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C8"/>
    <a:srgbClr val="FF5A00"/>
    <a:srgbClr val="F5750B"/>
    <a:srgbClr val="FFBE3C"/>
    <a:srgbClr val="FFCC00"/>
    <a:srgbClr val="FFFF99"/>
    <a:srgbClr val="E3EBD1"/>
    <a:srgbClr val="DAE5C1"/>
    <a:srgbClr val="B197D3"/>
    <a:srgbClr val="99D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20" autoAdjust="0"/>
    <p:restoredTop sz="98545" autoAdjust="0"/>
  </p:normalViewPr>
  <p:slideViewPr>
    <p:cSldViewPr>
      <p:cViewPr>
        <p:scale>
          <a:sx n="80" d="100"/>
          <a:sy n="80" d="100"/>
        </p:scale>
        <p:origin x="-1002" y="-78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169380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2017/5/8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テキスト ボックス 36"/>
          <p:cNvSpPr txBox="1"/>
          <p:nvPr/>
        </p:nvSpPr>
        <p:spPr>
          <a:xfrm>
            <a:off x="1466764" y="1993805"/>
            <a:ext cx="1152000" cy="124649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本体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・再エネ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・配電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・小売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原子力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ドイツのみ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720752" y="1993805"/>
            <a:ext cx="1152000" cy="12926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Uniper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・火力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・水力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トレーディング</a:t>
            </a:r>
            <a:endParaRPr kumimoji="1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・原子力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国外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472540" y="1628800"/>
            <a:ext cx="24218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E.ON(</a:t>
            </a:r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独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上カーブ矢印 40"/>
          <p:cNvSpPr/>
          <p:nvPr/>
        </p:nvSpPr>
        <p:spPr bwMode="auto">
          <a:xfrm>
            <a:off x="2421632" y="3270441"/>
            <a:ext cx="576064" cy="225897"/>
          </a:xfrm>
          <a:prstGeom prst="curvedUpArrow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256026" y="3271917"/>
            <a:ext cx="885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切り離し</a:t>
            </a:r>
            <a:endParaRPr kumimoji="1" lang="ja-JP" altLang="en-US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072660" y="1985827"/>
            <a:ext cx="1152000" cy="10772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本体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・原子力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・火力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・水力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トレーディング</a:t>
            </a:r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266269" y="1985733"/>
            <a:ext cx="1152000" cy="8925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Innogy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・再エネ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・配電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・小売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072660" y="1631108"/>
            <a:ext cx="2345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RWE(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独</a:t>
            </a:r>
            <a:r>
              <a:rPr lang="en-US" altLang="ja-JP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16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上カーブ矢印 46"/>
          <p:cNvSpPr/>
          <p:nvPr/>
        </p:nvSpPr>
        <p:spPr bwMode="auto">
          <a:xfrm rot="20639693">
            <a:off x="5018830" y="2996831"/>
            <a:ext cx="576064" cy="225897"/>
          </a:xfrm>
          <a:prstGeom prst="curvedUpArrow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909206" y="3101812"/>
            <a:ext cx="885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切り離し</a:t>
            </a:r>
            <a:endParaRPr kumimoji="1" lang="ja-JP" altLang="en-US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822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3689</TotalTime>
  <Words>46</Words>
  <Application>Microsoft Office PowerPoint</Application>
  <PresentationFormat>A4 210 x 297 mm</PresentationFormat>
  <Paragraphs>26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475</cp:revision>
  <cp:lastPrinted>2017-04-06T07:52:53Z</cp:lastPrinted>
  <dcterms:created xsi:type="dcterms:W3CDTF">2017-03-19T17:10:27Z</dcterms:created>
  <dcterms:modified xsi:type="dcterms:W3CDTF">2017-05-08T01:44:45Z</dcterms:modified>
</cp:coreProperties>
</file>