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361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213583"/>
              </p:ext>
            </p:extLst>
          </p:nvPr>
        </p:nvGraphicFramePr>
        <p:xfrm>
          <a:off x="80019" y="2982311"/>
          <a:ext cx="5089141" cy="255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505"/>
                <a:gridCol w="4071636"/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09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EDF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585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パリ  （フランス）</a:t>
                      </a:r>
                    </a:p>
                  </a:txBody>
                  <a:tcPr marL="99060" marR="99060" anchor="ctr"/>
                </a:tc>
              </a:tr>
              <a:tr h="730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主要事業エリア</a:t>
                      </a:r>
                    </a:p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フランス、イギリス、イタリア、ベルギー、スイス、ポーランド、ハンガリー、オーストリア、スペイン、米国、ブラジル、中国、ベトナム、ラオス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38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2,816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5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712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28,5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267070" y="2996952"/>
            <a:ext cx="4636480" cy="15696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フランス、パリに本社を置く欧州最大の電力会社。元国営電力事業者であり、政府が約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85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％の株式を持つ。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フランス国内の原子力発電事業が事業の基盤であり、原子力発電所の輸出も行う。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6364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438</TotalTime>
  <Words>114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2017-04-11T10:18:17Z</dcterms:modified>
</cp:coreProperties>
</file>