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20" autoAdjust="0"/>
    <p:restoredTop sz="98545" autoAdjust="0"/>
  </p:normalViewPr>
  <p:slideViewPr>
    <p:cSldViewPr>
      <p:cViewPr>
        <p:scale>
          <a:sx n="80" d="100"/>
          <a:sy n="80" d="100"/>
        </p:scale>
        <p:origin x="-1098" y="18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グループ化 55"/>
          <p:cNvGrpSpPr/>
          <p:nvPr/>
        </p:nvGrpSpPr>
        <p:grpSpPr>
          <a:xfrm>
            <a:off x="8220271" y="2549264"/>
            <a:ext cx="1584000" cy="298800"/>
            <a:chOff x="15928182" y="2828239"/>
            <a:chExt cx="1188000" cy="298800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61" name="正方形/長方形 60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62" name="直角三角形 61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58" name="グループ化 57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59" name="正方形/長方形 58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60" name="直角三角形 59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grpSp>
        <p:nvGrpSpPr>
          <p:cNvPr id="49" name="グループ化 48"/>
          <p:cNvGrpSpPr/>
          <p:nvPr/>
        </p:nvGrpSpPr>
        <p:grpSpPr>
          <a:xfrm rot="10800000">
            <a:off x="8212119" y="4429745"/>
            <a:ext cx="1584000" cy="298800"/>
            <a:chOff x="15928182" y="2828239"/>
            <a:chExt cx="1188000" cy="298800"/>
          </a:xfrm>
        </p:grpSpPr>
        <p:grpSp>
          <p:nvGrpSpPr>
            <p:cNvPr id="50" name="グループ化 49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54" name="正方形/長方形 53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55" name="直角三角形 54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51" name="グループ化 50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52" name="正方形/長方形 51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53" name="直角三角形 52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sp>
        <p:nvSpPr>
          <p:cNvPr id="85" name="正方形/長方形 84"/>
          <p:cNvSpPr/>
          <p:nvPr/>
        </p:nvSpPr>
        <p:spPr>
          <a:xfrm>
            <a:off x="111043" y="2540559"/>
            <a:ext cx="1584176" cy="3348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EDF</a:t>
            </a: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11043" y="2360815"/>
            <a:ext cx="115212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1946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8211943" y="2540559"/>
            <a:ext cx="1584176" cy="33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EDF</a:t>
            </a:r>
          </a:p>
        </p:txBody>
      </p:sp>
      <p:cxnSp>
        <p:nvCxnSpPr>
          <p:cNvPr id="88" name="直線矢印コネクタ 87"/>
          <p:cNvCxnSpPr>
            <a:stCxn id="85" idx="3"/>
            <a:endCxn id="87" idx="1"/>
          </p:cNvCxnSpPr>
          <p:nvPr/>
        </p:nvCxnSpPr>
        <p:spPr>
          <a:xfrm>
            <a:off x="1695219" y="2707959"/>
            <a:ext cx="65167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8211943" y="3512943"/>
            <a:ext cx="1584176" cy="33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RTE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（送）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90" name="カギ線コネクタ 89"/>
          <p:cNvCxnSpPr>
            <a:stCxn id="85" idx="3"/>
            <a:endCxn id="89" idx="1"/>
          </p:cNvCxnSpPr>
          <p:nvPr/>
        </p:nvCxnSpPr>
        <p:spPr>
          <a:xfrm>
            <a:off x="1695219" y="2707959"/>
            <a:ext cx="6516724" cy="972384"/>
          </a:xfrm>
          <a:prstGeom prst="bentConnector3">
            <a:avLst>
              <a:gd name="adj1" fmla="val 31959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2991363" y="2324811"/>
            <a:ext cx="12241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2004</a:t>
            </a:r>
            <a:r>
              <a:rPr lang="ja-JP" altLang="en-US" sz="900" dirty="0" smtClean="0">
                <a:latin typeface="+mn-ea"/>
              </a:rPr>
              <a:t>年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株式公開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5835679" y="3053396"/>
            <a:ext cx="1584176" cy="33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err="1">
                <a:solidFill>
                  <a:schemeClr val="tx1"/>
                </a:solidFill>
                <a:latin typeface="+mn-ea"/>
              </a:rPr>
              <a:t>eRDF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（配）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93" name="カギ線コネクタ 92"/>
          <p:cNvCxnSpPr>
            <a:stCxn id="85" idx="3"/>
            <a:endCxn id="92" idx="1"/>
          </p:cNvCxnSpPr>
          <p:nvPr/>
        </p:nvCxnSpPr>
        <p:spPr>
          <a:xfrm>
            <a:off x="1695219" y="2707959"/>
            <a:ext cx="4140460" cy="512837"/>
          </a:xfrm>
          <a:prstGeom prst="bentConnector3">
            <a:avLst>
              <a:gd name="adj1" fmla="val 7638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4863571" y="2977811"/>
            <a:ext cx="8779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2008</a:t>
            </a:r>
            <a:r>
              <a:rPr lang="ja-JP" altLang="en-US" sz="900" dirty="0" smtClean="0">
                <a:latin typeface="+mn-ea"/>
              </a:rPr>
              <a:t>年</a:t>
            </a:r>
            <a:r>
              <a:rPr lang="ja-JP" altLang="en-US" sz="900" dirty="0">
                <a:latin typeface="+mn-ea"/>
              </a:rPr>
              <a:t>分離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11123" y="4411745"/>
            <a:ext cx="1584176" cy="33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GDF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60472" y="4178849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1946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5835679" y="4409681"/>
            <a:ext cx="1584176" cy="33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GDF</a:t>
            </a:r>
            <a:r>
              <a:rPr lang="ja-JP" altLang="en-US" sz="16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Suez</a:t>
            </a:r>
          </a:p>
        </p:txBody>
      </p:sp>
      <p:cxnSp>
        <p:nvCxnSpPr>
          <p:cNvPr id="98" name="直線矢印コネクタ 97"/>
          <p:cNvCxnSpPr>
            <a:stCxn id="95" idx="3"/>
            <a:endCxn id="97" idx="1"/>
          </p:cNvCxnSpPr>
          <p:nvPr/>
        </p:nvCxnSpPr>
        <p:spPr>
          <a:xfrm flipV="1">
            <a:off x="1695299" y="4577081"/>
            <a:ext cx="4140380" cy="2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/>
          <p:cNvSpPr/>
          <p:nvPr/>
        </p:nvSpPr>
        <p:spPr>
          <a:xfrm>
            <a:off x="8211943" y="5503927"/>
            <a:ext cx="1584176" cy="33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GRT </a:t>
            </a:r>
            <a:r>
              <a:rPr lang="en-US" altLang="ja-JP" sz="1100" dirty="0" err="1">
                <a:solidFill>
                  <a:schemeClr val="tx1"/>
                </a:solidFill>
                <a:latin typeface="+mn-ea"/>
              </a:rPr>
              <a:t>Gaz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PL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783451" y="3440935"/>
            <a:ext cx="14830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2005</a:t>
            </a:r>
            <a:r>
              <a:rPr lang="ja-JP" altLang="en-US" sz="900" dirty="0" smtClean="0">
                <a:latin typeface="+mn-ea"/>
              </a:rPr>
              <a:t>年分離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8211943" y="3053396"/>
            <a:ext cx="1584176" cy="33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err="1" smtClean="0">
                <a:solidFill>
                  <a:schemeClr val="tx1"/>
                </a:solidFill>
                <a:latin typeface="+mn-ea"/>
              </a:rPr>
              <a:t>Enedis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配）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02" name="直線矢印コネクタ 101"/>
          <p:cNvCxnSpPr>
            <a:stCxn id="92" idx="3"/>
            <a:endCxn id="101" idx="1"/>
          </p:cNvCxnSpPr>
          <p:nvPr/>
        </p:nvCxnSpPr>
        <p:spPr>
          <a:xfrm>
            <a:off x="7419855" y="3220796"/>
            <a:ext cx="7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7419855" y="2964377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2016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455859" y="3246107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+mn-ea"/>
              </a:rPr>
              <a:t>名称変更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8211943" y="4411745"/>
            <a:ext cx="1584176" cy="3348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>
                <a:solidFill>
                  <a:schemeClr val="tx1"/>
                </a:solidFill>
                <a:latin typeface="+mn-ea"/>
              </a:rPr>
              <a:t>Engie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06" name="直線矢印コネクタ 105"/>
          <p:cNvCxnSpPr>
            <a:stCxn id="97" idx="3"/>
            <a:endCxn id="105" idx="1"/>
          </p:cNvCxnSpPr>
          <p:nvPr/>
        </p:nvCxnSpPr>
        <p:spPr>
          <a:xfrm>
            <a:off x="7419855" y="4577081"/>
            <a:ext cx="792088" cy="2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テキスト ボックス 106"/>
          <p:cNvSpPr txBox="1"/>
          <p:nvPr/>
        </p:nvSpPr>
        <p:spPr>
          <a:xfrm>
            <a:off x="7419855" y="4347335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2015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7455859" y="4629065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+mn-ea"/>
              </a:rPr>
              <a:t>名称変更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459415" y="417884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2005</a:t>
            </a:r>
            <a:r>
              <a:rPr lang="ja-JP" altLang="en-US" sz="900" dirty="0" smtClean="0">
                <a:latin typeface="+mn-ea"/>
              </a:rPr>
              <a:t>年</a:t>
            </a:r>
            <a:endParaRPr lang="en-US" altLang="ja-JP" sz="900" dirty="0" smtClean="0">
              <a:latin typeface="+mn-ea"/>
            </a:endParaRPr>
          </a:p>
          <a:p>
            <a:r>
              <a:rPr lang="ja-JP" altLang="en-US" sz="900" dirty="0" smtClean="0">
                <a:latin typeface="+mn-ea"/>
              </a:rPr>
              <a:t>株式公開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2739335" y="3811739"/>
            <a:ext cx="1584176" cy="33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Suez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1" name="フリーフォーム 110"/>
          <p:cNvSpPr/>
          <p:nvPr/>
        </p:nvSpPr>
        <p:spPr>
          <a:xfrm flipV="1">
            <a:off x="4323511" y="3979139"/>
            <a:ext cx="540060" cy="597942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863571" y="3775735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2008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3" name="フリーフォーム 112"/>
          <p:cNvSpPr/>
          <p:nvPr/>
        </p:nvSpPr>
        <p:spPr>
          <a:xfrm>
            <a:off x="3819455" y="4579145"/>
            <a:ext cx="4392487" cy="1092182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831564" y="5431919"/>
            <a:ext cx="10320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2005</a:t>
            </a:r>
            <a:r>
              <a:rPr lang="ja-JP" altLang="en-US" sz="900" dirty="0" smtClean="0">
                <a:latin typeface="+mn-ea"/>
              </a:rPr>
              <a:t>年分離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8211943" y="4917099"/>
            <a:ext cx="1584176" cy="334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GRDF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（配）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6" name="フリーフォーム 115"/>
          <p:cNvSpPr/>
          <p:nvPr/>
        </p:nvSpPr>
        <p:spPr>
          <a:xfrm>
            <a:off x="4863570" y="4603827"/>
            <a:ext cx="3356701" cy="482860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4881572" y="4855855"/>
            <a:ext cx="13275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2008</a:t>
            </a:r>
            <a:r>
              <a:rPr lang="ja-JP" altLang="en-US" sz="900" dirty="0" smtClean="0">
                <a:latin typeface="+mn-ea"/>
              </a:rPr>
              <a:t>年分離</a:t>
            </a:r>
            <a:endParaRPr kumimoji="1" lang="ja-JP" altLang="en-US" sz="900" dirty="0">
              <a:latin typeface="+mn-ea"/>
            </a:endParaRPr>
          </a:p>
        </p:txBody>
      </p:sp>
      <p:cxnSp>
        <p:nvCxnSpPr>
          <p:cNvPr id="118" name="直線コネクタ 117"/>
          <p:cNvCxnSpPr/>
          <p:nvPr/>
        </p:nvCxnSpPr>
        <p:spPr>
          <a:xfrm>
            <a:off x="4610820" y="2360815"/>
            <a:ext cx="36727" cy="360479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テキスト ボックス 118"/>
          <p:cNvSpPr txBox="1"/>
          <p:nvPr/>
        </p:nvSpPr>
        <p:spPr>
          <a:xfrm>
            <a:off x="3603431" y="5719951"/>
            <a:ext cx="2484276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1050" b="1" dirty="0" smtClean="0">
                <a:latin typeface="+mn-ea"/>
              </a:rPr>
              <a:t>2007</a:t>
            </a:r>
            <a:r>
              <a:rPr lang="ja-JP" altLang="en-US" sz="1050" b="1" dirty="0" smtClean="0">
                <a:latin typeface="+mn-ea"/>
              </a:rPr>
              <a:t>年 電力・ガス小売全面自由化</a:t>
            </a:r>
            <a:endParaRPr lang="en-US" altLang="ja-JP" sz="1050" b="1" dirty="0" smtClean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8067927" y="2964377"/>
            <a:ext cx="1836204" cy="104219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67" name="正方形/長方形 66"/>
          <p:cNvSpPr/>
          <p:nvPr/>
        </p:nvSpPr>
        <p:spPr bwMode="auto">
          <a:xfrm>
            <a:off x="8094169" y="4845257"/>
            <a:ext cx="1836204" cy="120136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8" name="角丸四角形 7"/>
          <p:cNvSpPr/>
          <p:nvPr/>
        </p:nvSpPr>
        <p:spPr bwMode="auto">
          <a:xfrm>
            <a:off x="8556016" y="3872382"/>
            <a:ext cx="912510" cy="30646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>
            <a:spAutoFit/>
          </a:bodyPr>
          <a:lstStyle/>
          <a:p>
            <a:pPr algn="l"/>
            <a:r>
              <a:rPr kumimoji="0" lang="en-US" altLang="ja-JP" sz="1200" dirty="0" smtClean="0"/>
              <a:t>EDF</a:t>
            </a:r>
            <a:r>
              <a:rPr kumimoji="0" lang="ja-JP" altLang="en-US" sz="1200" dirty="0" smtClean="0"/>
              <a:t>子会社</a:t>
            </a:r>
            <a:endParaRPr kumimoji="0" lang="ja-JP" altLang="en-US" sz="1200" dirty="0"/>
          </a:p>
        </p:txBody>
      </p:sp>
      <p:sp>
        <p:nvSpPr>
          <p:cNvPr id="70" name="角丸四角形 69"/>
          <p:cNvSpPr/>
          <p:nvPr/>
        </p:nvSpPr>
        <p:spPr bwMode="auto">
          <a:xfrm>
            <a:off x="8461963" y="5851867"/>
            <a:ext cx="1100616" cy="38951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>
            <a:spAutoFit/>
          </a:bodyPr>
          <a:lstStyle/>
          <a:p>
            <a:pPr algn="l"/>
            <a:r>
              <a:rPr kumimoji="0" lang="en-US" altLang="ja-JP" sz="1200" dirty="0" err="1" smtClean="0"/>
              <a:t>Engie</a:t>
            </a:r>
            <a:r>
              <a:rPr kumimoji="0" lang="ja-JP" altLang="en-US" sz="1200" dirty="0" smtClean="0"/>
              <a:t>子会社</a:t>
            </a:r>
            <a:endParaRPr kumimoji="0" lang="ja-JP" altLang="en-US" sz="1200" dirty="0"/>
          </a:p>
        </p:txBody>
      </p:sp>
      <p:sp>
        <p:nvSpPr>
          <p:cNvPr id="68" name="正方形/長方形 67"/>
          <p:cNvSpPr/>
          <p:nvPr/>
        </p:nvSpPr>
        <p:spPr>
          <a:xfrm>
            <a:off x="88471" y="4930836"/>
            <a:ext cx="432000" cy="2520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88471" y="5249051"/>
            <a:ext cx="432000" cy="25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20472" y="4923420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20472" y="5241635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ガス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3" name="グループ化 72"/>
          <p:cNvGrpSpPr/>
          <p:nvPr/>
        </p:nvGrpSpPr>
        <p:grpSpPr>
          <a:xfrm rot="10800000">
            <a:off x="88472" y="5580853"/>
            <a:ext cx="432000" cy="252000"/>
            <a:chOff x="8133159" y="3438110"/>
            <a:chExt cx="360000" cy="218279"/>
          </a:xfrm>
        </p:grpSpPr>
        <p:sp>
          <p:nvSpPr>
            <p:cNvPr id="74" name="直角三角形 73"/>
            <p:cNvSpPr/>
            <p:nvPr/>
          </p:nvSpPr>
          <p:spPr bwMode="auto">
            <a:xfrm rot="10800000">
              <a:off x="8133159" y="3438110"/>
              <a:ext cx="360000" cy="216000"/>
            </a:xfrm>
            <a:prstGeom prst="rtTriangle">
              <a:avLst/>
            </a:prstGeom>
            <a:solidFill>
              <a:srgbClr val="FFFF66"/>
            </a:solidFill>
            <a:ln w="12700"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 dirty="0">
                <a:latin typeface="+mn-ea"/>
              </a:endParaRPr>
            </a:p>
          </p:txBody>
        </p:sp>
        <p:sp>
          <p:nvSpPr>
            <p:cNvPr id="75" name="直角三角形 74"/>
            <p:cNvSpPr/>
            <p:nvPr/>
          </p:nvSpPr>
          <p:spPr bwMode="auto">
            <a:xfrm>
              <a:off x="8133159" y="3440389"/>
              <a:ext cx="360000" cy="216000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76" name="テキスト ボックス 75"/>
          <p:cNvSpPr txBox="1"/>
          <p:nvPr/>
        </p:nvSpPr>
        <p:spPr>
          <a:xfrm>
            <a:off x="523384" y="5599743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エネルギー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686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3690</TotalTime>
  <Words>80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474</cp:revision>
  <cp:lastPrinted>2017-04-06T07:52:53Z</cp:lastPrinted>
  <dcterms:created xsi:type="dcterms:W3CDTF">2017-03-19T17:10:27Z</dcterms:created>
  <dcterms:modified xsi:type="dcterms:W3CDTF">2017-04-11T10:17:03Z</dcterms:modified>
</cp:coreProperties>
</file>