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87" autoAdjust="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MFCI990002\00&#36039;&#28304;&#12456;&#12493;&#12523;&#12462;&#12540;&#24193;&#32207;&#21512;&#25919;&#31574;&#35506;00\04_&#35519;&#26619;&#24195;&#22577;&#23460;\02_&#12456;&#12493;&#12523;&#12462;&#12540;&#30333;&#26360;\H28&#12456;&#12493;&#12523;&#12462;&#12540;&#30333;&#26360;&#65288;&#12456;&#12493;&#30333;2017&#65289;\04_1&#37096;&#12473;&#12488;&#12540;&#12522;&#12540;\3&#31456;\&#37096;&#20250;&#36039;&#26009;\170327_&#38263;&#23448;&#24460;\&#36861;&#21152;&#32032;&#26448;\&#19990;&#30028;&#12398;&#12456;&#12493;&#12523;&#12462;&#12540;&#28040;&#36027;&#37327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MFCI990002\00&#36039;&#28304;&#12456;&#12493;&#12523;&#12462;&#12540;&#24193;&#32207;&#21512;&#25919;&#31574;&#35506;00\04_&#35519;&#26619;&#24195;&#22577;&#23460;\02_&#12456;&#12493;&#12523;&#12462;&#12540;&#30333;&#26360;\H28&#12456;&#12493;&#12523;&#12462;&#12540;&#30333;&#26360;&#65288;&#12456;&#12493;&#30333;2017&#65289;\04_1&#37096;&#12473;&#12488;&#12540;&#12522;&#12540;\3&#31456;\&#37096;&#20250;&#36039;&#26009;\170327_&#38263;&#23448;&#24460;\&#36861;&#21152;&#32032;&#26448;\&#26085;&#26412;&#12398;&#12456;&#12493;&#12523;&#12462;&#12540;&#28040;&#36027;&#37327;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MFCI990002\00&#36039;&#28304;&#12456;&#12493;&#12523;&#12462;&#12540;&#24193;&#32207;&#21512;&#25919;&#31574;&#35506;00\04_&#35519;&#26619;&#24195;&#22577;&#23460;\02_&#12456;&#12493;&#12523;&#12462;&#12540;&#30333;&#26360;\H28&#12456;&#12493;&#12523;&#12462;&#12540;&#30333;&#26360;&#65288;&#12456;&#12493;&#30333;2017&#65289;\04_1&#37096;&#12473;&#12488;&#12540;&#12522;&#12540;\3&#31456;\&#35519;&#24195;&#23460;\&#26085;&#26412;&#25244;&#31883;&#19990;&#30028;&#12398;&#12456;&#12493;&#12523;&#12462;&#12540;&#28040;&#36027;&#373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dirty="0"/>
              <a:t>欧米のエネルギー消費量の推移</a:t>
            </a:r>
          </a:p>
        </c:rich>
      </c:tx>
      <c:layout>
        <c:manualLayout>
          <c:xMode val="edge"/>
          <c:yMode val="edge"/>
          <c:x val="0.1121068071608773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53836727539086"/>
          <c:y val="0.17698783666518511"/>
          <c:w val="0.70189067692554219"/>
          <c:h val="0.712599495622925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データ!$A$5</c:f>
              <c:strCache>
                <c:ptCount val="1"/>
                <c:pt idx="0">
                  <c:v>北米</c:v>
                </c:pt>
              </c:strCache>
            </c:strRef>
          </c:tx>
          <c:spPr>
            <a:solidFill>
              <a:srgbClr val="FF3333"/>
            </a:solidFill>
          </c:spPr>
          <c:invertIfNegative val="0"/>
          <c:cat>
            <c:strRef>
              <c:f>データ!$L$4:$AY$4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データ!$L$5:$AY$5</c:f>
              <c:numCache>
                <c:formatCode>0.0_ </c:formatCode>
                <c:ptCount val="40"/>
                <c:pt idx="0">
                  <c:v>1954.1217945591</c:v>
                </c:pt>
                <c:pt idx="1">
                  <c:v>2059.7176517919802</c:v>
                </c:pt>
                <c:pt idx="2">
                  <c:v>2117.2067644486901</c:v>
                </c:pt>
                <c:pt idx="3">
                  <c:v>2126.9735399901701</c:v>
                </c:pt>
                <c:pt idx="4">
                  <c:v>2161.93719124584</c:v>
                </c:pt>
                <c:pt idx="5">
                  <c:v>2107.1282821045802</c:v>
                </c:pt>
                <c:pt idx="6">
                  <c:v>2056.7317108654001</c:v>
                </c:pt>
                <c:pt idx="7">
                  <c:v>1986.9489536230899</c:v>
                </c:pt>
                <c:pt idx="8">
                  <c:v>1973.0753180244999</c:v>
                </c:pt>
                <c:pt idx="9">
                  <c:v>2081.1784673851798</c:v>
                </c:pt>
                <c:pt idx="10">
                  <c:v>2086.6181799206502</c:v>
                </c:pt>
                <c:pt idx="11">
                  <c:v>2089.6548487168002</c:v>
                </c:pt>
                <c:pt idx="12">
                  <c:v>2161.5113462935401</c:v>
                </c:pt>
                <c:pt idx="13">
                  <c:v>2256.6099830560102</c:v>
                </c:pt>
                <c:pt idx="14">
                  <c:v>2318.89745071265</c:v>
                </c:pt>
                <c:pt idx="15">
                  <c:v>2326.1788907677001</c:v>
                </c:pt>
                <c:pt idx="16">
                  <c:v>2328.9800157903701</c:v>
                </c:pt>
                <c:pt idx="17">
                  <c:v>2369.0569993926201</c:v>
                </c:pt>
                <c:pt idx="18">
                  <c:v>2417.9853218998001</c:v>
                </c:pt>
                <c:pt idx="19">
                  <c:v>2473.0368616102</c:v>
                </c:pt>
                <c:pt idx="20">
                  <c:v>2520.6684132170699</c:v>
                </c:pt>
                <c:pt idx="21">
                  <c:v>2606.2994704453399</c:v>
                </c:pt>
                <c:pt idx="22">
                  <c:v>2629.9677774582301</c:v>
                </c:pt>
                <c:pt idx="23">
                  <c:v>2645.1088140185698</c:v>
                </c:pt>
                <c:pt idx="24">
                  <c:v>2692.0844588626701</c:v>
                </c:pt>
                <c:pt idx="25">
                  <c:v>2759.4295434636801</c:v>
                </c:pt>
                <c:pt idx="26">
                  <c:v>2698.73128396831</c:v>
                </c:pt>
                <c:pt idx="27">
                  <c:v>2745.81125025657</c:v>
                </c:pt>
                <c:pt idx="28">
                  <c:v>2768.1388443047699</c:v>
                </c:pt>
                <c:pt idx="29">
                  <c:v>2823.7053943507699</c:v>
                </c:pt>
                <c:pt idx="30">
                  <c:v>2848.4810565257899</c:v>
                </c:pt>
                <c:pt idx="31">
                  <c:v>2832.4225243901301</c:v>
                </c:pt>
                <c:pt idx="32">
                  <c:v>2874.9302420917302</c:v>
                </c:pt>
                <c:pt idx="33">
                  <c:v>2824.1645555720702</c:v>
                </c:pt>
                <c:pt idx="34">
                  <c:v>2693.7977204859299</c:v>
                </c:pt>
                <c:pt idx="35">
                  <c:v>2783.8172242845599</c:v>
                </c:pt>
                <c:pt idx="36">
                  <c:v>2784.8639654816602</c:v>
                </c:pt>
                <c:pt idx="37">
                  <c:v>2725.8434645474699</c:v>
                </c:pt>
                <c:pt idx="38">
                  <c:v>2796.3289708707898</c:v>
                </c:pt>
                <c:pt idx="39">
                  <c:v>2822.7510975708701</c:v>
                </c:pt>
              </c:numCache>
            </c:numRef>
          </c:val>
        </c:ser>
        <c:ser>
          <c:idx val="1"/>
          <c:order val="1"/>
          <c:tx>
            <c:strRef>
              <c:f>データ!$A$7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rgbClr val="00B050"/>
            </a:solidFill>
            <a:ln w="0">
              <a:noFill/>
            </a:ln>
          </c:spPr>
          <c:invertIfNegative val="0"/>
          <c:cat>
            <c:strRef>
              <c:f>データ!$L$4:$AY$4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データ!$L$7:$AY$7</c:f>
              <c:numCache>
                <c:formatCode>0.0_ ;[Red]\-0.0\ </c:formatCode>
                <c:ptCount val="40"/>
                <c:pt idx="0">
                  <c:v>1506.951996766556</c:v>
                </c:pt>
                <c:pt idx="1">
                  <c:v>1596.966001917142</c:v>
                </c:pt>
                <c:pt idx="2">
                  <c:v>1621.9302358897801</c:v>
                </c:pt>
                <c:pt idx="3">
                  <c:v>1670.57223572523</c:v>
                </c:pt>
                <c:pt idx="4">
                  <c:v>1732.7384318955801</c:v>
                </c:pt>
                <c:pt idx="5">
                  <c:v>1692.2226212523799</c:v>
                </c:pt>
                <c:pt idx="6">
                  <c:v>1650.3023587185899</c:v>
                </c:pt>
                <c:pt idx="7">
                  <c:v>1618.55046020689</c:v>
                </c:pt>
                <c:pt idx="8">
                  <c:v>1629.8554634722002</c:v>
                </c:pt>
                <c:pt idx="9">
                  <c:v>1671.6539344953799</c:v>
                </c:pt>
                <c:pt idx="10">
                  <c:v>1716.0563105293597</c:v>
                </c:pt>
                <c:pt idx="11">
                  <c:v>1750.3575001288202</c:v>
                </c:pt>
                <c:pt idx="12">
                  <c:v>1788.1237674126601</c:v>
                </c:pt>
                <c:pt idx="13">
                  <c:v>1806.4837607791201</c:v>
                </c:pt>
                <c:pt idx="14">
                  <c:v>1809.64974340201</c:v>
                </c:pt>
                <c:pt idx="15">
                  <c:v>1788.4123261898901</c:v>
                </c:pt>
                <c:pt idx="16">
                  <c:v>1780.3778323464401</c:v>
                </c:pt>
                <c:pt idx="17">
                  <c:v>1762.0758238431099</c:v>
                </c:pt>
                <c:pt idx="18">
                  <c:v>1762.3671502478501</c:v>
                </c:pt>
                <c:pt idx="19">
                  <c:v>1757.66655530362</c:v>
                </c:pt>
                <c:pt idx="20">
                  <c:v>1801.626049168</c:v>
                </c:pt>
                <c:pt idx="21">
                  <c:v>1862.0664604017988</c:v>
                </c:pt>
                <c:pt idx="22">
                  <c:v>1861.5592963109621</c:v>
                </c:pt>
                <c:pt idx="23">
                  <c:v>1877.3496412392001</c:v>
                </c:pt>
                <c:pt idx="24">
                  <c:v>1870.5860115010209</c:v>
                </c:pt>
                <c:pt idx="25">
                  <c:v>1898.2504826756967</c:v>
                </c:pt>
                <c:pt idx="26">
                  <c:v>1925.8089417678409</c:v>
                </c:pt>
                <c:pt idx="27">
                  <c:v>1919.703830459966</c:v>
                </c:pt>
                <c:pt idx="28">
                  <c:v>1957.9585184485441</c:v>
                </c:pt>
                <c:pt idx="29">
                  <c:v>1994.5643331899892</c:v>
                </c:pt>
                <c:pt idx="30">
                  <c:v>2001.5000868035672</c:v>
                </c:pt>
                <c:pt idx="31">
                  <c:v>2018.86888722392</c:v>
                </c:pt>
                <c:pt idx="32">
                  <c:v>2000.9779342818997</c:v>
                </c:pt>
                <c:pt idx="33">
                  <c:v>1995.0329207954999</c:v>
                </c:pt>
                <c:pt idx="34">
                  <c:v>1890.9057753404732</c:v>
                </c:pt>
                <c:pt idx="35">
                  <c:v>1961.5316123045641</c:v>
                </c:pt>
                <c:pt idx="36">
                  <c:v>1908.1394082784902</c:v>
                </c:pt>
                <c:pt idx="37">
                  <c:v>1908.85655963933</c:v>
                </c:pt>
                <c:pt idx="38">
                  <c:v>1894.7910216273103</c:v>
                </c:pt>
                <c:pt idx="39">
                  <c:v>1831.0171774152379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2327040"/>
        <c:axId val="102328576"/>
      </c:barChart>
      <c:lineChart>
        <c:grouping val="standard"/>
        <c:varyColors val="0"/>
        <c:ser>
          <c:idx val="2"/>
          <c:order val="2"/>
          <c:tx>
            <c:strRef>
              <c:f>データ!$A$19</c:f>
              <c:strCache>
                <c:ptCount val="1"/>
                <c:pt idx="0">
                  <c:v>増加率(欧米)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val>
            <c:numRef>
              <c:f>データ!$L$19:$AY$19</c:f>
              <c:numCache>
                <c:formatCode>General</c:formatCode>
                <c:ptCount val="40"/>
                <c:pt idx="0">
                  <c:v>-1.8535660617626553E-2</c:v>
                </c:pt>
                <c:pt idx="1">
                  <c:v>5.6517102545954011E-2</c:v>
                </c:pt>
                <c:pt idx="2">
                  <c:v>2.2548668257291567E-2</c:v>
                </c:pt>
                <c:pt idx="3">
                  <c:v>1.5620924125444653E-2</c:v>
                </c:pt>
                <c:pt idx="4">
                  <c:v>2.5577005034974835E-2</c:v>
                </c:pt>
                <c:pt idx="5">
                  <c:v>-2.4475650608245515E-2</c:v>
                </c:pt>
                <c:pt idx="6">
                  <c:v>-2.4298054094293389E-2</c:v>
                </c:pt>
                <c:pt idx="7">
                  <c:v>-2.7389728243151688E-2</c:v>
                </c:pt>
                <c:pt idx="8">
                  <c:v>-7.1242067698777092E-4</c:v>
                </c:pt>
                <c:pt idx="9">
                  <c:v>4.1605467735793884E-2</c:v>
                </c:pt>
                <c:pt idx="10">
                  <c:v>1.3281192238820565E-2</c:v>
                </c:pt>
                <c:pt idx="11">
                  <c:v>9.8188415783101845E-3</c:v>
                </c:pt>
                <c:pt idx="12">
                  <c:v>2.8547503211424477E-2</c:v>
                </c:pt>
                <c:pt idx="13">
                  <c:v>2.8726357464060628E-2</c:v>
                </c:pt>
                <c:pt idx="14">
                  <c:v>1.610926412388123E-2</c:v>
                </c:pt>
                <c:pt idx="15">
                  <c:v>-3.3803603303757617E-3</c:v>
                </c:pt>
                <c:pt idx="16">
                  <c:v>-1.2719049219790226E-3</c:v>
                </c:pt>
                <c:pt idx="17">
                  <c:v>5.2988753726552311E-3</c:v>
                </c:pt>
                <c:pt idx="18">
                  <c:v>1.1914322540074641E-2</c:v>
                </c:pt>
                <c:pt idx="19">
                  <c:v>1.2044664918004665E-2</c:v>
                </c:pt>
                <c:pt idx="20">
                  <c:v>2.1649129339835038E-2</c:v>
                </c:pt>
                <c:pt idx="21">
                  <c:v>3.3794890591851465E-2</c:v>
                </c:pt>
                <c:pt idx="22">
                  <c:v>5.1833585880156213E-3</c:v>
                </c:pt>
                <c:pt idx="23">
                  <c:v>6.8866069335793206E-3</c:v>
                </c:pt>
                <c:pt idx="24">
                  <c:v>8.8916273092949048E-3</c:v>
                </c:pt>
                <c:pt idx="25">
                  <c:v>2.0823234198658159E-2</c:v>
                </c:pt>
                <c:pt idx="26">
                  <c:v>-7.1150873862612634E-3</c:v>
                </c:pt>
                <c:pt idx="27">
                  <c:v>8.860308912949694E-3</c:v>
                </c:pt>
                <c:pt idx="28">
                  <c:v>1.2985121897296311E-2</c:v>
                </c:pt>
                <c:pt idx="29">
                  <c:v>1.9502849330583324E-2</c:v>
                </c:pt>
                <c:pt idx="30">
                  <c:v>6.5814945160373043E-3</c:v>
                </c:pt>
                <c:pt idx="31">
                  <c:v>2.7015945958781216E-4</c:v>
                </c:pt>
                <c:pt idx="32">
                  <c:v>5.0742704717031554E-3</c:v>
                </c:pt>
                <c:pt idx="33">
                  <c:v>-1.1630797372447255E-2</c:v>
                </c:pt>
                <c:pt idx="34">
                  <c:v>-4.8658304975274583E-2</c:v>
                </c:pt>
                <c:pt idx="35">
                  <c:v>3.5039417687307763E-2</c:v>
                </c:pt>
                <c:pt idx="36">
                  <c:v>-1.1030898808821554E-2</c:v>
                </c:pt>
                <c:pt idx="37">
                  <c:v>-1.242346210517139E-2</c:v>
                </c:pt>
                <c:pt idx="38">
                  <c:v>1.2173380804985232E-2</c:v>
                </c:pt>
                <c:pt idx="39">
                  <c:v>-7.9622174601639006E-3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824000"/>
        <c:axId val="101822464"/>
      </c:lineChart>
      <c:catAx>
        <c:axId val="10232704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900"/>
            </a:pPr>
            <a:endParaRPr lang="ja-JP"/>
          </a:p>
        </c:txPr>
        <c:crossAx val="102328576"/>
        <c:crosses val="autoZero"/>
        <c:auto val="1"/>
        <c:lblAlgn val="ctr"/>
        <c:lblOffset val="100"/>
        <c:noMultiLvlLbl val="0"/>
      </c:catAx>
      <c:valAx>
        <c:axId val="102328576"/>
        <c:scaling>
          <c:orientation val="minMax"/>
          <c:max val="5000"/>
          <c:min val="-2500"/>
        </c:scaling>
        <c:delete val="0"/>
        <c:axPos val="l"/>
        <c:majorGridlines/>
        <c:numFmt formatCode="0_ 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102327040"/>
        <c:crosses val="autoZero"/>
        <c:crossBetween val="between"/>
        <c:majorUnit val="1250"/>
      </c:valAx>
      <c:valAx>
        <c:axId val="101822464"/>
        <c:scaling>
          <c:orientation val="minMax"/>
          <c:max val="0.16000000000000003"/>
          <c:min val="-8.0000000000000016E-2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101824000"/>
        <c:crosses val="max"/>
        <c:crossBetween val="between"/>
        <c:majorUnit val="4.0000000000000008E-2"/>
      </c:valAx>
      <c:catAx>
        <c:axId val="101824000"/>
        <c:scaling>
          <c:orientation val="minMax"/>
        </c:scaling>
        <c:delete val="1"/>
        <c:axPos val="b"/>
        <c:majorTickMark val="out"/>
        <c:minorTickMark val="none"/>
        <c:tickLblPos val="nextTo"/>
        <c:crossAx val="101822464"/>
        <c:crosses val="autoZero"/>
        <c:auto val="1"/>
        <c:lblAlgn val="ctr"/>
        <c:lblOffset val="100"/>
        <c:noMultiLvlLbl val="0"/>
      </c:catAx>
    </c:plotArea>
    <c:legend>
      <c:legendPos val="tr"/>
      <c:layout>
        <c:manualLayout>
          <c:xMode val="edge"/>
          <c:yMode val="edge"/>
          <c:x val="0.10824407046022184"/>
          <c:y val="0.75315357777224246"/>
          <c:w val="0.56962849806954674"/>
          <c:h val="0.15614110902636086"/>
        </c:manualLayout>
      </c:layout>
      <c:overlay val="0"/>
      <c:txPr>
        <a:bodyPr/>
        <a:lstStyle/>
        <a:p>
          <a:pPr>
            <a:defRPr sz="9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ea"/>
          <a:ea typeface="+mn-ea"/>
          <a:cs typeface="メイリオ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ja-JP" altLang="en-US" sz="1600" dirty="0"/>
              <a:t>日本のエネルギー</a:t>
            </a:r>
            <a:r>
              <a:rPr lang="ja-JP" altLang="en-US" sz="1600" dirty="0" smtClean="0"/>
              <a:t>消費量の推移</a:t>
            </a:r>
            <a:endParaRPr lang="ja-JP" altLang="en-US" sz="1600" dirty="0"/>
          </a:p>
        </c:rich>
      </c:tx>
      <c:layout>
        <c:manualLayout>
          <c:xMode val="edge"/>
          <c:yMode val="edge"/>
          <c:x val="0.14949832791588699"/>
          <c:y val="1.655851681774727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9042601426646492E-2"/>
          <c:y val="0.14526148783640852"/>
          <c:w val="0.73268283394300504"/>
          <c:h val="0.77358444000470084"/>
        </c:manualLayout>
      </c:layout>
      <c:barChart>
        <c:barDir val="col"/>
        <c:grouping val="stacked"/>
        <c:varyColors val="0"/>
        <c:ser>
          <c:idx val="1"/>
          <c:order val="0"/>
          <c:tx>
            <c:v>消費量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データ!$B$16:$B$55</c:f>
              <c:numCache>
                <c:formatCode>General</c:formatCod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numCache>
            </c:numRef>
          </c:cat>
          <c:val>
            <c:numRef>
              <c:f>データ!$K$16:$K$55</c:f>
              <c:numCache>
                <c:formatCode>[&gt;0.05]0.0;[=0]\-;\^</c:formatCode>
                <c:ptCount val="40"/>
                <c:pt idx="0">
                  <c:v>331.02398087568446</c:v>
                </c:pt>
                <c:pt idx="1">
                  <c:v>344.77060006788258</c:v>
                </c:pt>
                <c:pt idx="2">
                  <c:v>344.16843098836944</c:v>
                </c:pt>
                <c:pt idx="3">
                  <c:v>353.81737038421511</c:v>
                </c:pt>
                <c:pt idx="4">
                  <c:v>367.46384853011716</c:v>
                </c:pt>
                <c:pt idx="5">
                  <c:v>356.20084988188449</c:v>
                </c:pt>
                <c:pt idx="6">
                  <c:v>350.04367177399644</c:v>
                </c:pt>
                <c:pt idx="7">
                  <c:v>337.91743690048401</c:v>
                </c:pt>
                <c:pt idx="8">
                  <c:v>341.17109349142413</c:v>
                </c:pt>
                <c:pt idx="9">
                  <c:v>367.54560424899302</c:v>
                </c:pt>
                <c:pt idx="10">
                  <c:v>369.56717090238482</c:v>
                </c:pt>
                <c:pt idx="11">
                  <c:v>370.72869132959221</c:v>
                </c:pt>
                <c:pt idx="12">
                  <c:v>379.25403296148795</c:v>
                </c:pt>
                <c:pt idx="13">
                  <c:v>401.53854466579173</c:v>
                </c:pt>
                <c:pt idx="14">
                  <c:v>416.6663698397972</c:v>
                </c:pt>
                <c:pt idx="15">
                  <c:v>434.586908132833</c:v>
                </c:pt>
                <c:pt idx="16">
                  <c:v>444.97810016322831</c:v>
                </c:pt>
                <c:pt idx="17">
                  <c:v>450.38277458910693</c:v>
                </c:pt>
                <c:pt idx="18">
                  <c:v>456.46780668170209</c:v>
                </c:pt>
                <c:pt idx="19">
                  <c:v>474.89742562953677</c:v>
                </c:pt>
                <c:pt idx="20">
                  <c:v>491.93492508964277</c:v>
                </c:pt>
                <c:pt idx="21">
                  <c:v>501.41881017915983</c:v>
                </c:pt>
                <c:pt idx="22">
                  <c:v>509.40671195664225</c:v>
                </c:pt>
                <c:pt idx="23">
                  <c:v>499.84434465674133</c:v>
                </c:pt>
                <c:pt idx="24">
                  <c:v>507.34074632738799</c:v>
                </c:pt>
                <c:pt idx="25">
                  <c:v>512.68343580497742</c:v>
                </c:pt>
                <c:pt idx="26">
                  <c:v>509.07008611601856</c:v>
                </c:pt>
                <c:pt idx="27">
                  <c:v>508.61147881589187</c:v>
                </c:pt>
                <c:pt idx="28">
                  <c:v>507.28364842644305</c:v>
                </c:pt>
                <c:pt idx="29">
                  <c:v>513.88339321432875</c:v>
                </c:pt>
                <c:pt idx="30">
                  <c:v>522.54656810261997</c:v>
                </c:pt>
                <c:pt idx="31">
                  <c:v>521.75721144942167</c:v>
                </c:pt>
                <c:pt idx="32">
                  <c:v>517.43249510319981</c:v>
                </c:pt>
                <c:pt idx="33">
                  <c:v>510.82818030665771</c:v>
                </c:pt>
                <c:pt idx="34">
                  <c:v>468.96220335892593</c:v>
                </c:pt>
                <c:pt idx="35">
                  <c:v>497.3595878478186</c:v>
                </c:pt>
                <c:pt idx="36">
                  <c:v>471.85605796668159</c:v>
                </c:pt>
                <c:pt idx="37">
                  <c:v>468.48737627230372</c:v>
                </c:pt>
                <c:pt idx="38">
                  <c:v>465.78483344231097</c:v>
                </c:pt>
                <c:pt idx="39">
                  <c:v>453.87271943133806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1746944"/>
        <c:axId val="101781504"/>
      </c:barChart>
      <c:lineChart>
        <c:grouping val="standard"/>
        <c:varyColors val="0"/>
        <c:ser>
          <c:idx val="2"/>
          <c:order val="1"/>
          <c:tx>
            <c:v>増加率</c:v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データ!$B$16:$B$55</c:f>
              <c:numCache>
                <c:formatCode>General</c:formatCod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numCache>
            </c:numRef>
          </c:cat>
          <c:val>
            <c:numRef>
              <c:f>データ!$J$16:$J$55</c:f>
              <c:numCache>
                <c:formatCode>0.00%</c:formatCode>
                <c:ptCount val="40"/>
                <c:pt idx="0">
                  <c:v>0</c:v>
                </c:pt>
                <c:pt idx="1">
                  <c:v>4.1527562915028342E-2</c:v>
                </c:pt>
                <c:pt idx="2">
                  <c:v>-1.7465789698848566E-3</c:v>
                </c:pt>
                <c:pt idx="3">
                  <c:v>2.8035515541434831E-2</c:v>
                </c:pt>
                <c:pt idx="4">
                  <c:v>3.8569271291240319E-2</c:v>
                </c:pt>
                <c:pt idx="5">
                  <c:v>-3.0650630513138918E-2</c:v>
                </c:pt>
                <c:pt idx="6">
                  <c:v>-1.7285691794193547E-2</c:v>
                </c:pt>
                <c:pt idx="7">
                  <c:v>-3.4642062837638328E-2</c:v>
                </c:pt>
                <c:pt idx="8">
                  <c:v>9.6285548943078666E-3</c:v>
                </c:pt>
                <c:pt idx="9">
                  <c:v>7.7305818871292648E-2</c:v>
                </c:pt>
                <c:pt idx="10">
                  <c:v>5.5001791070865176E-3</c:v>
                </c:pt>
                <c:pt idx="11">
                  <c:v>3.1429210131713493E-3</c:v>
                </c:pt>
                <c:pt idx="12">
                  <c:v>2.2996174375714509E-2</c:v>
                </c:pt>
                <c:pt idx="13">
                  <c:v>5.875879955788553E-2</c:v>
                </c:pt>
                <c:pt idx="14">
                  <c:v>3.7674652595547573E-2</c:v>
                </c:pt>
                <c:pt idx="15">
                  <c:v>4.3009322542460093E-2</c:v>
                </c:pt>
                <c:pt idx="16">
                  <c:v>2.3910504057842438E-2</c:v>
                </c:pt>
                <c:pt idx="17">
                  <c:v>1.2145933527731061E-2</c:v>
                </c:pt>
                <c:pt idx="18">
                  <c:v>1.3510801113889515E-2</c:v>
                </c:pt>
                <c:pt idx="19">
                  <c:v>4.0374411246674784E-2</c:v>
                </c:pt>
                <c:pt idx="20">
                  <c:v>3.5876167232367369E-2</c:v>
                </c:pt>
                <c:pt idx="21">
                  <c:v>1.9278739129548202E-2</c:v>
                </c:pt>
                <c:pt idx="22">
                  <c:v>1.5930598564158967E-2</c:v>
                </c:pt>
                <c:pt idx="23">
                  <c:v>-1.8771576964841444E-2</c:v>
                </c:pt>
                <c:pt idx="24">
                  <c:v>1.4997472214664496E-2</c:v>
                </c:pt>
                <c:pt idx="25">
                  <c:v>1.053077151059691E-2</c:v>
                </c:pt>
                <c:pt idx="26">
                  <c:v>-7.047915802634524E-3</c:v>
                </c:pt>
                <c:pt idx="27">
                  <c:v>-9.0087261584285842E-4</c:v>
                </c:pt>
                <c:pt idx="28">
                  <c:v>-2.6106968575309543E-3</c:v>
                </c:pt>
                <c:pt idx="29">
                  <c:v>1.3009969488189941E-2</c:v>
                </c:pt>
                <c:pt idx="30">
                  <c:v>1.6858250339835394E-2</c:v>
                </c:pt>
                <c:pt idx="31">
                  <c:v>-1.5105958040533521E-3</c:v>
                </c:pt>
                <c:pt idx="32">
                  <c:v>-8.2887524145722202E-3</c:v>
                </c:pt>
                <c:pt idx="33">
                  <c:v>-1.2763625901046077E-2</c:v>
                </c:pt>
                <c:pt idx="34">
                  <c:v>-8.1957062201617414E-2</c:v>
                </c:pt>
                <c:pt idx="35">
                  <c:v>6.0553674231094451E-2</c:v>
                </c:pt>
                <c:pt idx="36">
                  <c:v>-5.1277849073939133E-2</c:v>
                </c:pt>
                <c:pt idx="37">
                  <c:v>-7.139214676810903E-3</c:v>
                </c:pt>
                <c:pt idx="38">
                  <c:v>-5.7686566743730665E-3</c:v>
                </c:pt>
                <c:pt idx="39">
                  <c:v>-2.5574284853670037E-2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783040"/>
        <c:axId val="101784576"/>
      </c:lineChart>
      <c:catAx>
        <c:axId val="10174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01781504"/>
        <c:crosses val="autoZero"/>
        <c:auto val="1"/>
        <c:lblAlgn val="ctr"/>
        <c:lblOffset val="100"/>
        <c:noMultiLvlLbl val="0"/>
      </c:catAx>
      <c:valAx>
        <c:axId val="101781504"/>
        <c:scaling>
          <c:orientation val="minMax"/>
          <c:max val="600"/>
          <c:min val="-30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01746944"/>
        <c:crosses val="autoZero"/>
        <c:crossBetween val="between"/>
      </c:valAx>
      <c:catAx>
        <c:axId val="101783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1784576"/>
        <c:crosses val="autoZero"/>
        <c:auto val="1"/>
        <c:lblAlgn val="ctr"/>
        <c:lblOffset val="100"/>
        <c:noMultiLvlLbl val="0"/>
      </c:catAx>
      <c:valAx>
        <c:axId val="101784576"/>
        <c:scaling>
          <c:orientation val="minMax"/>
          <c:max val="0.16000000000000003"/>
          <c:min val="-8.0000000000000016E-2"/>
        </c:scaling>
        <c:delete val="0"/>
        <c:axPos val="r"/>
        <c:numFmt formatCode="0%" sourceLinked="0"/>
        <c:majorTickMark val="out"/>
        <c:minorTickMark val="none"/>
        <c:tickLblPos val="nextTo"/>
        <c:crossAx val="101783040"/>
        <c:crosses val="max"/>
        <c:crossBetween val="between"/>
        <c:majorUnit val="4.0000000000000008E-2"/>
        <c:minorUnit val="1.0000000000000002E-2"/>
      </c:valAx>
    </c:plotArea>
    <c:legend>
      <c:legendPos val="t"/>
      <c:layout>
        <c:manualLayout>
          <c:xMode val="edge"/>
          <c:yMode val="edge"/>
          <c:x val="3.1058422081935825E-2"/>
          <c:y val="0.77883657487263447"/>
          <c:w val="0.44514010626188522"/>
          <c:h val="9.3874947874506329E-2"/>
        </c:manualLayout>
      </c:layout>
      <c:overlay val="0"/>
      <c:txPr>
        <a:bodyPr/>
        <a:lstStyle/>
        <a:p>
          <a:pPr>
            <a:defRPr sz="900" b="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世界のエネルギー消費量の推移</a:t>
            </a:r>
            <a:endParaRPr lang="ja-JP" alt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6685118368677117E-2"/>
          <c:y val="8.9720683866497369E-2"/>
          <c:w val="0.86781373872388956"/>
          <c:h val="0.64994925657614633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データ!$A$5</c:f>
              <c:strCache>
                <c:ptCount val="1"/>
                <c:pt idx="0">
                  <c:v>北米</c:v>
                </c:pt>
              </c:strCache>
            </c:strRef>
          </c:tx>
          <c:spPr>
            <a:solidFill>
              <a:srgbClr val="FF3333"/>
            </a:solidFill>
          </c:spPr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データ!$B$5:$AY$5</c:f>
              <c:numCache>
                <c:formatCode>0.0_ </c:formatCode>
                <c:ptCount val="40"/>
                <c:pt idx="0">
                  <c:v>1954.1217945591</c:v>
                </c:pt>
                <c:pt idx="1">
                  <c:v>2059.7176517919802</c:v>
                </c:pt>
                <c:pt idx="2">
                  <c:v>2117.2067644486901</c:v>
                </c:pt>
                <c:pt idx="3">
                  <c:v>2126.9735399901701</c:v>
                </c:pt>
                <c:pt idx="4">
                  <c:v>2161.93719124584</c:v>
                </c:pt>
                <c:pt idx="5">
                  <c:v>2107.1282821045802</c:v>
                </c:pt>
                <c:pt idx="6">
                  <c:v>2056.7317108654001</c:v>
                </c:pt>
                <c:pt idx="7">
                  <c:v>1986.9489536230899</c:v>
                </c:pt>
                <c:pt idx="8">
                  <c:v>1973.0753180244999</c:v>
                </c:pt>
                <c:pt idx="9">
                  <c:v>2081.1784673851798</c:v>
                </c:pt>
                <c:pt idx="10">
                  <c:v>2086.6181799206502</c:v>
                </c:pt>
                <c:pt idx="11">
                  <c:v>2089.6548487168002</c:v>
                </c:pt>
                <c:pt idx="12">
                  <c:v>2161.5113462935401</c:v>
                </c:pt>
                <c:pt idx="13">
                  <c:v>2256.6099830560102</c:v>
                </c:pt>
                <c:pt idx="14">
                  <c:v>2318.89745071265</c:v>
                </c:pt>
                <c:pt idx="15">
                  <c:v>2326.1788907677001</c:v>
                </c:pt>
                <c:pt idx="16">
                  <c:v>2328.9800157903701</c:v>
                </c:pt>
                <c:pt idx="17">
                  <c:v>2369.0569993926201</c:v>
                </c:pt>
                <c:pt idx="18">
                  <c:v>2417.9853218998001</c:v>
                </c:pt>
                <c:pt idx="19">
                  <c:v>2473.0368616102</c:v>
                </c:pt>
                <c:pt idx="20">
                  <c:v>2520.6684132170699</c:v>
                </c:pt>
                <c:pt idx="21">
                  <c:v>2606.2994704453399</c:v>
                </c:pt>
                <c:pt idx="22">
                  <c:v>2629.9677774582301</c:v>
                </c:pt>
                <c:pt idx="23">
                  <c:v>2645.1088140185698</c:v>
                </c:pt>
                <c:pt idx="24">
                  <c:v>2692.0844588626701</c:v>
                </c:pt>
                <c:pt idx="25">
                  <c:v>2759.4295434636801</c:v>
                </c:pt>
                <c:pt idx="26">
                  <c:v>2698.73128396831</c:v>
                </c:pt>
                <c:pt idx="27">
                  <c:v>2745.81125025657</c:v>
                </c:pt>
                <c:pt idx="28">
                  <c:v>2768.1388443047699</c:v>
                </c:pt>
                <c:pt idx="29">
                  <c:v>2823.7053943507699</c:v>
                </c:pt>
                <c:pt idx="30">
                  <c:v>2848.4810565257899</c:v>
                </c:pt>
                <c:pt idx="31">
                  <c:v>2832.4225243901301</c:v>
                </c:pt>
                <c:pt idx="32">
                  <c:v>2874.9302420917302</c:v>
                </c:pt>
                <c:pt idx="33">
                  <c:v>2824.1645555720702</c:v>
                </c:pt>
                <c:pt idx="34">
                  <c:v>2693.7977204859299</c:v>
                </c:pt>
                <c:pt idx="35">
                  <c:v>2783.8172242845599</c:v>
                </c:pt>
                <c:pt idx="36">
                  <c:v>2784.8639654816602</c:v>
                </c:pt>
                <c:pt idx="37">
                  <c:v>2725.8434645474699</c:v>
                </c:pt>
                <c:pt idx="38">
                  <c:v>2796.3289708707898</c:v>
                </c:pt>
                <c:pt idx="39">
                  <c:v>2822.7510975708701</c:v>
                </c:pt>
              </c:numCache>
            </c:numRef>
          </c:val>
        </c:ser>
        <c:ser>
          <c:idx val="3"/>
          <c:order val="1"/>
          <c:tx>
            <c:strRef>
              <c:f>データ!$A$7</c:f>
              <c:strCache>
                <c:ptCount val="1"/>
                <c:pt idx="0">
                  <c:v>欧州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データ!$B$7:$AY$7</c:f>
              <c:numCache>
                <c:formatCode>0.0_ ;[Red]\-0.0\ </c:formatCode>
                <c:ptCount val="40"/>
                <c:pt idx="0">
                  <c:v>1506.951996766556</c:v>
                </c:pt>
                <c:pt idx="1">
                  <c:v>1596.966001917142</c:v>
                </c:pt>
                <c:pt idx="2">
                  <c:v>1621.9302358897801</c:v>
                </c:pt>
                <c:pt idx="3">
                  <c:v>1670.57223572523</c:v>
                </c:pt>
                <c:pt idx="4">
                  <c:v>1732.7384318955801</c:v>
                </c:pt>
                <c:pt idx="5">
                  <c:v>1692.2226212523799</c:v>
                </c:pt>
                <c:pt idx="6">
                  <c:v>1650.3023587185899</c:v>
                </c:pt>
                <c:pt idx="7">
                  <c:v>1618.55046020689</c:v>
                </c:pt>
                <c:pt idx="8">
                  <c:v>1629.8554634722002</c:v>
                </c:pt>
                <c:pt idx="9">
                  <c:v>1671.6539344953799</c:v>
                </c:pt>
                <c:pt idx="10">
                  <c:v>1716.0563105293597</c:v>
                </c:pt>
                <c:pt idx="11">
                  <c:v>1750.3575001288202</c:v>
                </c:pt>
                <c:pt idx="12">
                  <c:v>1788.1237674126601</c:v>
                </c:pt>
                <c:pt idx="13">
                  <c:v>1806.4837607791201</c:v>
                </c:pt>
                <c:pt idx="14">
                  <c:v>1809.64974340201</c:v>
                </c:pt>
                <c:pt idx="15">
                  <c:v>1788.4123261898901</c:v>
                </c:pt>
                <c:pt idx="16">
                  <c:v>1780.3778323464401</c:v>
                </c:pt>
                <c:pt idx="17">
                  <c:v>1762.0758238431099</c:v>
                </c:pt>
                <c:pt idx="18">
                  <c:v>1762.3671502478501</c:v>
                </c:pt>
                <c:pt idx="19">
                  <c:v>1757.66655530362</c:v>
                </c:pt>
                <c:pt idx="20">
                  <c:v>1801.626049168</c:v>
                </c:pt>
                <c:pt idx="21">
                  <c:v>1862.0664604017988</c:v>
                </c:pt>
                <c:pt idx="22">
                  <c:v>1861.5592963109621</c:v>
                </c:pt>
                <c:pt idx="23">
                  <c:v>1877.3496412392001</c:v>
                </c:pt>
                <c:pt idx="24">
                  <c:v>1870.5860115010209</c:v>
                </c:pt>
                <c:pt idx="25">
                  <c:v>1898.2504826756967</c:v>
                </c:pt>
                <c:pt idx="26">
                  <c:v>1925.8089417678409</c:v>
                </c:pt>
                <c:pt idx="27">
                  <c:v>1919.703830459966</c:v>
                </c:pt>
                <c:pt idx="28">
                  <c:v>1957.9585184485441</c:v>
                </c:pt>
                <c:pt idx="29">
                  <c:v>1994.5643331899892</c:v>
                </c:pt>
                <c:pt idx="30">
                  <c:v>2001.5000868035672</c:v>
                </c:pt>
                <c:pt idx="31">
                  <c:v>2018.86888722392</c:v>
                </c:pt>
                <c:pt idx="32">
                  <c:v>2000.9779342818997</c:v>
                </c:pt>
                <c:pt idx="33">
                  <c:v>1995.0329207954999</c:v>
                </c:pt>
                <c:pt idx="34">
                  <c:v>1890.9057753404732</c:v>
                </c:pt>
                <c:pt idx="35">
                  <c:v>1961.5316123045641</c:v>
                </c:pt>
                <c:pt idx="36">
                  <c:v>1908.1394082784902</c:v>
                </c:pt>
                <c:pt idx="37">
                  <c:v>1908.85655963933</c:v>
                </c:pt>
                <c:pt idx="38">
                  <c:v>1894.7910216273103</c:v>
                </c:pt>
                <c:pt idx="39">
                  <c:v>1831.0171774152379</c:v>
                </c:pt>
              </c:numCache>
            </c:numRef>
          </c:val>
        </c:ser>
        <c:ser>
          <c:idx val="10"/>
          <c:order val="2"/>
          <c:tx>
            <c:strRef>
              <c:f>データ!$A$17</c:f>
              <c:strCache>
                <c:ptCount val="1"/>
                <c:pt idx="0">
                  <c:v>日本</c:v>
                </c:pt>
              </c:strCache>
            </c:strRef>
          </c:tx>
          <c:spPr>
            <a:solidFill>
              <a:srgbClr val="FF5A00"/>
            </a:solidFill>
          </c:spPr>
          <c:invertIfNegative val="0"/>
          <c:val>
            <c:numRef>
              <c:f>データ!$L$17:$AY$17</c:f>
              <c:numCache>
                <c:formatCode>[&gt;0.05]0.0;[=0]\-;\^</c:formatCode>
                <c:ptCount val="40"/>
                <c:pt idx="0">
                  <c:v>331.02398087568446</c:v>
                </c:pt>
                <c:pt idx="1">
                  <c:v>344.77060006788258</c:v>
                </c:pt>
                <c:pt idx="2">
                  <c:v>344.16843098836944</c:v>
                </c:pt>
                <c:pt idx="3">
                  <c:v>353.81737038421511</c:v>
                </c:pt>
                <c:pt idx="4">
                  <c:v>367.46384853011716</c:v>
                </c:pt>
                <c:pt idx="5">
                  <c:v>356.20084988188449</c:v>
                </c:pt>
                <c:pt idx="6">
                  <c:v>350.04367177399644</c:v>
                </c:pt>
                <c:pt idx="7">
                  <c:v>337.91743690048401</c:v>
                </c:pt>
                <c:pt idx="8">
                  <c:v>341.17109349142413</c:v>
                </c:pt>
                <c:pt idx="9">
                  <c:v>367.54560424899302</c:v>
                </c:pt>
                <c:pt idx="10">
                  <c:v>369.56717090238482</c:v>
                </c:pt>
                <c:pt idx="11">
                  <c:v>370.72869132959221</c:v>
                </c:pt>
                <c:pt idx="12">
                  <c:v>379.25403296148795</c:v>
                </c:pt>
                <c:pt idx="13">
                  <c:v>401.53854466579173</c:v>
                </c:pt>
                <c:pt idx="14">
                  <c:v>416.6663698397972</c:v>
                </c:pt>
                <c:pt idx="15">
                  <c:v>434.586908132833</c:v>
                </c:pt>
                <c:pt idx="16">
                  <c:v>444.97810016322831</c:v>
                </c:pt>
                <c:pt idx="17">
                  <c:v>450.38277458910693</c:v>
                </c:pt>
                <c:pt idx="18">
                  <c:v>456.46780668170209</c:v>
                </c:pt>
                <c:pt idx="19">
                  <c:v>474.89742562953677</c:v>
                </c:pt>
                <c:pt idx="20">
                  <c:v>491.93492508964277</c:v>
                </c:pt>
                <c:pt idx="21">
                  <c:v>501.41881017915983</c:v>
                </c:pt>
                <c:pt idx="22">
                  <c:v>509.40671195664225</c:v>
                </c:pt>
                <c:pt idx="23">
                  <c:v>499.84434465674133</c:v>
                </c:pt>
                <c:pt idx="24">
                  <c:v>507.34074632738799</c:v>
                </c:pt>
                <c:pt idx="25">
                  <c:v>512.68343580497742</c:v>
                </c:pt>
                <c:pt idx="26">
                  <c:v>509.07008611601856</c:v>
                </c:pt>
                <c:pt idx="27">
                  <c:v>508.61147881589187</c:v>
                </c:pt>
                <c:pt idx="28">
                  <c:v>507.28364842644305</c:v>
                </c:pt>
                <c:pt idx="29">
                  <c:v>513.88339321432875</c:v>
                </c:pt>
                <c:pt idx="30">
                  <c:v>522.54656810261997</c:v>
                </c:pt>
                <c:pt idx="31">
                  <c:v>521.75721144942167</c:v>
                </c:pt>
                <c:pt idx="32">
                  <c:v>517.43249510319981</c:v>
                </c:pt>
                <c:pt idx="33">
                  <c:v>510.828180306658</c:v>
                </c:pt>
                <c:pt idx="34">
                  <c:v>468.96220335892593</c:v>
                </c:pt>
                <c:pt idx="35">
                  <c:v>497.3595878478186</c:v>
                </c:pt>
                <c:pt idx="36">
                  <c:v>471.85605796668159</c:v>
                </c:pt>
                <c:pt idx="37">
                  <c:v>468.48737627230372</c:v>
                </c:pt>
                <c:pt idx="38">
                  <c:v>465.78483344231097</c:v>
                </c:pt>
                <c:pt idx="39">
                  <c:v>453.87271943133806</c:v>
                </c:pt>
              </c:numCache>
            </c:numRef>
          </c:val>
        </c:ser>
        <c:ser>
          <c:idx val="2"/>
          <c:order val="3"/>
          <c:tx>
            <c:strRef>
              <c:f>データ!$A$6</c:f>
              <c:strCache>
                <c:ptCount val="1"/>
                <c:pt idx="0">
                  <c:v>中南米</c:v>
                </c:pt>
              </c:strCache>
            </c:strRef>
          </c:tx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データ!$B$6:$AY$6</c:f>
              <c:numCache>
                <c:formatCode>0.0_ </c:formatCode>
                <c:ptCount val="40"/>
                <c:pt idx="0">
                  <c:v>188.98863965538499</c:v>
                </c:pt>
                <c:pt idx="1">
                  <c:v>201.79352703235099</c:v>
                </c:pt>
                <c:pt idx="2">
                  <c:v>217.14193957442001</c:v>
                </c:pt>
                <c:pt idx="3">
                  <c:v>229.23748199912899</c:v>
                </c:pt>
                <c:pt idx="4">
                  <c:v>243.319074503287</c:v>
                </c:pt>
                <c:pt idx="5">
                  <c:v>252.82632944233401</c:v>
                </c:pt>
                <c:pt idx="6">
                  <c:v>251.72953791691401</c:v>
                </c:pt>
                <c:pt idx="7">
                  <c:v>257.42728075010302</c:v>
                </c:pt>
                <c:pt idx="8">
                  <c:v>260.066811176111</c:v>
                </c:pt>
                <c:pt idx="9">
                  <c:v>270.55344996843002</c:v>
                </c:pt>
                <c:pt idx="10">
                  <c:v>275.89931413538602</c:v>
                </c:pt>
                <c:pt idx="11">
                  <c:v>291.83213701507299</c:v>
                </c:pt>
                <c:pt idx="12">
                  <c:v>302.791961178912</c:v>
                </c:pt>
                <c:pt idx="13">
                  <c:v>312.936923794297</c:v>
                </c:pt>
                <c:pt idx="14">
                  <c:v>318.82069566064098</c:v>
                </c:pt>
                <c:pt idx="15">
                  <c:v>328.84451598223302</c:v>
                </c:pt>
                <c:pt idx="16">
                  <c:v>336.12437568086301</c:v>
                </c:pt>
                <c:pt idx="17">
                  <c:v>349.23450736540798</c:v>
                </c:pt>
                <c:pt idx="18">
                  <c:v>363.33541471670702</c:v>
                </c:pt>
                <c:pt idx="19">
                  <c:v>384.87795907367899</c:v>
                </c:pt>
                <c:pt idx="20">
                  <c:v>401.919478480978</c:v>
                </c:pt>
                <c:pt idx="21">
                  <c:v>421.15292830057098</c:v>
                </c:pt>
                <c:pt idx="22">
                  <c:v>440.87010653329202</c:v>
                </c:pt>
                <c:pt idx="23">
                  <c:v>457.09648604936501</c:v>
                </c:pt>
                <c:pt idx="24">
                  <c:v>456.844678428701</c:v>
                </c:pt>
                <c:pt idx="25">
                  <c:v>468.295096249214</c:v>
                </c:pt>
                <c:pt idx="26">
                  <c:v>470.52481702666103</c:v>
                </c:pt>
                <c:pt idx="27">
                  <c:v>475.61681465775899</c:v>
                </c:pt>
                <c:pt idx="28">
                  <c:v>484.08527237167999</c:v>
                </c:pt>
                <c:pt idx="29">
                  <c:v>509.11686239514802</c:v>
                </c:pt>
                <c:pt idx="30">
                  <c:v>528.08069174510604</c:v>
                </c:pt>
                <c:pt idx="31">
                  <c:v>555.85463925121803</c:v>
                </c:pt>
                <c:pt idx="32">
                  <c:v>580.69769429654002</c:v>
                </c:pt>
                <c:pt idx="33">
                  <c:v>596.43494998357698</c:v>
                </c:pt>
                <c:pt idx="34">
                  <c:v>593.65403478894405</c:v>
                </c:pt>
                <c:pt idx="35">
                  <c:v>621.45501125067301</c:v>
                </c:pt>
                <c:pt idx="36">
                  <c:v>649.85309674591304</c:v>
                </c:pt>
                <c:pt idx="37">
                  <c:v>664.85536802363197</c:v>
                </c:pt>
                <c:pt idx="38">
                  <c:v>684.92240854626505</c:v>
                </c:pt>
                <c:pt idx="39">
                  <c:v>692.75927582101497</c:v>
                </c:pt>
              </c:numCache>
            </c:numRef>
          </c:val>
        </c:ser>
        <c:ser>
          <c:idx val="4"/>
          <c:order val="4"/>
          <c:tx>
            <c:strRef>
              <c:f>データ!$A$8</c:f>
              <c:strCache>
                <c:ptCount val="1"/>
                <c:pt idx="0">
                  <c:v>ロシア</c:v>
                </c:pt>
              </c:strCache>
            </c:strRef>
          </c:tx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データ!$B$8:$AY$8</c:f>
              <c:numCache>
                <c:formatCode>0.0_ ;[Red]\-0.0\ </c:formatCode>
                <c:ptCount val="40"/>
                <c:pt idx="0">
                  <c:v>962.25770569992403</c:v>
                </c:pt>
                <c:pt idx="1">
                  <c:v>999.64134717384798</c:v>
                </c:pt>
                <c:pt idx="2">
                  <c:v>1043.5396305694801</c:v>
                </c:pt>
                <c:pt idx="3">
                  <c:v>1085.75107952448</c:v>
                </c:pt>
                <c:pt idx="4">
                  <c:v>1118.7362937323001</c:v>
                </c:pt>
                <c:pt idx="5">
                  <c:v>1141.4990352529601</c:v>
                </c:pt>
                <c:pt idx="6">
                  <c:v>1165.9586079277001</c:v>
                </c:pt>
                <c:pt idx="7">
                  <c:v>1195.6946251013101</c:v>
                </c:pt>
                <c:pt idx="8">
                  <c:v>1220.95385584574</c:v>
                </c:pt>
                <c:pt idx="9">
                  <c:v>1266.65366489091</c:v>
                </c:pt>
                <c:pt idx="10">
                  <c:v>819.44628255224904</c:v>
                </c:pt>
                <c:pt idx="11">
                  <c:v>833.88825099344695</c:v>
                </c:pt>
                <c:pt idx="12">
                  <c:v>861.51163952041895</c:v>
                </c:pt>
                <c:pt idx="13">
                  <c:v>877.104791910465</c:v>
                </c:pt>
                <c:pt idx="14">
                  <c:v>880.47340047077898</c:v>
                </c:pt>
                <c:pt idx="15">
                  <c:v>865.42248608734496</c:v>
                </c:pt>
                <c:pt idx="16">
                  <c:v>853.98948138790502</c:v>
                </c:pt>
                <c:pt idx="17">
                  <c:v>823.88688313380999</c:v>
                </c:pt>
                <c:pt idx="18">
                  <c:v>768.19060387210402</c:v>
                </c:pt>
                <c:pt idx="19">
                  <c:v>701.53185332884004</c:v>
                </c:pt>
                <c:pt idx="20">
                  <c:v>664.00493756844003</c:v>
                </c:pt>
                <c:pt idx="21">
                  <c:v>638.48461915114297</c:v>
                </c:pt>
                <c:pt idx="22">
                  <c:v>603.22781186025895</c:v>
                </c:pt>
                <c:pt idx="23">
                  <c:v>602.80737857060603</c:v>
                </c:pt>
                <c:pt idx="24">
                  <c:v>609.24393919141596</c:v>
                </c:pt>
                <c:pt idx="25">
                  <c:v>619.97936137179295</c:v>
                </c:pt>
                <c:pt idx="26">
                  <c:v>630.24653313043598</c:v>
                </c:pt>
                <c:pt idx="27">
                  <c:v>628.76932115748502</c:v>
                </c:pt>
                <c:pt idx="28">
                  <c:v>642.395161463774</c:v>
                </c:pt>
                <c:pt idx="29">
                  <c:v>649.52798897451203</c:v>
                </c:pt>
                <c:pt idx="30">
                  <c:v>648.29582535014799</c:v>
                </c:pt>
                <c:pt idx="31">
                  <c:v>676.016275645159</c:v>
                </c:pt>
                <c:pt idx="32">
                  <c:v>680.53445529853798</c:v>
                </c:pt>
                <c:pt idx="33">
                  <c:v>683.77454678158404</c:v>
                </c:pt>
                <c:pt idx="34">
                  <c:v>648.01807660417796</c:v>
                </c:pt>
                <c:pt idx="35">
                  <c:v>674.33512882743196</c:v>
                </c:pt>
                <c:pt idx="36">
                  <c:v>696.17368696214396</c:v>
                </c:pt>
                <c:pt idx="37">
                  <c:v>696.30768328779004</c:v>
                </c:pt>
                <c:pt idx="38">
                  <c:v>689.90168477434895</c:v>
                </c:pt>
                <c:pt idx="39">
                  <c:v>681.93974998194506</c:v>
                </c:pt>
              </c:numCache>
            </c:numRef>
          </c:val>
        </c:ser>
        <c:ser>
          <c:idx val="5"/>
          <c:order val="5"/>
          <c:tx>
            <c:strRef>
              <c:f>データ!$A$9</c:f>
              <c:strCache>
                <c:ptCount val="1"/>
                <c:pt idx="0">
                  <c:v>その他旧ソ連邦諸国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データ!$B$9:$AY$9</c:f>
              <c:numCache>
                <c:formatCode>General</c:formatCode>
                <c:ptCount val="40"/>
                <c:pt idx="10" formatCode="0.0_ ;[Red]\-0.0\ ">
                  <c:v>496.68858261232106</c:v>
                </c:pt>
                <c:pt idx="11" formatCode="0.0_ ;[Red]\-0.0\ ">
                  <c:v>505.97761324881299</c:v>
                </c:pt>
                <c:pt idx="12" formatCode="0.0_ ;[Red]\-0.0\ ">
                  <c:v>515.2711590004011</c:v>
                </c:pt>
                <c:pt idx="13" formatCode="0.0_ ;[Red]\-0.0\ ">
                  <c:v>524.72248148383494</c:v>
                </c:pt>
                <c:pt idx="14" formatCode="0.0_ ;[Red]\-0.0\ ">
                  <c:v>514.10287876246105</c:v>
                </c:pt>
                <c:pt idx="15" formatCode="0.0_ ;[Red]\-0.0\ ">
                  <c:v>551.33517371081496</c:v>
                </c:pt>
                <c:pt idx="16" formatCode="0.0_ ;[Red]\-0.0\ ">
                  <c:v>516.63026545973503</c:v>
                </c:pt>
                <c:pt idx="17" formatCode="0.0_ ;[Red]\-0.0\ ">
                  <c:v>460.51284161670992</c:v>
                </c:pt>
                <c:pt idx="18" formatCode="0.0_ ;[Red]\-0.0\ ">
                  <c:v>398.11185414684587</c:v>
                </c:pt>
                <c:pt idx="19" formatCode="0.0_ ;[Red]\-0.0\ ">
                  <c:v>351.08137088765989</c:v>
                </c:pt>
                <c:pt idx="20" formatCode="0.0_ ;[Red]\-0.0\ ">
                  <c:v>326.37052272624999</c:v>
                </c:pt>
                <c:pt idx="21" formatCode="0.0_ ;[Red]\-0.0\ ">
                  <c:v>311.93407872847808</c:v>
                </c:pt>
                <c:pt idx="22" formatCode="0.0_ ;[Red]\-0.0\ ">
                  <c:v>308.41425791446909</c:v>
                </c:pt>
                <c:pt idx="23" formatCode="0.0_ ;[Red]\-0.0\ ">
                  <c:v>301.86365364669393</c:v>
                </c:pt>
                <c:pt idx="24" formatCode="0.0_ ;[Red]\-0.0\ ">
                  <c:v>299.19911550165307</c:v>
                </c:pt>
                <c:pt idx="25" formatCode="0.0_ ;[Red]\-0.0\ ">
                  <c:v>302.4601322466101</c:v>
                </c:pt>
                <c:pt idx="26" formatCode="0.0_ ;[Red]\-0.0\ ">
                  <c:v>307.42881723442304</c:v>
                </c:pt>
                <c:pt idx="27" formatCode="0.0_ ;[Red]\-0.0\ ">
                  <c:v>310.61597116355892</c:v>
                </c:pt>
                <c:pt idx="28" formatCode="0.0_ ;[Red]\-0.0\ ">
                  <c:v>317.52883978827197</c:v>
                </c:pt>
                <c:pt idx="29" formatCode="0.0_ ;[Red]\-0.0\ ">
                  <c:v>322.21915524251892</c:v>
                </c:pt>
                <c:pt idx="30" formatCode="0.0_ ;[Red]\-0.0\ ">
                  <c:v>321.00870970828498</c:v>
                </c:pt>
                <c:pt idx="31" formatCode="0.0_ ;[Red]\-0.0\ ">
                  <c:v>331.37213676726105</c:v>
                </c:pt>
                <c:pt idx="32" formatCode="0.0_ ;[Red]\-0.0\ ">
                  <c:v>336.68392959899199</c:v>
                </c:pt>
                <c:pt idx="33" formatCode="0.0_ ;[Red]\-0.0\ ">
                  <c:v>341.401326837086</c:v>
                </c:pt>
                <c:pt idx="34" formatCode="0.0_ ;[Red]\-0.0\ ">
                  <c:v>298.54613421116903</c:v>
                </c:pt>
                <c:pt idx="35" formatCode="0.0_ ;[Red]\-0.0\ ">
                  <c:v>312.86787946774405</c:v>
                </c:pt>
                <c:pt idx="36" formatCode="0.0_ ;[Red]\-0.0\ ">
                  <c:v>333.22304203608599</c:v>
                </c:pt>
                <c:pt idx="37" formatCode="0.0_ ;[Red]\-0.0\ ">
                  <c:v>338.08726145128003</c:v>
                </c:pt>
                <c:pt idx="38" formatCode="0.0_ ;[Red]\-0.0\ ">
                  <c:v>327.009188776521</c:v>
                </c:pt>
                <c:pt idx="39" formatCode="0.0_ ;[Red]\-0.0\ ">
                  <c:v>317.31942656461695</c:v>
                </c:pt>
              </c:numCache>
            </c:numRef>
          </c:val>
        </c:ser>
        <c:ser>
          <c:idx val="6"/>
          <c:order val="6"/>
          <c:tx>
            <c:strRef>
              <c:f>データ!$A$10</c:f>
              <c:strCache>
                <c:ptCount val="1"/>
                <c:pt idx="0">
                  <c:v>中東</c:v>
                </c:pt>
              </c:strCache>
            </c:strRef>
          </c:tx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データ!$B$10:$AY$10</c:f>
              <c:numCache>
                <c:formatCode>0.0_ ;[Red]\-0.0\ </c:formatCode>
                <c:ptCount val="40"/>
                <c:pt idx="0">
                  <c:v>83.204203417463006</c:v>
                </c:pt>
                <c:pt idx="1">
                  <c:v>93.719559654219594</c:v>
                </c:pt>
                <c:pt idx="2">
                  <c:v>105.76516185092601</c:v>
                </c:pt>
                <c:pt idx="3">
                  <c:v>114.630564243226</c:v>
                </c:pt>
                <c:pt idx="4">
                  <c:v>134.196826836783</c:v>
                </c:pt>
                <c:pt idx="5">
                  <c:v>132.52358877222201</c:v>
                </c:pt>
                <c:pt idx="6">
                  <c:v>145.75366714132801</c:v>
                </c:pt>
                <c:pt idx="7">
                  <c:v>158.87389575698799</c:v>
                </c:pt>
                <c:pt idx="8">
                  <c:v>170.620762321331</c:v>
                </c:pt>
                <c:pt idx="9">
                  <c:v>190.82149021420901</c:v>
                </c:pt>
                <c:pt idx="10">
                  <c:v>203.35269023450499</c:v>
                </c:pt>
                <c:pt idx="11">
                  <c:v>213.45520605360099</c:v>
                </c:pt>
                <c:pt idx="12">
                  <c:v>224.71291127782899</c:v>
                </c:pt>
                <c:pt idx="13">
                  <c:v>238.57827967852199</c:v>
                </c:pt>
                <c:pt idx="14">
                  <c:v>253.00394967222701</c:v>
                </c:pt>
                <c:pt idx="15">
                  <c:v>269.10255366689398</c:v>
                </c:pt>
                <c:pt idx="16">
                  <c:v>283.93501984371699</c:v>
                </c:pt>
                <c:pt idx="17">
                  <c:v>305.265262316433</c:v>
                </c:pt>
                <c:pt idx="18">
                  <c:v>306.93730898576098</c:v>
                </c:pt>
                <c:pt idx="19">
                  <c:v>336.389191016876</c:v>
                </c:pt>
                <c:pt idx="20">
                  <c:v>348.84759081409999</c:v>
                </c:pt>
                <c:pt idx="21">
                  <c:v>364.56277744655898</c:v>
                </c:pt>
                <c:pt idx="22">
                  <c:v>379.27414851848499</c:v>
                </c:pt>
                <c:pt idx="23">
                  <c:v>398.75856654464599</c:v>
                </c:pt>
                <c:pt idx="24">
                  <c:v>412.10782004647501</c:v>
                </c:pt>
                <c:pt idx="25">
                  <c:v>421.33944399053701</c:v>
                </c:pt>
                <c:pt idx="26">
                  <c:v>445.09604260273699</c:v>
                </c:pt>
                <c:pt idx="27">
                  <c:v>465.743023879058</c:v>
                </c:pt>
                <c:pt idx="28">
                  <c:v>486.577554487827</c:v>
                </c:pt>
                <c:pt idx="29">
                  <c:v>526.56811962951701</c:v>
                </c:pt>
                <c:pt idx="30">
                  <c:v>557.51924946189297</c:v>
                </c:pt>
                <c:pt idx="31">
                  <c:v>581.25842199434805</c:v>
                </c:pt>
                <c:pt idx="32">
                  <c:v>614.49511630991606</c:v>
                </c:pt>
                <c:pt idx="33">
                  <c:v>661.48246674229802</c:v>
                </c:pt>
                <c:pt idx="34">
                  <c:v>685.70610095905602</c:v>
                </c:pt>
                <c:pt idx="35">
                  <c:v>724.08224022082095</c:v>
                </c:pt>
                <c:pt idx="36">
                  <c:v>752.311817626221</c:v>
                </c:pt>
                <c:pt idx="37">
                  <c:v>779.69870833463301</c:v>
                </c:pt>
                <c:pt idx="38">
                  <c:v>793.25517296907503</c:v>
                </c:pt>
                <c:pt idx="39">
                  <c:v>827.88199541425797</c:v>
                </c:pt>
              </c:numCache>
            </c:numRef>
          </c:val>
        </c:ser>
        <c:ser>
          <c:idx val="7"/>
          <c:order val="7"/>
          <c:tx>
            <c:strRef>
              <c:f>データ!$A$11</c:f>
              <c:strCache>
                <c:ptCount val="1"/>
                <c:pt idx="0">
                  <c:v>アフリカ</c:v>
                </c:pt>
              </c:strCache>
            </c:strRef>
          </c:tx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データ!$B$11:$AY$11</c:f>
              <c:numCache>
                <c:formatCode>0.0_ ;[Red]\-0.0\ </c:formatCode>
                <c:ptCount val="40"/>
                <c:pt idx="0">
                  <c:v>101.85789745304</c:v>
                </c:pt>
                <c:pt idx="1">
                  <c:v>111.32977618154</c:v>
                </c:pt>
                <c:pt idx="2">
                  <c:v>117.02393685472499</c:v>
                </c:pt>
                <c:pt idx="3">
                  <c:v>121.435227426696</c:v>
                </c:pt>
                <c:pt idx="4">
                  <c:v>132.52633026294899</c:v>
                </c:pt>
                <c:pt idx="5">
                  <c:v>144.61843232127799</c:v>
                </c:pt>
                <c:pt idx="6">
                  <c:v>160.9524376741</c:v>
                </c:pt>
                <c:pt idx="7">
                  <c:v>172.84085898543799</c:v>
                </c:pt>
                <c:pt idx="8">
                  <c:v>177.58696289640301</c:v>
                </c:pt>
                <c:pt idx="9">
                  <c:v>183.67496462233601</c:v>
                </c:pt>
                <c:pt idx="10">
                  <c:v>190.52360789788901</c:v>
                </c:pt>
                <c:pt idx="11">
                  <c:v>195.30677634672401</c:v>
                </c:pt>
                <c:pt idx="12">
                  <c:v>200.45950877917301</c:v>
                </c:pt>
                <c:pt idx="13">
                  <c:v>215.25373601409501</c:v>
                </c:pt>
                <c:pt idx="14">
                  <c:v>215.98850359118401</c:v>
                </c:pt>
                <c:pt idx="15">
                  <c:v>222.319213638127</c:v>
                </c:pt>
                <c:pt idx="16">
                  <c:v>221.882619936662</c:v>
                </c:pt>
                <c:pt idx="17">
                  <c:v>226.56612458798401</c:v>
                </c:pt>
                <c:pt idx="18">
                  <c:v>227.90673297144801</c:v>
                </c:pt>
                <c:pt idx="19">
                  <c:v>235.28795332388901</c:v>
                </c:pt>
                <c:pt idx="20">
                  <c:v>244.79367064833099</c:v>
                </c:pt>
                <c:pt idx="21">
                  <c:v>251.249131157454</c:v>
                </c:pt>
                <c:pt idx="22">
                  <c:v>256.62195104838497</c:v>
                </c:pt>
                <c:pt idx="23">
                  <c:v>260.73122990227898</c:v>
                </c:pt>
                <c:pt idx="24">
                  <c:v>268.96029557009899</c:v>
                </c:pt>
                <c:pt idx="25">
                  <c:v>273.97871065673303</c:v>
                </c:pt>
                <c:pt idx="26">
                  <c:v>283.80108325728997</c:v>
                </c:pt>
                <c:pt idx="27">
                  <c:v>286.86212445494198</c:v>
                </c:pt>
                <c:pt idx="28">
                  <c:v>301.57483667973298</c:v>
                </c:pt>
                <c:pt idx="29">
                  <c:v>325.06827334882502</c:v>
                </c:pt>
                <c:pt idx="30">
                  <c:v>328.614144897448</c:v>
                </c:pt>
                <c:pt idx="31">
                  <c:v>334.35954668987699</c:v>
                </c:pt>
                <c:pt idx="32">
                  <c:v>347.941424624295</c:v>
                </c:pt>
                <c:pt idx="33">
                  <c:v>371.019867837368</c:v>
                </c:pt>
                <c:pt idx="34">
                  <c:v>372.423594115264</c:v>
                </c:pt>
                <c:pt idx="35">
                  <c:v>389.82174284751898</c:v>
                </c:pt>
                <c:pt idx="36">
                  <c:v>388.249057288953</c:v>
                </c:pt>
                <c:pt idx="37">
                  <c:v>403.327727621848</c:v>
                </c:pt>
                <c:pt idx="38">
                  <c:v>408.59907309952803</c:v>
                </c:pt>
                <c:pt idx="39">
                  <c:v>420.116966138892</c:v>
                </c:pt>
              </c:numCache>
            </c:numRef>
          </c:val>
        </c:ser>
        <c:ser>
          <c:idx val="8"/>
          <c:order val="8"/>
          <c:tx>
            <c:strRef>
              <c:f>データ!$A$12</c:f>
              <c:strCache>
                <c:ptCount val="1"/>
                <c:pt idx="0">
                  <c:v>アジア大洋州(日本以外)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データ!$B$4:$AY$4</c:f>
              <c:strCache>
                <c:ptCount val="40"/>
                <c:pt idx="0">
                  <c:v>1975</c:v>
                </c:pt>
                <c:pt idx="5">
                  <c:v>1980</c:v>
                </c:pt>
                <c:pt idx="10">
                  <c:v>1985</c:v>
                </c:pt>
                <c:pt idx="15">
                  <c:v>1990</c:v>
                </c:pt>
                <c:pt idx="20">
                  <c:v>1995</c:v>
                </c:pt>
                <c:pt idx="25">
                  <c:v>2000</c:v>
                </c:pt>
                <c:pt idx="30">
                  <c:v>2005</c:v>
                </c:pt>
                <c:pt idx="35">
                  <c:v>2010</c:v>
                </c:pt>
                <c:pt idx="39">
                  <c:v>2014</c:v>
                </c:pt>
              </c:strCache>
            </c:strRef>
          </c:cat>
          <c:val>
            <c:numRef>
              <c:f>データ!$B$12:$AY$12</c:f>
              <c:numCache>
                <c:formatCode>[&gt;0.05]0.0;[=0]\-;\^</c:formatCode>
                <c:ptCount val="40"/>
                <c:pt idx="0">
                  <c:v>600.92921042969851</c:v>
                </c:pt>
                <c:pt idx="1">
                  <c:v>633.33845521759838</c:v>
                </c:pt>
                <c:pt idx="2">
                  <c:v>691.05553414059045</c:v>
                </c:pt>
                <c:pt idx="3">
                  <c:v>745.43209777072479</c:v>
                </c:pt>
                <c:pt idx="4">
                  <c:v>783.08060850732284</c:v>
                </c:pt>
                <c:pt idx="5">
                  <c:v>804.33276747130549</c:v>
                </c:pt>
                <c:pt idx="6">
                  <c:v>815.81039511634344</c:v>
                </c:pt>
                <c:pt idx="7">
                  <c:v>840.07557749934585</c:v>
                </c:pt>
                <c:pt idx="8">
                  <c:v>890.41257885322591</c:v>
                </c:pt>
                <c:pt idx="9">
                  <c:v>949.03662072578709</c:v>
                </c:pt>
                <c:pt idx="10">
                  <c:v>1014.3551304350053</c:v>
                </c:pt>
                <c:pt idx="11">
                  <c:v>1077.9831145399778</c:v>
                </c:pt>
                <c:pt idx="12">
                  <c:v>1148.3382345288519</c:v>
                </c:pt>
                <c:pt idx="13">
                  <c:v>1235.6200287660183</c:v>
                </c:pt>
                <c:pt idx="14">
                  <c:v>1308.0905829129429</c:v>
                </c:pt>
                <c:pt idx="15">
                  <c:v>1347.135895139407</c:v>
                </c:pt>
                <c:pt idx="16">
                  <c:v>1423.6817398039816</c:v>
                </c:pt>
                <c:pt idx="17">
                  <c:v>1503.2377892302732</c:v>
                </c:pt>
                <c:pt idx="18">
                  <c:v>1590.2226651954379</c:v>
                </c:pt>
                <c:pt idx="19">
                  <c:v>1680.6145856401131</c:v>
                </c:pt>
                <c:pt idx="20">
                  <c:v>1799.6690978007971</c:v>
                </c:pt>
                <c:pt idx="21">
                  <c:v>1881.8171826252203</c:v>
                </c:pt>
                <c:pt idx="22">
                  <c:v>1937.9763940233977</c:v>
                </c:pt>
                <c:pt idx="23">
                  <c:v>1943.1252542026987</c:v>
                </c:pt>
                <c:pt idx="24">
                  <c:v>2023.5628451626721</c:v>
                </c:pt>
                <c:pt idx="25">
                  <c:v>2114.8950271612625</c:v>
                </c:pt>
                <c:pt idx="26">
                  <c:v>2208.3265514552713</c:v>
                </c:pt>
                <c:pt idx="27">
                  <c:v>2351.2321176909882</c:v>
                </c:pt>
                <c:pt idx="28">
                  <c:v>2589.253976621947</c:v>
                </c:pt>
                <c:pt idx="29">
                  <c:v>2891.9363696771811</c:v>
                </c:pt>
                <c:pt idx="30">
                  <c:v>3163.5777188132001</c:v>
                </c:pt>
                <c:pt idx="31">
                  <c:v>3381.7662096313679</c:v>
                </c:pt>
                <c:pt idx="32">
                  <c:v>3626.89925543037</c:v>
                </c:pt>
                <c:pt idx="33">
                  <c:v>3748.7549416203624</c:v>
                </c:pt>
                <c:pt idx="34">
                  <c:v>3895.4456350596938</c:v>
                </c:pt>
                <c:pt idx="35">
                  <c:v>4145.4945734326811</c:v>
                </c:pt>
                <c:pt idx="36">
                  <c:v>4423.6351411069681</c:v>
                </c:pt>
                <c:pt idx="37">
                  <c:v>4600.6356614663664</c:v>
                </c:pt>
                <c:pt idx="38">
                  <c:v>4746.556735759189</c:v>
                </c:pt>
                <c:pt idx="39">
                  <c:v>4880.7370872842921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01923840"/>
        <c:axId val="101934208"/>
      </c:barChart>
      <c:catAx>
        <c:axId val="101923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0"/>
                </a:pPr>
                <a:r>
                  <a:rPr lang="ja-JP" sz="800" b="0"/>
                  <a:t>（年）</a:t>
                </a:r>
              </a:p>
            </c:rich>
          </c:tx>
          <c:layout>
            <c:manualLayout>
              <c:xMode val="edge"/>
              <c:yMode val="edge"/>
              <c:x val="0.91095380058047737"/>
              <c:y val="0.78412466711628925"/>
            </c:manualLayout>
          </c:layout>
          <c:overlay val="0"/>
        </c:title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ja-JP"/>
          </a:p>
        </c:txPr>
        <c:crossAx val="101934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934208"/>
        <c:scaling>
          <c:orientation val="minMax"/>
        </c:scaling>
        <c:delete val="0"/>
        <c:axPos val="l"/>
        <c:numFmt formatCode="General" sourceLinked="0"/>
        <c:majorTickMark val="cross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101923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7081216974324361E-2"/>
          <c:y val="0.81545834212962132"/>
          <c:w val="0.94762438611371991"/>
          <c:h val="0.16872390823795461"/>
        </c:manualLayout>
      </c:layout>
      <c:overlay val="0"/>
      <c:txPr>
        <a:bodyPr/>
        <a:lstStyle/>
        <a:p>
          <a:pPr>
            <a:defRPr sz="1050"/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0.02931</cdr:y>
    </cdr:from>
    <cdr:to>
      <cdr:x>0.25701</cdr:x>
      <cdr:y>0.08938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19539" y="72008"/>
          <a:ext cx="1101387" cy="147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(100</a:t>
          </a:r>
          <a:r>
            <a:rPr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万</a:t>
          </a:r>
          <a:r>
            <a: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toe)</a:t>
          </a:r>
          <a:endParaRPr lang="ja-JP" altLang="en-US" sz="700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0.79929</cdr:x>
      <cdr:y>0.92053</cdr:y>
    </cdr:from>
    <cdr:to>
      <cdr:x>0.89983</cdr:x>
      <cdr:y>0.98552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3930490" y="2261639"/>
          <a:ext cx="494405" cy="159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(</a:t>
          </a:r>
          <a:r>
            <a: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年</a:t>
          </a:r>
          <a:r>
            <a: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)</a:t>
          </a:r>
          <a:endParaRPr lang="ja-JP" altLang="en-US" sz="900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0.00298</cdr:x>
      <cdr:y>0.02469</cdr:y>
    </cdr:from>
    <cdr:to>
      <cdr:x>0.22257</cdr:x>
      <cdr:y>0.09052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2735" y="72007"/>
          <a:ext cx="937379" cy="191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900" dirty="0"/>
            <a:t>(100</a:t>
          </a:r>
          <a:r>
            <a:rPr lang="ja-JP" altLang="en-US" sz="900" dirty="0"/>
            <a:t>万</a:t>
          </a:r>
          <a:r>
            <a:rPr lang="en-US" altLang="ja-JP" sz="900" dirty="0"/>
            <a:t>toe)</a:t>
          </a:r>
          <a:endParaRPr lang="ja-JP" altLang="en-US" sz="900" dirty="0"/>
        </a:p>
      </cdr:txBody>
    </cdr:sp>
  </cdr:relSizeAnchor>
  <cdr:relSizeAnchor xmlns:cdr="http://schemas.openxmlformats.org/drawingml/2006/chartDrawing">
    <cdr:from>
      <cdr:x>0.84799</cdr:x>
      <cdr:y>0.94118</cdr:y>
    </cdr:from>
    <cdr:to>
      <cdr:x>0.94076</cdr:x>
      <cdr:y>1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4016896" y="2304255"/>
          <a:ext cx="439467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(</a:t>
          </a:r>
          <a:r>
            <a:rPr lang="ja-JP" altLang="en-US" sz="900" dirty="0"/>
            <a:t>年</a:t>
          </a:r>
          <a:r>
            <a:rPr lang="en-US" altLang="ja-JP" sz="900" dirty="0"/>
            <a:t>)</a:t>
          </a:r>
          <a:endParaRPr lang="ja-JP" altLang="en-US" sz="9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0.0037</cdr:x>
      <cdr:y>0.03476</cdr:y>
    </cdr:from>
    <cdr:to>
      <cdr:x>0.278</cdr:x>
      <cdr:y>0.12299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20292" y="123825"/>
          <a:ext cx="150495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ja-JP" altLang="ja-JP" sz="900" b="0" i="0" baseline="0">
              <a:latin typeface="+mn-lt"/>
              <a:ea typeface="+mn-ea"/>
              <a:cs typeface="+mn-cs"/>
            </a:rPr>
            <a:t>（</a:t>
          </a:r>
          <a:r>
            <a:rPr lang="en-US" altLang="ja-JP" sz="900" b="0" i="0" baseline="0">
              <a:latin typeface="+mn-lt"/>
              <a:ea typeface="+mn-ea"/>
              <a:cs typeface="+mn-cs"/>
            </a:rPr>
            <a:t>100</a:t>
          </a:r>
          <a:r>
            <a:rPr lang="ja-JP" altLang="ja-JP" sz="900" b="0" i="0" baseline="0">
              <a:latin typeface="+mn-lt"/>
              <a:ea typeface="+mn-ea"/>
              <a:cs typeface="+mn-cs"/>
            </a:rPr>
            <a:t>万</a:t>
          </a:r>
          <a:r>
            <a:rPr lang="en-US" altLang="ja-JP" sz="900" b="0" i="0" baseline="0">
              <a:latin typeface="+mn-lt"/>
              <a:ea typeface="+mn-ea"/>
              <a:cs typeface="+mn-cs"/>
            </a:rPr>
            <a:t>toe</a:t>
          </a:r>
          <a:r>
            <a:rPr lang="ja-JP" altLang="ja-JP" sz="900" b="0" i="0" baseline="0">
              <a:latin typeface="+mn-lt"/>
              <a:ea typeface="+mn-ea"/>
              <a:cs typeface="+mn-cs"/>
            </a:rPr>
            <a:t>）</a:t>
          </a:r>
          <a:endParaRPr lang="ja-JP" altLang="ja-JP" sz="900" b="0"/>
        </a:p>
        <a:p xmlns:a="http://schemas.openxmlformats.org/drawingml/2006/main">
          <a:endParaRPr lang="ja-JP" altLang="en-US" sz="1100" b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15C-94E9-4039-B03F-107AF06E8CEC}" type="datetime1">
              <a:rPr lang="ja-JP" altLang="en-US" smtClean="0"/>
              <a:t>2017/4/13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04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044498"/>
              </p:ext>
            </p:extLst>
          </p:nvPr>
        </p:nvGraphicFramePr>
        <p:xfrm>
          <a:off x="-19944" y="4400133"/>
          <a:ext cx="4539229" cy="2456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676309" y="9405664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総合エネルギー統計を基に資源エネルギー庁作成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93038" y="9405664"/>
            <a:ext cx="4172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BP｢Statistical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reiview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of world energy 2015｣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を基に資源エネルギー庁作成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39952" y="6626193"/>
            <a:ext cx="46915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BP｢Statistical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reiview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of world energy 2015｣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を基に資源エネルギー庁作成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597740"/>
              </p:ext>
            </p:extLst>
          </p:nvPr>
        </p:nvGraphicFramePr>
        <p:xfrm>
          <a:off x="0" y="1844826"/>
          <a:ext cx="4372593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0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518070"/>
              </p:ext>
            </p:extLst>
          </p:nvPr>
        </p:nvGraphicFramePr>
        <p:xfrm>
          <a:off x="4372593" y="1808821"/>
          <a:ext cx="4871110" cy="4817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右矢印 1"/>
          <p:cNvSpPr/>
          <p:nvPr/>
        </p:nvSpPr>
        <p:spPr bwMode="auto">
          <a:xfrm>
            <a:off x="4040249" y="3861048"/>
            <a:ext cx="432048" cy="1512168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3318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83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26</cp:revision>
  <cp:lastPrinted>2017-03-31T06:27:01Z</cp:lastPrinted>
  <dcterms:created xsi:type="dcterms:W3CDTF">2017-03-30T00:56:35Z</dcterms:created>
  <dcterms:modified xsi:type="dcterms:W3CDTF">2017-04-13T07:16:42Z</dcterms:modified>
</cp:coreProperties>
</file>