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47" autoAdjust="0"/>
  </p:normalViewPr>
  <p:slideViewPr>
    <p:cSldViewPr>
      <p:cViewPr varScale="1">
        <p:scale>
          <a:sx n="80" d="100"/>
          <a:sy n="80" d="100"/>
        </p:scale>
        <p:origin x="966" y="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5325" y="739775"/>
            <a:ext cx="5345113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628546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546981" y="6492971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>
                <a:solidFill>
                  <a:schemeClr val="tx1"/>
                </a:solidFill>
                <a:latin typeface="メイリオ" panose="020B0604030504040204" pitchFamily="50" charset="-128"/>
                <a:cs typeface="メイリオ" panose="020B0604030504040204" pitchFamily="50" charset="-128"/>
              </a:rPr>
              <a:t>0</a:t>
            </a:fld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8" name="図 2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71" y="3861049"/>
            <a:ext cx="9483918" cy="24482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1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40</TotalTime>
  <Words>3</Words>
  <Application>Microsoft Office PowerPoint</Application>
  <PresentationFormat>A4 210 x 297 mm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（参考）課題解決に向けて整備すべき市場</dc:title>
  <dc:creator>METI</dc:creator>
  <cp:lastModifiedBy>media11</cp:lastModifiedBy>
  <cp:revision>15</cp:revision>
  <cp:lastPrinted>2015-08-21T06:55:03Z</cp:lastPrinted>
  <dcterms:created xsi:type="dcterms:W3CDTF">2017-02-09T11:17:55Z</dcterms:created>
  <dcterms:modified xsi:type="dcterms:W3CDTF">2017-06-29T02:30:41Z</dcterms:modified>
</cp:coreProperties>
</file>