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47" autoAdjust="0"/>
  </p:normalViewPr>
  <p:slideViewPr>
    <p:cSldViewPr>
      <p:cViewPr varScale="1">
        <p:scale>
          <a:sx n="80" d="100"/>
          <a:sy n="80" d="100"/>
        </p:scale>
        <p:origin x="966" y="84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2017/6/29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466561"/>
              </p:ext>
            </p:extLst>
          </p:nvPr>
        </p:nvGraphicFramePr>
        <p:xfrm>
          <a:off x="704528" y="1260298"/>
          <a:ext cx="8484983" cy="3596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12262"/>
                <a:gridCol w="1913313"/>
                <a:gridCol w="3124235"/>
                <a:gridCol w="2835173"/>
              </a:tblGrid>
              <a:tr h="603863">
                <a:tc gridSpan="2"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再エネ指定（</a:t>
                      </a:r>
                      <a:r>
                        <a:rPr kumimoji="1" lang="en-US" altLang="ja-JP" sz="1400" b="1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FIT</a:t>
                      </a: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含む）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指定無し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560285"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①非化石価値</a:t>
                      </a:r>
                      <a:endParaRPr kumimoji="1" lang="en-US" altLang="ja-JP" sz="1400" b="1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有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537902"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②ゼロエミ価値</a:t>
                      </a:r>
                      <a:endParaRPr kumimoji="1" lang="ja-JP" altLang="en-US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0kg-CO2/kWh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0kg-CO2/kWh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491128"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400" b="1" kern="1200" dirty="0" smtClean="0">
                          <a:solidFill>
                            <a:schemeClr val="dk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③環境表示価値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44000" marR="14400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400" b="1" kern="1200" dirty="0" smtClean="0">
                          <a:solidFill>
                            <a:schemeClr val="dk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電源構成表示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影響しない（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影響しない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140322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400" b="1" kern="1200" dirty="0" smtClean="0">
                          <a:solidFill>
                            <a:schemeClr val="dk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電源構成外表示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①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CO2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排出係数０と表示可</a:t>
                      </a:r>
                    </a:p>
                    <a:p>
                      <a:pPr algn="ctr"/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①</a:t>
                      </a:r>
                      <a:r>
                        <a:rPr kumimoji="1" lang="en-US" altLang="ja-JP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CO2</a:t>
                      </a:r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排出係数０と表示可</a:t>
                      </a:r>
                    </a:p>
                    <a:p>
                      <a:pPr algn="ctr"/>
                      <a:endParaRPr kumimoji="1" lang="en-US" altLang="ja-JP" sz="140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2" name="角丸四角形 41"/>
          <p:cNvSpPr/>
          <p:nvPr/>
        </p:nvSpPr>
        <p:spPr bwMode="auto">
          <a:xfrm>
            <a:off x="3368824" y="3826757"/>
            <a:ext cx="5691134" cy="871996"/>
          </a:xfrm>
          <a:prstGeom prst="roundRect">
            <a:avLst/>
          </a:prstGeom>
          <a:solidFill>
            <a:srgbClr val="99FF99"/>
          </a:solidFill>
          <a:ln w="25400">
            <a:solidFill>
              <a:srgbClr val="00B050"/>
            </a:solidFill>
            <a:miter lim="800000"/>
            <a:headEnd/>
            <a:tailEnd/>
          </a:ln>
          <a:effectLst/>
          <a:extLst/>
        </p:spPr>
        <p:txBody>
          <a:bodyPr wrap="none" lIns="68415" tIns="34208" rIns="68415" bIns="34208" rtlCol="0" anchor="ctr"/>
          <a:lstStyle/>
          <a:p>
            <a:pPr algn="l"/>
            <a:endParaRPr kumimoji="0" lang="ja-JP" altLang="en-US" sz="13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45" name="直線コネクタ 44"/>
          <p:cNvCxnSpPr/>
          <p:nvPr/>
        </p:nvCxnSpPr>
        <p:spPr>
          <a:xfrm>
            <a:off x="704528" y="1273879"/>
            <a:ext cx="2544030" cy="569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862260" y="1513882"/>
            <a:ext cx="960507" cy="238361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保有する価値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2101176" y="1334026"/>
            <a:ext cx="902799" cy="238361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メニュー</a:t>
            </a:r>
            <a:r>
              <a:rPr lang="ja-JP" altLang="en-US" sz="11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指定</a:t>
            </a:r>
            <a:endParaRPr lang="ja-JP" altLang="en-US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699262" y="4027463"/>
            <a:ext cx="2238100" cy="499971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②再エネ由来の証書を</a:t>
            </a:r>
            <a:r>
              <a:rPr lang="ja-JP" altLang="en-US" sz="1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購入</a:t>
            </a:r>
            <a:r>
              <a:rPr lang="en-US" altLang="ja-JP" sz="1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1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</a:br>
            <a:r>
              <a:rPr lang="ja-JP" altLang="en-US" sz="1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して</a:t>
            </a:r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いることを訴求可能。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6661939" y="4030967"/>
            <a:ext cx="619067" cy="284528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②なし</a:t>
            </a:r>
          </a:p>
        </p:txBody>
      </p:sp>
      <p:cxnSp>
        <p:nvCxnSpPr>
          <p:cNvPr id="61" name="直線コネクタ 60"/>
          <p:cNvCxnSpPr/>
          <p:nvPr/>
        </p:nvCxnSpPr>
        <p:spPr>
          <a:xfrm>
            <a:off x="6356976" y="3438937"/>
            <a:ext cx="0" cy="1248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>
            <a:off x="3219527" y="3519139"/>
            <a:ext cx="0" cy="1248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正方形/長方形 42"/>
          <p:cNvSpPr/>
          <p:nvPr/>
        </p:nvSpPr>
        <p:spPr bwMode="auto">
          <a:xfrm>
            <a:off x="4256670" y="4567126"/>
            <a:ext cx="3810193" cy="23994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68415" tIns="34208" rIns="68415" bIns="34208" rtlCol="0" anchor="ctr"/>
          <a:lstStyle/>
          <a:p>
            <a:pPr algn="ctr"/>
            <a:r>
              <a:rPr kumimoji="0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差異が発生する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88504" y="5050485"/>
            <a:ext cx="78694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ＦＩＴ再エネ電源と非ＦＩＴ再エネ電源の違いは、引き続き、電源構成表示の差異によって反映される。</a:t>
            </a:r>
            <a:endParaRPr kumimoji="1" lang="ja-JP" altLang="en-US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039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40</TotalTime>
  <Words>89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メイリオ</vt:lpstr>
      <vt:lpstr>Arial</vt:lpstr>
      <vt:lpstr>Calibri</vt:lpstr>
      <vt:lpstr>Wingdings</vt:lpstr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（参考）課題解決に向けて整備すべき市場</dc:title>
  <dc:creator>METI</dc:creator>
  <cp:lastModifiedBy>media11</cp:lastModifiedBy>
  <cp:revision>15</cp:revision>
  <cp:lastPrinted>2015-08-21T06:55:03Z</cp:lastPrinted>
  <dcterms:created xsi:type="dcterms:W3CDTF">2017-02-09T11:17:55Z</dcterms:created>
  <dcterms:modified xsi:type="dcterms:W3CDTF">2017-06-29T02:26:10Z</dcterms:modified>
</cp:coreProperties>
</file>