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2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 varScale="1">
        <p:scale>
          <a:sx n="80" d="100"/>
          <a:sy n="80" d="100"/>
        </p:scale>
        <p:origin x="966" y="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15743"/>
              </p:ext>
            </p:extLst>
          </p:nvPr>
        </p:nvGraphicFramePr>
        <p:xfrm>
          <a:off x="1199252" y="2314848"/>
          <a:ext cx="3132348" cy="22250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32348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0" dirty="0" smtClean="0"/>
                        <a:t>利用計画１（８円／</a:t>
                      </a:r>
                      <a:r>
                        <a:rPr kumimoji="1" lang="en-US" altLang="ja-JP" b="0" dirty="0" smtClean="0"/>
                        <a:t>kWh</a:t>
                      </a:r>
                      <a:r>
                        <a:rPr kumimoji="1" lang="ja-JP" altLang="en-US" b="0" dirty="0" smtClean="0"/>
                        <a:t>）</a:t>
                      </a:r>
                      <a:endParaRPr kumimoji="1" lang="ja-JP" altLang="en-US" b="0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利用計画２（１０円／</a:t>
                      </a:r>
                      <a:r>
                        <a:rPr kumimoji="1" lang="en-US" altLang="ja-JP" dirty="0" smtClean="0"/>
                        <a:t>kWh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利用計画３（７円／</a:t>
                      </a:r>
                      <a:r>
                        <a:rPr kumimoji="1" lang="en-US" altLang="ja-JP" dirty="0" smtClean="0"/>
                        <a:t>kWh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利用計画４（２５円／</a:t>
                      </a:r>
                      <a:r>
                        <a:rPr kumimoji="1" lang="en-US" altLang="ja-JP" dirty="0" smtClean="0"/>
                        <a:t>kWh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利用計画５（５円／</a:t>
                      </a:r>
                      <a:r>
                        <a:rPr kumimoji="1" lang="en-US" altLang="ja-JP" dirty="0" smtClean="0"/>
                        <a:t>kWh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0" dirty="0" smtClean="0"/>
                        <a:t>利用計画６（１７円／</a:t>
                      </a:r>
                      <a:r>
                        <a:rPr kumimoji="1" lang="en-US" altLang="ja-JP" b="0" dirty="0" smtClean="0"/>
                        <a:t>kWh</a:t>
                      </a:r>
                      <a:r>
                        <a:rPr kumimoji="1" lang="ja-JP" altLang="en-US" b="0" dirty="0" smtClean="0"/>
                        <a:t>）</a:t>
                      </a:r>
                      <a:endParaRPr kumimoji="1" lang="ja-JP" altLang="en-US" b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374199"/>
              </p:ext>
            </p:extLst>
          </p:nvPr>
        </p:nvGraphicFramePr>
        <p:xfrm>
          <a:off x="5951780" y="2314848"/>
          <a:ext cx="3132348" cy="22250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32348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0" dirty="0" smtClean="0"/>
                        <a:t>利用計画１（８円／</a:t>
                      </a:r>
                      <a:r>
                        <a:rPr kumimoji="1" lang="en-US" altLang="ja-JP" b="0" dirty="0" smtClean="0"/>
                        <a:t>kWh</a:t>
                      </a:r>
                      <a:r>
                        <a:rPr kumimoji="1" lang="ja-JP" altLang="en-US" b="0" dirty="0" smtClean="0"/>
                        <a:t>）</a:t>
                      </a:r>
                      <a:endParaRPr kumimoji="1" lang="ja-JP" altLang="en-US" b="0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利用計画２（１０円／</a:t>
                      </a:r>
                      <a:r>
                        <a:rPr kumimoji="1" lang="en-US" altLang="ja-JP" dirty="0" smtClean="0"/>
                        <a:t>kWh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利用計画３（７円／</a:t>
                      </a:r>
                      <a:r>
                        <a:rPr kumimoji="1" lang="en-US" altLang="ja-JP" dirty="0" smtClean="0"/>
                        <a:t>kWh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利用計画４（２５円／</a:t>
                      </a:r>
                      <a:r>
                        <a:rPr kumimoji="1" lang="en-US" altLang="ja-JP" dirty="0" smtClean="0"/>
                        <a:t>kWh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利用計画５（５円／</a:t>
                      </a:r>
                      <a:r>
                        <a:rPr kumimoji="1" lang="en-US" altLang="ja-JP" dirty="0" smtClean="0"/>
                        <a:t>kWh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0" dirty="0" smtClean="0"/>
                        <a:t>利用計画６（１７円／</a:t>
                      </a:r>
                      <a:r>
                        <a:rPr kumimoji="1" lang="en-US" altLang="ja-JP" b="0" dirty="0" smtClean="0"/>
                        <a:t>kWh</a:t>
                      </a:r>
                      <a:r>
                        <a:rPr kumimoji="1" lang="ja-JP" altLang="en-US" b="0" dirty="0" smtClean="0"/>
                        <a:t>）</a:t>
                      </a:r>
                      <a:endParaRPr kumimoji="1" lang="ja-JP" altLang="en-US" b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726892" y="4585306"/>
            <a:ext cx="2041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（現状：先着順）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96582" y="4591140"/>
            <a:ext cx="3287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（今後：コストの安い順）</a:t>
            </a:r>
          </a:p>
        </p:txBody>
      </p:sp>
      <p:sp>
        <p:nvSpPr>
          <p:cNvPr id="10" name="右矢印 9"/>
          <p:cNvSpPr/>
          <p:nvPr/>
        </p:nvSpPr>
        <p:spPr bwMode="auto">
          <a:xfrm>
            <a:off x="4587944" y="2980720"/>
            <a:ext cx="864096" cy="720080"/>
          </a:xfrm>
          <a:prstGeom prst="rightArrow">
            <a:avLst/>
          </a:prstGeom>
          <a:solidFill>
            <a:srgbClr val="FF9966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733296" y="2322294"/>
            <a:ext cx="444680" cy="1579860"/>
            <a:chOff x="706624" y="3907656"/>
            <a:chExt cx="444680" cy="1579860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706624" y="3907656"/>
              <a:ext cx="4446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①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706624" y="4271987"/>
              <a:ext cx="4446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②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06624" y="4640535"/>
              <a:ext cx="4446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③</a:t>
              </a:r>
              <a:endPara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706624" y="5025851"/>
              <a:ext cx="4446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④</a:t>
              </a:r>
              <a:endPara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5483524" y="2301160"/>
            <a:ext cx="444680" cy="1944287"/>
            <a:chOff x="5456852" y="3886522"/>
            <a:chExt cx="444680" cy="1944287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5456852" y="5369144"/>
              <a:ext cx="4446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①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456852" y="4624238"/>
              <a:ext cx="4446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②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5456852" y="3886522"/>
              <a:ext cx="4446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③</a:t>
              </a:r>
              <a:endPara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456852" y="4260403"/>
              <a:ext cx="4446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④</a:t>
              </a:r>
              <a:endPara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2036095" y="1693806"/>
            <a:ext cx="5914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（４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つの利用計画分</a:t>
            </a:r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を送電できる容量があると仮定）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97406" y="1993383"/>
            <a:ext cx="2245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①～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④は優先順位</a:t>
            </a:r>
            <a:endParaRPr kumimoji="1" lang="ja-JP" altLang="en-US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181715" y="4880621"/>
            <a:ext cx="1268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先着優先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34905" y="489749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間接オークション</a:t>
            </a:r>
          </a:p>
        </p:txBody>
      </p:sp>
    </p:spTree>
    <p:extLst>
      <p:ext uri="{BB962C8B-B14F-4D97-AF65-F5344CB8AC3E}">
        <p14:creationId xmlns:p14="http://schemas.microsoft.com/office/powerpoint/2010/main" val="360591949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45</TotalTime>
  <Words>141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（参考）課題解決に向けて整備すべき市場</dc:title>
  <dc:creator>METI</dc:creator>
  <cp:lastModifiedBy>media11</cp:lastModifiedBy>
  <cp:revision>15</cp:revision>
  <cp:lastPrinted>2015-08-21T06:55:03Z</cp:lastPrinted>
  <dcterms:created xsi:type="dcterms:W3CDTF">2017-02-09T11:17:55Z</dcterms:created>
  <dcterms:modified xsi:type="dcterms:W3CDTF">2017-06-29T02:18:22Z</dcterms:modified>
</cp:coreProperties>
</file>