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15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213840" y="6309320"/>
            <a:ext cx="9396722" cy="16158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80" name="Rectangle 16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pSp>
        <p:nvGrpSpPr>
          <p:cNvPr id="2130" name="グループ化 2129"/>
          <p:cNvGrpSpPr/>
          <p:nvPr/>
        </p:nvGrpSpPr>
        <p:grpSpPr>
          <a:xfrm>
            <a:off x="1004411" y="2270137"/>
            <a:ext cx="8192135" cy="1958330"/>
            <a:chOff x="1004411" y="2270137"/>
            <a:chExt cx="8192135" cy="1958330"/>
          </a:xfrm>
        </p:grpSpPr>
        <p:grpSp>
          <p:nvGrpSpPr>
            <p:cNvPr id="82" name="Group 165"/>
            <p:cNvGrpSpPr>
              <a:grpSpLocks/>
            </p:cNvGrpSpPr>
            <p:nvPr/>
          </p:nvGrpSpPr>
          <p:grpSpPr bwMode="auto">
            <a:xfrm>
              <a:off x="1004411" y="2270137"/>
              <a:ext cx="2176780" cy="947087"/>
              <a:chOff x="0" y="26"/>
              <a:chExt cx="3428" cy="1491"/>
            </a:xfrm>
          </p:grpSpPr>
          <p:sp>
            <p:nvSpPr>
              <p:cNvPr id="2128" name="Freeform 166"/>
              <p:cNvSpPr>
                <a:spLocks/>
              </p:cNvSpPr>
              <p:nvPr/>
            </p:nvSpPr>
            <p:spPr bwMode="auto">
              <a:xfrm>
                <a:off x="0" y="26"/>
                <a:ext cx="3428" cy="1491"/>
              </a:xfrm>
              <a:custGeom>
                <a:avLst/>
                <a:gdLst>
                  <a:gd name="T0" fmla="*/ 0 w 3068"/>
                  <a:gd name="T1" fmla="+- 0 26 26"/>
                  <a:gd name="T2" fmla="*/ 26 h 1184"/>
                  <a:gd name="T3" fmla="*/ 3067 w 3068"/>
                  <a:gd name="T4" fmla="+- 0 26 26"/>
                  <a:gd name="T5" fmla="*/ 26 h 1184"/>
                  <a:gd name="T6" fmla="*/ 3067 w 3068"/>
                  <a:gd name="T7" fmla="+- 0 1210 26"/>
                  <a:gd name="T8" fmla="*/ 1210 h 1184"/>
                  <a:gd name="T9" fmla="*/ 0 w 3068"/>
                  <a:gd name="T10" fmla="+- 0 1210 26"/>
                  <a:gd name="T11" fmla="*/ 1210 h 1184"/>
                  <a:gd name="T12" fmla="*/ 0 w 3068"/>
                  <a:gd name="T13" fmla="+- 0 26 26"/>
                  <a:gd name="T14" fmla="*/ 26 h 1184"/>
                </a:gdLst>
                <a:ahLst/>
                <a:cxnLst>
                  <a:cxn ang="0">
                    <a:pos x="T0" y="T2"/>
                  </a:cxn>
                  <a:cxn ang="0">
                    <a:pos x="T3" y="T5"/>
                  </a:cxn>
                  <a:cxn ang="0">
                    <a:pos x="T6" y="T8"/>
                  </a:cxn>
                  <a:cxn ang="0">
                    <a:pos x="T9" y="T11"/>
                  </a:cxn>
                  <a:cxn ang="0">
                    <a:pos x="T12" y="T14"/>
                  </a:cxn>
                </a:cxnLst>
                <a:rect l="0" t="0" r="r" b="b"/>
                <a:pathLst>
                  <a:path w="3068" h="1184">
                    <a:moveTo>
                      <a:pt x="0" y="0"/>
                    </a:moveTo>
                    <a:lnTo>
                      <a:pt x="3067" y="0"/>
                    </a:lnTo>
                    <a:lnTo>
                      <a:pt x="3067" y="1184"/>
                    </a:lnTo>
                    <a:lnTo>
                      <a:pt x="0" y="11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DB0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83" name="Group 163"/>
            <p:cNvGrpSpPr>
              <a:grpSpLocks/>
            </p:cNvGrpSpPr>
            <p:nvPr/>
          </p:nvGrpSpPr>
          <p:grpSpPr bwMode="auto">
            <a:xfrm>
              <a:off x="1130776" y="2503892"/>
              <a:ext cx="349250" cy="439560"/>
              <a:chOff x="199" y="394"/>
              <a:chExt cx="550" cy="692"/>
            </a:xfrm>
          </p:grpSpPr>
          <p:sp>
            <p:nvSpPr>
              <p:cNvPr id="2127" name="Freeform 164"/>
              <p:cNvSpPr>
                <a:spLocks/>
              </p:cNvSpPr>
              <p:nvPr/>
            </p:nvSpPr>
            <p:spPr bwMode="auto">
              <a:xfrm>
                <a:off x="199" y="394"/>
                <a:ext cx="550" cy="692"/>
              </a:xfrm>
              <a:custGeom>
                <a:avLst/>
                <a:gdLst>
                  <a:gd name="T0" fmla="+- 0 199 199"/>
                  <a:gd name="T1" fmla="*/ T0 w 550"/>
                  <a:gd name="T2" fmla="+- 0 912 394"/>
                  <a:gd name="T3" fmla="*/ 912 h 692"/>
                  <a:gd name="T4" fmla="+- 0 474 199"/>
                  <a:gd name="T5" fmla="*/ T4 w 550"/>
                  <a:gd name="T6" fmla="+- 0 1085 394"/>
                  <a:gd name="T7" fmla="*/ 1085 h 692"/>
                  <a:gd name="T8" fmla="+- 0 749 199"/>
                  <a:gd name="T9" fmla="*/ T8 w 550"/>
                  <a:gd name="T10" fmla="+- 0 912 394"/>
                  <a:gd name="T11" fmla="*/ 912 h 692"/>
                  <a:gd name="T12" fmla="+- 0 749 199"/>
                  <a:gd name="T13" fmla="*/ T12 w 550"/>
                  <a:gd name="T14" fmla="+- 0 566 394"/>
                  <a:gd name="T15" fmla="*/ 566 h 692"/>
                  <a:gd name="T16" fmla="+- 0 474 199"/>
                  <a:gd name="T17" fmla="*/ T16 w 550"/>
                  <a:gd name="T18" fmla="+- 0 394 394"/>
                  <a:gd name="T19" fmla="*/ 394 h 692"/>
                  <a:gd name="T20" fmla="+- 0 199 199"/>
                  <a:gd name="T21" fmla="*/ T20 w 550"/>
                  <a:gd name="T22" fmla="+- 0 566 394"/>
                  <a:gd name="T23" fmla="*/ 566 h 692"/>
                  <a:gd name="T24" fmla="+- 0 199 199"/>
                  <a:gd name="T25" fmla="*/ T24 w 550"/>
                  <a:gd name="T26" fmla="+- 0 912 394"/>
                  <a:gd name="T27" fmla="*/ 912 h 69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550" h="692">
                    <a:moveTo>
                      <a:pt x="0" y="518"/>
                    </a:moveTo>
                    <a:lnTo>
                      <a:pt x="275" y="691"/>
                    </a:lnTo>
                    <a:lnTo>
                      <a:pt x="550" y="518"/>
                    </a:lnTo>
                    <a:lnTo>
                      <a:pt x="550" y="172"/>
                    </a:lnTo>
                    <a:lnTo>
                      <a:pt x="275" y="0"/>
                    </a:lnTo>
                    <a:lnTo>
                      <a:pt x="0" y="172"/>
                    </a:lnTo>
                    <a:lnTo>
                      <a:pt x="0" y="518"/>
                    </a:lnTo>
                    <a:close/>
                  </a:path>
                </a:pathLst>
              </a:custGeom>
              <a:noFill/>
              <a:ln w="6096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4" name="Group 161"/>
            <p:cNvGrpSpPr>
              <a:grpSpLocks/>
            </p:cNvGrpSpPr>
            <p:nvPr/>
          </p:nvGrpSpPr>
          <p:grpSpPr bwMode="auto">
            <a:xfrm>
              <a:off x="1306036" y="2418139"/>
              <a:ext cx="1905" cy="87023"/>
              <a:chOff x="475" y="259"/>
              <a:chExt cx="3" cy="137"/>
            </a:xfrm>
          </p:grpSpPr>
          <p:sp>
            <p:nvSpPr>
              <p:cNvPr id="2126" name="Freeform 162"/>
              <p:cNvSpPr>
                <a:spLocks/>
              </p:cNvSpPr>
              <p:nvPr/>
            </p:nvSpPr>
            <p:spPr bwMode="auto">
              <a:xfrm>
                <a:off x="475" y="259"/>
                <a:ext cx="3" cy="137"/>
              </a:xfrm>
              <a:custGeom>
                <a:avLst/>
                <a:gdLst>
                  <a:gd name="T0" fmla="+- 0 475 475"/>
                  <a:gd name="T1" fmla="*/ T0 w 3"/>
                  <a:gd name="T2" fmla="+- 0 396 259"/>
                  <a:gd name="T3" fmla="*/ 396 h 137"/>
                  <a:gd name="T4" fmla="+- 0 478 475"/>
                  <a:gd name="T5" fmla="*/ T4 w 3"/>
                  <a:gd name="T6" fmla="+- 0 259 259"/>
                  <a:gd name="T7" fmla="*/ 259 h 13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</a:cxnLst>
                <a:rect l="0" t="0" r="r" b="b"/>
                <a:pathLst>
                  <a:path w="3" h="137">
                    <a:moveTo>
                      <a:pt x="0" y="137"/>
                    </a:moveTo>
                    <a:lnTo>
                      <a:pt x="3" y="0"/>
                    </a:lnTo>
                  </a:path>
                </a:pathLst>
              </a:custGeom>
              <a:noFill/>
              <a:ln w="6096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5" name="Group 159"/>
            <p:cNvGrpSpPr>
              <a:grpSpLocks/>
            </p:cNvGrpSpPr>
            <p:nvPr/>
          </p:nvGrpSpPr>
          <p:grpSpPr bwMode="auto">
            <a:xfrm>
              <a:off x="1187291" y="2590279"/>
              <a:ext cx="243840" cy="266785"/>
              <a:chOff x="288" y="530"/>
              <a:chExt cx="384" cy="420"/>
            </a:xfrm>
          </p:grpSpPr>
          <p:sp>
            <p:nvSpPr>
              <p:cNvPr id="2125" name="Freeform 160"/>
              <p:cNvSpPr>
                <a:spLocks/>
              </p:cNvSpPr>
              <p:nvPr/>
            </p:nvSpPr>
            <p:spPr bwMode="auto">
              <a:xfrm>
                <a:off x="288" y="530"/>
                <a:ext cx="384" cy="420"/>
              </a:xfrm>
              <a:custGeom>
                <a:avLst/>
                <a:gdLst>
                  <a:gd name="T0" fmla="+- 0 288 288"/>
                  <a:gd name="T1" fmla="*/ T0 w 384"/>
                  <a:gd name="T2" fmla="+- 0 740 530"/>
                  <a:gd name="T3" fmla="*/ 740 h 420"/>
                  <a:gd name="T4" fmla="+- 0 299 288"/>
                  <a:gd name="T5" fmla="*/ T4 w 384"/>
                  <a:gd name="T6" fmla="+- 0 671 530"/>
                  <a:gd name="T7" fmla="*/ 671 h 420"/>
                  <a:gd name="T8" fmla="+- 0 329 288"/>
                  <a:gd name="T9" fmla="*/ T8 w 384"/>
                  <a:gd name="T10" fmla="+- 0 611 530"/>
                  <a:gd name="T11" fmla="*/ 611 h 420"/>
                  <a:gd name="T12" fmla="+- 0 375 288"/>
                  <a:gd name="T13" fmla="*/ T12 w 384"/>
                  <a:gd name="T14" fmla="+- 0 565 530"/>
                  <a:gd name="T15" fmla="*/ 565 h 420"/>
                  <a:gd name="T16" fmla="+- 0 432 288"/>
                  <a:gd name="T17" fmla="*/ T16 w 384"/>
                  <a:gd name="T18" fmla="+- 0 537 530"/>
                  <a:gd name="T19" fmla="*/ 537 h 420"/>
                  <a:gd name="T20" fmla="+- 0 475 288"/>
                  <a:gd name="T21" fmla="*/ T20 w 384"/>
                  <a:gd name="T22" fmla="+- 0 530 530"/>
                  <a:gd name="T23" fmla="*/ 530 h 420"/>
                  <a:gd name="T24" fmla="+- 0 498 288"/>
                  <a:gd name="T25" fmla="*/ T24 w 384"/>
                  <a:gd name="T26" fmla="+- 0 532 530"/>
                  <a:gd name="T27" fmla="*/ 532 h 420"/>
                  <a:gd name="T28" fmla="+- 0 560 288"/>
                  <a:gd name="T29" fmla="*/ T28 w 384"/>
                  <a:gd name="T30" fmla="+- 0 551 530"/>
                  <a:gd name="T31" fmla="*/ 551 h 420"/>
                  <a:gd name="T32" fmla="+- 0 612 288"/>
                  <a:gd name="T33" fmla="*/ T32 w 384"/>
                  <a:gd name="T34" fmla="+- 0 589 530"/>
                  <a:gd name="T35" fmla="*/ 589 h 420"/>
                  <a:gd name="T36" fmla="+- 0 650 288"/>
                  <a:gd name="T37" fmla="*/ T36 w 384"/>
                  <a:gd name="T38" fmla="+- 0 642 530"/>
                  <a:gd name="T39" fmla="*/ 642 h 420"/>
                  <a:gd name="T40" fmla="+- 0 670 288"/>
                  <a:gd name="T41" fmla="*/ T40 w 384"/>
                  <a:gd name="T42" fmla="+- 0 707 530"/>
                  <a:gd name="T43" fmla="*/ 707 h 420"/>
                  <a:gd name="T44" fmla="+- 0 672 288"/>
                  <a:gd name="T45" fmla="*/ T44 w 384"/>
                  <a:gd name="T46" fmla="+- 0 731 530"/>
                  <a:gd name="T47" fmla="*/ 731 h 420"/>
                  <a:gd name="T48" fmla="+- 0 671 288"/>
                  <a:gd name="T49" fmla="*/ T48 w 384"/>
                  <a:gd name="T50" fmla="+- 0 756 530"/>
                  <a:gd name="T51" fmla="*/ 756 h 420"/>
                  <a:gd name="T52" fmla="+- 0 654 288"/>
                  <a:gd name="T53" fmla="*/ T52 w 384"/>
                  <a:gd name="T54" fmla="+- 0 826 530"/>
                  <a:gd name="T55" fmla="*/ 826 h 420"/>
                  <a:gd name="T56" fmla="+- 0 620 288"/>
                  <a:gd name="T57" fmla="*/ T56 w 384"/>
                  <a:gd name="T58" fmla="+- 0 883 530"/>
                  <a:gd name="T59" fmla="*/ 883 h 420"/>
                  <a:gd name="T60" fmla="+- 0 572 288"/>
                  <a:gd name="T61" fmla="*/ T60 w 384"/>
                  <a:gd name="T62" fmla="+- 0 924 530"/>
                  <a:gd name="T63" fmla="*/ 924 h 420"/>
                  <a:gd name="T64" fmla="+- 0 514 288"/>
                  <a:gd name="T65" fmla="*/ T64 w 384"/>
                  <a:gd name="T66" fmla="+- 0 947 530"/>
                  <a:gd name="T67" fmla="*/ 947 h 420"/>
                  <a:gd name="T68" fmla="+- 0 493 288"/>
                  <a:gd name="T69" fmla="*/ T68 w 384"/>
                  <a:gd name="T70" fmla="+- 0 950 530"/>
                  <a:gd name="T71" fmla="*/ 950 h 420"/>
                  <a:gd name="T72" fmla="+- 0 469 288"/>
                  <a:gd name="T73" fmla="*/ T72 w 384"/>
                  <a:gd name="T74" fmla="+- 0 949 530"/>
                  <a:gd name="T75" fmla="*/ 949 h 420"/>
                  <a:gd name="T76" fmla="+- 0 404 288"/>
                  <a:gd name="T77" fmla="*/ T76 w 384"/>
                  <a:gd name="T78" fmla="+- 0 931 530"/>
                  <a:gd name="T79" fmla="*/ 931 h 420"/>
                  <a:gd name="T80" fmla="+- 0 351 288"/>
                  <a:gd name="T81" fmla="*/ T80 w 384"/>
                  <a:gd name="T82" fmla="+- 0 894 530"/>
                  <a:gd name="T83" fmla="*/ 894 h 420"/>
                  <a:gd name="T84" fmla="+- 0 313 288"/>
                  <a:gd name="T85" fmla="*/ T84 w 384"/>
                  <a:gd name="T86" fmla="+- 0 842 530"/>
                  <a:gd name="T87" fmla="*/ 842 h 420"/>
                  <a:gd name="T88" fmla="+- 0 291 288"/>
                  <a:gd name="T89" fmla="*/ T88 w 384"/>
                  <a:gd name="T90" fmla="+- 0 779 530"/>
                  <a:gd name="T91" fmla="*/ 779 h 420"/>
                  <a:gd name="T92" fmla="+- 0 288 288"/>
                  <a:gd name="T93" fmla="*/ T92 w 384"/>
                  <a:gd name="T94" fmla="+- 0 740 530"/>
                  <a:gd name="T95" fmla="*/ 740 h 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</a:cxnLst>
                <a:rect l="0" t="0" r="r" b="b"/>
                <a:pathLst>
                  <a:path w="384" h="420">
                    <a:moveTo>
                      <a:pt x="0" y="210"/>
                    </a:moveTo>
                    <a:lnTo>
                      <a:pt x="11" y="141"/>
                    </a:lnTo>
                    <a:lnTo>
                      <a:pt x="41" y="81"/>
                    </a:lnTo>
                    <a:lnTo>
                      <a:pt x="87" y="35"/>
                    </a:lnTo>
                    <a:lnTo>
                      <a:pt x="144" y="7"/>
                    </a:lnTo>
                    <a:lnTo>
                      <a:pt x="187" y="0"/>
                    </a:lnTo>
                    <a:lnTo>
                      <a:pt x="210" y="2"/>
                    </a:lnTo>
                    <a:lnTo>
                      <a:pt x="272" y="21"/>
                    </a:lnTo>
                    <a:lnTo>
                      <a:pt x="324" y="59"/>
                    </a:lnTo>
                    <a:lnTo>
                      <a:pt x="362" y="112"/>
                    </a:lnTo>
                    <a:lnTo>
                      <a:pt x="382" y="177"/>
                    </a:lnTo>
                    <a:lnTo>
                      <a:pt x="384" y="201"/>
                    </a:lnTo>
                    <a:lnTo>
                      <a:pt x="383" y="226"/>
                    </a:lnTo>
                    <a:lnTo>
                      <a:pt x="366" y="296"/>
                    </a:lnTo>
                    <a:lnTo>
                      <a:pt x="332" y="353"/>
                    </a:lnTo>
                    <a:lnTo>
                      <a:pt x="284" y="394"/>
                    </a:lnTo>
                    <a:lnTo>
                      <a:pt x="226" y="417"/>
                    </a:lnTo>
                    <a:lnTo>
                      <a:pt x="205" y="420"/>
                    </a:lnTo>
                    <a:lnTo>
                      <a:pt x="181" y="419"/>
                    </a:lnTo>
                    <a:lnTo>
                      <a:pt x="116" y="401"/>
                    </a:lnTo>
                    <a:lnTo>
                      <a:pt x="63" y="364"/>
                    </a:lnTo>
                    <a:lnTo>
                      <a:pt x="25" y="312"/>
                    </a:lnTo>
                    <a:lnTo>
                      <a:pt x="3" y="249"/>
                    </a:lnTo>
                    <a:lnTo>
                      <a:pt x="0" y="210"/>
                    </a:lnTo>
                    <a:close/>
                  </a:path>
                </a:pathLst>
              </a:custGeom>
              <a:noFill/>
              <a:ln w="6096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6" name="Group 157"/>
            <p:cNvGrpSpPr>
              <a:grpSpLocks/>
            </p:cNvGrpSpPr>
            <p:nvPr/>
          </p:nvGrpSpPr>
          <p:grpSpPr bwMode="auto">
            <a:xfrm>
              <a:off x="8140541" y="3616767"/>
              <a:ext cx="336550" cy="1270"/>
              <a:chOff x="11238" y="2146"/>
              <a:chExt cx="530" cy="2"/>
            </a:xfrm>
          </p:grpSpPr>
          <p:sp>
            <p:nvSpPr>
              <p:cNvPr id="2124" name="Freeform 158"/>
              <p:cNvSpPr>
                <a:spLocks/>
              </p:cNvSpPr>
              <p:nvPr/>
            </p:nvSpPr>
            <p:spPr bwMode="auto">
              <a:xfrm>
                <a:off x="11238" y="2146"/>
                <a:ext cx="530" cy="2"/>
              </a:xfrm>
              <a:custGeom>
                <a:avLst/>
                <a:gdLst>
                  <a:gd name="T0" fmla="+- 0 11238 11238"/>
                  <a:gd name="T1" fmla="*/ T0 w 530"/>
                  <a:gd name="T2" fmla="+- 0 11767 11238"/>
                  <a:gd name="T3" fmla="*/ T2 w 530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530">
                    <a:moveTo>
                      <a:pt x="0" y="0"/>
                    </a:moveTo>
                    <a:lnTo>
                      <a:pt x="529" y="0"/>
                    </a:lnTo>
                  </a:path>
                </a:pathLst>
              </a:custGeom>
              <a:noFill/>
              <a:ln w="2545">
                <a:solidFill>
                  <a:srgbClr val="5DB0D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7" name="Group 149"/>
            <p:cNvGrpSpPr>
              <a:grpSpLocks/>
            </p:cNvGrpSpPr>
            <p:nvPr/>
          </p:nvGrpSpPr>
          <p:grpSpPr bwMode="auto">
            <a:xfrm>
              <a:off x="8416131" y="3570397"/>
              <a:ext cx="78105" cy="90834"/>
              <a:chOff x="11672" y="2073"/>
              <a:chExt cx="123" cy="143"/>
            </a:xfrm>
          </p:grpSpPr>
          <p:sp>
            <p:nvSpPr>
              <p:cNvPr id="2123" name="Freeform 156"/>
              <p:cNvSpPr>
                <a:spLocks/>
              </p:cNvSpPr>
              <p:nvPr/>
            </p:nvSpPr>
            <p:spPr bwMode="auto">
              <a:xfrm>
                <a:off x="11672" y="2073"/>
                <a:ext cx="123" cy="143"/>
              </a:xfrm>
              <a:custGeom>
                <a:avLst/>
                <a:gdLst>
                  <a:gd name="T0" fmla="+- 0 11672 11672"/>
                  <a:gd name="T1" fmla="*/ T0 w 123"/>
                  <a:gd name="T2" fmla="+- 0 2216 2073"/>
                  <a:gd name="T3" fmla="*/ 2216 h 143"/>
                  <a:gd name="T4" fmla="+- 0 11794 11672"/>
                  <a:gd name="T5" fmla="*/ T4 w 123"/>
                  <a:gd name="T6" fmla="+- 0 2144 2073"/>
                  <a:gd name="T7" fmla="*/ 2144 h 143"/>
                  <a:gd name="T8" fmla="+- 0 11672 11672"/>
                  <a:gd name="T9" fmla="*/ T8 w 123"/>
                  <a:gd name="T10" fmla="+- 0 2073 2073"/>
                  <a:gd name="T11" fmla="*/ 2073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23" h="143">
                    <a:moveTo>
                      <a:pt x="0" y="143"/>
                    </a:moveTo>
                    <a:lnTo>
                      <a:pt x="122" y="71"/>
                    </a:lnTo>
                    <a:lnTo>
                      <a:pt x="0" y="0"/>
                    </a:lnTo>
                  </a:path>
                </a:pathLst>
              </a:custGeom>
              <a:noFill/>
              <a:ln w="25908">
                <a:solidFill>
                  <a:srgbClr val="5DB0D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2203" name="Picture 15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786" y="1781"/>
                <a:ext cx="965" cy="10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02" name="Picture 15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1" y="1224"/>
                <a:ext cx="5460" cy="1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01" name="Picture 15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34" y="1649"/>
                <a:ext cx="1303" cy="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00" name="Picture 15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570" y="1812"/>
                <a:ext cx="1301" cy="9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99" name="Picture 151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9" y="1654"/>
                <a:ext cx="1267" cy="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98" name="Picture 15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02" y="1817"/>
                <a:ext cx="1267" cy="88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8" name="Group 147"/>
            <p:cNvGrpSpPr>
              <a:grpSpLocks/>
            </p:cNvGrpSpPr>
            <p:nvPr/>
          </p:nvGrpSpPr>
          <p:grpSpPr bwMode="auto">
            <a:xfrm>
              <a:off x="2525871" y="3690450"/>
              <a:ext cx="390525" cy="1270"/>
              <a:chOff x="2396" y="2262"/>
              <a:chExt cx="615" cy="2"/>
            </a:xfrm>
          </p:grpSpPr>
          <p:sp>
            <p:nvSpPr>
              <p:cNvPr id="2122" name="Freeform 148"/>
              <p:cNvSpPr>
                <a:spLocks/>
              </p:cNvSpPr>
              <p:nvPr/>
            </p:nvSpPr>
            <p:spPr bwMode="auto">
              <a:xfrm>
                <a:off x="2396" y="2262"/>
                <a:ext cx="615" cy="2"/>
              </a:xfrm>
              <a:custGeom>
                <a:avLst/>
                <a:gdLst>
                  <a:gd name="T0" fmla="+- 0 3010 2396"/>
                  <a:gd name="T1" fmla="*/ T0 w 615"/>
                  <a:gd name="T2" fmla="+- 0 2396 2396"/>
                  <a:gd name="T3" fmla="*/ T2 w 615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15">
                    <a:moveTo>
                      <a:pt x="614" y="0"/>
                    </a:moveTo>
                    <a:lnTo>
                      <a:pt x="0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9" name="Group 145"/>
            <p:cNvGrpSpPr>
              <a:grpSpLocks/>
            </p:cNvGrpSpPr>
            <p:nvPr/>
          </p:nvGrpSpPr>
          <p:grpSpPr bwMode="auto">
            <a:xfrm>
              <a:off x="2525871" y="3634553"/>
              <a:ext cx="96520" cy="112431"/>
              <a:chOff x="2396" y="2174"/>
              <a:chExt cx="152" cy="177"/>
            </a:xfrm>
          </p:grpSpPr>
          <p:sp>
            <p:nvSpPr>
              <p:cNvPr id="2121" name="Freeform 146"/>
              <p:cNvSpPr>
                <a:spLocks/>
              </p:cNvSpPr>
              <p:nvPr/>
            </p:nvSpPr>
            <p:spPr bwMode="auto">
              <a:xfrm>
                <a:off x="2396" y="2174"/>
                <a:ext cx="152" cy="177"/>
              </a:xfrm>
              <a:custGeom>
                <a:avLst/>
                <a:gdLst>
                  <a:gd name="T0" fmla="+- 0 2547 2396"/>
                  <a:gd name="T1" fmla="*/ T0 w 152"/>
                  <a:gd name="T2" fmla="+- 0 2350 2174"/>
                  <a:gd name="T3" fmla="*/ 2350 h 177"/>
                  <a:gd name="T4" fmla="+- 0 2396 2396"/>
                  <a:gd name="T5" fmla="*/ T4 w 152"/>
                  <a:gd name="T6" fmla="+- 0 2262 2174"/>
                  <a:gd name="T7" fmla="*/ 2262 h 177"/>
                  <a:gd name="T8" fmla="+- 0 2547 2396"/>
                  <a:gd name="T9" fmla="*/ T8 w 152"/>
                  <a:gd name="T10" fmla="+- 0 2174 2174"/>
                  <a:gd name="T11" fmla="*/ 2174 h 17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52" h="177">
                    <a:moveTo>
                      <a:pt x="151" y="176"/>
                    </a:moveTo>
                    <a:lnTo>
                      <a:pt x="0" y="88"/>
                    </a:lnTo>
                    <a:lnTo>
                      <a:pt x="151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0" name="Group 143"/>
            <p:cNvGrpSpPr>
              <a:grpSpLocks/>
            </p:cNvGrpSpPr>
            <p:nvPr/>
          </p:nvGrpSpPr>
          <p:grpSpPr bwMode="auto">
            <a:xfrm>
              <a:off x="2494121" y="3544354"/>
              <a:ext cx="390525" cy="1270"/>
              <a:chOff x="2346" y="2032"/>
              <a:chExt cx="615" cy="2"/>
            </a:xfrm>
          </p:grpSpPr>
          <p:sp>
            <p:nvSpPr>
              <p:cNvPr id="2120" name="Freeform 144"/>
              <p:cNvSpPr>
                <a:spLocks/>
              </p:cNvSpPr>
              <p:nvPr/>
            </p:nvSpPr>
            <p:spPr bwMode="auto">
              <a:xfrm>
                <a:off x="2346" y="2032"/>
                <a:ext cx="615" cy="2"/>
              </a:xfrm>
              <a:custGeom>
                <a:avLst/>
                <a:gdLst>
                  <a:gd name="T0" fmla="+- 0 2346 2346"/>
                  <a:gd name="T1" fmla="*/ T0 w 615"/>
                  <a:gd name="T2" fmla="+- 0 2960 2346"/>
                  <a:gd name="T3" fmla="*/ T2 w 615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15">
                    <a:moveTo>
                      <a:pt x="0" y="0"/>
                    </a:moveTo>
                    <a:lnTo>
                      <a:pt x="614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1" name="Group 141"/>
            <p:cNvGrpSpPr>
              <a:grpSpLocks/>
            </p:cNvGrpSpPr>
            <p:nvPr/>
          </p:nvGrpSpPr>
          <p:grpSpPr bwMode="auto">
            <a:xfrm>
              <a:off x="2788126" y="3487821"/>
              <a:ext cx="96520" cy="112431"/>
              <a:chOff x="2809" y="1943"/>
              <a:chExt cx="152" cy="177"/>
            </a:xfrm>
          </p:grpSpPr>
          <p:sp>
            <p:nvSpPr>
              <p:cNvPr id="2119" name="Freeform 142"/>
              <p:cNvSpPr>
                <a:spLocks/>
              </p:cNvSpPr>
              <p:nvPr/>
            </p:nvSpPr>
            <p:spPr bwMode="auto">
              <a:xfrm>
                <a:off x="2809" y="1943"/>
                <a:ext cx="152" cy="177"/>
              </a:xfrm>
              <a:custGeom>
                <a:avLst/>
                <a:gdLst>
                  <a:gd name="T0" fmla="+- 0 2809 2809"/>
                  <a:gd name="T1" fmla="*/ T0 w 152"/>
                  <a:gd name="T2" fmla="+- 0 2120 1943"/>
                  <a:gd name="T3" fmla="*/ 2120 h 177"/>
                  <a:gd name="T4" fmla="+- 0 2960 2809"/>
                  <a:gd name="T5" fmla="*/ T4 w 152"/>
                  <a:gd name="T6" fmla="+- 0 2032 1943"/>
                  <a:gd name="T7" fmla="*/ 2032 h 177"/>
                  <a:gd name="T8" fmla="+- 0 2809 2809"/>
                  <a:gd name="T9" fmla="*/ T8 w 152"/>
                  <a:gd name="T10" fmla="+- 0 1943 1943"/>
                  <a:gd name="T11" fmla="*/ 1943 h 17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52" h="177">
                    <a:moveTo>
                      <a:pt x="0" y="177"/>
                    </a:moveTo>
                    <a:lnTo>
                      <a:pt x="151" y="89"/>
                    </a:lnTo>
                    <a:lnTo>
                      <a:pt x="0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2" name="Group 139"/>
            <p:cNvGrpSpPr>
              <a:grpSpLocks/>
            </p:cNvGrpSpPr>
            <p:nvPr/>
          </p:nvGrpSpPr>
          <p:grpSpPr bwMode="auto">
            <a:xfrm>
              <a:off x="7242651" y="3690450"/>
              <a:ext cx="390525" cy="1270"/>
              <a:chOff x="9824" y="2262"/>
              <a:chExt cx="615" cy="2"/>
            </a:xfrm>
          </p:grpSpPr>
          <p:sp>
            <p:nvSpPr>
              <p:cNvPr id="2118" name="Freeform 140"/>
              <p:cNvSpPr>
                <a:spLocks/>
              </p:cNvSpPr>
              <p:nvPr/>
            </p:nvSpPr>
            <p:spPr bwMode="auto">
              <a:xfrm>
                <a:off x="9824" y="2262"/>
                <a:ext cx="615" cy="2"/>
              </a:xfrm>
              <a:custGeom>
                <a:avLst/>
                <a:gdLst>
                  <a:gd name="T0" fmla="+- 0 10438 9824"/>
                  <a:gd name="T1" fmla="*/ T0 w 615"/>
                  <a:gd name="T2" fmla="+- 0 9824 9824"/>
                  <a:gd name="T3" fmla="*/ T2 w 615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15">
                    <a:moveTo>
                      <a:pt x="614" y="0"/>
                    </a:moveTo>
                    <a:lnTo>
                      <a:pt x="0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3" name="Group 137"/>
            <p:cNvGrpSpPr>
              <a:grpSpLocks/>
            </p:cNvGrpSpPr>
            <p:nvPr/>
          </p:nvGrpSpPr>
          <p:grpSpPr bwMode="auto">
            <a:xfrm>
              <a:off x="7242651" y="3634553"/>
              <a:ext cx="96520" cy="112431"/>
              <a:chOff x="9824" y="2174"/>
              <a:chExt cx="152" cy="177"/>
            </a:xfrm>
          </p:grpSpPr>
          <p:sp>
            <p:nvSpPr>
              <p:cNvPr id="2117" name="Freeform 138"/>
              <p:cNvSpPr>
                <a:spLocks/>
              </p:cNvSpPr>
              <p:nvPr/>
            </p:nvSpPr>
            <p:spPr bwMode="auto">
              <a:xfrm>
                <a:off x="9824" y="2174"/>
                <a:ext cx="152" cy="177"/>
              </a:xfrm>
              <a:custGeom>
                <a:avLst/>
                <a:gdLst>
                  <a:gd name="T0" fmla="+- 0 9975 9824"/>
                  <a:gd name="T1" fmla="*/ T0 w 152"/>
                  <a:gd name="T2" fmla="+- 0 2350 2174"/>
                  <a:gd name="T3" fmla="*/ 2350 h 177"/>
                  <a:gd name="T4" fmla="+- 0 9824 9824"/>
                  <a:gd name="T5" fmla="*/ T4 w 152"/>
                  <a:gd name="T6" fmla="+- 0 2262 2174"/>
                  <a:gd name="T7" fmla="*/ 2262 h 177"/>
                  <a:gd name="T8" fmla="+- 0 9975 9824"/>
                  <a:gd name="T9" fmla="*/ T8 w 152"/>
                  <a:gd name="T10" fmla="+- 0 2174 2174"/>
                  <a:gd name="T11" fmla="*/ 2174 h 17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52" h="177">
                    <a:moveTo>
                      <a:pt x="151" y="176"/>
                    </a:moveTo>
                    <a:lnTo>
                      <a:pt x="0" y="88"/>
                    </a:lnTo>
                    <a:lnTo>
                      <a:pt x="151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4" name="Group 135"/>
            <p:cNvGrpSpPr>
              <a:grpSpLocks/>
            </p:cNvGrpSpPr>
            <p:nvPr/>
          </p:nvGrpSpPr>
          <p:grpSpPr bwMode="auto">
            <a:xfrm>
              <a:off x="7210901" y="3544354"/>
              <a:ext cx="390525" cy="1270"/>
              <a:chOff x="9774" y="2032"/>
              <a:chExt cx="615" cy="2"/>
            </a:xfrm>
          </p:grpSpPr>
          <p:sp>
            <p:nvSpPr>
              <p:cNvPr id="2116" name="Freeform 136"/>
              <p:cNvSpPr>
                <a:spLocks/>
              </p:cNvSpPr>
              <p:nvPr/>
            </p:nvSpPr>
            <p:spPr bwMode="auto">
              <a:xfrm>
                <a:off x="9774" y="2032"/>
                <a:ext cx="615" cy="2"/>
              </a:xfrm>
              <a:custGeom>
                <a:avLst/>
                <a:gdLst>
                  <a:gd name="T0" fmla="+- 0 9774 9774"/>
                  <a:gd name="T1" fmla="*/ T0 w 615"/>
                  <a:gd name="T2" fmla="+- 0 10388 9774"/>
                  <a:gd name="T3" fmla="*/ T2 w 615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615">
                    <a:moveTo>
                      <a:pt x="0" y="0"/>
                    </a:moveTo>
                    <a:lnTo>
                      <a:pt x="614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5" name="Group 133"/>
            <p:cNvGrpSpPr>
              <a:grpSpLocks/>
            </p:cNvGrpSpPr>
            <p:nvPr/>
          </p:nvGrpSpPr>
          <p:grpSpPr bwMode="auto">
            <a:xfrm>
              <a:off x="7504906" y="3487821"/>
              <a:ext cx="96520" cy="112431"/>
              <a:chOff x="10237" y="1943"/>
              <a:chExt cx="152" cy="177"/>
            </a:xfrm>
          </p:grpSpPr>
          <p:sp>
            <p:nvSpPr>
              <p:cNvPr id="2115" name="Freeform 134"/>
              <p:cNvSpPr>
                <a:spLocks/>
              </p:cNvSpPr>
              <p:nvPr/>
            </p:nvSpPr>
            <p:spPr bwMode="auto">
              <a:xfrm>
                <a:off x="10237" y="1943"/>
                <a:ext cx="152" cy="177"/>
              </a:xfrm>
              <a:custGeom>
                <a:avLst/>
                <a:gdLst>
                  <a:gd name="T0" fmla="+- 0 10237 10237"/>
                  <a:gd name="T1" fmla="*/ T0 w 152"/>
                  <a:gd name="T2" fmla="+- 0 2120 1943"/>
                  <a:gd name="T3" fmla="*/ 2120 h 177"/>
                  <a:gd name="T4" fmla="+- 0 10388 10237"/>
                  <a:gd name="T5" fmla="*/ T4 w 152"/>
                  <a:gd name="T6" fmla="+- 0 2032 1943"/>
                  <a:gd name="T7" fmla="*/ 2032 h 177"/>
                  <a:gd name="T8" fmla="+- 0 10237 10237"/>
                  <a:gd name="T9" fmla="*/ T8 w 152"/>
                  <a:gd name="T10" fmla="+- 0 1943 1943"/>
                  <a:gd name="T11" fmla="*/ 1943 h 17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52" h="177">
                    <a:moveTo>
                      <a:pt x="0" y="177"/>
                    </a:moveTo>
                    <a:lnTo>
                      <a:pt x="151" y="89"/>
                    </a:lnTo>
                    <a:lnTo>
                      <a:pt x="0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6" name="Group 131"/>
            <p:cNvGrpSpPr>
              <a:grpSpLocks/>
            </p:cNvGrpSpPr>
            <p:nvPr/>
          </p:nvGrpSpPr>
          <p:grpSpPr bwMode="auto">
            <a:xfrm>
              <a:off x="5048091" y="3043814"/>
              <a:ext cx="81915" cy="1270"/>
              <a:chOff x="6368" y="1244"/>
              <a:chExt cx="129" cy="2"/>
            </a:xfrm>
          </p:grpSpPr>
          <p:sp>
            <p:nvSpPr>
              <p:cNvPr id="2114" name="Freeform 132"/>
              <p:cNvSpPr>
                <a:spLocks/>
              </p:cNvSpPr>
              <p:nvPr/>
            </p:nvSpPr>
            <p:spPr bwMode="auto">
              <a:xfrm>
                <a:off x="6368" y="1244"/>
                <a:ext cx="129" cy="2"/>
              </a:xfrm>
              <a:custGeom>
                <a:avLst/>
                <a:gdLst>
                  <a:gd name="T0" fmla="+- 0 6368 6368"/>
                  <a:gd name="T1" fmla="*/ T0 w 129"/>
                  <a:gd name="T2" fmla="+- 0 6497 6368"/>
                  <a:gd name="T3" fmla="*/ T2 w 129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29">
                    <a:moveTo>
                      <a:pt x="0" y="0"/>
                    </a:moveTo>
                    <a:lnTo>
                      <a:pt x="129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7" name="Group 129"/>
            <p:cNvGrpSpPr>
              <a:grpSpLocks/>
            </p:cNvGrpSpPr>
            <p:nvPr/>
          </p:nvGrpSpPr>
          <p:grpSpPr bwMode="auto">
            <a:xfrm>
              <a:off x="5034121" y="2987916"/>
              <a:ext cx="96520" cy="112431"/>
              <a:chOff x="6346" y="1156"/>
              <a:chExt cx="152" cy="177"/>
            </a:xfrm>
          </p:grpSpPr>
          <p:sp>
            <p:nvSpPr>
              <p:cNvPr id="2113" name="Freeform 130"/>
              <p:cNvSpPr>
                <a:spLocks/>
              </p:cNvSpPr>
              <p:nvPr/>
            </p:nvSpPr>
            <p:spPr bwMode="auto">
              <a:xfrm>
                <a:off x="6346" y="1156"/>
                <a:ext cx="152" cy="177"/>
              </a:xfrm>
              <a:custGeom>
                <a:avLst/>
                <a:gdLst>
                  <a:gd name="T0" fmla="+- 0 6346 6346"/>
                  <a:gd name="T1" fmla="*/ T0 w 152"/>
                  <a:gd name="T2" fmla="+- 0 1333 1156"/>
                  <a:gd name="T3" fmla="*/ 1333 h 177"/>
                  <a:gd name="T4" fmla="+- 0 6497 6346"/>
                  <a:gd name="T5" fmla="*/ T4 w 152"/>
                  <a:gd name="T6" fmla="+- 0 1244 1156"/>
                  <a:gd name="T7" fmla="*/ 1244 h 177"/>
                  <a:gd name="T8" fmla="+- 0 6346 6346"/>
                  <a:gd name="T9" fmla="*/ T8 w 152"/>
                  <a:gd name="T10" fmla="+- 0 1156 1156"/>
                  <a:gd name="T11" fmla="*/ 1156 h 17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52" h="177">
                    <a:moveTo>
                      <a:pt x="0" y="177"/>
                    </a:moveTo>
                    <a:lnTo>
                      <a:pt x="151" y="88"/>
                    </a:lnTo>
                    <a:lnTo>
                      <a:pt x="0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8" name="Group 127"/>
            <p:cNvGrpSpPr>
              <a:grpSpLocks/>
            </p:cNvGrpSpPr>
            <p:nvPr/>
          </p:nvGrpSpPr>
          <p:grpSpPr bwMode="auto">
            <a:xfrm>
              <a:off x="4912201" y="4171934"/>
              <a:ext cx="81915" cy="1270"/>
              <a:chOff x="6154" y="3020"/>
              <a:chExt cx="129" cy="2"/>
            </a:xfrm>
          </p:grpSpPr>
          <p:sp>
            <p:nvSpPr>
              <p:cNvPr id="2112" name="Freeform 128"/>
              <p:cNvSpPr>
                <a:spLocks/>
              </p:cNvSpPr>
              <p:nvPr/>
            </p:nvSpPr>
            <p:spPr bwMode="auto">
              <a:xfrm>
                <a:off x="6154" y="3020"/>
                <a:ext cx="129" cy="2"/>
              </a:xfrm>
              <a:custGeom>
                <a:avLst/>
                <a:gdLst>
                  <a:gd name="T0" fmla="+- 0 6283 6154"/>
                  <a:gd name="T1" fmla="*/ T0 w 129"/>
                  <a:gd name="T2" fmla="+- 0 6154 6154"/>
                  <a:gd name="T3" fmla="*/ T2 w 129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129">
                    <a:moveTo>
                      <a:pt x="129" y="0"/>
                    </a:moveTo>
                    <a:lnTo>
                      <a:pt x="0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99" name="Group 125"/>
            <p:cNvGrpSpPr>
              <a:grpSpLocks/>
            </p:cNvGrpSpPr>
            <p:nvPr/>
          </p:nvGrpSpPr>
          <p:grpSpPr bwMode="auto">
            <a:xfrm>
              <a:off x="4912201" y="4116036"/>
              <a:ext cx="96520" cy="112431"/>
              <a:chOff x="6154" y="2932"/>
              <a:chExt cx="152" cy="177"/>
            </a:xfrm>
          </p:grpSpPr>
          <p:sp>
            <p:nvSpPr>
              <p:cNvPr id="2111" name="Freeform 126"/>
              <p:cNvSpPr>
                <a:spLocks/>
              </p:cNvSpPr>
              <p:nvPr/>
            </p:nvSpPr>
            <p:spPr bwMode="auto">
              <a:xfrm>
                <a:off x="6154" y="2932"/>
                <a:ext cx="152" cy="177"/>
              </a:xfrm>
              <a:custGeom>
                <a:avLst/>
                <a:gdLst>
                  <a:gd name="T0" fmla="+- 0 6305 6154"/>
                  <a:gd name="T1" fmla="*/ T0 w 152"/>
                  <a:gd name="T2" fmla="+- 0 3109 2932"/>
                  <a:gd name="T3" fmla="*/ 3109 h 177"/>
                  <a:gd name="T4" fmla="+- 0 6154 6154"/>
                  <a:gd name="T5" fmla="*/ T4 w 152"/>
                  <a:gd name="T6" fmla="+- 0 3020 2932"/>
                  <a:gd name="T7" fmla="*/ 3020 h 177"/>
                  <a:gd name="T8" fmla="+- 0 6305 6154"/>
                  <a:gd name="T9" fmla="*/ T8 w 152"/>
                  <a:gd name="T10" fmla="+- 0 2932 2932"/>
                  <a:gd name="T11" fmla="*/ 2932 h 17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52" h="177">
                    <a:moveTo>
                      <a:pt x="151" y="177"/>
                    </a:moveTo>
                    <a:lnTo>
                      <a:pt x="0" y="88"/>
                    </a:lnTo>
                    <a:lnTo>
                      <a:pt x="151" y="0"/>
                    </a:lnTo>
                  </a:path>
                </a:pathLst>
              </a:custGeom>
              <a:noFill/>
              <a:ln w="32004">
                <a:solidFill>
                  <a:srgbClr val="63B0D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0" name="Group 123"/>
            <p:cNvGrpSpPr>
              <a:grpSpLocks/>
            </p:cNvGrpSpPr>
            <p:nvPr/>
          </p:nvGrpSpPr>
          <p:grpSpPr bwMode="auto">
            <a:xfrm>
              <a:off x="7669371" y="3324574"/>
              <a:ext cx="471170" cy="585657"/>
              <a:chOff x="10496" y="1686"/>
              <a:chExt cx="742" cy="922"/>
            </a:xfrm>
          </p:grpSpPr>
          <p:sp>
            <p:nvSpPr>
              <p:cNvPr id="2110" name="Freeform 124"/>
              <p:cNvSpPr>
                <a:spLocks/>
              </p:cNvSpPr>
              <p:nvPr/>
            </p:nvSpPr>
            <p:spPr bwMode="auto">
              <a:xfrm>
                <a:off x="10496" y="1686"/>
                <a:ext cx="742" cy="922"/>
              </a:xfrm>
              <a:custGeom>
                <a:avLst/>
                <a:gdLst>
                  <a:gd name="T0" fmla="+- 0 10496 10496"/>
                  <a:gd name="T1" fmla="*/ T0 w 742"/>
                  <a:gd name="T2" fmla="+- 0 1686 1686"/>
                  <a:gd name="T3" fmla="*/ 1686 h 922"/>
                  <a:gd name="T4" fmla="+- 0 11238 10496"/>
                  <a:gd name="T5" fmla="*/ T4 w 742"/>
                  <a:gd name="T6" fmla="+- 0 1686 1686"/>
                  <a:gd name="T7" fmla="*/ 1686 h 922"/>
                  <a:gd name="T8" fmla="+- 0 11238 10496"/>
                  <a:gd name="T9" fmla="*/ T8 w 742"/>
                  <a:gd name="T10" fmla="+- 0 2608 1686"/>
                  <a:gd name="T11" fmla="*/ 2608 h 922"/>
                  <a:gd name="T12" fmla="+- 0 10496 10496"/>
                  <a:gd name="T13" fmla="*/ T12 w 742"/>
                  <a:gd name="T14" fmla="+- 0 2608 1686"/>
                  <a:gd name="T15" fmla="*/ 2608 h 922"/>
                  <a:gd name="T16" fmla="+- 0 10496 10496"/>
                  <a:gd name="T17" fmla="*/ T16 w 742"/>
                  <a:gd name="T18" fmla="+- 0 1686 1686"/>
                  <a:gd name="T19" fmla="*/ 1686 h 92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742" h="922">
                    <a:moveTo>
                      <a:pt x="0" y="0"/>
                    </a:moveTo>
                    <a:lnTo>
                      <a:pt x="742" y="0"/>
                    </a:lnTo>
                    <a:lnTo>
                      <a:pt x="742" y="922"/>
                    </a:lnTo>
                    <a:lnTo>
                      <a:pt x="0" y="92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1" name="Group 121"/>
            <p:cNvGrpSpPr>
              <a:grpSpLocks/>
            </p:cNvGrpSpPr>
            <p:nvPr/>
          </p:nvGrpSpPr>
          <p:grpSpPr bwMode="auto">
            <a:xfrm>
              <a:off x="7669371" y="3324574"/>
              <a:ext cx="471170" cy="585657"/>
              <a:chOff x="10496" y="1686"/>
              <a:chExt cx="742" cy="922"/>
            </a:xfrm>
          </p:grpSpPr>
          <p:sp>
            <p:nvSpPr>
              <p:cNvPr id="2109" name="Freeform 122"/>
              <p:cNvSpPr>
                <a:spLocks/>
              </p:cNvSpPr>
              <p:nvPr/>
            </p:nvSpPr>
            <p:spPr bwMode="auto">
              <a:xfrm>
                <a:off x="10496" y="1686"/>
                <a:ext cx="742" cy="922"/>
              </a:xfrm>
              <a:custGeom>
                <a:avLst/>
                <a:gdLst>
                  <a:gd name="T0" fmla="+- 0 10496 10496"/>
                  <a:gd name="T1" fmla="*/ T0 w 742"/>
                  <a:gd name="T2" fmla="+- 0 1686 1686"/>
                  <a:gd name="T3" fmla="*/ 1686 h 922"/>
                  <a:gd name="T4" fmla="+- 0 11238 10496"/>
                  <a:gd name="T5" fmla="*/ T4 w 742"/>
                  <a:gd name="T6" fmla="+- 0 1686 1686"/>
                  <a:gd name="T7" fmla="*/ 1686 h 922"/>
                  <a:gd name="T8" fmla="+- 0 11238 10496"/>
                  <a:gd name="T9" fmla="*/ T8 w 742"/>
                  <a:gd name="T10" fmla="+- 0 2608 1686"/>
                  <a:gd name="T11" fmla="*/ 2608 h 922"/>
                  <a:gd name="T12" fmla="+- 0 10496 10496"/>
                  <a:gd name="T13" fmla="*/ T12 w 742"/>
                  <a:gd name="T14" fmla="+- 0 2608 1686"/>
                  <a:gd name="T15" fmla="*/ 2608 h 922"/>
                  <a:gd name="T16" fmla="+- 0 10496 10496"/>
                  <a:gd name="T17" fmla="*/ T16 w 742"/>
                  <a:gd name="T18" fmla="+- 0 1686 1686"/>
                  <a:gd name="T19" fmla="*/ 1686 h 92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742" h="922">
                    <a:moveTo>
                      <a:pt x="0" y="0"/>
                    </a:moveTo>
                    <a:lnTo>
                      <a:pt x="742" y="0"/>
                    </a:lnTo>
                    <a:lnTo>
                      <a:pt x="742" y="922"/>
                    </a:lnTo>
                    <a:lnTo>
                      <a:pt x="0" y="92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89A4A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2" name="Group 119"/>
            <p:cNvGrpSpPr>
              <a:grpSpLocks/>
            </p:cNvGrpSpPr>
            <p:nvPr/>
          </p:nvGrpSpPr>
          <p:grpSpPr bwMode="auto">
            <a:xfrm>
              <a:off x="7669371" y="3390000"/>
              <a:ext cx="59690" cy="454805"/>
              <a:chOff x="10496" y="1789"/>
              <a:chExt cx="94" cy="716"/>
            </a:xfrm>
          </p:grpSpPr>
          <p:sp>
            <p:nvSpPr>
              <p:cNvPr id="2108" name="Freeform 120"/>
              <p:cNvSpPr>
                <a:spLocks/>
              </p:cNvSpPr>
              <p:nvPr/>
            </p:nvSpPr>
            <p:spPr bwMode="auto">
              <a:xfrm>
                <a:off x="10496" y="1789"/>
                <a:ext cx="94" cy="716"/>
              </a:xfrm>
              <a:custGeom>
                <a:avLst/>
                <a:gdLst>
                  <a:gd name="T0" fmla="+- 0 10496 10496"/>
                  <a:gd name="T1" fmla="*/ T0 w 94"/>
                  <a:gd name="T2" fmla="+- 0 1789 1789"/>
                  <a:gd name="T3" fmla="*/ 1789 h 716"/>
                  <a:gd name="T4" fmla="+- 0 10590 10496"/>
                  <a:gd name="T5" fmla="*/ T4 w 94"/>
                  <a:gd name="T6" fmla="+- 0 1789 1789"/>
                  <a:gd name="T7" fmla="*/ 1789 h 716"/>
                  <a:gd name="T8" fmla="+- 0 10590 10496"/>
                  <a:gd name="T9" fmla="*/ T8 w 94"/>
                  <a:gd name="T10" fmla="+- 0 2504 1789"/>
                  <a:gd name="T11" fmla="*/ 2504 h 716"/>
                  <a:gd name="T12" fmla="+- 0 10496 10496"/>
                  <a:gd name="T13" fmla="*/ T12 w 94"/>
                  <a:gd name="T14" fmla="+- 0 2504 1789"/>
                  <a:gd name="T15" fmla="*/ 2504 h 716"/>
                  <a:gd name="T16" fmla="+- 0 10496 10496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3" name="Group 117"/>
            <p:cNvGrpSpPr>
              <a:grpSpLocks/>
            </p:cNvGrpSpPr>
            <p:nvPr/>
          </p:nvGrpSpPr>
          <p:grpSpPr bwMode="auto">
            <a:xfrm>
              <a:off x="7669371" y="3390000"/>
              <a:ext cx="59690" cy="454805"/>
              <a:chOff x="10496" y="1789"/>
              <a:chExt cx="94" cy="716"/>
            </a:xfrm>
          </p:grpSpPr>
          <p:sp>
            <p:nvSpPr>
              <p:cNvPr id="2106" name="Freeform 118"/>
              <p:cNvSpPr>
                <a:spLocks/>
              </p:cNvSpPr>
              <p:nvPr/>
            </p:nvSpPr>
            <p:spPr bwMode="auto">
              <a:xfrm>
                <a:off x="10496" y="1789"/>
                <a:ext cx="94" cy="716"/>
              </a:xfrm>
              <a:custGeom>
                <a:avLst/>
                <a:gdLst>
                  <a:gd name="T0" fmla="+- 0 10496 10496"/>
                  <a:gd name="T1" fmla="*/ T0 w 94"/>
                  <a:gd name="T2" fmla="+- 0 1789 1789"/>
                  <a:gd name="T3" fmla="*/ 1789 h 716"/>
                  <a:gd name="T4" fmla="+- 0 10590 10496"/>
                  <a:gd name="T5" fmla="*/ T4 w 94"/>
                  <a:gd name="T6" fmla="+- 0 1789 1789"/>
                  <a:gd name="T7" fmla="*/ 1789 h 716"/>
                  <a:gd name="T8" fmla="+- 0 10590 10496"/>
                  <a:gd name="T9" fmla="*/ T8 w 94"/>
                  <a:gd name="T10" fmla="+- 0 2504 1789"/>
                  <a:gd name="T11" fmla="*/ 2504 h 716"/>
                  <a:gd name="T12" fmla="+- 0 10496 10496"/>
                  <a:gd name="T13" fmla="*/ T12 w 94"/>
                  <a:gd name="T14" fmla="+- 0 2504 1789"/>
                  <a:gd name="T15" fmla="*/ 2504 h 716"/>
                  <a:gd name="T16" fmla="+- 0 10496 10496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4" name="Group 115"/>
            <p:cNvGrpSpPr>
              <a:grpSpLocks/>
            </p:cNvGrpSpPr>
            <p:nvPr/>
          </p:nvGrpSpPr>
          <p:grpSpPr bwMode="auto">
            <a:xfrm>
              <a:off x="7729061" y="3390000"/>
              <a:ext cx="58420" cy="454805"/>
              <a:chOff x="10590" y="1789"/>
              <a:chExt cx="92" cy="716"/>
            </a:xfrm>
          </p:grpSpPr>
          <p:sp>
            <p:nvSpPr>
              <p:cNvPr id="2105" name="Freeform 116"/>
              <p:cNvSpPr>
                <a:spLocks/>
              </p:cNvSpPr>
              <p:nvPr/>
            </p:nvSpPr>
            <p:spPr bwMode="auto">
              <a:xfrm>
                <a:off x="10590" y="1789"/>
                <a:ext cx="92" cy="716"/>
              </a:xfrm>
              <a:custGeom>
                <a:avLst/>
                <a:gdLst>
                  <a:gd name="T0" fmla="+- 0 10590 10590"/>
                  <a:gd name="T1" fmla="*/ T0 w 92"/>
                  <a:gd name="T2" fmla="+- 0 1789 1789"/>
                  <a:gd name="T3" fmla="*/ 1789 h 716"/>
                  <a:gd name="T4" fmla="+- 0 10681 10590"/>
                  <a:gd name="T5" fmla="*/ T4 w 92"/>
                  <a:gd name="T6" fmla="+- 0 1789 1789"/>
                  <a:gd name="T7" fmla="*/ 1789 h 716"/>
                  <a:gd name="T8" fmla="+- 0 10681 10590"/>
                  <a:gd name="T9" fmla="*/ T8 w 92"/>
                  <a:gd name="T10" fmla="+- 0 2504 1789"/>
                  <a:gd name="T11" fmla="*/ 2504 h 716"/>
                  <a:gd name="T12" fmla="+- 0 10590 10590"/>
                  <a:gd name="T13" fmla="*/ T12 w 92"/>
                  <a:gd name="T14" fmla="+- 0 2504 1789"/>
                  <a:gd name="T15" fmla="*/ 2504 h 716"/>
                  <a:gd name="T16" fmla="+- 0 10590 10590"/>
                  <a:gd name="T17" fmla="*/ T16 w 92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5" name="Group 113"/>
            <p:cNvGrpSpPr>
              <a:grpSpLocks/>
            </p:cNvGrpSpPr>
            <p:nvPr/>
          </p:nvGrpSpPr>
          <p:grpSpPr bwMode="auto">
            <a:xfrm>
              <a:off x="7729061" y="3390000"/>
              <a:ext cx="58420" cy="454805"/>
              <a:chOff x="10590" y="1789"/>
              <a:chExt cx="92" cy="716"/>
            </a:xfrm>
          </p:grpSpPr>
          <p:sp>
            <p:nvSpPr>
              <p:cNvPr id="2104" name="Freeform 114"/>
              <p:cNvSpPr>
                <a:spLocks/>
              </p:cNvSpPr>
              <p:nvPr/>
            </p:nvSpPr>
            <p:spPr bwMode="auto">
              <a:xfrm>
                <a:off x="10590" y="1789"/>
                <a:ext cx="92" cy="716"/>
              </a:xfrm>
              <a:custGeom>
                <a:avLst/>
                <a:gdLst>
                  <a:gd name="T0" fmla="+- 0 10590 10590"/>
                  <a:gd name="T1" fmla="*/ T0 w 92"/>
                  <a:gd name="T2" fmla="+- 0 1789 1789"/>
                  <a:gd name="T3" fmla="*/ 1789 h 716"/>
                  <a:gd name="T4" fmla="+- 0 10681 10590"/>
                  <a:gd name="T5" fmla="*/ T4 w 92"/>
                  <a:gd name="T6" fmla="+- 0 1789 1789"/>
                  <a:gd name="T7" fmla="*/ 1789 h 716"/>
                  <a:gd name="T8" fmla="+- 0 10681 10590"/>
                  <a:gd name="T9" fmla="*/ T8 w 92"/>
                  <a:gd name="T10" fmla="+- 0 2504 1789"/>
                  <a:gd name="T11" fmla="*/ 2504 h 716"/>
                  <a:gd name="T12" fmla="+- 0 10590 10590"/>
                  <a:gd name="T13" fmla="*/ T12 w 92"/>
                  <a:gd name="T14" fmla="+- 0 2504 1789"/>
                  <a:gd name="T15" fmla="*/ 2504 h 716"/>
                  <a:gd name="T16" fmla="+- 0 10590 10590"/>
                  <a:gd name="T17" fmla="*/ T16 w 92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6" name="Group 111"/>
            <p:cNvGrpSpPr>
              <a:grpSpLocks/>
            </p:cNvGrpSpPr>
            <p:nvPr/>
          </p:nvGrpSpPr>
          <p:grpSpPr bwMode="auto">
            <a:xfrm>
              <a:off x="7786846" y="3390000"/>
              <a:ext cx="59690" cy="454805"/>
              <a:chOff x="10681" y="1789"/>
              <a:chExt cx="94" cy="716"/>
            </a:xfrm>
          </p:grpSpPr>
          <p:sp>
            <p:nvSpPr>
              <p:cNvPr id="2103" name="Freeform 112"/>
              <p:cNvSpPr>
                <a:spLocks/>
              </p:cNvSpPr>
              <p:nvPr/>
            </p:nvSpPr>
            <p:spPr bwMode="auto">
              <a:xfrm>
                <a:off x="10681" y="1789"/>
                <a:ext cx="94" cy="716"/>
              </a:xfrm>
              <a:custGeom>
                <a:avLst/>
                <a:gdLst>
                  <a:gd name="T0" fmla="+- 0 10681 10681"/>
                  <a:gd name="T1" fmla="*/ T0 w 94"/>
                  <a:gd name="T2" fmla="+- 0 1789 1789"/>
                  <a:gd name="T3" fmla="*/ 1789 h 716"/>
                  <a:gd name="T4" fmla="+- 0 10775 10681"/>
                  <a:gd name="T5" fmla="*/ T4 w 94"/>
                  <a:gd name="T6" fmla="+- 0 1789 1789"/>
                  <a:gd name="T7" fmla="*/ 1789 h 716"/>
                  <a:gd name="T8" fmla="+- 0 10775 10681"/>
                  <a:gd name="T9" fmla="*/ T8 w 94"/>
                  <a:gd name="T10" fmla="+- 0 2504 1789"/>
                  <a:gd name="T11" fmla="*/ 2504 h 716"/>
                  <a:gd name="T12" fmla="+- 0 10681 10681"/>
                  <a:gd name="T13" fmla="*/ T12 w 94"/>
                  <a:gd name="T14" fmla="+- 0 2504 1789"/>
                  <a:gd name="T15" fmla="*/ 2504 h 716"/>
                  <a:gd name="T16" fmla="+- 0 10681 10681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7" name="Group 109"/>
            <p:cNvGrpSpPr>
              <a:grpSpLocks/>
            </p:cNvGrpSpPr>
            <p:nvPr/>
          </p:nvGrpSpPr>
          <p:grpSpPr bwMode="auto">
            <a:xfrm>
              <a:off x="7786846" y="3390000"/>
              <a:ext cx="59690" cy="454805"/>
              <a:chOff x="10681" y="1789"/>
              <a:chExt cx="94" cy="716"/>
            </a:xfrm>
          </p:grpSpPr>
          <p:sp>
            <p:nvSpPr>
              <p:cNvPr id="2102" name="Freeform 110"/>
              <p:cNvSpPr>
                <a:spLocks/>
              </p:cNvSpPr>
              <p:nvPr/>
            </p:nvSpPr>
            <p:spPr bwMode="auto">
              <a:xfrm>
                <a:off x="10681" y="1789"/>
                <a:ext cx="94" cy="716"/>
              </a:xfrm>
              <a:custGeom>
                <a:avLst/>
                <a:gdLst>
                  <a:gd name="T0" fmla="+- 0 10681 10681"/>
                  <a:gd name="T1" fmla="*/ T0 w 94"/>
                  <a:gd name="T2" fmla="+- 0 1789 1789"/>
                  <a:gd name="T3" fmla="*/ 1789 h 716"/>
                  <a:gd name="T4" fmla="+- 0 10775 10681"/>
                  <a:gd name="T5" fmla="*/ T4 w 94"/>
                  <a:gd name="T6" fmla="+- 0 1789 1789"/>
                  <a:gd name="T7" fmla="*/ 1789 h 716"/>
                  <a:gd name="T8" fmla="+- 0 10775 10681"/>
                  <a:gd name="T9" fmla="*/ T8 w 94"/>
                  <a:gd name="T10" fmla="+- 0 2504 1789"/>
                  <a:gd name="T11" fmla="*/ 2504 h 716"/>
                  <a:gd name="T12" fmla="+- 0 10681 10681"/>
                  <a:gd name="T13" fmla="*/ T12 w 94"/>
                  <a:gd name="T14" fmla="+- 0 2504 1789"/>
                  <a:gd name="T15" fmla="*/ 2504 h 716"/>
                  <a:gd name="T16" fmla="+- 0 10681 10681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8" name="Group 107"/>
            <p:cNvGrpSpPr>
              <a:grpSpLocks/>
            </p:cNvGrpSpPr>
            <p:nvPr/>
          </p:nvGrpSpPr>
          <p:grpSpPr bwMode="auto">
            <a:xfrm>
              <a:off x="7846536" y="3390000"/>
              <a:ext cx="58420" cy="454805"/>
              <a:chOff x="10775" y="1789"/>
              <a:chExt cx="92" cy="716"/>
            </a:xfrm>
          </p:grpSpPr>
          <p:sp>
            <p:nvSpPr>
              <p:cNvPr id="2101" name="Freeform 108"/>
              <p:cNvSpPr>
                <a:spLocks/>
              </p:cNvSpPr>
              <p:nvPr/>
            </p:nvSpPr>
            <p:spPr bwMode="auto">
              <a:xfrm>
                <a:off x="10775" y="1789"/>
                <a:ext cx="92" cy="716"/>
              </a:xfrm>
              <a:custGeom>
                <a:avLst/>
                <a:gdLst>
                  <a:gd name="T0" fmla="+- 0 10775 10775"/>
                  <a:gd name="T1" fmla="*/ T0 w 92"/>
                  <a:gd name="T2" fmla="+- 0 1789 1789"/>
                  <a:gd name="T3" fmla="*/ 1789 h 716"/>
                  <a:gd name="T4" fmla="+- 0 10866 10775"/>
                  <a:gd name="T5" fmla="*/ T4 w 92"/>
                  <a:gd name="T6" fmla="+- 0 1789 1789"/>
                  <a:gd name="T7" fmla="*/ 1789 h 716"/>
                  <a:gd name="T8" fmla="+- 0 10866 10775"/>
                  <a:gd name="T9" fmla="*/ T8 w 92"/>
                  <a:gd name="T10" fmla="+- 0 2504 1789"/>
                  <a:gd name="T11" fmla="*/ 2504 h 716"/>
                  <a:gd name="T12" fmla="+- 0 10775 10775"/>
                  <a:gd name="T13" fmla="*/ T12 w 92"/>
                  <a:gd name="T14" fmla="+- 0 2504 1789"/>
                  <a:gd name="T15" fmla="*/ 2504 h 716"/>
                  <a:gd name="T16" fmla="+- 0 10775 10775"/>
                  <a:gd name="T17" fmla="*/ T16 w 92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09" name="Group 105"/>
            <p:cNvGrpSpPr>
              <a:grpSpLocks/>
            </p:cNvGrpSpPr>
            <p:nvPr/>
          </p:nvGrpSpPr>
          <p:grpSpPr bwMode="auto">
            <a:xfrm>
              <a:off x="7846536" y="3390000"/>
              <a:ext cx="58420" cy="454805"/>
              <a:chOff x="10775" y="1789"/>
              <a:chExt cx="92" cy="716"/>
            </a:xfrm>
          </p:grpSpPr>
          <p:sp>
            <p:nvSpPr>
              <p:cNvPr id="2100" name="Freeform 106"/>
              <p:cNvSpPr>
                <a:spLocks/>
              </p:cNvSpPr>
              <p:nvPr/>
            </p:nvSpPr>
            <p:spPr bwMode="auto">
              <a:xfrm>
                <a:off x="10775" y="1789"/>
                <a:ext cx="92" cy="716"/>
              </a:xfrm>
              <a:custGeom>
                <a:avLst/>
                <a:gdLst>
                  <a:gd name="T0" fmla="+- 0 10775 10775"/>
                  <a:gd name="T1" fmla="*/ T0 w 92"/>
                  <a:gd name="T2" fmla="+- 0 1789 1789"/>
                  <a:gd name="T3" fmla="*/ 1789 h 716"/>
                  <a:gd name="T4" fmla="+- 0 10866 10775"/>
                  <a:gd name="T5" fmla="*/ T4 w 92"/>
                  <a:gd name="T6" fmla="+- 0 1789 1789"/>
                  <a:gd name="T7" fmla="*/ 1789 h 716"/>
                  <a:gd name="T8" fmla="+- 0 10866 10775"/>
                  <a:gd name="T9" fmla="*/ T8 w 92"/>
                  <a:gd name="T10" fmla="+- 0 2504 1789"/>
                  <a:gd name="T11" fmla="*/ 2504 h 716"/>
                  <a:gd name="T12" fmla="+- 0 10775 10775"/>
                  <a:gd name="T13" fmla="*/ T12 w 92"/>
                  <a:gd name="T14" fmla="+- 0 2504 1789"/>
                  <a:gd name="T15" fmla="*/ 2504 h 716"/>
                  <a:gd name="T16" fmla="+- 0 10775 10775"/>
                  <a:gd name="T17" fmla="*/ T16 w 92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0" name="Group 103"/>
            <p:cNvGrpSpPr>
              <a:grpSpLocks/>
            </p:cNvGrpSpPr>
            <p:nvPr/>
          </p:nvGrpSpPr>
          <p:grpSpPr bwMode="auto">
            <a:xfrm>
              <a:off x="7904321" y="3390000"/>
              <a:ext cx="59690" cy="454805"/>
              <a:chOff x="10866" y="1789"/>
              <a:chExt cx="94" cy="716"/>
            </a:xfrm>
          </p:grpSpPr>
          <p:sp>
            <p:nvSpPr>
              <p:cNvPr id="2099" name="Freeform 104"/>
              <p:cNvSpPr>
                <a:spLocks/>
              </p:cNvSpPr>
              <p:nvPr/>
            </p:nvSpPr>
            <p:spPr bwMode="auto">
              <a:xfrm>
                <a:off x="10866" y="1789"/>
                <a:ext cx="94" cy="716"/>
              </a:xfrm>
              <a:custGeom>
                <a:avLst/>
                <a:gdLst>
                  <a:gd name="T0" fmla="+- 0 10866 10866"/>
                  <a:gd name="T1" fmla="*/ T0 w 94"/>
                  <a:gd name="T2" fmla="+- 0 1789 1789"/>
                  <a:gd name="T3" fmla="*/ 1789 h 716"/>
                  <a:gd name="T4" fmla="+- 0 10960 10866"/>
                  <a:gd name="T5" fmla="*/ T4 w 94"/>
                  <a:gd name="T6" fmla="+- 0 1789 1789"/>
                  <a:gd name="T7" fmla="*/ 1789 h 716"/>
                  <a:gd name="T8" fmla="+- 0 10960 10866"/>
                  <a:gd name="T9" fmla="*/ T8 w 94"/>
                  <a:gd name="T10" fmla="+- 0 2504 1789"/>
                  <a:gd name="T11" fmla="*/ 2504 h 716"/>
                  <a:gd name="T12" fmla="+- 0 10866 10866"/>
                  <a:gd name="T13" fmla="*/ T12 w 94"/>
                  <a:gd name="T14" fmla="+- 0 2504 1789"/>
                  <a:gd name="T15" fmla="*/ 2504 h 716"/>
                  <a:gd name="T16" fmla="+- 0 10866 10866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1" name="Group 101"/>
            <p:cNvGrpSpPr>
              <a:grpSpLocks/>
            </p:cNvGrpSpPr>
            <p:nvPr/>
          </p:nvGrpSpPr>
          <p:grpSpPr bwMode="auto">
            <a:xfrm>
              <a:off x="7904321" y="3390000"/>
              <a:ext cx="59690" cy="454805"/>
              <a:chOff x="10866" y="1789"/>
              <a:chExt cx="94" cy="716"/>
            </a:xfrm>
          </p:grpSpPr>
          <p:sp>
            <p:nvSpPr>
              <p:cNvPr id="2098" name="Freeform 102"/>
              <p:cNvSpPr>
                <a:spLocks/>
              </p:cNvSpPr>
              <p:nvPr/>
            </p:nvSpPr>
            <p:spPr bwMode="auto">
              <a:xfrm>
                <a:off x="10866" y="1789"/>
                <a:ext cx="94" cy="716"/>
              </a:xfrm>
              <a:custGeom>
                <a:avLst/>
                <a:gdLst>
                  <a:gd name="T0" fmla="+- 0 10866 10866"/>
                  <a:gd name="T1" fmla="*/ T0 w 94"/>
                  <a:gd name="T2" fmla="+- 0 1789 1789"/>
                  <a:gd name="T3" fmla="*/ 1789 h 716"/>
                  <a:gd name="T4" fmla="+- 0 10960 10866"/>
                  <a:gd name="T5" fmla="*/ T4 w 94"/>
                  <a:gd name="T6" fmla="+- 0 1789 1789"/>
                  <a:gd name="T7" fmla="*/ 1789 h 716"/>
                  <a:gd name="T8" fmla="+- 0 10960 10866"/>
                  <a:gd name="T9" fmla="*/ T8 w 94"/>
                  <a:gd name="T10" fmla="+- 0 2504 1789"/>
                  <a:gd name="T11" fmla="*/ 2504 h 716"/>
                  <a:gd name="T12" fmla="+- 0 10866 10866"/>
                  <a:gd name="T13" fmla="*/ T12 w 94"/>
                  <a:gd name="T14" fmla="+- 0 2504 1789"/>
                  <a:gd name="T15" fmla="*/ 2504 h 716"/>
                  <a:gd name="T16" fmla="+- 0 10866 10866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2" name="Group 99"/>
            <p:cNvGrpSpPr>
              <a:grpSpLocks/>
            </p:cNvGrpSpPr>
            <p:nvPr/>
          </p:nvGrpSpPr>
          <p:grpSpPr bwMode="auto">
            <a:xfrm>
              <a:off x="7964011" y="3390000"/>
              <a:ext cx="58420" cy="454805"/>
              <a:chOff x="10960" y="1789"/>
              <a:chExt cx="92" cy="716"/>
            </a:xfrm>
          </p:grpSpPr>
          <p:sp>
            <p:nvSpPr>
              <p:cNvPr id="2097" name="Freeform 100"/>
              <p:cNvSpPr>
                <a:spLocks/>
              </p:cNvSpPr>
              <p:nvPr/>
            </p:nvSpPr>
            <p:spPr bwMode="auto">
              <a:xfrm>
                <a:off x="10960" y="1789"/>
                <a:ext cx="92" cy="716"/>
              </a:xfrm>
              <a:custGeom>
                <a:avLst/>
                <a:gdLst>
                  <a:gd name="T0" fmla="+- 0 10960 10960"/>
                  <a:gd name="T1" fmla="*/ T0 w 92"/>
                  <a:gd name="T2" fmla="+- 0 1789 1789"/>
                  <a:gd name="T3" fmla="*/ 1789 h 716"/>
                  <a:gd name="T4" fmla="+- 0 11051 10960"/>
                  <a:gd name="T5" fmla="*/ T4 w 92"/>
                  <a:gd name="T6" fmla="+- 0 1789 1789"/>
                  <a:gd name="T7" fmla="*/ 1789 h 716"/>
                  <a:gd name="T8" fmla="+- 0 11051 10960"/>
                  <a:gd name="T9" fmla="*/ T8 w 92"/>
                  <a:gd name="T10" fmla="+- 0 2504 1789"/>
                  <a:gd name="T11" fmla="*/ 2504 h 716"/>
                  <a:gd name="T12" fmla="+- 0 10960 10960"/>
                  <a:gd name="T13" fmla="*/ T12 w 92"/>
                  <a:gd name="T14" fmla="+- 0 2504 1789"/>
                  <a:gd name="T15" fmla="*/ 2504 h 716"/>
                  <a:gd name="T16" fmla="+- 0 10960 10960"/>
                  <a:gd name="T17" fmla="*/ T16 w 92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3" name="Group 97"/>
            <p:cNvGrpSpPr>
              <a:grpSpLocks/>
            </p:cNvGrpSpPr>
            <p:nvPr/>
          </p:nvGrpSpPr>
          <p:grpSpPr bwMode="auto">
            <a:xfrm>
              <a:off x="7964011" y="3390000"/>
              <a:ext cx="58420" cy="454805"/>
              <a:chOff x="10960" y="1789"/>
              <a:chExt cx="92" cy="716"/>
            </a:xfrm>
          </p:grpSpPr>
          <p:sp>
            <p:nvSpPr>
              <p:cNvPr id="2096" name="Freeform 98"/>
              <p:cNvSpPr>
                <a:spLocks/>
              </p:cNvSpPr>
              <p:nvPr/>
            </p:nvSpPr>
            <p:spPr bwMode="auto">
              <a:xfrm>
                <a:off x="10960" y="1789"/>
                <a:ext cx="92" cy="716"/>
              </a:xfrm>
              <a:custGeom>
                <a:avLst/>
                <a:gdLst>
                  <a:gd name="T0" fmla="+- 0 10960 10960"/>
                  <a:gd name="T1" fmla="*/ T0 w 92"/>
                  <a:gd name="T2" fmla="+- 0 1789 1789"/>
                  <a:gd name="T3" fmla="*/ 1789 h 716"/>
                  <a:gd name="T4" fmla="+- 0 11051 10960"/>
                  <a:gd name="T5" fmla="*/ T4 w 92"/>
                  <a:gd name="T6" fmla="+- 0 1789 1789"/>
                  <a:gd name="T7" fmla="*/ 1789 h 716"/>
                  <a:gd name="T8" fmla="+- 0 11051 10960"/>
                  <a:gd name="T9" fmla="*/ T8 w 92"/>
                  <a:gd name="T10" fmla="+- 0 2504 1789"/>
                  <a:gd name="T11" fmla="*/ 2504 h 716"/>
                  <a:gd name="T12" fmla="+- 0 10960 10960"/>
                  <a:gd name="T13" fmla="*/ T12 w 92"/>
                  <a:gd name="T14" fmla="+- 0 2504 1789"/>
                  <a:gd name="T15" fmla="*/ 2504 h 716"/>
                  <a:gd name="T16" fmla="+- 0 10960 10960"/>
                  <a:gd name="T17" fmla="*/ T16 w 92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4" name="Group 95"/>
            <p:cNvGrpSpPr>
              <a:grpSpLocks/>
            </p:cNvGrpSpPr>
            <p:nvPr/>
          </p:nvGrpSpPr>
          <p:grpSpPr bwMode="auto">
            <a:xfrm>
              <a:off x="8021796" y="3390000"/>
              <a:ext cx="59690" cy="454805"/>
              <a:chOff x="11051" y="1789"/>
              <a:chExt cx="94" cy="716"/>
            </a:xfrm>
          </p:grpSpPr>
          <p:sp>
            <p:nvSpPr>
              <p:cNvPr id="2095" name="Freeform 96"/>
              <p:cNvSpPr>
                <a:spLocks/>
              </p:cNvSpPr>
              <p:nvPr/>
            </p:nvSpPr>
            <p:spPr bwMode="auto">
              <a:xfrm>
                <a:off x="11051" y="1789"/>
                <a:ext cx="94" cy="716"/>
              </a:xfrm>
              <a:custGeom>
                <a:avLst/>
                <a:gdLst>
                  <a:gd name="T0" fmla="+- 0 11051 11051"/>
                  <a:gd name="T1" fmla="*/ T0 w 94"/>
                  <a:gd name="T2" fmla="+- 0 1789 1789"/>
                  <a:gd name="T3" fmla="*/ 1789 h 716"/>
                  <a:gd name="T4" fmla="+- 0 11144 11051"/>
                  <a:gd name="T5" fmla="*/ T4 w 94"/>
                  <a:gd name="T6" fmla="+- 0 1789 1789"/>
                  <a:gd name="T7" fmla="*/ 1789 h 716"/>
                  <a:gd name="T8" fmla="+- 0 11144 11051"/>
                  <a:gd name="T9" fmla="*/ T8 w 94"/>
                  <a:gd name="T10" fmla="+- 0 2504 1789"/>
                  <a:gd name="T11" fmla="*/ 2504 h 716"/>
                  <a:gd name="T12" fmla="+- 0 11051 11051"/>
                  <a:gd name="T13" fmla="*/ T12 w 94"/>
                  <a:gd name="T14" fmla="+- 0 2504 1789"/>
                  <a:gd name="T15" fmla="*/ 2504 h 716"/>
                  <a:gd name="T16" fmla="+- 0 11051 11051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3" y="0"/>
                    </a:lnTo>
                    <a:lnTo>
                      <a:pt x="93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5" name="Group 93"/>
            <p:cNvGrpSpPr>
              <a:grpSpLocks/>
            </p:cNvGrpSpPr>
            <p:nvPr/>
          </p:nvGrpSpPr>
          <p:grpSpPr bwMode="auto">
            <a:xfrm>
              <a:off x="8021796" y="3390000"/>
              <a:ext cx="59690" cy="454805"/>
              <a:chOff x="11051" y="1789"/>
              <a:chExt cx="94" cy="716"/>
            </a:xfrm>
          </p:grpSpPr>
          <p:sp>
            <p:nvSpPr>
              <p:cNvPr id="2094" name="Freeform 94"/>
              <p:cNvSpPr>
                <a:spLocks/>
              </p:cNvSpPr>
              <p:nvPr/>
            </p:nvSpPr>
            <p:spPr bwMode="auto">
              <a:xfrm>
                <a:off x="11051" y="1789"/>
                <a:ext cx="94" cy="716"/>
              </a:xfrm>
              <a:custGeom>
                <a:avLst/>
                <a:gdLst>
                  <a:gd name="T0" fmla="+- 0 11051 11051"/>
                  <a:gd name="T1" fmla="*/ T0 w 94"/>
                  <a:gd name="T2" fmla="+- 0 1789 1789"/>
                  <a:gd name="T3" fmla="*/ 1789 h 716"/>
                  <a:gd name="T4" fmla="+- 0 11144 11051"/>
                  <a:gd name="T5" fmla="*/ T4 w 94"/>
                  <a:gd name="T6" fmla="+- 0 1789 1789"/>
                  <a:gd name="T7" fmla="*/ 1789 h 716"/>
                  <a:gd name="T8" fmla="+- 0 11144 11051"/>
                  <a:gd name="T9" fmla="*/ T8 w 94"/>
                  <a:gd name="T10" fmla="+- 0 2504 1789"/>
                  <a:gd name="T11" fmla="*/ 2504 h 716"/>
                  <a:gd name="T12" fmla="+- 0 11051 11051"/>
                  <a:gd name="T13" fmla="*/ T12 w 94"/>
                  <a:gd name="T14" fmla="+- 0 2504 1789"/>
                  <a:gd name="T15" fmla="*/ 2504 h 716"/>
                  <a:gd name="T16" fmla="+- 0 11051 11051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3" y="0"/>
                    </a:lnTo>
                    <a:lnTo>
                      <a:pt x="93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6" name="Group 91"/>
            <p:cNvGrpSpPr>
              <a:grpSpLocks/>
            </p:cNvGrpSpPr>
            <p:nvPr/>
          </p:nvGrpSpPr>
          <p:grpSpPr bwMode="auto">
            <a:xfrm>
              <a:off x="8080851" y="3390000"/>
              <a:ext cx="59690" cy="454805"/>
              <a:chOff x="11144" y="1789"/>
              <a:chExt cx="94" cy="716"/>
            </a:xfrm>
          </p:grpSpPr>
          <p:sp>
            <p:nvSpPr>
              <p:cNvPr id="2093" name="Freeform 92"/>
              <p:cNvSpPr>
                <a:spLocks/>
              </p:cNvSpPr>
              <p:nvPr/>
            </p:nvSpPr>
            <p:spPr bwMode="auto">
              <a:xfrm>
                <a:off x="11144" y="1789"/>
                <a:ext cx="94" cy="716"/>
              </a:xfrm>
              <a:custGeom>
                <a:avLst/>
                <a:gdLst>
                  <a:gd name="T0" fmla="+- 0 11144 11144"/>
                  <a:gd name="T1" fmla="*/ T0 w 94"/>
                  <a:gd name="T2" fmla="+- 0 1789 1789"/>
                  <a:gd name="T3" fmla="*/ 1789 h 716"/>
                  <a:gd name="T4" fmla="+- 0 11238 11144"/>
                  <a:gd name="T5" fmla="*/ T4 w 94"/>
                  <a:gd name="T6" fmla="+- 0 1789 1789"/>
                  <a:gd name="T7" fmla="*/ 1789 h 716"/>
                  <a:gd name="T8" fmla="+- 0 11238 11144"/>
                  <a:gd name="T9" fmla="*/ T8 w 94"/>
                  <a:gd name="T10" fmla="+- 0 2504 1789"/>
                  <a:gd name="T11" fmla="*/ 2504 h 716"/>
                  <a:gd name="T12" fmla="+- 0 11144 11144"/>
                  <a:gd name="T13" fmla="*/ T12 w 94"/>
                  <a:gd name="T14" fmla="+- 0 2504 1789"/>
                  <a:gd name="T15" fmla="*/ 2504 h 716"/>
                  <a:gd name="T16" fmla="+- 0 11144 11144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7" name="Group 89"/>
            <p:cNvGrpSpPr>
              <a:grpSpLocks/>
            </p:cNvGrpSpPr>
            <p:nvPr/>
          </p:nvGrpSpPr>
          <p:grpSpPr bwMode="auto">
            <a:xfrm>
              <a:off x="8080851" y="3390000"/>
              <a:ext cx="59690" cy="454805"/>
              <a:chOff x="11144" y="1789"/>
              <a:chExt cx="94" cy="716"/>
            </a:xfrm>
          </p:grpSpPr>
          <p:sp>
            <p:nvSpPr>
              <p:cNvPr id="2092" name="Freeform 90"/>
              <p:cNvSpPr>
                <a:spLocks/>
              </p:cNvSpPr>
              <p:nvPr/>
            </p:nvSpPr>
            <p:spPr bwMode="auto">
              <a:xfrm>
                <a:off x="11144" y="1789"/>
                <a:ext cx="94" cy="716"/>
              </a:xfrm>
              <a:custGeom>
                <a:avLst/>
                <a:gdLst>
                  <a:gd name="T0" fmla="+- 0 11144 11144"/>
                  <a:gd name="T1" fmla="*/ T0 w 94"/>
                  <a:gd name="T2" fmla="+- 0 1789 1789"/>
                  <a:gd name="T3" fmla="*/ 1789 h 716"/>
                  <a:gd name="T4" fmla="+- 0 11238 11144"/>
                  <a:gd name="T5" fmla="*/ T4 w 94"/>
                  <a:gd name="T6" fmla="+- 0 1789 1789"/>
                  <a:gd name="T7" fmla="*/ 1789 h 716"/>
                  <a:gd name="T8" fmla="+- 0 11238 11144"/>
                  <a:gd name="T9" fmla="*/ T8 w 94"/>
                  <a:gd name="T10" fmla="+- 0 2504 1789"/>
                  <a:gd name="T11" fmla="*/ 2504 h 716"/>
                  <a:gd name="T12" fmla="+- 0 11144 11144"/>
                  <a:gd name="T13" fmla="*/ T12 w 94"/>
                  <a:gd name="T14" fmla="+- 0 2504 1789"/>
                  <a:gd name="T15" fmla="*/ 2504 h 716"/>
                  <a:gd name="T16" fmla="+- 0 11144 11144"/>
                  <a:gd name="T17" fmla="*/ T16 w 94"/>
                  <a:gd name="T18" fmla="+- 0 1789 1789"/>
                  <a:gd name="T19" fmla="*/ 1789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8" name="Group 87"/>
            <p:cNvGrpSpPr>
              <a:grpSpLocks/>
            </p:cNvGrpSpPr>
            <p:nvPr/>
          </p:nvGrpSpPr>
          <p:grpSpPr bwMode="auto">
            <a:xfrm>
              <a:off x="2659221" y="2516596"/>
              <a:ext cx="349250" cy="439560"/>
              <a:chOff x="2606" y="414"/>
              <a:chExt cx="550" cy="692"/>
            </a:xfrm>
          </p:grpSpPr>
          <p:sp>
            <p:nvSpPr>
              <p:cNvPr id="2091" name="Freeform 88"/>
              <p:cNvSpPr>
                <a:spLocks/>
              </p:cNvSpPr>
              <p:nvPr/>
            </p:nvSpPr>
            <p:spPr bwMode="auto">
              <a:xfrm>
                <a:off x="2606" y="414"/>
                <a:ext cx="550" cy="692"/>
              </a:xfrm>
              <a:custGeom>
                <a:avLst/>
                <a:gdLst>
                  <a:gd name="T0" fmla="+- 0 2320 2320"/>
                  <a:gd name="T1" fmla="*/ T0 w 550"/>
                  <a:gd name="T2" fmla="+- 0 932 414"/>
                  <a:gd name="T3" fmla="*/ 932 h 692"/>
                  <a:gd name="T4" fmla="+- 0 2594 2320"/>
                  <a:gd name="T5" fmla="*/ T4 w 550"/>
                  <a:gd name="T6" fmla="+- 0 1105 414"/>
                  <a:gd name="T7" fmla="*/ 1105 h 692"/>
                  <a:gd name="T8" fmla="+- 0 2869 2320"/>
                  <a:gd name="T9" fmla="*/ T8 w 550"/>
                  <a:gd name="T10" fmla="+- 0 932 414"/>
                  <a:gd name="T11" fmla="*/ 932 h 692"/>
                  <a:gd name="T12" fmla="+- 0 2869 2320"/>
                  <a:gd name="T13" fmla="*/ T12 w 550"/>
                  <a:gd name="T14" fmla="+- 0 587 414"/>
                  <a:gd name="T15" fmla="*/ 587 h 692"/>
                  <a:gd name="T16" fmla="+- 0 2594 2320"/>
                  <a:gd name="T17" fmla="*/ T16 w 550"/>
                  <a:gd name="T18" fmla="+- 0 414 414"/>
                  <a:gd name="T19" fmla="*/ 414 h 692"/>
                  <a:gd name="T20" fmla="+- 0 2320 2320"/>
                  <a:gd name="T21" fmla="*/ T20 w 550"/>
                  <a:gd name="T22" fmla="+- 0 587 414"/>
                  <a:gd name="T23" fmla="*/ 587 h 692"/>
                  <a:gd name="T24" fmla="+- 0 2320 2320"/>
                  <a:gd name="T25" fmla="*/ T24 w 550"/>
                  <a:gd name="T26" fmla="+- 0 932 414"/>
                  <a:gd name="T27" fmla="*/ 932 h 69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550" h="692">
                    <a:moveTo>
                      <a:pt x="0" y="518"/>
                    </a:moveTo>
                    <a:lnTo>
                      <a:pt x="274" y="691"/>
                    </a:lnTo>
                    <a:lnTo>
                      <a:pt x="549" y="518"/>
                    </a:lnTo>
                    <a:lnTo>
                      <a:pt x="549" y="173"/>
                    </a:lnTo>
                    <a:lnTo>
                      <a:pt x="274" y="0"/>
                    </a:lnTo>
                    <a:lnTo>
                      <a:pt x="0" y="173"/>
                    </a:lnTo>
                    <a:lnTo>
                      <a:pt x="0" y="518"/>
                    </a:lnTo>
                    <a:close/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9" name="Group 85"/>
            <p:cNvGrpSpPr>
              <a:grpSpLocks/>
            </p:cNvGrpSpPr>
            <p:nvPr/>
          </p:nvGrpSpPr>
          <p:grpSpPr bwMode="auto">
            <a:xfrm>
              <a:off x="2830671" y="2431479"/>
              <a:ext cx="1905" cy="87023"/>
              <a:chOff x="2876" y="280"/>
              <a:chExt cx="3" cy="137"/>
            </a:xfrm>
          </p:grpSpPr>
          <p:sp>
            <p:nvSpPr>
              <p:cNvPr id="2090" name="Freeform 86"/>
              <p:cNvSpPr>
                <a:spLocks/>
              </p:cNvSpPr>
              <p:nvPr/>
            </p:nvSpPr>
            <p:spPr bwMode="auto">
              <a:xfrm>
                <a:off x="2876" y="280"/>
                <a:ext cx="3" cy="137"/>
              </a:xfrm>
              <a:custGeom>
                <a:avLst/>
                <a:gdLst>
                  <a:gd name="T0" fmla="+- 0 2596 2596"/>
                  <a:gd name="T1" fmla="*/ T0 w 3"/>
                  <a:gd name="T2" fmla="+- 0 416 280"/>
                  <a:gd name="T3" fmla="*/ 416 h 137"/>
                  <a:gd name="T4" fmla="+- 0 2598 2596"/>
                  <a:gd name="T5" fmla="*/ T4 w 3"/>
                  <a:gd name="T6" fmla="+- 0 280 280"/>
                  <a:gd name="T7" fmla="*/ 280 h 13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</a:cxnLst>
                <a:rect l="0" t="0" r="r" b="b"/>
                <a:pathLst>
                  <a:path w="3" h="137">
                    <a:moveTo>
                      <a:pt x="0" y="136"/>
                    </a:moveTo>
                    <a:lnTo>
                      <a:pt x="2" y="0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0" name="Group 82"/>
            <p:cNvGrpSpPr>
              <a:grpSpLocks/>
            </p:cNvGrpSpPr>
            <p:nvPr/>
          </p:nvGrpSpPr>
          <p:grpSpPr bwMode="auto">
            <a:xfrm>
              <a:off x="2274411" y="2653800"/>
              <a:ext cx="230505" cy="97821"/>
              <a:chOff x="2000" y="630"/>
              <a:chExt cx="363" cy="154"/>
            </a:xfrm>
          </p:grpSpPr>
          <p:sp>
            <p:nvSpPr>
              <p:cNvPr id="2088" name="Freeform 84"/>
              <p:cNvSpPr>
                <a:spLocks/>
              </p:cNvSpPr>
              <p:nvPr/>
            </p:nvSpPr>
            <p:spPr bwMode="auto">
              <a:xfrm>
                <a:off x="2000" y="630"/>
                <a:ext cx="363" cy="154"/>
              </a:xfrm>
              <a:custGeom>
                <a:avLst/>
                <a:gdLst>
                  <a:gd name="T0" fmla="+- 0 1923 1703"/>
                  <a:gd name="T1" fmla="*/ T0 w 363"/>
                  <a:gd name="T2" fmla="+- 0 630 630"/>
                  <a:gd name="T3" fmla="*/ 630 h 154"/>
                  <a:gd name="T4" fmla="+- 0 1923 1703"/>
                  <a:gd name="T5" fmla="*/ T4 w 363"/>
                  <a:gd name="T6" fmla="+- 0 694 630"/>
                  <a:gd name="T7" fmla="*/ 694 h 154"/>
                  <a:gd name="T8" fmla="+- 0 1953 1703"/>
                  <a:gd name="T9" fmla="*/ T8 w 363"/>
                  <a:gd name="T10" fmla="+- 0 694 630"/>
                  <a:gd name="T11" fmla="*/ 694 h 154"/>
                  <a:gd name="T12" fmla="+- 0 1958 1703"/>
                  <a:gd name="T13" fmla="*/ T12 w 363"/>
                  <a:gd name="T14" fmla="+- 0 700 630"/>
                  <a:gd name="T15" fmla="*/ 700 h 154"/>
                  <a:gd name="T16" fmla="+- 0 1958 1703"/>
                  <a:gd name="T17" fmla="*/ T16 w 363"/>
                  <a:gd name="T18" fmla="+- 0 714 630"/>
                  <a:gd name="T19" fmla="*/ 714 h 154"/>
                  <a:gd name="T20" fmla="+- 0 1953 1703"/>
                  <a:gd name="T21" fmla="*/ T20 w 363"/>
                  <a:gd name="T22" fmla="+- 0 719 630"/>
                  <a:gd name="T23" fmla="*/ 719 h 154"/>
                  <a:gd name="T24" fmla="+- 0 1923 1703"/>
                  <a:gd name="T25" fmla="*/ T24 w 363"/>
                  <a:gd name="T26" fmla="+- 0 719 630"/>
                  <a:gd name="T27" fmla="*/ 719 h 154"/>
                  <a:gd name="T28" fmla="+- 0 1923 1703"/>
                  <a:gd name="T29" fmla="*/ T28 w 363"/>
                  <a:gd name="T30" fmla="+- 0 784 630"/>
                  <a:gd name="T31" fmla="*/ 784 h 154"/>
                  <a:gd name="T32" fmla="+- 0 2065 1703"/>
                  <a:gd name="T33" fmla="*/ T32 w 363"/>
                  <a:gd name="T34" fmla="+- 0 707 630"/>
                  <a:gd name="T35" fmla="*/ 707 h 154"/>
                  <a:gd name="T36" fmla="+- 0 1923 1703"/>
                  <a:gd name="T37" fmla="*/ T36 w 363"/>
                  <a:gd name="T38" fmla="+- 0 630 630"/>
                  <a:gd name="T39" fmla="*/ 630 h 15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</a:cxnLst>
                <a:rect l="0" t="0" r="r" b="b"/>
                <a:pathLst>
                  <a:path w="363" h="154">
                    <a:moveTo>
                      <a:pt x="220" y="0"/>
                    </a:moveTo>
                    <a:lnTo>
                      <a:pt x="220" y="64"/>
                    </a:lnTo>
                    <a:lnTo>
                      <a:pt x="250" y="64"/>
                    </a:lnTo>
                    <a:lnTo>
                      <a:pt x="255" y="70"/>
                    </a:lnTo>
                    <a:lnTo>
                      <a:pt x="255" y="84"/>
                    </a:lnTo>
                    <a:lnTo>
                      <a:pt x="250" y="89"/>
                    </a:lnTo>
                    <a:lnTo>
                      <a:pt x="220" y="89"/>
                    </a:lnTo>
                    <a:lnTo>
                      <a:pt x="220" y="154"/>
                    </a:lnTo>
                    <a:lnTo>
                      <a:pt x="362" y="77"/>
                    </a:lnTo>
                    <a:lnTo>
                      <a:pt x="2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89" name="Freeform 83"/>
              <p:cNvSpPr>
                <a:spLocks/>
              </p:cNvSpPr>
              <p:nvPr/>
            </p:nvSpPr>
            <p:spPr bwMode="auto">
              <a:xfrm>
                <a:off x="2000" y="630"/>
                <a:ext cx="363" cy="154"/>
              </a:xfrm>
              <a:custGeom>
                <a:avLst/>
                <a:gdLst>
                  <a:gd name="T0" fmla="+- 0 1923 1703"/>
                  <a:gd name="T1" fmla="*/ T0 w 363"/>
                  <a:gd name="T2" fmla="+- 0 694 630"/>
                  <a:gd name="T3" fmla="*/ 694 h 154"/>
                  <a:gd name="T4" fmla="+- 0 1708 1703"/>
                  <a:gd name="T5" fmla="*/ T4 w 363"/>
                  <a:gd name="T6" fmla="+- 0 694 630"/>
                  <a:gd name="T7" fmla="*/ 694 h 154"/>
                  <a:gd name="T8" fmla="+- 0 1703 1703"/>
                  <a:gd name="T9" fmla="*/ T8 w 363"/>
                  <a:gd name="T10" fmla="+- 0 700 630"/>
                  <a:gd name="T11" fmla="*/ 700 h 154"/>
                  <a:gd name="T12" fmla="+- 0 1703 1703"/>
                  <a:gd name="T13" fmla="*/ T12 w 363"/>
                  <a:gd name="T14" fmla="+- 0 714 630"/>
                  <a:gd name="T15" fmla="*/ 714 h 154"/>
                  <a:gd name="T16" fmla="+- 0 1708 1703"/>
                  <a:gd name="T17" fmla="*/ T16 w 363"/>
                  <a:gd name="T18" fmla="+- 0 719 630"/>
                  <a:gd name="T19" fmla="*/ 719 h 154"/>
                  <a:gd name="T20" fmla="+- 0 1923 1703"/>
                  <a:gd name="T21" fmla="*/ T20 w 363"/>
                  <a:gd name="T22" fmla="+- 0 719 630"/>
                  <a:gd name="T23" fmla="*/ 719 h 154"/>
                  <a:gd name="T24" fmla="+- 0 1923 1703"/>
                  <a:gd name="T25" fmla="*/ T24 w 363"/>
                  <a:gd name="T26" fmla="+- 0 694 630"/>
                  <a:gd name="T27" fmla="*/ 694 h 15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363" h="154">
                    <a:moveTo>
                      <a:pt x="220" y="64"/>
                    </a:moveTo>
                    <a:lnTo>
                      <a:pt x="5" y="64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5" y="89"/>
                    </a:lnTo>
                    <a:lnTo>
                      <a:pt x="220" y="89"/>
                    </a:lnTo>
                    <a:lnTo>
                      <a:pt x="220" y="6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1" name="Group 80"/>
            <p:cNvGrpSpPr>
              <a:grpSpLocks/>
            </p:cNvGrpSpPr>
            <p:nvPr/>
          </p:nvGrpSpPr>
          <p:grpSpPr bwMode="auto">
            <a:xfrm>
              <a:off x="2267426" y="2694453"/>
              <a:ext cx="162560" cy="16515"/>
              <a:chOff x="1989" y="694"/>
              <a:chExt cx="256" cy="26"/>
            </a:xfrm>
          </p:grpSpPr>
          <p:sp>
            <p:nvSpPr>
              <p:cNvPr id="2087" name="Freeform 81"/>
              <p:cNvSpPr>
                <a:spLocks/>
              </p:cNvSpPr>
              <p:nvPr/>
            </p:nvSpPr>
            <p:spPr bwMode="auto">
              <a:xfrm>
                <a:off x="1989" y="694"/>
                <a:ext cx="256" cy="26"/>
              </a:xfrm>
              <a:custGeom>
                <a:avLst/>
                <a:gdLst>
                  <a:gd name="T0" fmla="+- 0 1715 1703"/>
                  <a:gd name="T1" fmla="*/ T0 w 256"/>
                  <a:gd name="T2" fmla="+- 0 694 694"/>
                  <a:gd name="T3" fmla="*/ 694 h 26"/>
                  <a:gd name="T4" fmla="+- 0 1947 1703"/>
                  <a:gd name="T5" fmla="*/ T4 w 256"/>
                  <a:gd name="T6" fmla="+- 0 694 694"/>
                  <a:gd name="T7" fmla="*/ 694 h 26"/>
                  <a:gd name="T8" fmla="+- 0 1953 1703"/>
                  <a:gd name="T9" fmla="*/ T8 w 256"/>
                  <a:gd name="T10" fmla="+- 0 694 694"/>
                  <a:gd name="T11" fmla="*/ 694 h 26"/>
                  <a:gd name="T12" fmla="+- 0 1958 1703"/>
                  <a:gd name="T13" fmla="*/ T12 w 256"/>
                  <a:gd name="T14" fmla="+- 0 700 694"/>
                  <a:gd name="T15" fmla="*/ 700 h 26"/>
                  <a:gd name="T16" fmla="+- 0 1958 1703"/>
                  <a:gd name="T17" fmla="*/ T16 w 256"/>
                  <a:gd name="T18" fmla="+- 0 707 694"/>
                  <a:gd name="T19" fmla="*/ 707 h 26"/>
                  <a:gd name="T20" fmla="+- 0 1958 1703"/>
                  <a:gd name="T21" fmla="*/ T20 w 256"/>
                  <a:gd name="T22" fmla="+- 0 714 694"/>
                  <a:gd name="T23" fmla="*/ 714 h 26"/>
                  <a:gd name="T24" fmla="+- 0 1953 1703"/>
                  <a:gd name="T25" fmla="*/ T24 w 256"/>
                  <a:gd name="T26" fmla="+- 0 719 694"/>
                  <a:gd name="T27" fmla="*/ 719 h 26"/>
                  <a:gd name="T28" fmla="+- 0 1947 1703"/>
                  <a:gd name="T29" fmla="*/ T28 w 256"/>
                  <a:gd name="T30" fmla="+- 0 719 694"/>
                  <a:gd name="T31" fmla="*/ 719 h 26"/>
                  <a:gd name="T32" fmla="+- 0 1715 1703"/>
                  <a:gd name="T33" fmla="*/ T32 w 256"/>
                  <a:gd name="T34" fmla="+- 0 719 694"/>
                  <a:gd name="T35" fmla="*/ 719 h 26"/>
                  <a:gd name="T36" fmla="+- 0 1708 1703"/>
                  <a:gd name="T37" fmla="*/ T36 w 256"/>
                  <a:gd name="T38" fmla="+- 0 719 694"/>
                  <a:gd name="T39" fmla="*/ 719 h 26"/>
                  <a:gd name="T40" fmla="+- 0 1703 1703"/>
                  <a:gd name="T41" fmla="*/ T40 w 256"/>
                  <a:gd name="T42" fmla="+- 0 714 694"/>
                  <a:gd name="T43" fmla="*/ 714 h 26"/>
                  <a:gd name="T44" fmla="+- 0 1703 1703"/>
                  <a:gd name="T45" fmla="*/ T44 w 256"/>
                  <a:gd name="T46" fmla="+- 0 707 694"/>
                  <a:gd name="T47" fmla="*/ 707 h 26"/>
                  <a:gd name="T48" fmla="+- 0 1703 1703"/>
                  <a:gd name="T49" fmla="*/ T48 w 256"/>
                  <a:gd name="T50" fmla="+- 0 700 694"/>
                  <a:gd name="T51" fmla="*/ 700 h 26"/>
                  <a:gd name="T52" fmla="+- 0 1708 1703"/>
                  <a:gd name="T53" fmla="*/ T52 w 256"/>
                  <a:gd name="T54" fmla="+- 0 694 694"/>
                  <a:gd name="T55" fmla="*/ 694 h 26"/>
                  <a:gd name="T56" fmla="+- 0 1715 1703"/>
                  <a:gd name="T57" fmla="*/ T56 w 256"/>
                  <a:gd name="T58" fmla="+- 0 694 694"/>
                  <a:gd name="T59" fmla="*/ 694 h 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</a:cxnLst>
                <a:rect l="0" t="0" r="r" b="b"/>
                <a:pathLst>
                  <a:path w="256" h="26">
                    <a:moveTo>
                      <a:pt x="12" y="0"/>
                    </a:moveTo>
                    <a:lnTo>
                      <a:pt x="244" y="0"/>
                    </a:lnTo>
                    <a:lnTo>
                      <a:pt x="250" y="0"/>
                    </a:lnTo>
                    <a:lnTo>
                      <a:pt x="255" y="6"/>
                    </a:lnTo>
                    <a:lnTo>
                      <a:pt x="255" y="13"/>
                    </a:lnTo>
                    <a:lnTo>
                      <a:pt x="255" y="20"/>
                    </a:lnTo>
                    <a:lnTo>
                      <a:pt x="250" y="25"/>
                    </a:lnTo>
                    <a:lnTo>
                      <a:pt x="244" y="25"/>
                    </a:lnTo>
                    <a:lnTo>
                      <a:pt x="12" y="25"/>
                    </a:lnTo>
                    <a:lnTo>
                      <a:pt x="5" y="25"/>
                    </a:lnTo>
                    <a:lnTo>
                      <a:pt x="0" y="20"/>
                    </a:lnTo>
                    <a:lnTo>
                      <a:pt x="0" y="13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12" y="0"/>
                    </a:lnTo>
                    <a:close/>
                  </a:path>
                </a:pathLst>
              </a:custGeom>
              <a:noFill/>
              <a:ln w="15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2" name="Group 78"/>
            <p:cNvGrpSpPr>
              <a:grpSpLocks/>
            </p:cNvGrpSpPr>
            <p:nvPr/>
          </p:nvGrpSpPr>
          <p:grpSpPr bwMode="auto">
            <a:xfrm>
              <a:off x="2407126" y="2653800"/>
              <a:ext cx="90805" cy="97821"/>
              <a:chOff x="2209" y="630"/>
              <a:chExt cx="143" cy="154"/>
            </a:xfrm>
          </p:grpSpPr>
          <p:sp>
            <p:nvSpPr>
              <p:cNvPr id="2086" name="Freeform 79"/>
              <p:cNvSpPr>
                <a:spLocks/>
              </p:cNvSpPr>
              <p:nvPr/>
            </p:nvSpPr>
            <p:spPr bwMode="auto">
              <a:xfrm>
                <a:off x="2209" y="630"/>
                <a:ext cx="143" cy="154"/>
              </a:xfrm>
              <a:custGeom>
                <a:avLst/>
                <a:gdLst>
                  <a:gd name="T0" fmla="+- 0 1923 1923"/>
                  <a:gd name="T1" fmla="*/ T0 w 143"/>
                  <a:gd name="T2" fmla="+- 0 630 630"/>
                  <a:gd name="T3" fmla="*/ 630 h 154"/>
                  <a:gd name="T4" fmla="+- 0 2065 1923"/>
                  <a:gd name="T5" fmla="*/ T4 w 143"/>
                  <a:gd name="T6" fmla="+- 0 707 630"/>
                  <a:gd name="T7" fmla="*/ 707 h 154"/>
                  <a:gd name="T8" fmla="+- 0 1923 1923"/>
                  <a:gd name="T9" fmla="*/ T8 w 143"/>
                  <a:gd name="T10" fmla="+- 0 784 630"/>
                  <a:gd name="T11" fmla="*/ 784 h 154"/>
                  <a:gd name="T12" fmla="+- 0 1923 1923"/>
                  <a:gd name="T13" fmla="*/ T12 w 143"/>
                  <a:gd name="T14" fmla="+- 0 630 630"/>
                  <a:gd name="T15" fmla="*/ 630 h 15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43" h="154">
                    <a:moveTo>
                      <a:pt x="0" y="0"/>
                    </a:moveTo>
                    <a:lnTo>
                      <a:pt x="142" y="77"/>
                    </a:lnTo>
                    <a:lnTo>
                      <a:pt x="0" y="15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3" name="Group 76"/>
            <p:cNvGrpSpPr>
              <a:grpSpLocks/>
            </p:cNvGrpSpPr>
            <p:nvPr/>
          </p:nvGrpSpPr>
          <p:grpSpPr bwMode="auto">
            <a:xfrm>
              <a:off x="6890226" y="2290662"/>
              <a:ext cx="2306320" cy="922314"/>
              <a:chOff x="9269" y="0"/>
              <a:chExt cx="3632" cy="1452"/>
            </a:xfrm>
          </p:grpSpPr>
          <p:sp>
            <p:nvSpPr>
              <p:cNvPr id="2085" name="Freeform 77"/>
              <p:cNvSpPr>
                <a:spLocks/>
              </p:cNvSpPr>
              <p:nvPr/>
            </p:nvSpPr>
            <p:spPr bwMode="auto">
              <a:xfrm>
                <a:off x="9269" y="0"/>
                <a:ext cx="3632" cy="1452"/>
              </a:xfrm>
              <a:custGeom>
                <a:avLst/>
                <a:gdLst>
                  <a:gd name="T0" fmla="+- 0 9269 9269"/>
                  <a:gd name="T1" fmla="*/ T0 w 3632"/>
                  <a:gd name="T2" fmla="*/ 0 h 1452"/>
                  <a:gd name="T3" fmla="+- 0 12900 9269"/>
                  <a:gd name="T4" fmla="*/ T3 w 3632"/>
                  <a:gd name="T5" fmla="*/ 0 h 1452"/>
                  <a:gd name="T6" fmla="+- 0 12900 9269"/>
                  <a:gd name="T7" fmla="*/ T6 w 3632"/>
                  <a:gd name="T8" fmla="*/ 1452 h 1452"/>
                  <a:gd name="T9" fmla="+- 0 9269 9269"/>
                  <a:gd name="T10" fmla="*/ T9 w 3632"/>
                  <a:gd name="T11" fmla="*/ 1452 h 1452"/>
                  <a:gd name="T12" fmla="+- 0 9269 9269"/>
                  <a:gd name="T13" fmla="*/ T12 w 3632"/>
                  <a:gd name="T14" fmla="*/ 0 h 1452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  <a:cxn ang="0">
                    <a:pos x="T13" y="T14"/>
                  </a:cxn>
                </a:cxnLst>
                <a:rect l="0" t="0" r="r" b="b"/>
                <a:pathLst>
                  <a:path w="3632" h="1452">
                    <a:moveTo>
                      <a:pt x="0" y="0"/>
                    </a:moveTo>
                    <a:lnTo>
                      <a:pt x="3631" y="0"/>
                    </a:lnTo>
                    <a:lnTo>
                      <a:pt x="3631" y="1452"/>
                    </a:lnTo>
                    <a:lnTo>
                      <a:pt x="0" y="14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4E4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124" name="Group 74"/>
            <p:cNvGrpSpPr>
              <a:grpSpLocks/>
            </p:cNvGrpSpPr>
            <p:nvPr/>
          </p:nvGrpSpPr>
          <p:grpSpPr bwMode="auto">
            <a:xfrm>
              <a:off x="8105616" y="2484353"/>
              <a:ext cx="349250" cy="439560"/>
              <a:chOff x="11183" y="440"/>
              <a:chExt cx="550" cy="692"/>
            </a:xfrm>
          </p:grpSpPr>
          <p:sp>
            <p:nvSpPr>
              <p:cNvPr id="2084" name="Freeform 75"/>
              <p:cNvSpPr>
                <a:spLocks/>
              </p:cNvSpPr>
              <p:nvPr/>
            </p:nvSpPr>
            <p:spPr bwMode="auto">
              <a:xfrm>
                <a:off x="11183" y="440"/>
                <a:ext cx="550" cy="692"/>
              </a:xfrm>
              <a:custGeom>
                <a:avLst/>
                <a:gdLst>
                  <a:gd name="T0" fmla="+- 0 11183 11183"/>
                  <a:gd name="T1" fmla="*/ T0 w 550"/>
                  <a:gd name="T2" fmla="+- 0 959 440"/>
                  <a:gd name="T3" fmla="*/ 959 h 692"/>
                  <a:gd name="T4" fmla="+- 0 11458 11183"/>
                  <a:gd name="T5" fmla="*/ T4 w 550"/>
                  <a:gd name="T6" fmla="+- 0 1132 440"/>
                  <a:gd name="T7" fmla="*/ 1132 h 692"/>
                  <a:gd name="T8" fmla="+- 0 11732 11183"/>
                  <a:gd name="T9" fmla="*/ T8 w 550"/>
                  <a:gd name="T10" fmla="+- 0 959 440"/>
                  <a:gd name="T11" fmla="*/ 959 h 692"/>
                  <a:gd name="T12" fmla="+- 0 11732 11183"/>
                  <a:gd name="T13" fmla="*/ T12 w 550"/>
                  <a:gd name="T14" fmla="+- 0 613 440"/>
                  <a:gd name="T15" fmla="*/ 613 h 692"/>
                  <a:gd name="T16" fmla="+- 0 11458 11183"/>
                  <a:gd name="T17" fmla="*/ T16 w 550"/>
                  <a:gd name="T18" fmla="+- 0 440 440"/>
                  <a:gd name="T19" fmla="*/ 440 h 692"/>
                  <a:gd name="T20" fmla="+- 0 11183 11183"/>
                  <a:gd name="T21" fmla="*/ T20 w 550"/>
                  <a:gd name="T22" fmla="+- 0 613 440"/>
                  <a:gd name="T23" fmla="*/ 613 h 692"/>
                  <a:gd name="T24" fmla="+- 0 11183 11183"/>
                  <a:gd name="T25" fmla="*/ T24 w 550"/>
                  <a:gd name="T26" fmla="+- 0 959 440"/>
                  <a:gd name="T27" fmla="*/ 959 h 69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550" h="692">
                    <a:moveTo>
                      <a:pt x="0" y="519"/>
                    </a:moveTo>
                    <a:lnTo>
                      <a:pt x="275" y="692"/>
                    </a:lnTo>
                    <a:lnTo>
                      <a:pt x="549" y="519"/>
                    </a:lnTo>
                    <a:lnTo>
                      <a:pt x="549" y="173"/>
                    </a:lnTo>
                    <a:lnTo>
                      <a:pt x="275" y="0"/>
                    </a:lnTo>
                    <a:lnTo>
                      <a:pt x="0" y="173"/>
                    </a:lnTo>
                    <a:lnTo>
                      <a:pt x="0" y="519"/>
                    </a:lnTo>
                    <a:close/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5" name="Group 72"/>
            <p:cNvGrpSpPr>
              <a:grpSpLocks/>
            </p:cNvGrpSpPr>
            <p:nvPr/>
          </p:nvGrpSpPr>
          <p:grpSpPr bwMode="auto">
            <a:xfrm>
              <a:off x="8278971" y="2399236"/>
              <a:ext cx="3175" cy="88928"/>
              <a:chOff x="11456" y="306"/>
              <a:chExt cx="5" cy="140"/>
            </a:xfrm>
          </p:grpSpPr>
          <p:sp>
            <p:nvSpPr>
              <p:cNvPr id="2083" name="Freeform 73"/>
              <p:cNvSpPr>
                <a:spLocks/>
              </p:cNvSpPr>
              <p:nvPr/>
            </p:nvSpPr>
            <p:spPr bwMode="auto">
              <a:xfrm>
                <a:off x="11456" y="306"/>
                <a:ext cx="5" cy="140"/>
              </a:xfrm>
              <a:custGeom>
                <a:avLst/>
                <a:gdLst>
                  <a:gd name="T0" fmla="+- 0 11456 11456"/>
                  <a:gd name="T1" fmla="*/ T0 w 5"/>
                  <a:gd name="T2" fmla="+- 0 445 306"/>
                  <a:gd name="T3" fmla="*/ 445 h 140"/>
                  <a:gd name="T4" fmla="+- 0 11461 11456"/>
                  <a:gd name="T5" fmla="*/ T4 w 5"/>
                  <a:gd name="T6" fmla="+- 0 306 306"/>
                  <a:gd name="T7" fmla="*/ 306 h 14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</a:cxnLst>
                <a:rect l="0" t="0" r="r" b="b"/>
                <a:pathLst>
                  <a:path w="5" h="140">
                    <a:moveTo>
                      <a:pt x="0" y="139"/>
                    </a:moveTo>
                    <a:lnTo>
                      <a:pt x="5" y="0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6" name="Group 70"/>
            <p:cNvGrpSpPr>
              <a:grpSpLocks/>
            </p:cNvGrpSpPr>
            <p:nvPr/>
          </p:nvGrpSpPr>
          <p:grpSpPr bwMode="auto">
            <a:xfrm>
              <a:off x="8160226" y="2573282"/>
              <a:ext cx="243840" cy="263609"/>
              <a:chOff x="11269" y="580"/>
              <a:chExt cx="384" cy="415"/>
            </a:xfrm>
          </p:grpSpPr>
          <p:sp>
            <p:nvSpPr>
              <p:cNvPr id="2082" name="Freeform 71"/>
              <p:cNvSpPr>
                <a:spLocks/>
              </p:cNvSpPr>
              <p:nvPr/>
            </p:nvSpPr>
            <p:spPr bwMode="auto">
              <a:xfrm>
                <a:off x="11269" y="580"/>
                <a:ext cx="384" cy="415"/>
              </a:xfrm>
              <a:custGeom>
                <a:avLst/>
                <a:gdLst>
                  <a:gd name="T0" fmla="+- 0 11269 11269"/>
                  <a:gd name="T1" fmla="*/ T0 w 384"/>
                  <a:gd name="T2" fmla="+- 0 787 580"/>
                  <a:gd name="T3" fmla="*/ 787 h 415"/>
                  <a:gd name="T4" fmla="+- 0 11280 11269"/>
                  <a:gd name="T5" fmla="*/ T4 w 384"/>
                  <a:gd name="T6" fmla="+- 0 718 580"/>
                  <a:gd name="T7" fmla="*/ 718 h 415"/>
                  <a:gd name="T8" fmla="+- 0 11311 11269"/>
                  <a:gd name="T9" fmla="*/ T8 w 384"/>
                  <a:gd name="T10" fmla="+- 0 658 580"/>
                  <a:gd name="T11" fmla="*/ 658 h 415"/>
                  <a:gd name="T12" fmla="+- 0 11357 11269"/>
                  <a:gd name="T13" fmla="*/ T12 w 384"/>
                  <a:gd name="T14" fmla="+- 0 613 580"/>
                  <a:gd name="T15" fmla="*/ 613 h 415"/>
                  <a:gd name="T16" fmla="+- 0 11415 11269"/>
                  <a:gd name="T17" fmla="*/ T16 w 384"/>
                  <a:gd name="T18" fmla="+- 0 586 580"/>
                  <a:gd name="T19" fmla="*/ 586 h 415"/>
                  <a:gd name="T20" fmla="+- 0 11458 11269"/>
                  <a:gd name="T21" fmla="*/ T20 w 384"/>
                  <a:gd name="T22" fmla="+- 0 580 580"/>
                  <a:gd name="T23" fmla="*/ 580 h 415"/>
                  <a:gd name="T24" fmla="+- 0 11481 11269"/>
                  <a:gd name="T25" fmla="*/ T24 w 384"/>
                  <a:gd name="T26" fmla="+- 0 581 580"/>
                  <a:gd name="T27" fmla="*/ 581 h 415"/>
                  <a:gd name="T28" fmla="+- 0 11543 11269"/>
                  <a:gd name="T29" fmla="*/ T28 w 384"/>
                  <a:gd name="T30" fmla="+- 0 600 580"/>
                  <a:gd name="T31" fmla="*/ 600 h 415"/>
                  <a:gd name="T32" fmla="+- 0 11595 11269"/>
                  <a:gd name="T33" fmla="*/ T32 w 384"/>
                  <a:gd name="T34" fmla="+- 0 638 580"/>
                  <a:gd name="T35" fmla="*/ 638 h 415"/>
                  <a:gd name="T36" fmla="+- 0 11632 11269"/>
                  <a:gd name="T37" fmla="*/ T36 w 384"/>
                  <a:gd name="T38" fmla="+- 0 692 580"/>
                  <a:gd name="T39" fmla="*/ 692 h 415"/>
                  <a:gd name="T40" fmla="+- 0 11651 11269"/>
                  <a:gd name="T41" fmla="*/ T40 w 384"/>
                  <a:gd name="T42" fmla="+- 0 758 580"/>
                  <a:gd name="T43" fmla="*/ 758 h 415"/>
                  <a:gd name="T44" fmla="+- 0 11653 11269"/>
                  <a:gd name="T45" fmla="*/ T44 w 384"/>
                  <a:gd name="T46" fmla="+- 0 781 580"/>
                  <a:gd name="T47" fmla="*/ 781 h 415"/>
                  <a:gd name="T48" fmla="+- 0 11652 11269"/>
                  <a:gd name="T49" fmla="*/ T48 w 384"/>
                  <a:gd name="T50" fmla="+- 0 806 580"/>
                  <a:gd name="T51" fmla="*/ 806 h 415"/>
                  <a:gd name="T52" fmla="+- 0 11635 11269"/>
                  <a:gd name="T53" fmla="*/ T52 w 384"/>
                  <a:gd name="T54" fmla="+- 0 874 580"/>
                  <a:gd name="T55" fmla="*/ 874 h 415"/>
                  <a:gd name="T56" fmla="+- 0 11600 11269"/>
                  <a:gd name="T57" fmla="*/ T56 w 384"/>
                  <a:gd name="T58" fmla="+- 0 930 580"/>
                  <a:gd name="T59" fmla="*/ 930 h 415"/>
                  <a:gd name="T60" fmla="+- 0 11550 11269"/>
                  <a:gd name="T61" fmla="*/ T60 w 384"/>
                  <a:gd name="T62" fmla="+- 0 971 580"/>
                  <a:gd name="T63" fmla="*/ 971 h 415"/>
                  <a:gd name="T64" fmla="+- 0 11491 11269"/>
                  <a:gd name="T65" fmla="*/ T64 w 384"/>
                  <a:gd name="T66" fmla="+- 0 992 580"/>
                  <a:gd name="T67" fmla="*/ 992 h 415"/>
                  <a:gd name="T68" fmla="+- 0 11469 11269"/>
                  <a:gd name="T69" fmla="*/ T68 w 384"/>
                  <a:gd name="T70" fmla="+- 0 995 580"/>
                  <a:gd name="T71" fmla="*/ 995 h 415"/>
                  <a:gd name="T72" fmla="+- 0 11446 11269"/>
                  <a:gd name="T73" fmla="*/ T72 w 384"/>
                  <a:gd name="T74" fmla="+- 0 993 580"/>
                  <a:gd name="T75" fmla="*/ 993 h 415"/>
                  <a:gd name="T76" fmla="+- 0 11382 11269"/>
                  <a:gd name="T77" fmla="*/ T76 w 384"/>
                  <a:gd name="T78" fmla="+- 0 975 580"/>
                  <a:gd name="T79" fmla="*/ 975 h 415"/>
                  <a:gd name="T80" fmla="+- 0 11330 11269"/>
                  <a:gd name="T81" fmla="*/ T80 w 384"/>
                  <a:gd name="T82" fmla="+- 0 937 580"/>
                  <a:gd name="T83" fmla="*/ 937 h 415"/>
                  <a:gd name="T84" fmla="+- 0 11292 11269"/>
                  <a:gd name="T85" fmla="*/ T84 w 384"/>
                  <a:gd name="T86" fmla="+- 0 884 580"/>
                  <a:gd name="T87" fmla="*/ 884 h 415"/>
                  <a:gd name="T88" fmla="+- 0 11272 11269"/>
                  <a:gd name="T89" fmla="*/ T88 w 384"/>
                  <a:gd name="T90" fmla="+- 0 820 580"/>
                  <a:gd name="T91" fmla="*/ 820 h 415"/>
                  <a:gd name="T92" fmla="+- 0 11269 11269"/>
                  <a:gd name="T93" fmla="*/ T92 w 384"/>
                  <a:gd name="T94" fmla="+- 0 787 580"/>
                  <a:gd name="T95" fmla="*/ 787 h 41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</a:cxnLst>
                <a:rect l="0" t="0" r="r" b="b"/>
                <a:pathLst>
                  <a:path w="384" h="415">
                    <a:moveTo>
                      <a:pt x="0" y="207"/>
                    </a:moveTo>
                    <a:lnTo>
                      <a:pt x="11" y="138"/>
                    </a:lnTo>
                    <a:lnTo>
                      <a:pt x="42" y="78"/>
                    </a:lnTo>
                    <a:lnTo>
                      <a:pt x="88" y="33"/>
                    </a:lnTo>
                    <a:lnTo>
                      <a:pt x="146" y="6"/>
                    </a:lnTo>
                    <a:lnTo>
                      <a:pt x="189" y="0"/>
                    </a:lnTo>
                    <a:lnTo>
                      <a:pt x="212" y="1"/>
                    </a:lnTo>
                    <a:lnTo>
                      <a:pt x="274" y="20"/>
                    </a:lnTo>
                    <a:lnTo>
                      <a:pt x="326" y="58"/>
                    </a:lnTo>
                    <a:lnTo>
                      <a:pt x="363" y="112"/>
                    </a:lnTo>
                    <a:lnTo>
                      <a:pt x="382" y="178"/>
                    </a:lnTo>
                    <a:lnTo>
                      <a:pt x="384" y="201"/>
                    </a:lnTo>
                    <a:lnTo>
                      <a:pt x="383" y="226"/>
                    </a:lnTo>
                    <a:lnTo>
                      <a:pt x="366" y="294"/>
                    </a:lnTo>
                    <a:lnTo>
                      <a:pt x="331" y="350"/>
                    </a:lnTo>
                    <a:lnTo>
                      <a:pt x="281" y="391"/>
                    </a:lnTo>
                    <a:lnTo>
                      <a:pt x="222" y="412"/>
                    </a:lnTo>
                    <a:lnTo>
                      <a:pt x="200" y="415"/>
                    </a:lnTo>
                    <a:lnTo>
                      <a:pt x="177" y="413"/>
                    </a:lnTo>
                    <a:lnTo>
                      <a:pt x="113" y="395"/>
                    </a:lnTo>
                    <a:lnTo>
                      <a:pt x="61" y="357"/>
                    </a:lnTo>
                    <a:lnTo>
                      <a:pt x="23" y="304"/>
                    </a:lnTo>
                    <a:lnTo>
                      <a:pt x="3" y="240"/>
                    </a:lnTo>
                    <a:lnTo>
                      <a:pt x="0" y="207"/>
                    </a:lnTo>
                    <a:close/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7" name="Group 68"/>
            <p:cNvGrpSpPr>
              <a:grpSpLocks/>
            </p:cNvGrpSpPr>
            <p:nvPr/>
          </p:nvGrpSpPr>
          <p:grpSpPr bwMode="auto">
            <a:xfrm>
              <a:off x="7238206" y="2497057"/>
              <a:ext cx="350520" cy="439560"/>
              <a:chOff x="9817" y="460"/>
              <a:chExt cx="552" cy="692"/>
            </a:xfrm>
          </p:grpSpPr>
          <p:sp>
            <p:nvSpPr>
              <p:cNvPr id="2081" name="Freeform 69"/>
              <p:cNvSpPr>
                <a:spLocks/>
              </p:cNvSpPr>
              <p:nvPr/>
            </p:nvSpPr>
            <p:spPr bwMode="auto">
              <a:xfrm>
                <a:off x="9817" y="460"/>
                <a:ext cx="552" cy="692"/>
              </a:xfrm>
              <a:custGeom>
                <a:avLst/>
                <a:gdLst>
                  <a:gd name="T0" fmla="+- 0 9817 9817"/>
                  <a:gd name="T1" fmla="*/ T0 w 552"/>
                  <a:gd name="T2" fmla="+- 0 978 460"/>
                  <a:gd name="T3" fmla="*/ 978 h 692"/>
                  <a:gd name="T4" fmla="+- 0 10093 9817"/>
                  <a:gd name="T5" fmla="*/ T4 w 552"/>
                  <a:gd name="T6" fmla="+- 0 1151 460"/>
                  <a:gd name="T7" fmla="*/ 1151 h 692"/>
                  <a:gd name="T8" fmla="+- 0 10369 9817"/>
                  <a:gd name="T9" fmla="*/ T8 w 552"/>
                  <a:gd name="T10" fmla="+- 0 978 460"/>
                  <a:gd name="T11" fmla="*/ 978 h 692"/>
                  <a:gd name="T12" fmla="+- 0 10369 9817"/>
                  <a:gd name="T13" fmla="*/ T12 w 552"/>
                  <a:gd name="T14" fmla="+- 0 632 460"/>
                  <a:gd name="T15" fmla="*/ 632 h 692"/>
                  <a:gd name="T16" fmla="+- 0 10093 9817"/>
                  <a:gd name="T17" fmla="*/ T16 w 552"/>
                  <a:gd name="T18" fmla="+- 0 460 460"/>
                  <a:gd name="T19" fmla="*/ 460 h 692"/>
                  <a:gd name="T20" fmla="+- 0 9817 9817"/>
                  <a:gd name="T21" fmla="*/ T20 w 552"/>
                  <a:gd name="T22" fmla="+- 0 632 460"/>
                  <a:gd name="T23" fmla="*/ 632 h 692"/>
                  <a:gd name="T24" fmla="+- 0 9817 9817"/>
                  <a:gd name="T25" fmla="*/ T24 w 552"/>
                  <a:gd name="T26" fmla="+- 0 978 460"/>
                  <a:gd name="T27" fmla="*/ 978 h 692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552" h="692">
                    <a:moveTo>
                      <a:pt x="0" y="518"/>
                    </a:moveTo>
                    <a:lnTo>
                      <a:pt x="276" y="691"/>
                    </a:lnTo>
                    <a:lnTo>
                      <a:pt x="552" y="518"/>
                    </a:lnTo>
                    <a:lnTo>
                      <a:pt x="552" y="172"/>
                    </a:lnTo>
                    <a:lnTo>
                      <a:pt x="276" y="0"/>
                    </a:lnTo>
                    <a:lnTo>
                      <a:pt x="0" y="172"/>
                    </a:lnTo>
                    <a:lnTo>
                      <a:pt x="0" y="518"/>
                    </a:lnTo>
                    <a:close/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8" name="Group 66"/>
            <p:cNvGrpSpPr>
              <a:grpSpLocks/>
            </p:cNvGrpSpPr>
            <p:nvPr/>
          </p:nvGrpSpPr>
          <p:grpSpPr bwMode="auto">
            <a:xfrm>
              <a:off x="7413466" y="2410034"/>
              <a:ext cx="1905" cy="87023"/>
              <a:chOff x="10093" y="323"/>
              <a:chExt cx="3" cy="137"/>
            </a:xfrm>
          </p:grpSpPr>
          <p:sp>
            <p:nvSpPr>
              <p:cNvPr id="2080" name="Freeform 67"/>
              <p:cNvSpPr>
                <a:spLocks/>
              </p:cNvSpPr>
              <p:nvPr/>
            </p:nvSpPr>
            <p:spPr bwMode="auto">
              <a:xfrm>
                <a:off x="10093" y="323"/>
                <a:ext cx="3" cy="137"/>
              </a:xfrm>
              <a:custGeom>
                <a:avLst/>
                <a:gdLst>
                  <a:gd name="T0" fmla="+- 0 10093 10093"/>
                  <a:gd name="T1" fmla="*/ T0 w 3"/>
                  <a:gd name="T2" fmla="+- 0 460 323"/>
                  <a:gd name="T3" fmla="*/ 460 h 137"/>
                  <a:gd name="T4" fmla="+- 0 10096 10093"/>
                  <a:gd name="T5" fmla="*/ T4 w 3"/>
                  <a:gd name="T6" fmla="+- 0 323 323"/>
                  <a:gd name="T7" fmla="*/ 323 h 13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</a:cxnLst>
                <a:rect l="0" t="0" r="r" b="b"/>
                <a:pathLst>
                  <a:path w="3" h="137">
                    <a:moveTo>
                      <a:pt x="0" y="137"/>
                    </a:moveTo>
                    <a:lnTo>
                      <a:pt x="3" y="0"/>
                    </a:lnTo>
                  </a:path>
                </a:pathLst>
              </a:custGeom>
              <a:noFill/>
              <a:ln w="762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29" name="Group 63"/>
            <p:cNvGrpSpPr>
              <a:grpSpLocks/>
            </p:cNvGrpSpPr>
            <p:nvPr/>
          </p:nvGrpSpPr>
          <p:grpSpPr bwMode="auto">
            <a:xfrm>
              <a:off x="7765891" y="2636802"/>
              <a:ext cx="227330" cy="97821"/>
              <a:chOff x="10648" y="680"/>
              <a:chExt cx="358" cy="154"/>
            </a:xfrm>
          </p:grpSpPr>
          <p:sp>
            <p:nvSpPr>
              <p:cNvPr id="2078" name="Freeform 65"/>
              <p:cNvSpPr>
                <a:spLocks/>
              </p:cNvSpPr>
              <p:nvPr/>
            </p:nvSpPr>
            <p:spPr bwMode="auto">
              <a:xfrm>
                <a:off x="10648" y="680"/>
                <a:ext cx="358" cy="154"/>
              </a:xfrm>
              <a:custGeom>
                <a:avLst/>
                <a:gdLst>
                  <a:gd name="T0" fmla="+- 0 10864 10648"/>
                  <a:gd name="T1" fmla="*/ T0 w 358"/>
                  <a:gd name="T2" fmla="+- 0 680 680"/>
                  <a:gd name="T3" fmla="*/ 680 h 154"/>
                  <a:gd name="T4" fmla="+- 0 10864 10648"/>
                  <a:gd name="T5" fmla="*/ T4 w 358"/>
                  <a:gd name="T6" fmla="+- 0 745 680"/>
                  <a:gd name="T7" fmla="*/ 745 h 154"/>
                  <a:gd name="T8" fmla="+- 0 10895 10648"/>
                  <a:gd name="T9" fmla="*/ T8 w 358"/>
                  <a:gd name="T10" fmla="+- 0 745 680"/>
                  <a:gd name="T11" fmla="*/ 745 h 154"/>
                  <a:gd name="T12" fmla="+- 0 10900 10648"/>
                  <a:gd name="T13" fmla="*/ T12 w 358"/>
                  <a:gd name="T14" fmla="+- 0 750 680"/>
                  <a:gd name="T15" fmla="*/ 750 h 154"/>
                  <a:gd name="T16" fmla="+- 0 10900 10648"/>
                  <a:gd name="T17" fmla="*/ T16 w 358"/>
                  <a:gd name="T18" fmla="+- 0 765 680"/>
                  <a:gd name="T19" fmla="*/ 765 h 154"/>
                  <a:gd name="T20" fmla="+- 0 10895 10648"/>
                  <a:gd name="T21" fmla="*/ T20 w 358"/>
                  <a:gd name="T22" fmla="+- 0 770 680"/>
                  <a:gd name="T23" fmla="*/ 770 h 154"/>
                  <a:gd name="T24" fmla="+- 0 10864 10648"/>
                  <a:gd name="T25" fmla="*/ T24 w 358"/>
                  <a:gd name="T26" fmla="+- 0 770 680"/>
                  <a:gd name="T27" fmla="*/ 770 h 154"/>
                  <a:gd name="T28" fmla="+- 0 10864 10648"/>
                  <a:gd name="T29" fmla="*/ T28 w 358"/>
                  <a:gd name="T30" fmla="+- 0 834 680"/>
                  <a:gd name="T31" fmla="*/ 834 h 154"/>
                  <a:gd name="T32" fmla="+- 0 11005 10648"/>
                  <a:gd name="T33" fmla="*/ T32 w 358"/>
                  <a:gd name="T34" fmla="+- 0 757 680"/>
                  <a:gd name="T35" fmla="*/ 757 h 154"/>
                  <a:gd name="T36" fmla="+- 0 10864 10648"/>
                  <a:gd name="T37" fmla="*/ T36 w 358"/>
                  <a:gd name="T38" fmla="+- 0 680 680"/>
                  <a:gd name="T39" fmla="*/ 680 h 15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</a:cxnLst>
                <a:rect l="0" t="0" r="r" b="b"/>
                <a:pathLst>
                  <a:path w="358" h="154">
                    <a:moveTo>
                      <a:pt x="216" y="0"/>
                    </a:moveTo>
                    <a:lnTo>
                      <a:pt x="216" y="65"/>
                    </a:lnTo>
                    <a:lnTo>
                      <a:pt x="247" y="65"/>
                    </a:lnTo>
                    <a:lnTo>
                      <a:pt x="252" y="70"/>
                    </a:lnTo>
                    <a:lnTo>
                      <a:pt x="252" y="85"/>
                    </a:lnTo>
                    <a:lnTo>
                      <a:pt x="247" y="90"/>
                    </a:lnTo>
                    <a:lnTo>
                      <a:pt x="216" y="90"/>
                    </a:lnTo>
                    <a:lnTo>
                      <a:pt x="216" y="154"/>
                    </a:lnTo>
                    <a:lnTo>
                      <a:pt x="357" y="77"/>
                    </a:ln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079" name="Freeform 64"/>
              <p:cNvSpPr>
                <a:spLocks/>
              </p:cNvSpPr>
              <p:nvPr/>
            </p:nvSpPr>
            <p:spPr bwMode="auto">
              <a:xfrm>
                <a:off x="10648" y="680"/>
                <a:ext cx="358" cy="154"/>
              </a:xfrm>
              <a:custGeom>
                <a:avLst/>
                <a:gdLst>
                  <a:gd name="T0" fmla="+- 0 10864 10648"/>
                  <a:gd name="T1" fmla="*/ T0 w 358"/>
                  <a:gd name="T2" fmla="+- 0 745 680"/>
                  <a:gd name="T3" fmla="*/ 745 h 154"/>
                  <a:gd name="T4" fmla="+- 0 10653 10648"/>
                  <a:gd name="T5" fmla="*/ T4 w 358"/>
                  <a:gd name="T6" fmla="+- 0 745 680"/>
                  <a:gd name="T7" fmla="*/ 745 h 154"/>
                  <a:gd name="T8" fmla="+- 0 10648 10648"/>
                  <a:gd name="T9" fmla="*/ T8 w 358"/>
                  <a:gd name="T10" fmla="+- 0 750 680"/>
                  <a:gd name="T11" fmla="*/ 750 h 154"/>
                  <a:gd name="T12" fmla="+- 0 10648 10648"/>
                  <a:gd name="T13" fmla="*/ T12 w 358"/>
                  <a:gd name="T14" fmla="+- 0 765 680"/>
                  <a:gd name="T15" fmla="*/ 765 h 154"/>
                  <a:gd name="T16" fmla="+- 0 10653 10648"/>
                  <a:gd name="T17" fmla="*/ T16 w 358"/>
                  <a:gd name="T18" fmla="+- 0 770 680"/>
                  <a:gd name="T19" fmla="*/ 770 h 154"/>
                  <a:gd name="T20" fmla="+- 0 10864 10648"/>
                  <a:gd name="T21" fmla="*/ T20 w 358"/>
                  <a:gd name="T22" fmla="+- 0 770 680"/>
                  <a:gd name="T23" fmla="*/ 770 h 154"/>
                  <a:gd name="T24" fmla="+- 0 10864 10648"/>
                  <a:gd name="T25" fmla="*/ T24 w 358"/>
                  <a:gd name="T26" fmla="+- 0 745 680"/>
                  <a:gd name="T27" fmla="*/ 745 h 15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</a:cxnLst>
                <a:rect l="0" t="0" r="r" b="b"/>
                <a:pathLst>
                  <a:path w="358" h="154">
                    <a:moveTo>
                      <a:pt x="216" y="65"/>
                    </a:moveTo>
                    <a:lnTo>
                      <a:pt x="5" y="65"/>
                    </a:lnTo>
                    <a:lnTo>
                      <a:pt x="0" y="70"/>
                    </a:lnTo>
                    <a:lnTo>
                      <a:pt x="0" y="85"/>
                    </a:lnTo>
                    <a:lnTo>
                      <a:pt x="5" y="90"/>
                    </a:lnTo>
                    <a:lnTo>
                      <a:pt x="216" y="90"/>
                    </a:lnTo>
                    <a:lnTo>
                      <a:pt x="216" y="6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0" name="Group 61"/>
            <p:cNvGrpSpPr>
              <a:grpSpLocks/>
            </p:cNvGrpSpPr>
            <p:nvPr/>
          </p:nvGrpSpPr>
          <p:grpSpPr bwMode="auto">
            <a:xfrm>
              <a:off x="7765891" y="2678090"/>
              <a:ext cx="160020" cy="16515"/>
              <a:chOff x="10648" y="745"/>
              <a:chExt cx="252" cy="26"/>
            </a:xfrm>
          </p:grpSpPr>
          <p:sp>
            <p:nvSpPr>
              <p:cNvPr id="2077" name="Freeform 62"/>
              <p:cNvSpPr>
                <a:spLocks/>
              </p:cNvSpPr>
              <p:nvPr/>
            </p:nvSpPr>
            <p:spPr bwMode="auto">
              <a:xfrm>
                <a:off x="10648" y="745"/>
                <a:ext cx="252" cy="26"/>
              </a:xfrm>
              <a:custGeom>
                <a:avLst/>
                <a:gdLst>
                  <a:gd name="T0" fmla="+- 0 10660 10648"/>
                  <a:gd name="T1" fmla="*/ T0 w 252"/>
                  <a:gd name="T2" fmla="+- 0 745 745"/>
                  <a:gd name="T3" fmla="*/ 745 h 26"/>
                  <a:gd name="T4" fmla="+- 0 10888 10648"/>
                  <a:gd name="T5" fmla="*/ T4 w 252"/>
                  <a:gd name="T6" fmla="+- 0 745 745"/>
                  <a:gd name="T7" fmla="*/ 745 h 26"/>
                  <a:gd name="T8" fmla="+- 0 10895 10648"/>
                  <a:gd name="T9" fmla="*/ T8 w 252"/>
                  <a:gd name="T10" fmla="+- 0 745 745"/>
                  <a:gd name="T11" fmla="*/ 745 h 26"/>
                  <a:gd name="T12" fmla="+- 0 10900 10648"/>
                  <a:gd name="T13" fmla="*/ T12 w 252"/>
                  <a:gd name="T14" fmla="+- 0 750 745"/>
                  <a:gd name="T15" fmla="*/ 750 h 26"/>
                  <a:gd name="T16" fmla="+- 0 10900 10648"/>
                  <a:gd name="T17" fmla="*/ T16 w 252"/>
                  <a:gd name="T18" fmla="+- 0 757 745"/>
                  <a:gd name="T19" fmla="*/ 757 h 26"/>
                  <a:gd name="T20" fmla="+- 0 10900 10648"/>
                  <a:gd name="T21" fmla="*/ T20 w 252"/>
                  <a:gd name="T22" fmla="+- 0 765 745"/>
                  <a:gd name="T23" fmla="*/ 765 h 26"/>
                  <a:gd name="T24" fmla="+- 0 10895 10648"/>
                  <a:gd name="T25" fmla="*/ T24 w 252"/>
                  <a:gd name="T26" fmla="+- 0 770 745"/>
                  <a:gd name="T27" fmla="*/ 770 h 26"/>
                  <a:gd name="T28" fmla="+- 0 10888 10648"/>
                  <a:gd name="T29" fmla="*/ T28 w 252"/>
                  <a:gd name="T30" fmla="+- 0 770 745"/>
                  <a:gd name="T31" fmla="*/ 770 h 26"/>
                  <a:gd name="T32" fmla="+- 0 10660 10648"/>
                  <a:gd name="T33" fmla="*/ T32 w 252"/>
                  <a:gd name="T34" fmla="+- 0 770 745"/>
                  <a:gd name="T35" fmla="*/ 770 h 26"/>
                  <a:gd name="T36" fmla="+- 0 10653 10648"/>
                  <a:gd name="T37" fmla="*/ T36 w 252"/>
                  <a:gd name="T38" fmla="+- 0 770 745"/>
                  <a:gd name="T39" fmla="*/ 770 h 26"/>
                  <a:gd name="T40" fmla="+- 0 10648 10648"/>
                  <a:gd name="T41" fmla="*/ T40 w 252"/>
                  <a:gd name="T42" fmla="+- 0 765 745"/>
                  <a:gd name="T43" fmla="*/ 765 h 26"/>
                  <a:gd name="T44" fmla="+- 0 10648 10648"/>
                  <a:gd name="T45" fmla="*/ T44 w 252"/>
                  <a:gd name="T46" fmla="+- 0 757 745"/>
                  <a:gd name="T47" fmla="*/ 757 h 26"/>
                  <a:gd name="T48" fmla="+- 0 10648 10648"/>
                  <a:gd name="T49" fmla="*/ T48 w 252"/>
                  <a:gd name="T50" fmla="+- 0 750 745"/>
                  <a:gd name="T51" fmla="*/ 750 h 26"/>
                  <a:gd name="T52" fmla="+- 0 10653 10648"/>
                  <a:gd name="T53" fmla="*/ T52 w 252"/>
                  <a:gd name="T54" fmla="+- 0 745 745"/>
                  <a:gd name="T55" fmla="*/ 745 h 26"/>
                  <a:gd name="T56" fmla="+- 0 10660 10648"/>
                  <a:gd name="T57" fmla="*/ T56 w 252"/>
                  <a:gd name="T58" fmla="+- 0 745 745"/>
                  <a:gd name="T59" fmla="*/ 745 h 2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</a:cxnLst>
                <a:rect l="0" t="0" r="r" b="b"/>
                <a:pathLst>
                  <a:path w="252" h="26">
                    <a:moveTo>
                      <a:pt x="12" y="0"/>
                    </a:moveTo>
                    <a:lnTo>
                      <a:pt x="240" y="0"/>
                    </a:lnTo>
                    <a:lnTo>
                      <a:pt x="247" y="0"/>
                    </a:lnTo>
                    <a:lnTo>
                      <a:pt x="252" y="5"/>
                    </a:lnTo>
                    <a:lnTo>
                      <a:pt x="252" y="12"/>
                    </a:lnTo>
                    <a:lnTo>
                      <a:pt x="252" y="20"/>
                    </a:lnTo>
                    <a:lnTo>
                      <a:pt x="247" y="25"/>
                    </a:lnTo>
                    <a:lnTo>
                      <a:pt x="240" y="25"/>
                    </a:lnTo>
                    <a:lnTo>
                      <a:pt x="12" y="25"/>
                    </a:lnTo>
                    <a:lnTo>
                      <a:pt x="5" y="25"/>
                    </a:lnTo>
                    <a:lnTo>
                      <a:pt x="0" y="20"/>
                    </a:lnTo>
                    <a:lnTo>
                      <a:pt x="0" y="12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12" y="0"/>
                    </a:lnTo>
                    <a:close/>
                  </a:path>
                </a:pathLst>
              </a:custGeom>
              <a:noFill/>
              <a:ln w="15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1" name="Group 58"/>
            <p:cNvGrpSpPr>
              <a:grpSpLocks/>
            </p:cNvGrpSpPr>
            <p:nvPr/>
          </p:nvGrpSpPr>
          <p:grpSpPr bwMode="auto">
            <a:xfrm>
              <a:off x="7903051" y="2636802"/>
              <a:ext cx="89535" cy="97821"/>
              <a:chOff x="10864" y="680"/>
              <a:chExt cx="141" cy="154"/>
            </a:xfrm>
          </p:grpSpPr>
          <p:sp>
            <p:nvSpPr>
              <p:cNvPr id="2076" name="Freeform 60"/>
              <p:cNvSpPr>
                <a:spLocks/>
              </p:cNvSpPr>
              <p:nvPr/>
            </p:nvSpPr>
            <p:spPr bwMode="auto">
              <a:xfrm>
                <a:off x="10864" y="680"/>
                <a:ext cx="141" cy="154"/>
              </a:xfrm>
              <a:custGeom>
                <a:avLst/>
                <a:gdLst>
                  <a:gd name="T0" fmla="+- 0 10864 10864"/>
                  <a:gd name="T1" fmla="*/ T0 w 141"/>
                  <a:gd name="T2" fmla="+- 0 680 680"/>
                  <a:gd name="T3" fmla="*/ 680 h 154"/>
                  <a:gd name="T4" fmla="+- 0 11005 10864"/>
                  <a:gd name="T5" fmla="*/ T4 w 141"/>
                  <a:gd name="T6" fmla="+- 0 757 680"/>
                  <a:gd name="T7" fmla="*/ 757 h 154"/>
                  <a:gd name="T8" fmla="+- 0 10864 10864"/>
                  <a:gd name="T9" fmla="*/ T8 w 141"/>
                  <a:gd name="T10" fmla="+- 0 834 680"/>
                  <a:gd name="T11" fmla="*/ 834 h 154"/>
                  <a:gd name="T12" fmla="+- 0 10864 10864"/>
                  <a:gd name="T13" fmla="*/ T12 w 141"/>
                  <a:gd name="T14" fmla="+- 0 680 680"/>
                  <a:gd name="T15" fmla="*/ 680 h 15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41" h="154">
                    <a:moveTo>
                      <a:pt x="0" y="0"/>
                    </a:moveTo>
                    <a:lnTo>
                      <a:pt x="141" y="77"/>
                    </a:lnTo>
                    <a:lnTo>
                      <a:pt x="0" y="154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24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2107" name="Picture 59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" y="1781"/>
                <a:ext cx="965" cy="102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2" name="Group 56"/>
            <p:cNvGrpSpPr>
              <a:grpSpLocks/>
            </p:cNvGrpSpPr>
            <p:nvPr/>
          </p:nvGrpSpPr>
          <p:grpSpPr bwMode="auto">
            <a:xfrm>
              <a:off x="1730851" y="3616767"/>
              <a:ext cx="226060" cy="1270"/>
              <a:chOff x="1144" y="2146"/>
              <a:chExt cx="356" cy="2"/>
            </a:xfrm>
          </p:grpSpPr>
          <p:sp>
            <p:nvSpPr>
              <p:cNvPr id="2075" name="Freeform 57"/>
              <p:cNvSpPr>
                <a:spLocks/>
              </p:cNvSpPr>
              <p:nvPr/>
            </p:nvSpPr>
            <p:spPr bwMode="auto">
              <a:xfrm>
                <a:off x="1144" y="2146"/>
                <a:ext cx="356" cy="2"/>
              </a:xfrm>
              <a:custGeom>
                <a:avLst/>
                <a:gdLst>
                  <a:gd name="T0" fmla="+- 0 1144 1144"/>
                  <a:gd name="T1" fmla="*/ T0 w 356"/>
                  <a:gd name="T2" fmla="+- 0 1499 1144"/>
                  <a:gd name="T3" fmla="*/ T2 w 356"/>
                </a:gdLst>
                <a:ahLst/>
                <a:cxnLst>
                  <a:cxn ang="0">
                    <a:pos x="T1" y="0"/>
                  </a:cxn>
                  <a:cxn ang="0">
                    <a:pos x="T3" y="0"/>
                  </a:cxn>
                </a:cxnLst>
                <a:rect l="0" t="0" r="r" b="b"/>
                <a:pathLst>
                  <a:path w="356">
                    <a:moveTo>
                      <a:pt x="0" y="0"/>
                    </a:moveTo>
                    <a:lnTo>
                      <a:pt x="355" y="0"/>
                    </a:lnTo>
                  </a:path>
                </a:pathLst>
              </a:custGeom>
              <a:noFill/>
              <a:ln w="1905">
                <a:solidFill>
                  <a:srgbClr val="5DB0D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3" name="Group 54"/>
            <p:cNvGrpSpPr>
              <a:grpSpLocks/>
            </p:cNvGrpSpPr>
            <p:nvPr/>
          </p:nvGrpSpPr>
          <p:grpSpPr bwMode="auto">
            <a:xfrm>
              <a:off x="1878806" y="3572303"/>
              <a:ext cx="78105" cy="90834"/>
              <a:chOff x="1377" y="2076"/>
              <a:chExt cx="123" cy="143"/>
            </a:xfrm>
          </p:grpSpPr>
          <p:sp>
            <p:nvSpPr>
              <p:cNvPr id="2074" name="Freeform 55"/>
              <p:cNvSpPr>
                <a:spLocks/>
              </p:cNvSpPr>
              <p:nvPr/>
            </p:nvSpPr>
            <p:spPr bwMode="auto">
              <a:xfrm>
                <a:off x="1377" y="2076"/>
                <a:ext cx="123" cy="143"/>
              </a:xfrm>
              <a:custGeom>
                <a:avLst/>
                <a:gdLst>
                  <a:gd name="T0" fmla="+- 0 1377 1377"/>
                  <a:gd name="T1" fmla="*/ T0 w 123"/>
                  <a:gd name="T2" fmla="+- 0 2076 2076"/>
                  <a:gd name="T3" fmla="*/ 2076 h 143"/>
                  <a:gd name="T4" fmla="+- 0 1499 1377"/>
                  <a:gd name="T5" fmla="*/ T4 w 123"/>
                  <a:gd name="T6" fmla="+- 0 2147 2076"/>
                  <a:gd name="T7" fmla="*/ 2147 h 143"/>
                  <a:gd name="T8" fmla="+- 0 1377 1377"/>
                  <a:gd name="T9" fmla="*/ T8 w 123"/>
                  <a:gd name="T10" fmla="+- 0 2219 2076"/>
                  <a:gd name="T11" fmla="*/ 2219 h 1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</a:cxnLst>
                <a:rect l="0" t="0" r="r" b="b"/>
                <a:pathLst>
                  <a:path w="123" h="143">
                    <a:moveTo>
                      <a:pt x="0" y="0"/>
                    </a:moveTo>
                    <a:lnTo>
                      <a:pt x="122" y="71"/>
                    </a:lnTo>
                    <a:lnTo>
                      <a:pt x="0" y="143"/>
                    </a:lnTo>
                  </a:path>
                </a:pathLst>
              </a:custGeom>
              <a:noFill/>
              <a:ln w="25908">
                <a:solidFill>
                  <a:srgbClr val="5DB0D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4" name="Group 52"/>
            <p:cNvGrpSpPr>
              <a:grpSpLocks/>
            </p:cNvGrpSpPr>
            <p:nvPr/>
          </p:nvGrpSpPr>
          <p:grpSpPr bwMode="auto">
            <a:xfrm>
              <a:off x="2006441" y="3315681"/>
              <a:ext cx="471170" cy="584386"/>
              <a:chOff x="1578" y="1672"/>
              <a:chExt cx="742" cy="920"/>
            </a:xfrm>
          </p:grpSpPr>
          <p:sp>
            <p:nvSpPr>
              <p:cNvPr id="2073" name="Freeform 53"/>
              <p:cNvSpPr>
                <a:spLocks/>
              </p:cNvSpPr>
              <p:nvPr/>
            </p:nvSpPr>
            <p:spPr bwMode="auto">
              <a:xfrm>
                <a:off x="1578" y="1672"/>
                <a:ext cx="742" cy="920"/>
              </a:xfrm>
              <a:custGeom>
                <a:avLst/>
                <a:gdLst>
                  <a:gd name="T0" fmla="+- 0 1578 1578"/>
                  <a:gd name="T1" fmla="*/ T0 w 742"/>
                  <a:gd name="T2" fmla="+- 0 1672 1672"/>
                  <a:gd name="T3" fmla="*/ 1672 h 920"/>
                  <a:gd name="T4" fmla="+- 0 2320 1578"/>
                  <a:gd name="T5" fmla="*/ T4 w 742"/>
                  <a:gd name="T6" fmla="+- 0 1672 1672"/>
                  <a:gd name="T7" fmla="*/ 1672 h 920"/>
                  <a:gd name="T8" fmla="+- 0 2320 1578"/>
                  <a:gd name="T9" fmla="*/ T8 w 742"/>
                  <a:gd name="T10" fmla="+- 0 2591 1672"/>
                  <a:gd name="T11" fmla="*/ 2591 h 920"/>
                  <a:gd name="T12" fmla="+- 0 1578 1578"/>
                  <a:gd name="T13" fmla="*/ T12 w 742"/>
                  <a:gd name="T14" fmla="+- 0 2591 1672"/>
                  <a:gd name="T15" fmla="*/ 2591 h 920"/>
                  <a:gd name="T16" fmla="+- 0 1578 1578"/>
                  <a:gd name="T17" fmla="*/ T16 w 742"/>
                  <a:gd name="T18" fmla="+- 0 1672 1672"/>
                  <a:gd name="T19" fmla="*/ 1672 h 9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742" h="920">
                    <a:moveTo>
                      <a:pt x="0" y="0"/>
                    </a:moveTo>
                    <a:lnTo>
                      <a:pt x="742" y="0"/>
                    </a:lnTo>
                    <a:lnTo>
                      <a:pt x="742" y="919"/>
                    </a:lnTo>
                    <a:lnTo>
                      <a:pt x="0" y="9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BE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5" name="Group 50"/>
            <p:cNvGrpSpPr>
              <a:grpSpLocks/>
            </p:cNvGrpSpPr>
            <p:nvPr/>
          </p:nvGrpSpPr>
          <p:grpSpPr bwMode="auto">
            <a:xfrm>
              <a:off x="2006441" y="3315681"/>
              <a:ext cx="471170" cy="584386"/>
              <a:chOff x="1578" y="1672"/>
              <a:chExt cx="742" cy="920"/>
            </a:xfrm>
          </p:grpSpPr>
          <p:sp>
            <p:nvSpPr>
              <p:cNvPr id="2072" name="Freeform 51"/>
              <p:cNvSpPr>
                <a:spLocks/>
              </p:cNvSpPr>
              <p:nvPr/>
            </p:nvSpPr>
            <p:spPr bwMode="auto">
              <a:xfrm>
                <a:off x="1578" y="1672"/>
                <a:ext cx="742" cy="920"/>
              </a:xfrm>
              <a:custGeom>
                <a:avLst/>
                <a:gdLst>
                  <a:gd name="T0" fmla="+- 0 1578 1578"/>
                  <a:gd name="T1" fmla="*/ T0 w 742"/>
                  <a:gd name="T2" fmla="+- 0 1672 1672"/>
                  <a:gd name="T3" fmla="*/ 1672 h 920"/>
                  <a:gd name="T4" fmla="+- 0 2320 1578"/>
                  <a:gd name="T5" fmla="*/ T4 w 742"/>
                  <a:gd name="T6" fmla="+- 0 1672 1672"/>
                  <a:gd name="T7" fmla="*/ 1672 h 920"/>
                  <a:gd name="T8" fmla="+- 0 2320 1578"/>
                  <a:gd name="T9" fmla="*/ T8 w 742"/>
                  <a:gd name="T10" fmla="+- 0 2591 1672"/>
                  <a:gd name="T11" fmla="*/ 2591 h 920"/>
                  <a:gd name="T12" fmla="+- 0 1578 1578"/>
                  <a:gd name="T13" fmla="*/ T12 w 742"/>
                  <a:gd name="T14" fmla="+- 0 2591 1672"/>
                  <a:gd name="T15" fmla="*/ 2591 h 920"/>
                  <a:gd name="T16" fmla="+- 0 1578 1578"/>
                  <a:gd name="T17" fmla="*/ T16 w 742"/>
                  <a:gd name="T18" fmla="+- 0 1672 1672"/>
                  <a:gd name="T19" fmla="*/ 1672 h 9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742" h="920">
                    <a:moveTo>
                      <a:pt x="0" y="0"/>
                    </a:moveTo>
                    <a:lnTo>
                      <a:pt x="742" y="0"/>
                    </a:lnTo>
                    <a:lnTo>
                      <a:pt x="742" y="919"/>
                    </a:lnTo>
                    <a:lnTo>
                      <a:pt x="0" y="91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89A4A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6" name="Group 48"/>
            <p:cNvGrpSpPr>
              <a:grpSpLocks/>
            </p:cNvGrpSpPr>
            <p:nvPr/>
          </p:nvGrpSpPr>
          <p:grpSpPr bwMode="auto">
            <a:xfrm>
              <a:off x="2006441" y="3381107"/>
              <a:ext cx="59690" cy="454805"/>
              <a:chOff x="1578" y="1775"/>
              <a:chExt cx="94" cy="716"/>
            </a:xfrm>
          </p:grpSpPr>
          <p:sp>
            <p:nvSpPr>
              <p:cNvPr id="2071" name="Freeform 49"/>
              <p:cNvSpPr>
                <a:spLocks/>
              </p:cNvSpPr>
              <p:nvPr/>
            </p:nvSpPr>
            <p:spPr bwMode="auto">
              <a:xfrm>
                <a:off x="1578" y="1775"/>
                <a:ext cx="94" cy="716"/>
              </a:xfrm>
              <a:custGeom>
                <a:avLst/>
                <a:gdLst>
                  <a:gd name="T0" fmla="+- 0 1578 1578"/>
                  <a:gd name="T1" fmla="*/ T0 w 94"/>
                  <a:gd name="T2" fmla="+- 0 1775 1775"/>
                  <a:gd name="T3" fmla="*/ 1775 h 716"/>
                  <a:gd name="T4" fmla="+- 0 1672 1578"/>
                  <a:gd name="T5" fmla="*/ T4 w 94"/>
                  <a:gd name="T6" fmla="+- 0 1775 1775"/>
                  <a:gd name="T7" fmla="*/ 1775 h 716"/>
                  <a:gd name="T8" fmla="+- 0 1672 1578"/>
                  <a:gd name="T9" fmla="*/ T8 w 94"/>
                  <a:gd name="T10" fmla="+- 0 2490 1775"/>
                  <a:gd name="T11" fmla="*/ 2490 h 716"/>
                  <a:gd name="T12" fmla="+- 0 1578 1578"/>
                  <a:gd name="T13" fmla="*/ T12 w 94"/>
                  <a:gd name="T14" fmla="+- 0 2490 1775"/>
                  <a:gd name="T15" fmla="*/ 2490 h 716"/>
                  <a:gd name="T16" fmla="+- 0 1578 1578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7" name="Group 46"/>
            <p:cNvGrpSpPr>
              <a:grpSpLocks/>
            </p:cNvGrpSpPr>
            <p:nvPr/>
          </p:nvGrpSpPr>
          <p:grpSpPr bwMode="auto">
            <a:xfrm>
              <a:off x="2006441" y="3381107"/>
              <a:ext cx="59690" cy="454805"/>
              <a:chOff x="1578" y="1775"/>
              <a:chExt cx="94" cy="716"/>
            </a:xfrm>
          </p:grpSpPr>
          <p:sp>
            <p:nvSpPr>
              <p:cNvPr id="2070" name="Freeform 47"/>
              <p:cNvSpPr>
                <a:spLocks/>
              </p:cNvSpPr>
              <p:nvPr/>
            </p:nvSpPr>
            <p:spPr bwMode="auto">
              <a:xfrm>
                <a:off x="1578" y="1775"/>
                <a:ext cx="94" cy="716"/>
              </a:xfrm>
              <a:custGeom>
                <a:avLst/>
                <a:gdLst>
                  <a:gd name="T0" fmla="+- 0 1578 1578"/>
                  <a:gd name="T1" fmla="*/ T0 w 94"/>
                  <a:gd name="T2" fmla="+- 0 1775 1775"/>
                  <a:gd name="T3" fmla="*/ 1775 h 716"/>
                  <a:gd name="T4" fmla="+- 0 1672 1578"/>
                  <a:gd name="T5" fmla="*/ T4 w 94"/>
                  <a:gd name="T6" fmla="+- 0 1775 1775"/>
                  <a:gd name="T7" fmla="*/ 1775 h 716"/>
                  <a:gd name="T8" fmla="+- 0 1672 1578"/>
                  <a:gd name="T9" fmla="*/ T8 w 94"/>
                  <a:gd name="T10" fmla="+- 0 2490 1775"/>
                  <a:gd name="T11" fmla="*/ 2490 h 716"/>
                  <a:gd name="T12" fmla="+- 0 1578 1578"/>
                  <a:gd name="T13" fmla="*/ T12 w 94"/>
                  <a:gd name="T14" fmla="+- 0 2490 1775"/>
                  <a:gd name="T15" fmla="*/ 2490 h 716"/>
                  <a:gd name="T16" fmla="+- 0 1578 1578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8" name="Group 44"/>
            <p:cNvGrpSpPr>
              <a:grpSpLocks/>
            </p:cNvGrpSpPr>
            <p:nvPr/>
          </p:nvGrpSpPr>
          <p:grpSpPr bwMode="auto">
            <a:xfrm>
              <a:off x="2066131" y="3381107"/>
              <a:ext cx="58420" cy="454805"/>
              <a:chOff x="1672" y="1775"/>
              <a:chExt cx="92" cy="716"/>
            </a:xfrm>
          </p:grpSpPr>
          <p:sp>
            <p:nvSpPr>
              <p:cNvPr id="2069" name="Freeform 45"/>
              <p:cNvSpPr>
                <a:spLocks/>
              </p:cNvSpPr>
              <p:nvPr/>
            </p:nvSpPr>
            <p:spPr bwMode="auto">
              <a:xfrm>
                <a:off x="1672" y="1775"/>
                <a:ext cx="92" cy="716"/>
              </a:xfrm>
              <a:custGeom>
                <a:avLst/>
                <a:gdLst>
                  <a:gd name="T0" fmla="+- 0 1672 1672"/>
                  <a:gd name="T1" fmla="*/ T0 w 92"/>
                  <a:gd name="T2" fmla="+- 0 1775 1775"/>
                  <a:gd name="T3" fmla="*/ 1775 h 716"/>
                  <a:gd name="T4" fmla="+- 0 1763 1672"/>
                  <a:gd name="T5" fmla="*/ T4 w 92"/>
                  <a:gd name="T6" fmla="+- 0 1775 1775"/>
                  <a:gd name="T7" fmla="*/ 1775 h 716"/>
                  <a:gd name="T8" fmla="+- 0 1763 1672"/>
                  <a:gd name="T9" fmla="*/ T8 w 92"/>
                  <a:gd name="T10" fmla="+- 0 2490 1775"/>
                  <a:gd name="T11" fmla="*/ 2490 h 716"/>
                  <a:gd name="T12" fmla="+- 0 1672 1672"/>
                  <a:gd name="T13" fmla="*/ T12 w 92"/>
                  <a:gd name="T14" fmla="+- 0 2490 1775"/>
                  <a:gd name="T15" fmla="*/ 2490 h 716"/>
                  <a:gd name="T16" fmla="+- 0 1672 1672"/>
                  <a:gd name="T17" fmla="*/ T16 w 92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39" name="Group 42"/>
            <p:cNvGrpSpPr>
              <a:grpSpLocks/>
            </p:cNvGrpSpPr>
            <p:nvPr/>
          </p:nvGrpSpPr>
          <p:grpSpPr bwMode="auto">
            <a:xfrm>
              <a:off x="2066131" y="3381107"/>
              <a:ext cx="58420" cy="454805"/>
              <a:chOff x="1672" y="1775"/>
              <a:chExt cx="92" cy="716"/>
            </a:xfrm>
          </p:grpSpPr>
          <p:sp>
            <p:nvSpPr>
              <p:cNvPr id="2068" name="Freeform 43"/>
              <p:cNvSpPr>
                <a:spLocks/>
              </p:cNvSpPr>
              <p:nvPr/>
            </p:nvSpPr>
            <p:spPr bwMode="auto">
              <a:xfrm>
                <a:off x="1672" y="1775"/>
                <a:ext cx="92" cy="716"/>
              </a:xfrm>
              <a:custGeom>
                <a:avLst/>
                <a:gdLst>
                  <a:gd name="T0" fmla="+- 0 1672 1672"/>
                  <a:gd name="T1" fmla="*/ T0 w 92"/>
                  <a:gd name="T2" fmla="+- 0 1775 1775"/>
                  <a:gd name="T3" fmla="*/ 1775 h 716"/>
                  <a:gd name="T4" fmla="+- 0 1763 1672"/>
                  <a:gd name="T5" fmla="*/ T4 w 92"/>
                  <a:gd name="T6" fmla="+- 0 1775 1775"/>
                  <a:gd name="T7" fmla="*/ 1775 h 716"/>
                  <a:gd name="T8" fmla="+- 0 1763 1672"/>
                  <a:gd name="T9" fmla="*/ T8 w 92"/>
                  <a:gd name="T10" fmla="+- 0 2490 1775"/>
                  <a:gd name="T11" fmla="*/ 2490 h 716"/>
                  <a:gd name="T12" fmla="+- 0 1672 1672"/>
                  <a:gd name="T13" fmla="*/ T12 w 92"/>
                  <a:gd name="T14" fmla="+- 0 2490 1775"/>
                  <a:gd name="T15" fmla="*/ 2490 h 716"/>
                  <a:gd name="T16" fmla="+- 0 1672 1672"/>
                  <a:gd name="T17" fmla="*/ T16 w 92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0" name="Group 40"/>
            <p:cNvGrpSpPr>
              <a:grpSpLocks/>
            </p:cNvGrpSpPr>
            <p:nvPr/>
          </p:nvGrpSpPr>
          <p:grpSpPr bwMode="auto">
            <a:xfrm>
              <a:off x="2123916" y="3381107"/>
              <a:ext cx="59690" cy="454805"/>
              <a:chOff x="1763" y="1775"/>
              <a:chExt cx="94" cy="716"/>
            </a:xfrm>
          </p:grpSpPr>
          <p:sp>
            <p:nvSpPr>
              <p:cNvPr id="2067" name="Freeform 41"/>
              <p:cNvSpPr>
                <a:spLocks/>
              </p:cNvSpPr>
              <p:nvPr/>
            </p:nvSpPr>
            <p:spPr bwMode="auto">
              <a:xfrm>
                <a:off x="1763" y="1775"/>
                <a:ext cx="94" cy="716"/>
              </a:xfrm>
              <a:custGeom>
                <a:avLst/>
                <a:gdLst>
                  <a:gd name="T0" fmla="+- 0 1763 1763"/>
                  <a:gd name="T1" fmla="*/ T0 w 94"/>
                  <a:gd name="T2" fmla="+- 0 1775 1775"/>
                  <a:gd name="T3" fmla="*/ 1775 h 716"/>
                  <a:gd name="T4" fmla="+- 0 1856 1763"/>
                  <a:gd name="T5" fmla="*/ T4 w 94"/>
                  <a:gd name="T6" fmla="+- 0 1775 1775"/>
                  <a:gd name="T7" fmla="*/ 1775 h 716"/>
                  <a:gd name="T8" fmla="+- 0 1856 1763"/>
                  <a:gd name="T9" fmla="*/ T8 w 94"/>
                  <a:gd name="T10" fmla="+- 0 2490 1775"/>
                  <a:gd name="T11" fmla="*/ 2490 h 716"/>
                  <a:gd name="T12" fmla="+- 0 1763 1763"/>
                  <a:gd name="T13" fmla="*/ T12 w 94"/>
                  <a:gd name="T14" fmla="+- 0 2490 1775"/>
                  <a:gd name="T15" fmla="*/ 2490 h 716"/>
                  <a:gd name="T16" fmla="+- 0 1763 1763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3" y="0"/>
                    </a:lnTo>
                    <a:lnTo>
                      <a:pt x="93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1" name="Group 38"/>
            <p:cNvGrpSpPr>
              <a:grpSpLocks/>
            </p:cNvGrpSpPr>
            <p:nvPr/>
          </p:nvGrpSpPr>
          <p:grpSpPr bwMode="auto">
            <a:xfrm>
              <a:off x="2123916" y="3381107"/>
              <a:ext cx="59690" cy="454805"/>
              <a:chOff x="1763" y="1775"/>
              <a:chExt cx="94" cy="716"/>
            </a:xfrm>
          </p:grpSpPr>
          <p:sp>
            <p:nvSpPr>
              <p:cNvPr id="2064" name="Freeform 39"/>
              <p:cNvSpPr>
                <a:spLocks/>
              </p:cNvSpPr>
              <p:nvPr/>
            </p:nvSpPr>
            <p:spPr bwMode="auto">
              <a:xfrm>
                <a:off x="1763" y="1775"/>
                <a:ext cx="94" cy="716"/>
              </a:xfrm>
              <a:custGeom>
                <a:avLst/>
                <a:gdLst>
                  <a:gd name="T0" fmla="+- 0 1763 1763"/>
                  <a:gd name="T1" fmla="*/ T0 w 94"/>
                  <a:gd name="T2" fmla="+- 0 1775 1775"/>
                  <a:gd name="T3" fmla="*/ 1775 h 716"/>
                  <a:gd name="T4" fmla="+- 0 1856 1763"/>
                  <a:gd name="T5" fmla="*/ T4 w 94"/>
                  <a:gd name="T6" fmla="+- 0 1775 1775"/>
                  <a:gd name="T7" fmla="*/ 1775 h 716"/>
                  <a:gd name="T8" fmla="+- 0 1856 1763"/>
                  <a:gd name="T9" fmla="*/ T8 w 94"/>
                  <a:gd name="T10" fmla="+- 0 2490 1775"/>
                  <a:gd name="T11" fmla="*/ 2490 h 716"/>
                  <a:gd name="T12" fmla="+- 0 1763 1763"/>
                  <a:gd name="T13" fmla="*/ T12 w 94"/>
                  <a:gd name="T14" fmla="+- 0 2490 1775"/>
                  <a:gd name="T15" fmla="*/ 2490 h 716"/>
                  <a:gd name="T16" fmla="+- 0 1763 1763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3" y="0"/>
                    </a:lnTo>
                    <a:lnTo>
                      <a:pt x="93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2" name="Group 36"/>
            <p:cNvGrpSpPr>
              <a:grpSpLocks/>
            </p:cNvGrpSpPr>
            <p:nvPr/>
          </p:nvGrpSpPr>
          <p:grpSpPr bwMode="auto">
            <a:xfrm>
              <a:off x="2182971" y="3381107"/>
              <a:ext cx="59690" cy="454805"/>
              <a:chOff x="1856" y="1775"/>
              <a:chExt cx="94" cy="716"/>
            </a:xfrm>
          </p:grpSpPr>
          <p:sp>
            <p:nvSpPr>
              <p:cNvPr id="2063" name="Freeform 37"/>
              <p:cNvSpPr>
                <a:spLocks/>
              </p:cNvSpPr>
              <p:nvPr/>
            </p:nvSpPr>
            <p:spPr bwMode="auto">
              <a:xfrm>
                <a:off x="1856" y="1775"/>
                <a:ext cx="94" cy="716"/>
              </a:xfrm>
              <a:custGeom>
                <a:avLst/>
                <a:gdLst>
                  <a:gd name="T0" fmla="+- 0 1856 1856"/>
                  <a:gd name="T1" fmla="*/ T0 w 94"/>
                  <a:gd name="T2" fmla="+- 0 1775 1775"/>
                  <a:gd name="T3" fmla="*/ 1775 h 716"/>
                  <a:gd name="T4" fmla="+- 0 1950 1856"/>
                  <a:gd name="T5" fmla="*/ T4 w 94"/>
                  <a:gd name="T6" fmla="+- 0 1775 1775"/>
                  <a:gd name="T7" fmla="*/ 1775 h 716"/>
                  <a:gd name="T8" fmla="+- 0 1950 1856"/>
                  <a:gd name="T9" fmla="*/ T8 w 94"/>
                  <a:gd name="T10" fmla="+- 0 2490 1775"/>
                  <a:gd name="T11" fmla="*/ 2490 h 716"/>
                  <a:gd name="T12" fmla="+- 0 1856 1856"/>
                  <a:gd name="T13" fmla="*/ T12 w 94"/>
                  <a:gd name="T14" fmla="+- 0 2490 1775"/>
                  <a:gd name="T15" fmla="*/ 2490 h 716"/>
                  <a:gd name="T16" fmla="+- 0 1856 1856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3" name="Group 34"/>
            <p:cNvGrpSpPr>
              <a:grpSpLocks/>
            </p:cNvGrpSpPr>
            <p:nvPr/>
          </p:nvGrpSpPr>
          <p:grpSpPr bwMode="auto">
            <a:xfrm>
              <a:off x="2182971" y="3381107"/>
              <a:ext cx="59690" cy="454805"/>
              <a:chOff x="1856" y="1775"/>
              <a:chExt cx="94" cy="716"/>
            </a:xfrm>
          </p:grpSpPr>
          <p:sp>
            <p:nvSpPr>
              <p:cNvPr id="2062" name="Freeform 35"/>
              <p:cNvSpPr>
                <a:spLocks/>
              </p:cNvSpPr>
              <p:nvPr/>
            </p:nvSpPr>
            <p:spPr bwMode="auto">
              <a:xfrm>
                <a:off x="1856" y="1775"/>
                <a:ext cx="94" cy="716"/>
              </a:xfrm>
              <a:custGeom>
                <a:avLst/>
                <a:gdLst>
                  <a:gd name="T0" fmla="+- 0 1856 1856"/>
                  <a:gd name="T1" fmla="*/ T0 w 94"/>
                  <a:gd name="T2" fmla="+- 0 1775 1775"/>
                  <a:gd name="T3" fmla="*/ 1775 h 716"/>
                  <a:gd name="T4" fmla="+- 0 1950 1856"/>
                  <a:gd name="T5" fmla="*/ T4 w 94"/>
                  <a:gd name="T6" fmla="+- 0 1775 1775"/>
                  <a:gd name="T7" fmla="*/ 1775 h 716"/>
                  <a:gd name="T8" fmla="+- 0 1950 1856"/>
                  <a:gd name="T9" fmla="*/ T8 w 94"/>
                  <a:gd name="T10" fmla="+- 0 2490 1775"/>
                  <a:gd name="T11" fmla="*/ 2490 h 716"/>
                  <a:gd name="T12" fmla="+- 0 1856 1856"/>
                  <a:gd name="T13" fmla="*/ T12 w 94"/>
                  <a:gd name="T14" fmla="+- 0 2490 1775"/>
                  <a:gd name="T15" fmla="*/ 2490 h 716"/>
                  <a:gd name="T16" fmla="+- 0 1856 1856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4" name="Group 32"/>
            <p:cNvGrpSpPr>
              <a:grpSpLocks/>
            </p:cNvGrpSpPr>
            <p:nvPr/>
          </p:nvGrpSpPr>
          <p:grpSpPr bwMode="auto">
            <a:xfrm>
              <a:off x="2242661" y="3381107"/>
              <a:ext cx="58420" cy="454805"/>
              <a:chOff x="1950" y="1775"/>
              <a:chExt cx="92" cy="716"/>
            </a:xfrm>
          </p:grpSpPr>
          <p:sp>
            <p:nvSpPr>
              <p:cNvPr id="2061" name="Freeform 33"/>
              <p:cNvSpPr>
                <a:spLocks/>
              </p:cNvSpPr>
              <p:nvPr/>
            </p:nvSpPr>
            <p:spPr bwMode="auto">
              <a:xfrm>
                <a:off x="1950" y="1775"/>
                <a:ext cx="92" cy="716"/>
              </a:xfrm>
              <a:custGeom>
                <a:avLst/>
                <a:gdLst>
                  <a:gd name="T0" fmla="+- 0 1950 1950"/>
                  <a:gd name="T1" fmla="*/ T0 w 92"/>
                  <a:gd name="T2" fmla="+- 0 1775 1775"/>
                  <a:gd name="T3" fmla="*/ 1775 h 716"/>
                  <a:gd name="T4" fmla="+- 0 2041 1950"/>
                  <a:gd name="T5" fmla="*/ T4 w 92"/>
                  <a:gd name="T6" fmla="+- 0 1775 1775"/>
                  <a:gd name="T7" fmla="*/ 1775 h 716"/>
                  <a:gd name="T8" fmla="+- 0 2041 1950"/>
                  <a:gd name="T9" fmla="*/ T8 w 92"/>
                  <a:gd name="T10" fmla="+- 0 2490 1775"/>
                  <a:gd name="T11" fmla="*/ 2490 h 716"/>
                  <a:gd name="T12" fmla="+- 0 1950 1950"/>
                  <a:gd name="T13" fmla="*/ T12 w 92"/>
                  <a:gd name="T14" fmla="+- 0 2490 1775"/>
                  <a:gd name="T15" fmla="*/ 2490 h 716"/>
                  <a:gd name="T16" fmla="+- 0 1950 1950"/>
                  <a:gd name="T17" fmla="*/ T16 w 92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5" name="Group 30"/>
            <p:cNvGrpSpPr>
              <a:grpSpLocks/>
            </p:cNvGrpSpPr>
            <p:nvPr/>
          </p:nvGrpSpPr>
          <p:grpSpPr bwMode="auto">
            <a:xfrm>
              <a:off x="2242661" y="3381107"/>
              <a:ext cx="58420" cy="454805"/>
              <a:chOff x="1950" y="1775"/>
              <a:chExt cx="92" cy="716"/>
            </a:xfrm>
          </p:grpSpPr>
          <p:sp>
            <p:nvSpPr>
              <p:cNvPr id="2060" name="Freeform 31"/>
              <p:cNvSpPr>
                <a:spLocks/>
              </p:cNvSpPr>
              <p:nvPr/>
            </p:nvSpPr>
            <p:spPr bwMode="auto">
              <a:xfrm>
                <a:off x="1950" y="1775"/>
                <a:ext cx="92" cy="716"/>
              </a:xfrm>
              <a:custGeom>
                <a:avLst/>
                <a:gdLst>
                  <a:gd name="T0" fmla="+- 0 1950 1950"/>
                  <a:gd name="T1" fmla="*/ T0 w 92"/>
                  <a:gd name="T2" fmla="+- 0 1775 1775"/>
                  <a:gd name="T3" fmla="*/ 1775 h 716"/>
                  <a:gd name="T4" fmla="+- 0 2041 1950"/>
                  <a:gd name="T5" fmla="*/ T4 w 92"/>
                  <a:gd name="T6" fmla="+- 0 1775 1775"/>
                  <a:gd name="T7" fmla="*/ 1775 h 716"/>
                  <a:gd name="T8" fmla="+- 0 2041 1950"/>
                  <a:gd name="T9" fmla="*/ T8 w 92"/>
                  <a:gd name="T10" fmla="+- 0 2490 1775"/>
                  <a:gd name="T11" fmla="*/ 2490 h 716"/>
                  <a:gd name="T12" fmla="+- 0 1950 1950"/>
                  <a:gd name="T13" fmla="*/ T12 w 92"/>
                  <a:gd name="T14" fmla="+- 0 2490 1775"/>
                  <a:gd name="T15" fmla="*/ 2490 h 716"/>
                  <a:gd name="T16" fmla="+- 0 1950 1950"/>
                  <a:gd name="T17" fmla="*/ T16 w 92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6" name="Group 28"/>
            <p:cNvGrpSpPr>
              <a:grpSpLocks/>
            </p:cNvGrpSpPr>
            <p:nvPr/>
          </p:nvGrpSpPr>
          <p:grpSpPr bwMode="auto">
            <a:xfrm>
              <a:off x="2300446" y="3381107"/>
              <a:ext cx="59690" cy="454805"/>
              <a:chOff x="2041" y="1775"/>
              <a:chExt cx="94" cy="716"/>
            </a:xfrm>
          </p:grpSpPr>
          <p:sp>
            <p:nvSpPr>
              <p:cNvPr id="2059" name="Freeform 29"/>
              <p:cNvSpPr>
                <a:spLocks/>
              </p:cNvSpPr>
              <p:nvPr/>
            </p:nvSpPr>
            <p:spPr bwMode="auto">
              <a:xfrm>
                <a:off x="2041" y="1775"/>
                <a:ext cx="94" cy="716"/>
              </a:xfrm>
              <a:custGeom>
                <a:avLst/>
                <a:gdLst>
                  <a:gd name="T0" fmla="+- 0 2041 2041"/>
                  <a:gd name="T1" fmla="*/ T0 w 94"/>
                  <a:gd name="T2" fmla="+- 0 1775 1775"/>
                  <a:gd name="T3" fmla="*/ 1775 h 716"/>
                  <a:gd name="T4" fmla="+- 0 2135 2041"/>
                  <a:gd name="T5" fmla="*/ T4 w 94"/>
                  <a:gd name="T6" fmla="+- 0 1775 1775"/>
                  <a:gd name="T7" fmla="*/ 1775 h 716"/>
                  <a:gd name="T8" fmla="+- 0 2135 2041"/>
                  <a:gd name="T9" fmla="*/ T8 w 94"/>
                  <a:gd name="T10" fmla="+- 0 2490 1775"/>
                  <a:gd name="T11" fmla="*/ 2490 h 716"/>
                  <a:gd name="T12" fmla="+- 0 2041 2041"/>
                  <a:gd name="T13" fmla="*/ T12 w 94"/>
                  <a:gd name="T14" fmla="+- 0 2490 1775"/>
                  <a:gd name="T15" fmla="*/ 2490 h 716"/>
                  <a:gd name="T16" fmla="+- 0 2041 2041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7" name="Group 26"/>
            <p:cNvGrpSpPr>
              <a:grpSpLocks/>
            </p:cNvGrpSpPr>
            <p:nvPr/>
          </p:nvGrpSpPr>
          <p:grpSpPr bwMode="auto">
            <a:xfrm>
              <a:off x="2300446" y="3381107"/>
              <a:ext cx="59690" cy="454805"/>
              <a:chOff x="2041" y="1775"/>
              <a:chExt cx="94" cy="716"/>
            </a:xfrm>
          </p:grpSpPr>
          <p:sp>
            <p:nvSpPr>
              <p:cNvPr id="2058" name="Freeform 27"/>
              <p:cNvSpPr>
                <a:spLocks/>
              </p:cNvSpPr>
              <p:nvPr/>
            </p:nvSpPr>
            <p:spPr bwMode="auto">
              <a:xfrm>
                <a:off x="2041" y="1775"/>
                <a:ext cx="94" cy="716"/>
              </a:xfrm>
              <a:custGeom>
                <a:avLst/>
                <a:gdLst>
                  <a:gd name="T0" fmla="+- 0 2041 2041"/>
                  <a:gd name="T1" fmla="*/ T0 w 94"/>
                  <a:gd name="T2" fmla="+- 0 1775 1775"/>
                  <a:gd name="T3" fmla="*/ 1775 h 716"/>
                  <a:gd name="T4" fmla="+- 0 2135 2041"/>
                  <a:gd name="T5" fmla="*/ T4 w 94"/>
                  <a:gd name="T6" fmla="+- 0 1775 1775"/>
                  <a:gd name="T7" fmla="*/ 1775 h 716"/>
                  <a:gd name="T8" fmla="+- 0 2135 2041"/>
                  <a:gd name="T9" fmla="*/ T8 w 94"/>
                  <a:gd name="T10" fmla="+- 0 2490 1775"/>
                  <a:gd name="T11" fmla="*/ 2490 h 716"/>
                  <a:gd name="T12" fmla="+- 0 2041 2041"/>
                  <a:gd name="T13" fmla="*/ T12 w 94"/>
                  <a:gd name="T14" fmla="+- 0 2490 1775"/>
                  <a:gd name="T15" fmla="*/ 2490 h 716"/>
                  <a:gd name="T16" fmla="+- 0 2041 2041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8" name="Group 24"/>
            <p:cNvGrpSpPr>
              <a:grpSpLocks/>
            </p:cNvGrpSpPr>
            <p:nvPr/>
          </p:nvGrpSpPr>
          <p:grpSpPr bwMode="auto">
            <a:xfrm>
              <a:off x="2360136" y="3381107"/>
              <a:ext cx="58420" cy="454805"/>
              <a:chOff x="2135" y="1775"/>
              <a:chExt cx="92" cy="716"/>
            </a:xfrm>
          </p:grpSpPr>
          <p:sp>
            <p:nvSpPr>
              <p:cNvPr id="2057" name="Freeform 25"/>
              <p:cNvSpPr>
                <a:spLocks/>
              </p:cNvSpPr>
              <p:nvPr/>
            </p:nvSpPr>
            <p:spPr bwMode="auto">
              <a:xfrm>
                <a:off x="2135" y="1775"/>
                <a:ext cx="92" cy="716"/>
              </a:xfrm>
              <a:custGeom>
                <a:avLst/>
                <a:gdLst>
                  <a:gd name="T0" fmla="+- 0 2135 2135"/>
                  <a:gd name="T1" fmla="*/ T0 w 92"/>
                  <a:gd name="T2" fmla="+- 0 1775 1775"/>
                  <a:gd name="T3" fmla="*/ 1775 h 716"/>
                  <a:gd name="T4" fmla="+- 0 2226 2135"/>
                  <a:gd name="T5" fmla="*/ T4 w 92"/>
                  <a:gd name="T6" fmla="+- 0 1775 1775"/>
                  <a:gd name="T7" fmla="*/ 1775 h 716"/>
                  <a:gd name="T8" fmla="+- 0 2226 2135"/>
                  <a:gd name="T9" fmla="*/ T8 w 92"/>
                  <a:gd name="T10" fmla="+- 0 2490 1775"/>
                  <a:gd name="T11" fmla="*/ 2490 h 716"/>
                  <a:gd name="T12" fmla="+- 0 2135 2135"/>
                  <a:gd name="T13" fmla="*/ T12 w 92"/>
                  <a:gd name="T14" fmla="+- 0 2490 1775"/>
                  <a:gd name="T15" fmla="*/ 2490 h 716"/>
                  <a:gd name="T16" fmla="+- 0 2135 2135"/>
                  <a:gd name="T17" fmla="*/ T16 w 92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49" name="Group 22"/>
            <p:cNvGrpSpPr>
              <a:grpSpLocks/>
            </p:cNvGrpSpPr>
            <p:nvPr/>
          </p:nvGrpSpPr>
          <p:grpSpPr bwMode="auto">
            <a:xfrm>
              <a:off x="2360136" y="3381107"/>
              <a:ext cx="58420" cy="454805"/>
              <a:chOff x="2135" y="1775"/>
              <a:chExt cx="92" cy="716"/>
            </a:xfrm>
          </p:grpSpPr>
          <p:sp>
            <p:nvSpPr>
              <p:cNvPr id="2056" name="Freeform 23"/>
              <p:cNvSpPr>
                <a:spLocks/>
              </p:cNvSpPr>
              <p:nvPr/>
            </p:nvSpPr>
            <p:spPr bwMode="auto">
              <a:xfrm>
                <a:off x="2135" y="1775"/>
                <a:ext cx="92" cy="716"/>
              </a:xfrm>
              <a:custGeom>
                <a:avLst/>
                <a:gdLst>
                  <a:gd name="T0" fmla="+- 0 2135 2135"/>
                  <a:gd name="T1" fmla="*/ T0 w 92"/>
                  <a:gd name="T2" fmla="+- 0 1775 1775"/>
                  <a:gd name="T3" fmla="*/ 1775 h 716"/>
                  <a:gd name="T4" fmla="+- 0 2226 2135"/>
                  <a:gd name="T5" fmla="*/ T4 w 92"/>
                  <a:gd name="T6" fmla="+- 0 1775 1775"/>
                  <a:gd name="T7" fmla="*/ 1775 h 716"/>
                  <a:gd name="T8" fmla="+- 0 2226 2135"/>
                  <a:gd name="T9" fmla="*/ T8 w 92"/>
                  <a:gd name="T10" fmla="+- 0 2490 1775"/>
                  <a:gd name="T11" fmla="*/ 2490 h 716"/>
                  <a:gd name="T12" fmla="+- 0 2135 2135"/>
                  <a:gd name="T13" fmla="*/ T12 w 92"/>
                  <a:gd name="T14" fmla="+- 0 2490 1775"/>
                  <a:gd name="T15" fmla="*/ 2490 h 716"/>
                  <a:gd name="T16" fmla="+- 0 2135 2135"/>
                  <a:gd name="T17" fmla="*/ T16 w 92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2" h="716">
                    <a:moveTo>
                      <a:pt x="0" y="0"/>
                    </a:moveTo>
                    <a:lnTo>
                      <a:pt x="91" y="0"/>
                    </a:lnTo>
                    <a:lnTo>
                      <a:pt x="91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50" name="Group 20"/>
            <p:cNvGrpSpPr>
              <a:grpSpLocks/>
            </p:cNvGrpSpPr>
            <p:nvPr/>
          </p:nvGrpSpPr>
          <p:grpSpPr bwMode="auto">
            <a:xfrm>
              <a:off x="2417921" y="3381107"/>
              <a:ext cx="59690" cy="454805"/>
              <a:chOff x="2226" y="1775"/>
              <a:chExt cx="94" cy="716"/>
            </a:xfrm>
          </p:grpSpPr>
          <p:sp>
            <p:nvSpPr>
              <p:cNvPr id="2055" name="Freeform 21"/>
              <p:cNvSpPr>
                <a:spLocks/>
              </p:cNvSpPr>
              <p:nvPr/>
            </p:nvSpPr>
            <p:spPr bwMode="auto">
              <a:xfrm>
                <a:off x="2226" y="1775"/>
                <a:ext cx="94" cy="716"/>
              </a:xfrm>
              <a:custGeom>
                <a:avLst/>
                <a:gdLst>
                  <a:gd name="T0" fmla="+- 0 2226 2226"/>
                  <a:gd name="T1" fmla="*/ T0 w 94"/>
                  <a:gd name="T2" fmla="+- 0 1775 1775"/>
                  <a:gd name="T3" fmla="*/ 1775 h 716"/>
                  <a:gd name="T4" fmla="+- 0 2320 2226"/>
                  <a:gd name="T5" fmla="*/ T4 w 94"/>
                  <a:gd name="T6" fmla="+- 0 1775 1775"/>
                  <a:gd name="T7" fmla="*/ 1775 h 716"/>
                  <a:gd name="T8" fmla="+- 0 2320 2226"/>
                  <a:gd name="T9" fmla="*/ T8 w 94"/>
                  <a:gd name="T10" fmla="+- 0 2490 1775"/>
                  <a:gd name="T11" fmla="*/ 2490 h 716"/>
                  <a:gd name="T12" fmla="+- 0 2226 2226"/>
                  <a:gd name="T13" fmla="*/ T12 w 94"/>
                  <a:gd name="T14" fmla="+- 0 2490 1775"/>
                  <a:gd name="T15" fmla="*/ 2490 h 716"/>
                  <a:gd name="T16" fmla="+- 0 2226 2226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51" name="Group 2"/>
            <p:cNvGrpSpPr>
              <a:grpSpLocks/>
            </p:cNvGrpSpPr>
            <p:nvPr/>
          </p:nvGrpSpPr>
          <p:grpSpPr bwMode="auto">
            <a:xfrm>
              <a:off x="1004411" y="2277125"/>
              <a:ext cx="8124825" cy="1943085"/>
              <a:chOff x="0" y="37"/>
              <a:chExt cx="12795" cy="3059"/>
            </a:xfrm>
          </p:grpSpPr>
          <p:sp>
            <p:nvSpPr>
              <p:cNvPr id="152" name="Freeform 19"/>
              <p:cNvSpPr>
                <a:spLocks/>
              </p:cNvSpPr>
              <p:nvPr/>
            </p:nvSpPr>
            <p:spPr bwMode="auto">
              <a:xfrm>
                <a:off x="2226" y="1775"/>
                <a:ext cx="94" cy="716"/>
              </a:xfrm>
              <a:custGeom>
                <a:avLst/>
                <a:gdLst>
                  <a:gd name="T0" fmla="+- 0 2226 2226"/>
                  <a:gd name="T1" fmla="*/ T0 w 94"/>
                  <a:gd name="T2" fmla="+- 0 1775 1775"/>
                  <a:gd name="T3" fmla="*/ 1775 h 716"/>
                  <a:gd name="T4" fmla="+- 0 2320 2226"/>
                  <a:gd name="T5" fmla="*/ T4 w 94"/>
                  <a:gd name="T6" fmla="+- 0 1775 1775"/>
                  <a:gd name="T7" fmla="*/ 1775 h 716"/>
                  <a:gd name="T8" fmla="+- 0 2320 2226"/>
                  <a:gd name="T9" fmla="*/ T8 w 94"/>
                  <a:gd name="T10" fmla="+- 0 2490 1775"/>
                  <a:gd name="T11" fmla="*/ 2490 h 716"/>
                  <a:gd name="T12" fmla="+- 0 2226 2226"/>
                  <a:gd name="T13" fmla="*/ T12 w 94"/>
                  <a:gd name="T14" fmla="+- 0 2490 1775"/>
                  <a:gd name="T15" fmla="*/ 2490 h 716"/>
                  <a:gd name="T16" fmla="+- 0 2226 2226"/>
                  <a:gd name="T17" fmla="*/ T16 w 94"/>
                  <a:gd name="T18" fmla="+- 0 1775 1775"/>
                  <a:gd name="T19" fmla="*/ 1775 h 71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94" h="716">
                    <a:moveTo>
                      <a:pt x="0" y="0"/>
                    </a:moveTo>
                    <a:lnTo>
                      <a:pt x="94" y="0"/>
                    </a:lnTo>
                    <a:lnTo>
                      <a:pt x="94" y="715"/>
                    </a:lnTo>
                    <a:lnTo>
                      <a:pt x="0" y="71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5908">
                <a:solidFill>
                  <a:srgbClr val="DAEDE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2066" name="Picture 18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90" y="1104"/>
                <a:ext cx="1519" cy="4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65" name="Picture 1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44" y="2683"/>
                <a:ext cx="1464" cy="4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3" name="Text Box 16"/>
              <p:cNvSpPr txBox="1">
                <a:spLocks noChangeArrowheads="1"/>
              </p:cNvSpPr>
              <p:nvPr/>
            </p:nvSpPr>
            <p:spPr bwMode="auto">
              <a:xfrm>
                <a:off x="398" y="73"/>
                <a:ext cx="327" cy="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CH</a:t>
                </a:r>
                <a:r>
                  <a:rPr kumimoji="1" lang="en-US" altLang="ja-JP" sz="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3</a:t>
                </a:r>
                <a:endParaRPr kumimoji="1" lang="en-US" altLang="ja-JP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4" name="Text Box 15"/>
              <p:cNvSpPr txBox="1">
                <a:spLocks noChangeArrowheads="1"/>
              </p:cNvSpPr>
              <p:nvPr/>
            </p:nvSpPr>
            <p:spPr bwMode="auto">
              <a:xfrm>
                <a:off x="2803" y="92"/>
                <a:ext cx="327" cy="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CH</a:t>
                </a:r>
                <a:r>
                  <a:rPr kumimoji="1" lang="en-US" altLang="ja-JP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3</a:t>
                </a:r>
                <a:endParaRPr kumimoji="1" lang="en-US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5" name="Text Box 14"/>
              <p:cNvSpPr txBox="1">
                <a:spLocks noChangeArrowheads="1"/>
              </p:cNvSpPr>
              <p:nvPr/>
            </p:nvSpPr>
            <p:spPr bwMode="auto">
              <a:xfrm>
                <a:off x="10035" y="37"/>
                <a:ext cx="327" cy="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CH</a:t>
                </a:r>
                <a:r>
                  <a:rPr kumimoji="1" lang="en-US" altLang="ja-JP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3</a:t>
                </a:r>
                <a:endParaRPr kumimoji="1" lang="en-US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6" name="Text Box 13"/>
              <p:cNvSpPr txBox="1">
                <a:spLocks noChangeArrowheads="1"/>
              </p:cNvSpPr>
              <p:nvPr/>
            </p:nvSpPr>
            <p:spPr bwMode="auto">
              <a:xfrm>
                <a:off x="11398" y="37"/>
                <a:ext cx="327" cy="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CH</a:t>
                </a:r>
                <a:r>
                  <a:rPr kumimoji="1" lang="en-US" altLang="ja-JP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3</a:t>
                </a:r>
                <a:endParaRPr kumimoji="1" lang="en-US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7" name="Text Box 12"/>
              <p:cNvSpPr txBox="1">
                <a:spLocks noChangeArrowheads="1"/>
              </p:cNvSpPr>
              <p:nvPr/>
            </p:nvSpPr>
            <p:spPr bwMode="auto">
              <a:xfrm>
                <a:off x="906" y="506"/>
                <a:ext cx="904" cy="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+</a:t>
                </a:r>
                <a:r>
                  <a:rPr kumimoji="1" lang="en-US" altLang="ja-JP" sz="16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 </a:t>
                </a:r>
                <a:r>
                  <a:rPr kumimoji="1" lang="en-US" altLang="ja-JP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3H</a:t>
                </a:r>
                <a:r>
                  <a:rPr kumimoji="1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2</a:t>
                </a:r>
                <a:endParaRPr kumimoji="1" lang="en-US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158" name="Text Box 11"/>
              <p:cNvSpPr txBox="1">
                <a:spLocks noChangeArrowheads="1"/>
              </p:cNvSpPr>
              <p:nvPr/>
            </p:nvSpPr>
            <p:spPr bwMode="auto">
              <a:xfrm>
                <a:off x="5425" y="781"/>
                <a:ext cx="2691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メチルシクロヘキサン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159" name="Text Box 10"/>
              <p:cNvSpPr txBox="1">
                <a:spLocks noChangeArrowheads="1"/>
              </p:cNvSpPr>
              <p:nvPr/>
            </p:nvSpPr>
            <p:spPr bwMode="auto">
              <a:xfrm>
                <a:off x="11846" y="490"/>
                <a:ext cx="773" cy="3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en-US" altLang="ja-JP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+ 3H</a:t>
                </a:r>
                <a:r>
                  <a:rPr kumimoji="1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itchFamily="50" charset="-128"/>
                    <a:ea typeface="ＭＳ Ｐゴシック" pitchFamily="50" charset="-128"/>
                    <a:cs typeface="Times New Roman" pitchFamily="18" charset="0"/>
                  </a:rPr>
                  <a:t>2</a:t>
                </a:r>
                <a:endParaRPr kumimoji="1" lang="en-US" altLang="ja-JP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48" name="Text Box 9"/>
              <p:cNvSpPr txBox="1">
                <a:spLocks noChangeArrowheads="1"/>
              </p:cNvSpPr>
              <p:nvPr/>
            </p:nvSpPr>
            <p:spPr bwMode="auto">
              <a:xfrm>
                <a:off x="463" y="1850"/>
                <a:ext cx="687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7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icrosoft YaHei" pitchFamily="34" charset="-122"/>
                  </a:rPr>
                  <a:t>水素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49" name="Text Box 8"/>
              <p:cNvSpPr txBox="1">
                <a:spLocks noChangeArrowheads="1"/>
              </p:cNvSpPr>
              <p:nvPr/>
            </p:nvSpPr>
            <p:spPr bwMode="auto">
              <a:xfrm>
                <a:off x="11827" y="1921"/>
                <a:ext cx="687" cy="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700" b="1" i="0" u="none" strike="noStrike" cap="none" normalizeH="0" baseline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icrosoft YaHei" pitchFamily="34" charset="-122"/>
                  </a:rPr>
                  <a:t>水素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itchFamily="50" charset="-128"/>
                </a:endParaRPr>
              </a:p>
            </p:txBody>
          </p:sp>
          <p:sp>
            <p:nvSpPr>
              <p:cNvPr id="2050" name="Text Box 7"/>
              <p:cNvSpPr txBox="1">
                <a:spLocks noChangeArrowheads="1"/>
              </p:cNvSpPr>
              <p:nvPr/>
            </p:nvSpPr>
            <p:spPr bwMode="auto">
              <a:xfrm>
                <a:off x="6103" y="2356"/>
                <a:ext cx="1023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トルエン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051" name="Text Box 6"/>
              <p:cNvSpPr txBox="1">
                <a:spLocks noChangeArrowheads="1"/>
              </p:cNvSpPr>
              <p:nvPr/>
            </p:nvSpPr>
            <p:spPr bwMode="auto">
              <a:xfrm>
                <a:off x="1119" y="2720"/>
                <a:ext cx="1842" cy="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水素化ﾌﾟﾗﾝﾄ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052" name="Text Box 5"/>
              <p:cNvSpPr txBox="1">
                <a:spLocks noChangeArrowheads="1"/>
              </p:cNvSpPr>
              <p:nvPr/>
            </p:nvSpPr>
            <p:spPr bwMode="auto">
              <a:xfrm>
                <a:off x="3428" y="2749"/>
                <a:ext cx="1089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貯蔵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053" name="Text Box 4"/>
              <p:cNvSpPr txBox="1">
                <a:spLocks noChangeArrowheads="1"/>
              </p:cNvSpPr>
              <p:nvPr/>
            </p:nvSpPr>
            <p:spPr bwMode="auto">
              <a:xfrm>
                <a:off x="8871" y="2733"/>
                <a:ext cx="1089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貯蔵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054" name="Text Box 3"/>
              <p:cNvSpPr txBox="1">
                <a:spLocks noChangeArrowheads="1"/>
              </p:cNvSpPr>
              <p:nvPr/>
            </p:nvSpPr>
            <p:spPr bwMode="auto">
              <a:xfrm>
                <a:off x="10198" y="2720"/>
                <a:ext cx="1831" cy="3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5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脱水素ﾌﾟﾗﾝﾄ</a:t>
                </a:r>
                <a:endParaRPr kumimoji="1" lang="ja-JP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48" name="Text Box 11"/>
              <p:cNvSpPr txBox="1">
                <a:spLocks noChangeArrowheads="1"/>
              </p:cNvSpPr>
              <p:nvPr/>
            </p:nvSpPr>
            <p:spPr bwMode="auto">
              <a:xfrm>
                <a:off x="0" y="1104"/>
                <a:ext cx="3428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1" lang="ja-JP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メチルシクロヘキサン</a:t>
                </a:r>
                <a:endParaRPr kumimoji="1" lang="ja-JP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  <p:sp>
            <p:nvSpPr>
              <p:cNvPr id="249" name="Text Box 11"/>
              <p:cNvSpPr txBox="1">
                <a:spLocks noChangeArrowheads="1"/>
              </p:cNvSpPr>
              <p:nvPr/>
            </p:nvSpPr>
            <p:spPr bwMode="auto">
              <a:xfrm>
                <a:off x="9367" y="1086"/>
                <a:ext cx="3428" cy="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14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トルエ</a:t>
                </a:r>
                <a:r>
                  <a:rPr kumimoji="1" lang="ja-JP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ン</a:t>
                </a:r>
                <a:endParaRPr kumimoji="1" lang="ja-JP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8080074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14470</TotalTime>
  <Words>21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Microsoft YaHei</vt:lpstr>
      <vt:lpstr>ＭＳ Ｐゴシック</vt:lpstr>
      <vt:lpstr>Arial</vt:lpstr>
      <vt:lpstr>Calibri</vt:lpstr>
      <vt:lpstr>Times New Roman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2017-06-29T02:06:17Z</dcterms:modified>
</cp:coreProperties>
</file>