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714"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B7FF"/>
    <a:srgbClr val="CC3300"/>
    <a:srgbClr val="FF85FF"/>
    <a:srgbClr val="0070C0"/>
    <a:srgbClr val="FF0000"/>
    <a:srgbClr val="92D050"/>
    <a:srgbClr val="FFBE3C"/>
    <a:srgbClr val="00B050"/>
    <a:srgbClr val="B19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6" autoAdjust="0"/>
    <p:restoredTop sz="99270" autoAdjust="0"/>
  </p:normalViewPr>
  <p:slideViewPr>
    <p:cSldViewPr>
      <p:cViewPr varScale="1">
        <p:scale>
          <a:sx n="80" d="100"/>
          <a:sy n="80" d="100"/>
        </p:scale>
        <p:origin x="684" y="60"/>
      </p:cViewPr>
      <p:guideLst>
        <p:guide orient="horz" pos="414"/>
        <p:guide pos="12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74" y="85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3693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2017/6/29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41"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2017/6/29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2017/6/29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3" y="188641"/>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4"/>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6" y="3104968"/>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8"/>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6"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7" y="274639"/>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12"/>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4"/>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2017/6/29</a:t>
            </a:fld>
            <a:endParaRPr lang="ja-JP" altLang="en-US" dirty="0"/>
          </a:p>
        </p:txBody>
      </p:sp>
      <p:sp>
        <p:nvSpPr>
          <p:cNvPr id="5" name="フッター プレースホルダー 4"/>
          <p:cNvSpPr>
            <a:spLocks noGrp="1"/>
          </p:cNvSpPr>
          <p:nvPr>
            <p:ph type="ftr" sz="quarter" idx="3"/>
          </p:nvPr>
        </p:nvSpPr>
        <p:spPr>
          <a:xfrm>
            <a:off x="3392827" y="652534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9"/>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3.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456378" y="43934"/>
            <a:ext cx="10708411" cy="7653567"/>
            <a:chOff x="-456378" y="43934"/>
            <a:chExt cx="10708411" cy="7653567"/>
          </a:xfrm>
        </p:grpSpPr>
        <p:sp>
          <p:nvSpPr>
            <p:cNvPr id="80" name="Rectangle 167"/>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latin typeface="ＭＳ Ｐゴシック" panose="020B0600070205080204" pitchFamily="50" charset="-128"/>
                <a:ea typeface="ＭＳ Ｐゴシック" panose="020B0600070205080204" pitchFamily="50" charset="-128"/>
              </a:endParaRPr>
            </a:p>
          </p:txBody>
        </p:sp>
        <p:pic>
          <p:nvPicPr>
            <p:cNvPr id="176" name="Picture 5" descr="shi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00033" y="5813810"/>
              <a:ext cx="1515762" cy="942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bg2"/>
                  </a:solidFill>
                  <a:miter lim="800000"/>
                  <a:headEnd/>
                  <a:tailEnd/>
                </a14:hiddenLine>
              </a:ext>
            </a:extLst>
          </p:spPr>
        </p:pic>
        <p:pic>
          <p:nvPicPr>
            <p:cNvPr id="177" name="Picture 345" descr="12-1 種子島宇宙ｾﾝﾀｰLH2ﾀﾝｸ"/>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3849" y="5794067"/>
              <a:ext cx="1406230" cy="997726"/>
            </a:xfrm>
            <a:prstGeom prst="rect">
              <a:avLst/>
            </a:prstGeom>
            <a:noFill/>
            <a:extLst>
              <a:ext uri="{909E8E84-426E-40DD-AFC4-6F175D3DCCD1}">
                <a14:hiddenFill xmlns:a14="http://schemas.microsoft.com/office/drawing/2010/main">
                  <a:solidFill>
                    <a:srgbClr val="FFFFFF"/>
                  </a:solidFill>
                </a14:hiddenFill>
              </a:ext>
            </a:extLst>
          </p:spPr>
        </p:pic>
        <p:pic>
          <p:nvPicPr>
            <p:cNvPr id="178"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 b="6143"/>
            <a:stretch/>
          </p:blipFill>
          <p:spPr bwMode="auto">
            <a:xfrm>
              <a:off x="7016075" y="3496398"/>
              <a:ext cx="1437816" cy="941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9" name="テキスト ボックス 178"/>
            <p:cNvSpPr txBox="1"/>
            <p:nvPr/>
          </p:nvSpPr>
          <p:spPr>
            <a:xfrm>
              <a:off x="-265938" y="5289542"/>
              <a:ext cx="990261" cy="369332"/>
            </a:xfrm>
            <a:prstGeom prst="rect">
              <a:avLst/>
            </a:prstGeom>
            <a:noFill/>
          </p:spPr>
          <p:txBody>
            <a:bodyPr wrap="square" rtlCol="0">
              <a:spAutoFit/>
            </a:bodyPr>
            <a:lstStyle/>
            <a:p>
              <a:r>
                <a:rPr lang="ja-JP" altLang="en-US" sz="900" dirty="0" smtClean="0">
                  <a:latin typeface="ＭＳ Ｐゴシック" panose="020B0600070205080204" pitchFamily="50" charset="-128"/>
                  <a:ea typeface="ＭＳ Ｐゴシック" panose="020B0600070205080204" pitchFamily="50" charset="-128"/>
                </a:rPr>
                <a:t>ガス化</a:t>
              </a:r>
              <a:endParaRPr lang="en-US" altLang="ja-JP" sz="900" dirty="0" smtClean="0">
                <a:latin typeface="ＭＳ Ｐゴシック" panose="020B0600070205080204" pitchFamily="50" charset="-128"/>
                <a:ea typeface="ＭＳ Ｐゴシック" panose="020B0600070205080204" pitchFamily="50" charset="-128"/>
              </a:endParaRPr>
            </a:p>
            <a:p>
              <a:r>
                <a:rPr kumimoji="1" lang="ja-JP" altLang="en-US" sz="900" dirty="0" smtClean="0">
                  <a:latin typeface="ＭＳ Ｐゴシック" panose="020B0600070205080204" pitchFamily="50" charset="-128"/>
                  <a:ea typeface="ＭＳ Ｐゴシック" panose="020B0600070205080204" pitchFamily="50" charset="-128"/>
                </a:rPr>
                <a:t>水蒸気改質 等</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80" name="テキスト ボックス 179"/>
            <p:cNvSpPr txBox="1"/>
            <p:nvPr/>
          </p:nvSpPr>
          <p:spPr>
            <a:xfrm>
              <a:off x="-354204" y="5121615"/>
              <a:ext cx="1113624" cy="253916"/>
            </a:xfrm>
            <a:prstGeom prst="rect">
              <a:avLst/>
            </a:prstGeom>
            <a:noFill/>
          </p:spPr>
          <p:txBody>
            <a:bodyPr wrap="square" rtlCol="0">
              <a:spAutoFit/>
            </a:bodyPr>
            <a:lstStyle/>
            <a:p>
              <a:pPr algn="ctr"/>
              <a:r>
                <a:rPr lang="ja-JP" altLang="en-US" sz="1050" b="1" u="sng" dirty="0" smtClean="0">
                  <a:latin typeface="ＭＳ Ｐゴシック" panose="020B0600070205080204" pitchFamily="50" charset="-128"/>
                  <a:ea typeface="ＭＳ Ｐゴシック" panose="020B0600070205080204" pitchFamily="50" charset="-128"/>
                </a:rPr>
                <a:t>水素の製造</a:t>
              </a:r>
              <a:endParaRPr kumimoji="1" lang="ja-JP" altLang="en-US" sz="1050" b="1" u="sng" dirty="0">
                <a:latin typeface="ＭＳ Ｐゴシック" panose="020B0600070205080204" pitchFamily="50" charset="-128"/>
                <a:ea typeface="ＭＳ Ｐゴシック" panose="020B0600070205080204" pitchFamily="50" charset="-128"/>
              </a:endParaRPr>
            </a:p>
          </p:txBody>
        </p:sp>
        <p:sp>
          <p:nvSpPr>
            <p:cNvPr id="181" name="角丸四角形 180"/>
            <p:cNvSpPr/>
            <p:nvPr/>
          </p:nvSpPr>
          <p:spPr>
            <a:xfrm>
              <a:off x="-344284" y="5121615"/>
              <a:ext cx="1093783" cy="559044"/>
            </a:xfrm>
            <a:prstGeom prst="roundRect">
              <a:avLst/>
            </a:prstGeom>
            <a:noFill/>
            <a:ln w="19050">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82" name="テキスト ボックス 181"/>
            <p:cNvSpPr txBox="1"/>
            <p:nvPr/>
          </p:nvSpPr>
          <p:spPr>
            <a:xfrm>
              <a:off x="-374211" y="6042429"/>
              <a:ext cx="1738736" cy="253916"/>
            </a:xfrm>
            <a:prstGeom prst="rect">
              <a:avLst/>
            </a:prstGeom>
            <a:noFill/>
          </p:spPr>
          <p:txBody>
            <a:bodyPr wrap="square" rtlCol="0">
              <a:spAutoFit/>
            </a:bodyPr>
            <a:lstStyle/>
            <a:p>
              <a:pPr algn="ctr"/>
              <a:r>
                <a:rPr lang="ja-JP" altLang="en-US" sz="1050" b="1" u="sng" dirty="0" smtClean="0">
                  <a:latin typeface="ＭＳ Ｐゴシック" panose="020B0600070205080204" pitchFamily="50" charset="-128"/>
                  <a:ea typeface="ＭＳ Ｐゴシック" panose="020B0600070205080204" pitchFamily="50" charset="-128"/>
                </a:rPr>
                <a:t>水素の精製</a:t>
              </a:r>
              <a:endParaRPr kumimoji="1" lang="ja-JP" altLang="en-US" sz="1050" b="1" u="sng" dirty="0">
                <a:latin typeface="ＭＳ Ｐゴシック" panose="020B0600070205080204" pitchFamily="50" charset="-128"/>
                <a:ea typeface="ＭＳ Ｐゴシック" panose="020B0600070205080204" pitchFamily="50" charset="-128"/>
              </a:endParaRPr>
            </a:p>
          </p:txBody>
        </p:sp>
        <p:sp>
          <p:nvSpPr>
            <p:cNvPr id="183" name="角丸四角形 182"/>
            <p:cNvSpPr/>
            <p:nvPr/>
          </p:nvSpPr>
          <p:spPr>
            <a:xfrm>
              <a:off x="-344284" y="6050115"/>
              <a:ext cx="1703115" cy="268779"/>
            </a:xfrm>
            <a:prstGeom prst="roundRect">
              <a:avLst/>
            </a:prstGeom>
            <a:noFill/>
            <a:ln w="19050">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84" name="下矢印 183"/>
            <p:cNvSpPr/>
            <p:nvPr/>
          </p:nvSpPr>
          <p:spPr>
            <a:xfrm>
              <a:off x="-216772" y="4829243"/>
              <a:ext cx="331312" cy="195985"/>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85" name="下矢印 184"/>
            <p:cNvSpPr/>
            <p:nvPr/>
          </p:nvSpPr>
          <p:spPr>
            <a:xfrm>
              <a:off x="330096" y="4829243"/>
              <a:ext cx="331312" cy="195985"/>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86" name="下矢印 185"/>
            <p:cNvSpPr/>
            <p:nvPr/>
          </p:nvSpPr>
          <p:spPr>
            <a:xfrm>
              <a:off x="876964" y="4829243"/>
              <a:ext cx="331312" cy="1136817"/>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87" name="下矢印 186"/>
            <p:cNvSpPr/>
            <p:nvPr/>
          </p:nvSpPr>
          <p:spPr>
            <a:xfrm>
              <a:off x="36416" y="5770075"/>
              <a:ext cx="331312" cy="195985"/>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88" name="下矢印 187"/>
            <p:cNvSpPr/>
            <p:nvPr/>
          </p:nvSpPr>
          <p:spPr>
            <a:xfrm>
              <a:off x="330096" y="6397297"/>
              <a:ext cx="331312" cy="195985"/>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89" name="角丸四角形 188"/>
            <p:cNvSpPr/>
            <p:nvPr/>
          </p:nvSpPr>
          <p:spPr>
            <a:xfrm>
              <a:off x="-276080" y="4293694"/>
              <a:ext cx="409818" cy="347037"/>
            </a:xfrm>
            <a:prstGeom prst="roundRect">
              <a:avLst/>
            </a:prstGeom>
            <a:solidFill>
              <a:srgbClr val="FF9933"/>
            </a:solidFill>
            <a:ln w="3175">
              <a:solidFill>
                <a:schemeClr val="tx1">
                  <a:lumMod val="50000"/>
                  <a:lumOff val="50000"/>
                </a:schemeClr>
              </a:solidFill>
            </a:ln>
          </p:spPr>
          <p:txBody>
            <a:bodyPr vert="horz" lIns="0" tIns="0" rIns="0" bIns="0" rtlCol="0" anchor="ctr"/>
            <a:lstStyle/>
            <a:p>
              <a:pPr algn="ctr"/>
              <a:r>
                <a:rPr kumimoji="1" lang="ja-JP" altLang="en-US" sz="900" dirty="0" smtClean="0">
                  <a:latin typeface="ＭＳ Ｐゴシック" panose="020B0600070205080204" pitchFamily="50" charset="-128"/>
                  <a:ea typeface="ＭＳ Ｐゴシック" panose="020B0600070205080204" pitchFamily="50" charset="-128"/>
                </a:rPr>
                <a:t>褐炭</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90" name="角丸四角形 189"/>
            <p:cNvSpPr/>
            <p:nvPr/>
          </p:nvSpPr>
          <p:spPr>
            <a:xfrm>
              <a:off x="821338" y="4293694"/>
              <a:ext cx="416266" cy="347037"/>
            </a:xfrm>
            <a:prstGeom prst="roundRect">
              <a:avLst/>
            </a:prstGeom>
            <a:solidFill>
              <a:srgbClr val="CCFFFF"/>
            </a:solidFill>
            <a:ln w="3175">
              <a:solidFill>
                <a:schemeClr val="tx1">
                  <a:lumMod val="50000"/>
                  <a:lumOff val="50000"/>
                </a:schemeClr>
              </a:solidFill>
            </a:ln>
          </p:spPr>
          <p:txBody>
            <a:bodyPr vert="horz" lIns="0" tIns="0" rIns="0" bIns="0" rtlCol="0" anchor="ctr"/>
            <a:lstStyle/>
            <a:p>
              <a:pPr algn="ctr"/>
              <a:r>
                <a:rPr kumimoji="1" lang="ja-JP" altLang="en-US" sz="900" dirty="0" smtClean="0">
                  <a:latin typeface="ＭＳ Ｐゴシック" panose="020B0600070205080204" pitchFamily="50" charset="-128"/>
                  <a:ea typeface="ＭＳ Ｐゴシック" panose="020B0600070205080204" pitchFamily="50" charset="-128"/>
                </a:rPr>
                <a:t>副生</a:t>
              </a:r>
              <a:endParaRPr kumimoji="1" lang="en-US" altLang="ja-JP" sz="900" dirty="0" smtClean="0">
                <a:latin typeface="ＭＳ Ｐゴシック" panose="020B0600070205080204" pitchFamily="50" charset="-128"/>
                <a:ea typeface="ＭＳ Ｐゴシック" panose="020B0600070205080204" pitchFamily="50" charset="-128"/>
              </a:endParaRPr>
            </a:p>
            <a:p>
              <a:pPr algn="ctr"/>
              <a:r>
                <a:rPr kumimoji="1" lang="ja-JP" altLang="en-US" sz="900" dirty="0" smtClean="0">
                  <a:latin typeface="ＭＳ Ｐゴシック" panose="020B0600070205080204" pitchFamily="50" charset="-128"/>
                  <a:ea typeface="ＭＳ Ｐゴシック" panose="020B0600070205080204" pitchFamily="50" charset="-128"/>
                </a:rPr>
                <a:t>水素</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91" name="角丸四角形 190"/>
            <p:cNvSpPr/>
            <p:nvPr/>
          </p:nvSpPr>
          <p:spPr>
            <a:xfrm>
              <a:off x="278027" y="4293694"/>
              <a:ext cx="416267" cy="347037"/>
            </a:xfrm>
            <a:prstGeom prst="roundRect">
              <a:avLst/>
            </a:prstGeom>
            <a:solidFill>
              <a:srgbClr val="FF9933"/>
            </a:solidFill>
            <a:ln w="3175">
              <a:solidFill>
                <a:schemeClr val="tx1">
                  <a:lumMod val="50000"/>
                  <a:lumOff val="50000"/>
                </a:schemeClr>
              </a:solidFill>
            </a:ln>
          </p:spPr>
          <p:txBody>
            <a:bodyPr vert="horz" lIns="0" tIns="0" rIns="0" bIns="0" rtlCol="0" anchor="ctr"/>
            <a:lstStyle/>
            <a:p>
              <a:pPr algn="ctr"/>
              <a:r>
                <a:rPr kumimoji="1" lang="ja-JP" altLang="en-US" sz="900" dirty="0" smtClean="0">
                  <a:latin typeface="ＭＳ Ｐゴシック" panose="020B0600070205080204" pitchFamily="50" charset="-128"/>
                  <a:ea typeface="ＭＳ Ｐゴシック" panose="020B0600070205080204" pitchFamily="50" charset="-128"/>
                </a:rPr>
                <a:t>随伴</a:t>
              </a:r>
              <a:endParaRPr kumimoji="1" lang="en-US" altLang="ja-JP" sz="900" dirty="0" smtClean="0">
                <a:latin typeface="ＭＳ Ｐゴシック" panose="020B0600070205080204" pitchFamily="50" charset="-128"/>
                <a:ea typeface="ＭＳ Ｐゴシック" panose="020B0600070205080204" pitchFamily="50" charset="-128"/>
              </a:endParaRPr>
            </a:p>
            <a:p>
              <a:pPr algn="ctr"/>
              <a:r>
                <a:rPr kumimoji="1" lang="ja-JP" altLang="en-US" sz="900" dirty="0" smtClean="0">
                  <a:latin typeface="ＭＳ Ｐゴシック" panose="020B0600070205080204" pitchFamily="50" charset="-128"/>
                  <a:ea typeface="ＭＳ Ｐゴシック" panose="020B0600070205080204" pitchFamily="50" charset="-128"/>
                </a:rPr>
                <a:t>ガス</a:t>
              </a:r>
              <a:endParaRPr kumimoji="1" lang="ja-JP" altLang="en-US" sz="900" dirty="0">
                <a:latin typeface="ＭＳ Ｐゴシック" panose="020B0600070205080204" pitchFamily="50" charset="-128"/>
                <a:ea typeface="ＭＳ Ｐゴシック" panose="020B0600070205080204" pitchFamily="50" charset="-128"/>
              </a:endParaRPr>
            </a:p>
          </p:txBody>
        </p:sp>
        <p:pic>
          <p:nvPicPr>
            <p:cNvPr id="192" name="Picture 2" descr="D:\Documents and Settings\ntaa0152\Local Settings\Temporary Internet Files\Content.IE5\IQAHXXOA\MC900223678[1].wmf"/>
            <p:cNvPicPr>
              <a:picLocks noChangeAspect="1" noChangeArrowheads="1"/>
            </p:cNvPicPr>
            <p:nvPr/>
          </p:nvPicPr>
          <p:blipFill>
            <a:blip r:embed="rId5" cstate="print"/>
            <a:srcRect/>
            <a:stretch>
              <a:fillRect/>
            </a:stretch>
          </p:blipFill>
          <p:spPr bwMode="auto">
            <a:xfrm>
              <a:off x="817656" y="3888411"/>
              <a:ext cx="446656" cy="392013"/>
            </a:xfrm>
            <a:prstGeom prst="rect">
              <a:avLst/>
            </a:prstGeom>
            <a:noFill/>
            <a:ln w="9525">
              <a:noFill/>
              <a:miter lim="800000"/>
              <a:headEnd/>
              <a:tailEnd/>
            </a:ln>
          </p:spPr>
        </p:pic>
        <p:pic>
          <p:nvPicPr>
            <p:cNvPr id="193" name="Picture 2" descr="D:\Documents and Settings\ntaa0152\Local Settings\Temporary Internet Files\Content.IE5\KVCZ25C7\MC900241121[1].wmf"/>
            <p:cNvPicPr>
              <a:picLocks noChangeAspect="1" noChangeArrowheads="1"/>
            </p:cNvPicPr>
            <p:nvPr/>
          </p:nvPicPr>
          <p:blipFill>
            <a:blip r:embed="rId6" cstate="print"/>
            <a:srcRect/>
            <a:stretch>
              <a:fillRect/>
            </a:stretch>
          </p:blipFill>
          <p:spPr bwMode="auto">
            <a:xfrm>
              <a:off x="296227" y="3909099"/>
              <a:ext cx="397859" cy="390636"/>
            </a:xfrm>
            <a:prstGeom prst="rect">
              <a:avLst/>
            </a:prstGeom>
            <a:noFill/>
            <a:ln w="9525">
              <a:noFill/>
              <a:miter lim="800000"/>
              <a:headEnd/>
              <a:tailEnd/>
            </a:ln>
          </p:spPr>
        </p:pic>
        <p:pic>
          <p:nvPicPr>
            <p:cNvPr id="194" name="図 19" descr="図14.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60328" y="3888411"/>
              <a:ext cx="589521" cy="39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pic>
        <p:sp>
          <p:nvSpPr>
            <p:cNvPr id="195" name="テキスト ボックス 194"/>
            <p:cNvSpPr txBox="1"/>
            <p:nvPr/>
          </p:nvSpPr>
          <p:spPr>
            <a:xfrm>
              <a:off x="-374212" y="3574801"/>
              <a:ext cx="1738736" cy="276999"/>
            </a:xfrm>
            <a:prstGeom prst="rect">
              <a:avLst/>
            </a:prstGeom>
            <a:noFill/>
          </p:spPr>
          <p:txBody>
            <a:bodyPr wrap="square" rtlCol="0">
              <a:spAutoFit/>
            </a:bodyPr>
            <a:lstStyle/>
            <a:p>
              <a:pPr algn="ctr"/>
              <a:r>
                <a:rPr lang="ja-JP" altLang="en-US" sz="1200" b="1" u="sng" dirty="0" smtClean="0">
                  <a:latin typeface="ＭＳ Ｐゴシック" panose="020B0600070205080204" pitchFamily="50" charset="-128"/>
                  <a:ea typeface="ＭＳ Ｐゴシック" panose="020B0600070205080204" pitchFamily="50" charset="-128"/>
                </a:rPr>
                <a:t>海外の水素源</a:t>
              </a:r>
              <a:endParaRPr kumimoji="1" lang="ja-JP" altLang="en-US" sz="1200" b="1" u="sng" dirty="0">
                <a:latin typeface="ＭＳ Ｐゴシック" panose="020B0600070205080204" pitchFamily="50" charset="-128"/>
                <a:ea typeface="ＭＳ Ｐゴシック" panose="020B0600070205080204" pitchFamily="50" charset="-128"/>
              </a:endParaRPr>
            </a:p>
          </p:txBody>
        </p:sp>
        <p:sp>
          <p:nvSpPr>
            <p:cNvPr id="196" name="角丸四角形 195"/>
            <p:cNvSpPr/>
            <p:nvPr/>
          </p:nvSpPr>
          <p:spPr>
            <a:xfrm>
              <a:off x="-365398" y="3574801"/>
              <a:ext cx="1703115" cy="1176040"/>
            </a:xfrm>
            <a:prstGeom prst="roundRect">
              <a:avLst/>
            </a:prstGeom>
            <a:noFill/>
            <a:ln w="19050">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97" name="テキスト ボックス 196"/>
            <p:cNvSpPr txBox="1"/>
            <p:nvPr/>
          </p:nvSpPr>
          <p:spPr>
            <a:xfrm>
              <a:off x="-374212" y="6632505"/>
              <a:ext cx="1738736" cy="253916"/>
            </a:xfrm>
            <a:prstGeom prst="rect">
              <a:avLst/>
            </a:prstGeom>
            <a:noFill/>
          </p:spPr>
          <p:txBody>
            <a:bodyPr wrap="square" rtlCol="0">
              <a:spAutoFit/>
            </a:bodyPr>
            <a:lstStyle/>
            <a:p>
              <a:pPr algn="ctr"/>
              <a:r>
                <a:rPr lang="ja-JP" altLang="en-US" sz="1050" b="1" u="sng" dirty="0" smtClean="0">
                  <a:latin typeface="ＭＳ Ｐゴシック" panose="020B0600070205080204" pitchFamily="50" charset="-128"/>
                  <a:ea typeface="ＭＳ Ｐゴシック" panose="020B0600070205080204" pitchFamily="50" charset="-128"/>
                </a:rPr>
                <a:t>水素キャリアへの変換</a:t>
              </a:r>
              <a:endParaRPr kumimoji="1" lang="ja-JP" altLang="en-US" sz="1050" b="1" u="sng" dirty="0">
                <a:latin typeface="ＭＳ Ｐゴシック" panose="020B0600070205080204" pitchFamily="50" charset="-128"/>
                <a:ea typeface="ＭＳ Ｐゴシック" panose="020B0600070205080204" pitchFamily="50" charset="-128"/>
              </a:endParaRPr>
            </a:p>
          </p:txBody>
        </p:sp>
        <p:sp>
          <p:nvSpPr>
            <p:cNvPr id="198" name="角丸四角形 197"/>
            <p:cNvSpPr/>
            <p:nvPr/>
          </p:nvSpPr>
          <p:spPr>
            <a:xfrm>
              <a:off x="-344285" y="6632506"/>
              <a:ext cx="1703115" cy="1064995"/>
            </a:xfrm>
            <a:prstGeom prst="roundRect">
              <a:avLst/>
            </a:prstGeom>
            <a:noFill/>
            <a:ln w="19050">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99" name="テキスト ボックス 198"/>
            <p:cNvSpPr txBox="1"/>
            <p:nvPr/>
          </p:nvSpPr>
          <p:spPr>
            <a:xfrm>
              <a:off x="433857" y="6949455"/>
              <a:ext cx="502061" cy="276999"/>
            </a:xfrm>
            <a:prstGeom prst="rect">
              <a:avLst/>
            </a:prstGeom>
            <a:noFill/>
            <a:ln w="19050" cap="flat" cmpd="sng" algn="ctr">
              <a:noFill/>
              <a:prstDash val="solid"/>
            </a:ln>
            <a:effectLst/>
          </p:spPr>
          <p:txBody>
            <a:bodyPr wrap="none" rtlCol="0" anchor="ctr">
              <a:spAutoFit/>
            </a:bodyPr>
            <a:lstStyle/>
            <a:p>
              <a:pPr eaLnBrk="1" hangingPunct="1"/>
              <a:r>
                <a:rPr kumimoji="1" lang="en-US" altLang="ja-JP" sz="1200" b="1" dirty="0" smtClean="0">
                  <a:solidFill>
                    <a:srgbClr val="00B050"/>
                  </a:solidFill>
                  <a:latin typeface="ＭＳ Ｐゴシック" panose="020B0600070205080204" pitchFamily="50" charset="-128"/>
                  <a:ea typeface="ＭＳ Ｐゴシック" panose="020B0600070205080204" pitchFamily="50" charset="-128"/>
                  <a:cs typeface="メイリオ" pitchFamily="50" charset="-128"/>
                </a:rPr>
                <a:t>MCH</a:t>
              </a:r>
              <a:endParaRPr kumimoji="1" lang="ja-JP" altLang="en-US" sz="1200" b="1" dirty="0" smtClean="0">
                <a:solidFill>
                  <a:srgbClr val="00B050"/>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200" name="テキスト ボックス 199"/>
            <p:cNvSpPr txBox="1"/>
            <p:nvPr/>
          </p:nvSpPr>
          <p:spPr>
            <a:xfrm>
              <a:off x="433857" y="7328931"/>
              <a:ext cx="967615" cy="276999"/>
            </a:xfrm>
            <a:prstGeom prst="rect">
              <a:avLst/>
            </a:prstGeom>
            <a:noFill/>
            <a:ln w="19050" cap="flat" cmpd="sng" algn="ctr">
              <a:noFill/>
              <a:prstDash val="solid"/>
            </a:ln>
            <a:effectLst/>
          </p:spPr>
          <p:txBody>
            <a:bodyPr wrap="square" rtlCol="0" anchor="ctr">
              <a:spAutoFit/>
            </a:bodyPr>
            <a:lstStyle/>
            <a:p>
              <a:pPr eaLnBrk="1" hangingPunct="1"/>
              <a:r>
                <a:rPr kumimoji="1" lang="ja-JP" altLang="en-US" sz="1200" b="1" dirty="0" smtClean="0">
                  <a:solidFill>
                    <a:schemeClr val="accent1"/>
                  </a:solidFill>
                  <a:latin typeface="ＭＳ Ｐゴシック" panose="020B0600070205080204" pitchFamily="50" charset="-128"/>
                  <a:ea typeface="ＭＳ Ｐゴシック" panose="020B0600070205080204" pitchFamily="50" charset="-128"/>
                  <a:cs typeface="メイリオ" pitchFamily="50" charset="-128"/>
                </a:rPr>
                <a:t>液化水素</a:t>
              </a:r>
            </a:p>
          </p:txBody>
        </p:sp>
        <p:sp>
          <p:nvSpPr>
            <p:cNvPr id="201" name="円/楕円 200"/>
            <p:cNvSpPr/>
            <p:nvPr/>
          </p:nvSpPr>
          <p:spPr>
            <a:xfrm>
              <a:off x="-276080" y="7090126"/>
              <a:ext cx="367232" cy="364755"/>
            </a:xfrm>
            <a:prstGeom prst="ellipse">
              <a:avLst/>
            </a:prstGeom>
          </p:spPr>
          <p:style>
            <a:lnRef idx="0">
              <a:schemeClr val="accent5"/>
            </a:lnRef>
            <a:fillRef idx="3">
              <a:schemeClr val="accent5"/>
            </a:fillRef>
            <a:effectRef idx="3">
              <a:schemeClr val="accent5"/>
            </a:effectRef>
            <a:fontRef idx="minor">
              <a:schemeClr val="lt1"/>
            </a:fontRef>
          </p:style>
          <p:txBody>
            <a:bodyPr lIns="0" tIns="0" rIns="0" bIns="0" rtlCol="0" anchor="ctr"/>
            <a:lstStyle/>
            <a:p>
              <a:pPr algn="ctr"/>
              <a:r>
                <a:rPr kumimoji="1" lang="ja-JP" altLang="en-US" sz="900" b="1" dirty="0" smtClean="0">
                  <a:latin typeface="ＭＳ Ｐゴシック" panose="020B0600070205080204" pitchFamily="50" charset="-128"/>
                  <a:ea typeface="ＭＳ Ｐゴシック" panose="020B0600070205080204" pitchFamily="50" charset="-128"/>
                </a:rPr>
                <a:t>水素</a:t>
              </a:r>
              <a:endParaRPr kumimoji="1" lang="ja-JP" altLang="en-US" sz="900" b="1" dirty="0">
                <a:latin typeface="ＭＳ Ｐゴシック" panose="020B0600070205080204" pitchFamily="50" charset="-128"/>
                <a:ea typeface="ＭＳ Ｐゴシック" panose="020B0600070205080204" pitchFamily="50" charset="-128"/>
              </a:endParaRPr>
            </a:p>
          </p:txBody>
        </p:sp>
        <p:cxnSp>
          <p:nvCxnSpPr>
            <p:cNvPr id="202" name="直線矢印コネクタ 201"/>
            <p:cNvCxnSpPr>
              <a:stCxn id="201" idx="6"/>
              <a:endCxn id="199" idx="1"/>
            </p:cNvCxnSpPr>
            <p:nvPr/>
          </p:nvCxnSpPr>
          <p:spPr>
            <a:xfrm flipV="1">
              <a:off x="91152" y="7087955"/>
              <a:ext cx="342705" cy="184549"/>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03" name="直線矢印コネクタ 202"/>
            <p:cNvCxnSpPr>
              <a:stCxn id="201" idx="6"/>
              <a:endCxn id="200" idx="1"/>
            </p:cNvCxnSpPr>
            <p:nvPr/>
          </p:nvCxnSpPr>
          <p:spPr>
            <a:xfrm>
              <a:off x="91152" y="7272504"/>
              <a:ext cx="342705" cy="194927"/>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204" name="Text Box 11"/>
            <p:cNvSpPr txBox="1">
              <a:spLocks noChangeArrowheads="1"/>
            </p:cNvSpPr>
            <p:nvPr/>
          </p:nvSpPr>
          <p:spPr bwMode="auto">
            <a:xfrm>
              <a:off x="36416" y="7433918"/>
              <a:ext cx="422559" cy="215444"/>
            </a:xfrm>
            <a:prstGeom prst="rect">
              <a:avLst/>
            </a:prstGeom>
            <a:noFill/>
            <a:ln w="9525">
              <a:noFill/>
              <a:miter lim="800000"/>
              <a:headEnd/>
              <a:tailEnd/>
            </a:ln>
            <a:effectLst/>
          </p:spPr>
          <p:txBody>
            <a:bodyPr wrap="square">
              <a:spAutoFit/>
            </a:bodyPr>
            <a:lstStyle/>
            <a:p>
              <a:pPr algn="ctr"/>
              <a:r>
                <a:rPr kumimoji="1" lang="ja-JP" altLang="en-US" sz="1200" baseline="-6000" dirty="0" smtClean="0">
                  <a:latin typeface="ＭＳ Ｐゴシック" panose="020B0600070205080204" pitchFamily="50" charset="-128"/>
                  <a:ea typeface="ＭＳ Ｐゴシック" panose="020B0600070205080204" pitchFamily="50" charset="-128"/>
                </a:rPr>
                <a:t>液化</a:t>
              </a:r>
              <a:endParaRPr kumimoji="1" lang="ja-JP" altLang="en-US" sz="1200" baseline="-6000" dirty="0">
                <a:latin typeface="ＭＳ Ｐゴシック" panose="020B0600070205080204" pitchFamily="50" charset="-128"/>
                <a:ea typeface="ＭＳ Ｐゴシック" panose="020B0600070205080204" pitchFamily="50" charset="-128"/>
              </a:endParaRPr>
            </a:p>
          </p:txBody>
        </p:sp>
        <p:sp>
          <p:nvSpPr>
            <p:cNvPr id="205" name="Text Box 11"/>
            <p:cNvSpPr txBox="1">
              <a:spLocks noChangeArrowheads="1"/>
            </p:cNvSpPr>
            <p:nvPr/>
          </p:nvSpPr>
          <p:spPr bwMode="auto">
            <a:xfrm>
              <a:off x="-19043" y="6901855"/>
              <a:ext cx="524204" cy="256480"/>
            </a:xfrm>
            <a:prstGeom prst="rect">
              <a:avLst/>
            </a:prstGeom>
            <a:noFill/>
            <a:ln w="9525">
              <a:noFill/>
              <a:miter lim="800000"/>
              <a:headEnd/>
              <a:tailEnd/>
            </a:ln>
            <a:effectLst/>
          </p:spPr>
          <p:txBody>
            <a:bodyPr wrap="square">
              <a:spAutoFit/>
            </a:bodyPr>
            <a:lstStyle/>
            <a:p>
              <a:pPr algn="ctr"/>
              <a:r>
                <a:rPr kumimoji="1" lang="ja-JP" altLang="en-US" sz="800" baseline="-6000" dirty="0" smtClean="0">
                  <a:latin typeface="ＭＳ Ｐゴシック" panose="020B0600070205080204" pitchFamily="50" charset="-128"/>
                  <a:ea typeface="ＭＳ Ｐゴシック" panose="020B0600070205080204" pitchFamily="50" charset="-128"/>
                </a:rPr>
                <a:t>トルエンと化合</a:t>
              </a:r>
              <a:endParaRPr kumimoji="1" lang="ja-JP" altLang="en-US" sz="800" baseline="-6000" dirty="0">
                <a:latin typeface="ＭＳ Ｐゴシック" panose="020B0600070205080204" pitchFamily="50" charset="-128"/>
                <a:ea typeface="ＭＳ Ｐゴシック" panose="020B0600070205080204" pitchFamily="50" charset="-128"/>
              </a:endParaRPr>
            </a:p>
          </p:txBody>
        </p:sp>
        <p:sp>
          <p:nvSpPr>
            <p:cNvPr id="206" name="テキスト ボックス 205"/>
            <p:cNvSpPr txBox="1"/>
            <p:nvPr/>
          </p:nvSpPr>
          <p:spPr>
            <a:xfrm>
              <a:off x="2156640" y="4398203"/>
              <a:ext cx="1902663" cy="830997"/>
            </a:xfrm>
            <a:prstGeom prst="rect">
              <a:avLst/>
            </a:prstGeom>
            <a:noFill/>
          </p:spPr>
          <p:txBody>
            <a:bodyPr wrap="square" rtlCol="0">
              <a:spAutoFit/>
            </a:bodyPr>
            <a:lstStyle/>
            <a:p>
              <a:pPr marL="85725" indent="-85725" algn="ctr"/>
              <a:r>
                <a:rPr lang="ja-JP" altLang="en-US" sz="1200" b="1" u="sng" dirty="0" smtClean="0">
                  <a:latin typeface="ＭＳ Ｐゴシック" panose="020B0600070205080204" pitchFamily="50" charset="-128"/>
                  <a:ea typeface="ＭＳ Ｐゴシック" panose="020B0600070205080204" pitchFamily="50" charset="-128"/>
                </a:rPr>
                <a:t>技術確立済み</a:t>
              </a:r>
              <a:endParaRPr lang="en-US" altLang="ja-JP" sz="1200" b="1" u="sng" dirty="0" smtClean="0">
                <a:latin typeface="ＭＳ Ｐゴシック" panose="020B0600070205080204" pitchFamily="50" charset="-128"/>
                <a:ea typeface="ＭＳ Ｐゴシック" panose="020B0600070205080204" pitchFamily="50" charset="-128"/>
              </a:endParaRPr>
            </a:p>
            <a:p>
              <a:pPr marL="85725" indent="-85725" algn="ctr"/>
              <a:endParaRPr lang="en-US" altLang="ja-JP" sz="1200" dirty="0" smtClean="0">
                <a:latin typeface="ＭＳ Ｐゴシック" panose="020B0600070205080204" pitchFamily="50" charset="-128"/>
                <a:ea typeface="ＭＳ Ｐゴシック" panose="020B0600070205080204" pitchFamily="50" charset="-128"/>
              </a:endParaRPr>
            </a:p>
            <a:p>
              <a:pPr marL="85725" indent="-85725" algn="ctr"/>
              <a:r>
                <a:rPr lang="ja-JP" altLang="en-US" sz="1200" dirty="0" smtClean="0">
                  <a:latin typeface="ＭＳ Ｐゴシック" panose="020B0600070205080204" pitchFamily="50" charset="-128"/>
                  <a:ea typeface="ＭＳ Ｐゴシック" panose="020B0600070205080204" pitchFamily="50" charset="-128"/>
                </a:rPr>
                <a:t>・常温・常圧での輸送</a:t>
              </a:r>
              <a:endParaRPr lang="en-US" altLang="ja-JP" sz="1200" dirty="0" smtClean="0">
                <a:latin typeface="ＭＳ Ｐゴシック" panose="020B0600070205080204" pitchFamily="50" charset="-128"/>
                <a:ea typeface="ＭＳ Ｐゴシック" panose="020B0600070205080204" pitchFamily="50" charset="-128"/>
              </a:endParaRPr>
            </a:p>
            <a:p>
              <a:pPr marL="85725" indent="-85725" algn="ctr"/>
              <a:r>
                <a:rPr lang="ja-JP" altLang="en-US" sz="1200" dirty="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ケミカルタンカー利用</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207" name="テキスト ボックス 206"/>
            <p:cNvSpPr txBox="1"/>
            <p:nvPr/>
          </p:nvSpPr>
          <p:spPr>
            <a:xfrm>
              <a:off x="-452336" y="2903149"/>
              <a:ext cx="2149253" cy="523220"/>
            </a:xfrm>
            <a:prstGeom prst="rect">
              <a:avLst/>
            </a:prstGeom>
            <a:solidFill>
              <a:schemeClr val="accent1"/>
            </a:solidFill>
            <a:ln>
              <a:noFill/>
            </a:ln>
          </p:spPr>
          <p:txBody>
            <a:bodyPr wrap="square" rtlCol="0" anchor="ctr">
              <a:sp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水素の製造</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水素キャリアへの変換</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grpSp>
          <p:nvGrpSpPr>
            <p:cNvPr id="208" name="グループ化 207"/>
            <p:cNvGrpSpPr/>
            <p:nvPr/>
          </p:nvGrpSpPr>
          <p:grpSpPr>
            <a:xfrm>
              <a:off x="2378866" y="3610215"/>
              <a:ext cx="1505523" cy="819398"/>
              <a:chOff x="-4153272" y="3692674"/>
              <a:chExt cx="2425700" cy="1109663"/>
            </a:xfrm>
          </p:grpSpPr>
          <p:sp>
            <p:nvSpPr>
              <p:cNvPr id="252" name="Freeform 735"/>
              <p:cNvSpPr>
                <a:spLocks/>
              </p:cNvSpPr>
              <p:nvPr/>
            </p:nvSpPr>
            <p:spPr bwMode="auto">
              <a:xfrm>
                <a:off x="-4096122" y="4060974"/>
                <a:ext cx="2311400" cy="741363"/>
              </a:xfrm>
              <a:custGeom>
                <a:avLst/>
                <a:gdLst>
                  <a:gd name="T0" fmla="*/ 1420 w 1456"/>
                  <a:gd name="T1" fmla="*/ 430 h 467"/>
                  <a:gd name="T2" fmla="*/ 1369 w 1456"/>
                  <a:gd name="T3" fmla="*/ 444 h 467"/>
                  <a:gd name="T4" fmla="*/ 1327 w 1456"/>
                  <a:gd name="T5" fmla="*/ 455 h 467"/>
                  <a:gd name="T6" fmla="*/ 1229 w 1456"/>
                  <a:gd name="T7" fmla="*/ 458 h 467"/>
                  <a:gd name="T8" fmla="*/ 1160 w 1456"/>
                  <a:gd name="T9" fmla="*/ 462 h 467"/>
                  <a:gd name="T10" fmla="*/ 1084 w 1456"/>
                  <a:gd name="T11" fmla="*/ 462 h 467"/>
                  <a:gd name="T12" fmla="*/ 997 w 1456"/>
                  <a:gd name="T13" fmla="*/ 448 h 467"/>
                  <a:gd name="T14" fmla="*/ 916 w 1456"/>
                  <a:gd name="T15" fmla="*/ 423 h 467"/>
                  <a:gd name="T16" fmla="*/ 861 w 1456"/>
                  <a:gd name="T17" fmla="*/ 432 h 467"/>
                  <a:gd name="T18" fmla="*/ 792 w 1456"/>
                  <a:gd name="T19" fmla="*/ 432 h 467"/>
                  <a:gd name="T20" fmla="*/ 756 w 1456"/>
                  <a:gd name="T21" fmla="*/ 435 h 467"/>
                  <a:gd name="T22" fmla="*/ 762 w 1456"/>
                  <a:gd name="T23" fmla="*/ 419 h 467"/>
                  <a:gd name="T24" fmla="*/ 691 w 1456"/>
                  <a:gd name="T25" fmla="*/ 416 h 467"/>
                  <a:gd name="T26" fmla="*/ 669 w 1456"/>
                  <a:gd name="T27" fmla="*/ 400 h 467"/>
                  <a:gd name="T28" fmla="*/ 626 w 1456"/>
                  <a:gd name="T29" fmla="*/ 393 h 467"/>
                  <a:gd name="T30" fmla="*/ 613 w 1456"/>
                  <a:gd name="T31" fmla="*/ 377 h 467"/>
                  <a:gd name="T32" fmla="*/ 600 w 1456"/>
                  <a:gd name="T33" fmla="*/ 343 h 467"/>
                  <a:gd name="T34" fmla="*/ 564 w 1456"/>
                  <a:gd name="T35" fmla="*/ 329 h 467"/>
                  <a:gd name="T36" fmla="*/ 533 w 1456"/>
                  <a:gd name="T37" fmla="*/ 329 h 467"/>
                  <a:gd name="T38" fmla="*/ 470 w 1456"/>
                  <a:gd name="T39" fmla="*/ 329 h 467"/>
                  <a:gd name="T40" fmla="*/ 428 w 1456"/>
                  <a:gd name="T41" fmla="*/ 327 h 467"/>
                  <a:gd name="T42" fmla="*/ 450 w 1456"/>
                  <a:gd name="T43" fmla="*/ 315 h 467"/>
                  <a:gd name="T44" fmla="*/ 426 w 1456"/>
                  <a:gd name="T45" fmla="*/ 303 h 467"/>
                  <a:gd name="T46" fmla="*/ 404 w 1456"/>
                  <a:gd name="T47" fmla="*/ 299 h 467"/>
                  <a:gd name="T48" fmla="*/ 361 w 1456"/>
                  <a:gd name="T49" fmla="*/ 290 h 467"/>
                  <a:gd name="T50" fmla="*/ 388 w 1456"/>
                  <a:gd name="T51" fmla="*/ 276 h 467"/>
                  <a:gd name="T52" fmla="*/ 379 w 1456"/>
                  <a:gd name="T53" fmla="*/ 258 h 467"/>
                  <a:gd name="T54" fmla="*/ 343 w 1456"/>
                  <a:gd name="T55" fmla="*/ 248 h 467"/>
                  <a:gd name="T56" fmla="*/ 259 w 1456"/>
                  <a:gd name="T57" fmla="*/ 244 h 467"/>
                  <a:gd name="T58" fmla="*/ 261 w 1456"/>
                  <a:gd name="T59" fmla="*/ 228 h 467"/>
                  <a:gd name="T60" fmla="*/ 281 w 1456"/>
                  <a:gd name="T61" fmla="*/ 209 h 467"/>
                  <a:gd name="T62" fmla="*/ 256 w 1456"/>
                  <a:gd name="T63" fmla="*/ 202 h 467"/>
                  <a:gd name="T64" fmla="*/ 225 w 1456"/>
                  <a:gd name="T65" fmla="*/ 200 h 467"/>
                  <a:gd name="T66" fmla="*/ 243 w 1456"/>
                  <a:gd name="T67" fmla="*/ 186 h 467"/>
                  <a:gd name="T68" fmla="*/ 194 w 1456"/>
                  <a:gd name="T69" fmla="*/ 172 h 467"/>
                  <a:gd name="T70" fmla="*/ 158 w 1456"/>
                  <a:gd name="T71" fmla="*/ 165 h 467"/>
                  <a:gd name="T72" fmla="*/ 131 w 1456"/>
                  <a:gd name="T73" fmla="*/ 154 h 467"/>
                  <a:gd name="T74" fmla="*/ 169 w 1456"/>
                  <a:gd name="T75" fmla="*/ 145 h 467"/>
                  <a:gd name="T76" fmla="*/ 158 w 1456"/>
                  <a:gd name="T77" fmla="*/ 133 h 467"/>
                  <a:gd name="T78" fmla="*/ 129 w 1456"/>
                  <a:gd name="T79" fmla="*/ 127 h 467"/>
                  <a:gd name="T80" fmla="*/ 107 w 1456"/>
                  <a:gd name="T81" fmla="*/ 110 h 467"/>
                  <a:gd name="T82" fmla="*/ 111 w 1456"/>
                  <a:gd name="T83" fmla="*/ 87 h 467"/>
                  <a:gd name="T84" fmla="*/ 87 w 1456"/>
                  <a:gd name="T85" fmla="*/ 67 h 467"/>
                  <a:gd name="T86" fmla="*/ 31 w 1456"/>
                  <a:gd name="T87" fmla="*/ 53 h 467"/>
                  <a:gd name="T88" fmla="*/ 36 w 1456"/>
                  <a:gd name="T89" fmla="*/ 21 h 467"/>
                  <a:gd name="T90" fmla="*/ 4 w 1456"/>
                  <a:gd name="T91" fmla="*/ 0 h 467"/>
                  <a:gd name="T92" fmla="*/ 102 w 1456"/>
                  <a:gd name="T93" fmla="*/ 14 h 467"/>
                  <a:gd name="T94" fmla="*/ 165 w 1456"/>
                  <a:gd name="T95" fmla="*/ 32 h 467"/>
                  <a:gd name="T96" fmla="*/ 307 w 1456"/>
                  <a:gd name="T97" fmla="*/ 67 h 467"/>
                  <a:gd name="T98" fmla="*/ 450 w 1456"/>
                  <a:gd name="T99" fmla="*/ 99 h 467"/>
                  <a:gd name="T100" fmla="*/ 528 w 1456"/>
                  <a:gd name="T101" fmla="*/ 117 h 467"/>
                  <a:gd name="T102" fmla="*/ 742 w 1456"/>
                  <a:gd name="T103" fmla="*/ 168 h 467"/>
                  <a:gd name="T104" fmla="*/ 1037 w 1456"/>
                  <a:gd name="T105" fmla="*/ 248 h 467"/>
                  <a:gd name="T106" fmla="*/ 1302 w 1456"/>
                  <a:gd name="T107" fmla="*/ 329 h 467"/>
                  <a:gd name="T108" fmla="*/ 1452 w 1456"/>
                  <a:gd name="T109" fmla="*/ 393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56" h="467">
                    <a:moveTo>
                      <a:pt x="1431" y="416"/>
                    </a:moveTo>
                    <a:lnTo>
                      <a:pt x="1431" y="416"/>
                    </a:lnTo>
                    <a:lnTo>
                      <a:pt x="1431" y="419"/>
                    </a:lnTo>
                    <a:lnTo>
                      <a:pt x="1429" y="423"/>
                    </a:lnTo>
                    <a:lnTo>
                      <a:pt x="1429" y="425"/>
                    </a:lnTo>
                    <a:lnTo>
                      <a:pt x="1420" y="430"/>
                    </a:lnTo>
                    <a:lnTo>
                      <a:pt x="1416" y="435"/>
                    </a:lnTo>
                    <a:lnTo>
                      <a:pt x="1414" y="437"/>
                    </a:lnTo>
                    <a:lnTo>
                      <a:pt x="1398" y="441"/>
                    </a:lnTo>
                    <a:lnTo>
                      <a:pt x="1391" y="441"/>
                    </a:lnTo>
                    <a:lnTo>
                      <a:pt x="1376" y="444"/>
                    </a:lnTo>
                    <a:lnTo>
                      <a:pt x="1369" y="444"/>
                    </a:lnTo>
                    <a:lnTo>
                      <a:pt x="1360" y="444"/>
                    </a:lnTo>
                    <a:lnTo>
                      <a:pt x="1356" y="448"/>
                    </a:lnTo>
                    <a:lnTo>
                      <a:pt x="1347" y="448"/>
                    </a:lnTo>
                    <a:lnTo>
                      <a:pt x="1338" y="451"/>
                    </a:lnTo>
                    <a:lnTo>
                      <a:pt x="1334" y="453"/>
                    </a:lnTo>
                    <a:lnTo>
                      <a:pt x="1327" y="455"/>
                    </a:lnTo>
                    <a:lnTo>
                      <a:pt x="1311" y="455"/>
                    </a:lnTo>
                    <a:lnTo>
                      <a:pt x="1298" y="458"/>
                    </a:lnTo>
                    <a:lnTo>
                      <a:pt x="1280" y="458"/>
                    </a:lnTo>
                    <a:lnTo>
                      <a:pt x="1262" y="458"/>
                    </a:lnTo>
                    <a:lnTo>
                      <a:pt x="1244" y="458"/>
                    </a:lnTo>
                    <a:lnTo>
                      <a:pt x="1229" y="458"/>
                    </a:lnTo>
                    <a:lnTo>
                      <a:pt x="1224" y="458"/>
                    </a:lnTo>
                    <a:lnTo>
                      <a:pt x="1213" y="458"/>
                    </a:lnTo>
                    <a:lnTo>
                      <a:pt x="1197" y="460"/>
                    </a:lnTo>
                    <a:lnTo>
                      <a:pt x="1191" y="460"/>
                    </a:lnTo>
                    <a:lnTo>
                      <a:pt x="1173" y="462"/>
                    </a:lnTo>
                    <a:lnTo>
                      <a:pt x="1160" y="462"/>
                    </a:lnTo>
                    <a:lnTo>
                      <a:pt x="1144" y="462"/>
                    </a:lnTo>
                    <a:lnTo>
                      <a:pt x="1130" y="467"/>
                    </a:lnTo>
                    <a:lnTo>
                      <a:pt x="1122" y="467"/>
                    </a:lnTo>
                    <a:lnTo>
                      <a:pt x="1113" y="467"/>
                    </a:lnTo>
                    <a:lnTo>
                      <a:pt x="1097" y="467"/>
                    </a:lnTo>
                    <a:lnTo>
                      <a:pt x="1084" y="462"/>
                    </a:lnTo>
                    <a:lnTo>
                      <a:pt x="1066" y="458"/>
                    </a:lnTo>
                    <a:lnTo>
                      <a:pt x="1053" y="455"/>
                    </a:lnTo>
                    <a:lnTo>
                      <a:pt x="1035" y="455"/>
                    </a:lnTo>
                    <a:lnTo>
                      <a:pt x="1019" y="453"/>
                    </a:lnTo>
                    <a:lnTo>
                      <a:pt x="1012" y="448"/>
                    </a:lnTo>
                    <a:lnTo>
                      <a:pt x="997" y="448"/>
                    </a:lnTo>
                    <a:lnTo>
                      <a:pt x="988" y="444"/>
                    </a:lnTo>
                    <a:lnTo>
                      <a:pt x="972" y="439"/>
                    </a:lnTo>
                    <a:lnTo>
                      <a:pt x="956" y="432"/>
                    </a:lnTo>
                    <a:lnTo>
                      <a:pt x="943" y="425"/>
                    </a:lnTo>
                    <a:lnTo>
                      <a:pt x="928" y="425"/>
                    </a:lnTo>
                    <a:lnTo>
                      <a:pt x="916" y="423"/>
                    </a:lnTo>
                    <a:lnTo>
                      <a:pt x="901" y="423"/>
                    </a:lnTo>
                    <a:lnTo>
                      <a:pt x="896" y="423"/>
                    </a:lnTo>
                    <a:lnTo>
                      <a:pt x="890" y="423"/>
                    </a:lnTo>
                    <a:lnTo>
                      <a:pt x="881" y="430"/>
                    </a:lnTo>
                    <a:lnTo>
                      <a:pt x="872" y="430"/>
                    </a:lnTo>
                    <a:lnTo>
                      <a:pt x="861" y="432"/>
                    </a:lnTo>
                    <a:lnTo>
                      <a:pt x="849" y="432"/>
                    </a:lnTo>
                    <a:lnTo>
                      <a:pt x="838" y="430"/>
                    </a:lnTo>
                    <a:lnTo>
                      <a:pt x="825" y="430"/>
                    </a:lnTo>
                    <a:lnTo>
                      <a:pt x="816" y="430"/>
                    </a:lnTo>
                    <a:lnTo>
                      <a:pt x="805" y="432"/>
                    </a:lnTo>
                    <a:lnTo>
                      <a:pt x="792" y="432"/>
                    </a:lnTo>
                    <a:lnTo>
                      <a:pt x="787" y="432"/>
                    </a:lnTo>
                    <a:lnTo>
                      <a:pt x="778" y="432"/>
                    </a:lnTo>
                    <a:lnTo>
                      <a:pt x="767" y="435"/>
                    </a:lnTo>
                    <a:lnTo>
                      <a:pt x="762" y="435"/>
                    </a:lnTo>
                    <a:lnTo>
                      <a:pt x="758" y="435"/>
                    </a:lnTo>
                    <a:lnTo>
                      <a:pt x="756" y="435"/>
                    </a:lnTo>
                    <a:lnTo>
                      <a:pt x="756" y="432"/>
                    </a:lnTo>
                    <a:lnTo>
                      <a:pt x="762" y="430"/>
                    </a:lnTo>
                    <a:lnTo>
                      <a:pt x="765" y="425"/>
                    </a:lnTo>
                    <a:lnTo>
                      <a:pt x="769" y="423"/>
                    </a:lnTo>
                    <a:lnTo>
                      <a:pt x="769" y="419"/>
                    </a:lnTo>
                    <a:lnTo>
                      <a:pt x="762" y="419"/>
                    </a:lnTo>
                    <a:lnTo>
                      <a:pt x="754" y="419"/>
                    </a:lnTo>
                    <a:lnTo>
                      <a:pt x="738" y="419"/>
                    </a:lnTo>
                    <a:lnTo>
                      <a:pt x="722" y="416"/>
                    </a:lnTo>
                    <a:lnTo>
                      <a:pt x="709" y="416"/>
                    </a:lnTo>
                    <a:lnTo>
                      <a:pt x="698" y="416"/>
                    </a:lnTo>
                    <a:lnTo>
                      <a:pt x="691" y="416"/>
                    </a:lnTo>
                    <a:lnTo>
                      <a:pt x="680" y="416"/>
                    </a:lnTo>
                    <a:lnTo>
                      <a:pt x="675" y="414"/>
                    </a:lnTo>
                    <a:lnTo>
                      <a:pt x="675" y="409"/>
                    </a:lnTo>
                    <a:lnTo>
                      <a:pt x="682" y="403"/>
                    </a:lnTo>
                    <a:lnTo>
                      <a:pt x="675" y="403"/>
                    </a:lnTo>
                    <a:lnTo>
                      <a:pt x="669" y="400"/>
                    </a:lnTo>
                    <a:lnTo>
                      <a:pt x="660" y="403"/>
                    </a:lnTo>
                    <a:lnTo>
                      <a:pt x="651" y="398"/>
                    </a:lnTo>
                    <a:lnTo>
                      <a:pt x="644" y="398"/>
                    </a:lnTo>
                    <a:lnTo>
                      <a:pt x="635" y="398"/>
                    </a:lnTo>
                    <a:lnTo>
                      <a:pt x="626" y="396"/>
                    </a:lnTo>
                    <a:lnTo>
                      <a:pt x="626" y="393"/>
                    </a:lnTo>
                    <a:lnTo>
                      <a:pt x="618" y="391"/>
                    </a:lnTo>
                    <a:lnTo>
                      <a:pt x="615" y="391"/>
                    </a:lnTo>
                    <a:lnTo>
                      <a:pt x="615" y="384"/>
                    </a:lnTo>
                    <a:lnTo>
                      <a:pt x="613" y="382"/>
                    </a:lnTo>
                    <a:lnTo>
                      <a:pt x="613" y="379"/>
                    </a:lnTo>
                    <a:lnTo>
                      <a:pt x="613" y="377"/>
                    </a:lnTo>
                    <a:lnTo>
                      <a:pt x="613" y="370"/>
                    </a:lnTo>
                    <a:lnTo>
                      <a:pt x="613" y="363"/>
                    </a:lnTo>
                    <a:lnTo>
                      <a:pt x="613" y="361"/>
                    </a:lnTo>
                    <a:lnTo>
                      <a:pt x="611" y="350"/>
                    </a:lnTo>
                    <a:lnTo>
                      <a:pt x="609" y="347"/>
                    </a:lnTo>
                    <a:lnTo>
                      <a:pt x="600" y="343"/>
                    </a:lnTo>
                    <a:lnTo>
                      <a:pt x="591" y="340"/>
                    </a:lnTo>
                    <a:lnTo>
                      <a:pt x="586" y="338"/>
                    </a:lnTo>
                    <a:lnTo>
                      <a:pt x="578" y="338"/>
                    </a:lnTo>
                    <a:lnTo>
                      <a:pt x="575" y="338"/>
                    </a:lnTo>
                    <a:lnTo>
                      <a:pt x="568" y="336"/>
                    </a:lnTo>
                    <a:lnTo>
                      <a:pt x="564" y="329"/>
                    </a:lnTo>
                    <a:lnTo>
                      <a:pt x="562" y="329"/>
                    </a:lnTo>
                    <a:lnTo>
                      <a:pt x="555" y="334"/>
                    </a:lnTo>
                    <a:lnTo>
                      <a:pt x="553" y="334"/>
                    </a:lnTo>
                    <a:lnTo>
                      <a:pt x="551" y="334"/>
                    </a:lnTo>
                    <a:lnTo>
                      <a:pt x="540" y="334"/>
                    </a:lnTo>
                    <a:lnTo>
                      <a:pt x="533" y="329"/>
                    </a:lnTo>
                    <a:lnTo>
                      <a:pt x="526" y="334"/>
                    </a:lnTo>
                    <a:lnTo>
                      <a:pt x="515" y="329"/>
                    </a:lnTo>
                    <a:lnTo>
                      <a:pt x="504" y="329"/>
                    </a:lnTo>
                    <a:lnTo>
                      <a:pt x="493" y="329"/>
                    </a:lnTo>
                    <a:lnTo>
                      <a:pt x="484" y="329"/>
                    </a:lnTo>
                    <a:lnTo>
                      <a:pt x="470" y="329"/>
                    </a:lnTo>
                    <a:lnTo>
                      <a:pt x="461" y="329"/>
                    </a:lnTo>
                    <a:lnTo>
                      <a:pt x="455" y="324"/>
                    </a:lnTo>
                    <a:lnTo>
                      <a:pt x="446" y="324"/>
                    </a:lnTo>
                    <a:lnTo>
                      <a:pt x="441" y="324"/>
                    </a:lnTo>
                    <a:lnTo>
                      <a:pt x="435" y="327"/>
                    </a:lnTo>
                    <a:lnTo>
                      <a:pt x="428" y="327"/>
                    </a:lnTo>
                    <a:lnTo>
                      <a:pt x="435" y="327"/>
                    </a:lnTo>
                    <a:lnTo>
                      <a:pt x="437" y="324"/>
                    </a:lnTo>
                    <a:lnTo>
                      <a:pt x="441" y="324"/>
                    </a:lnTo>
                    <a:lnTo>
                      <a:pt x="446" y="322"/>
                    </a:lnTo>
                    <a:lnTo>
                      <a:pt x="450" y="317"/>
                    </a:lnTo>
                    <a:lnTo>
                      <a:pt x="450" y="315"/>
                    </a:lnTo>
                    <a:lnTo>
                      <a:pt x="450" y="308"/>
                    </a:lnTo>
                    <a:lnTo>
                      <a:pt x="450" y="306"/>
                    </a:lnTo>
                    <a:lnTo>
                      <a:pt x="448" y="306"/>
                    </a:lnTo>
                    <a:lnTo>
                      <a:pt x="444" y="306"/>
                    </a:lnTo>
                    <a:lnTo>
                      <a:pt x="432" y="303"/>
                    </a:lnTo>
                    <a:lnTo>
                      <a:pt x="426" y="303"/>
                    </a:lnTo>
                    <a:lnTo>
                      <a:pt x="424" y="306"/>
                    </a:lnTo>
                    <a:lnTo>
                      <a:pt x="421" y="306"/>
                    </a:lnTo>
                    <a:lnTo>
                      <a:pt x="419" y="306"/>
                    </a:lnTo>
                    <a:lnTo>
                      <a:pt x="415" y="301"/>
                    </a:lnTo>
                    <a:lnTo>
                      <a:pt x="412" y="301"/>
                    </a:lnTo>
                    <a:lnTo>
                      <a:pt x="404" y="299"/>
                    </a:lnTo>
                    <a:lnTo>
                      <a:pt x="397" y="299"/>
                    </a:lnTo>
                    <a:lnTo>
                      <a:pt x="383" y="297"/>
                    </a:lnTo>
                    <a:lnTo>
                      <a:pt x="372" y="297"/>
                    </a:lnTo>
                    <a:lnTo>
                      <a:pt x="366" y="290"/>
                    </a:lnTo>
                    <a:lnTo>
                      <a:pt x="363" y="290"/>
                    </a:lnTo>
                    <a:lnTo>
                      <a:pt x="361" y="290"/>
                    </a:lnTo>
                    <a:lnTo>
                      <a:pt x="361" y="285"/>
                    </a:lnTo>
                    <a:lnTo>
                      <a:pt x="363" y="283"/>
                    </a:lnTo>
                    <a:lnTo>
                      <a:pt x="368" y="283"/>
                    </a:lnTo>
                    <a:lnTo>
                      <a:pt x="374" y="281"/>
                    </a:lnTo>
                    <a:lnTo>
                      <a:pt x="383" y="278"/>
                    </a:lnTo>
                    <a:lnTo>
                      <a:pt x="388" y="276"/>
                    </a:lnTo>
                    <a:lnTo>
                      <a:pt x="394" y="276"/>
                    </a:lnTo>
                    <a:lnTo>
                      <a:pt x="397" y="269"/>
                    </a:lnTo>
                    <a:lnTo>
                      <a:pt x="399" y="267"/>
                    </a:lnTo>
                    <a:lnTo>
                      <a:pt x="394" y="262"/>
                    </a:lnTo>
                    <a:lnTo>
                      <a:pt x="386" y="260"/>
                    </a:lnTo>
                    <a:lnTo>
                      <a:pt x="379" y="258"/>
                    </a:lnTo>
                    <a:lnTo>
                      <a:pt x="372" y="253"/>
                    </a:lnTo>
                    <a:lnTo>
                      <a:pt x="368" y="253"/>
                    </a:lnTo>
                    <a:lnTo>
                      <a:pt x="363" y="251"/>
                    </a:lnTo>
                    <a:lnTo>
                      <a:pt x="361" y="248"/>
                    </a:lnTo>
                    <a:lnTo>
                      <a:pt x="354" y="248"/>
                    </a:lnTo>
                    <a:lnTo>
                      <a:pt x="343" y="248"/>
                    </a:lnTo>
                    <a:lnTo>
                      <a:pt x="337" y="248"/>
                    </a:lnTo>
                    <a:lnTo>
                      <a:pt x="319" y="246"/>
                    </a:lnTo>
                    <a:lnTo>
                      <a:pt x="305" y="246"/>
                    </a:lnTo>
                    <a:lnTo>
                      <a:pt x="283" y="244"/>
                    </a:lnTo>
                    <a:lnTo>
                      <a:pt x="270" y="241"/>
                    </a:lnTo>
                    <a:lnTo>
                      <a:pt x="259" y="244"/>
                    </a:lnTo>
                    <a:lnTo>
                      <a:pt x="247" y="241"/>
                    </a:lnTo>
                    <a:lnTo>
                      <a:pt x="245" y="241"/>
                    </a:lnTo>
                    <a:lnTo>
                      <a:pt x="247" y="237"/>
                    </a:lnTo>
                    <a:lnTo>
                      <a:pt x="254" y="230"/>
                    </a:lnTo>
                    <a:lnTo>
                      <a:pt x="256" y="228"/>
                    </a:lnTo>
                    <a:lnTo>
                      <a:pt x="261" y="228"/>
                    </a:lnTo>
                    <a:lnTo>
                      <a:pt x="270" y="225"/>
                    </a:lnTo>
                    <a:lnTo>
                      <a:pt x="276" y="223"/>
                    </a:lnTo>
                    <a:lnTo>
                      <a:pt x="281" y="223"/>
                    </a:lnTo>
                    <a:lnTo>
                      <a:pt x="283" y="223"/>
                    </a:lnTo>
                    <a:lnTo>
                      <a:pt x="283" y="214"/>
                    </a:lnTo>
                    <a:lnTo>
                      <a:pt x="281" y="209"/>
                    </a:lnTo>
                    <a:lnTo>
                      <a:pt x="276" y="209"/>
                    </a:lnTo>
                    <a:lnTo>
                      <a:pt x="272" y="202"/>
                    </a:lnTo>
                    <a:lnTo>
                      <a:pt x="272" y="200"/>
                    </a:lnTo>
                    <a:lnTo>
                      <a:pt x="267" y="200"/>
                    </a:lnTo>
                    <a:lnTo>
                      <a:pt x="259" y="200"/>
                    </a:lnTo>
                    <a:lnTo>
                      <a:pt x="256" y="202"/>
                    </a:lnTo>
                    <a:lnTo>
                      <a:pt x="252" y="202"/>
                    </a:lnTo>
                    <a:lnTo>
                      <a:pt x="243" y="202"/>
                    </a:lnTo>
                    <a:lnTo>
                      <a:pt x="234" y="202"/>
                    </a:lnTo>
                    <a:lnTo>
                      <a:pt x="232" y="202"/>
                    </a:lnTo>
                    <a:lnTo>
                      <a:pt x="225" y="202"/>
                    </a:lnTo>
                    <a:lnTo>
                      <a:pt x="225" y="200"/>
                    </a:lnTo>
                    <a:lnTo>
                      <a:pt x="230" y="191"/>
                    </a:lnTo>
                    <a:lnTo>
                      <a:pt x="232" y="191"/>
                    </a:lnTo>
                    <a:lnTo>
                      <a:pt x="234" y="189"/>
                    </a:lnTo>
                    <a:lnTo>
                      <a:pt x="243" y="189"/>
                    </a:lnTo>
                    <a:lnTo>
                      <a:pt x="245" y="186"/>
                    </a:lnTo>
                    <a:lnTo>
                      <a:pt x="243" y="186"/>
                    </a:lnTo>
                    <a:lnTo>
                      <a:pt x="238" y="184"/>
                    </a:lnTo>
                    <a:lnTo>
                      <a:pt x="232" y="177"/>
                    </a:lnTo>
                    <a:lnTo>
                      <a:pt x="225" y="175"/>
                    </a:lnTo>
                    <a:lnTo>
                      <a:pt x="218" y="172"/>
                    </a:lnTo>
                    <a:lnTo>
                      <a:pt x="200" y="175"/>
                    </a:lnTo>
                    <a:lnTo>
                      <a:pt x="194" y="172"/>
                    </a:lnTo>
                    <a:lnTo>
                      <a:pt x="185" y="172"/>
                    </a:lnTo>
                    <a:lnTo>
                      <a:pt x="178" y="170"/>
                    </a:lnTo>
                    <a:lnTo>
                      <a:pt x="174" y="168"/>
                    </a:lnTo>
                    <a:lnTo>
                      <a:pt x="169" y="165"/>
                    </a:lnTo>
                    <a:lnTo>
                      <a:pt x="163" y="165"/>
                    </a:lnTo>
                    <a:lnTo>
                      <a:pt x="158" y="165"/>
                    </a:lnTo>
                    <a:lnTo>
                      <a:pt x="143" y="165"/>
                    </a:lnTo>
                    <a:lnTo>
                      <a:pt x="131" y="163"/>
                    </a:lnTo>
                    <a:lnTo>
                      <a:pt x="129" y="165"/>
                    </a:lnTo>
                    <a:lnTo>
                      <a:pt x="129" y="159"/>
                    </a:lnTo>
                    <a:lnTo>
                      <a:pt x="131" y="159"/>
                    </a:lnTo>
                    <a:lnTo>
                      <a:pt x="131" y="154"/>
                    </a:lnTo>
                    <a:lnTo>
                      <a:pt x="138" y="154"/>
                    </a:lnTo>
                    <a:lnTo>
                      <a:pt x="143" y="152"/>
                    </a:lnTo>
                    <a:lnTo>
                      <a:pt x="147" y="152"/>
                    </a:lnTo>
                    <a:lnTo>
                      <a:pt x="154" y="149"/>
                    </a:lnTo>
                    <a:lnTo>
                      <a:pt x="160" y="149"/>
                    </a:lnTo>
                    <a:lnTo>
                      <a:pt x="169" y="145"/>
                    </a:lnTo>
                    <a:lnTo>
                      <a:pt x="169" y="143"/>
                    </a:lnTo>
                    <a:lnTo>
                      <a:pt x="174" y="143"/>
                    </a:lnTo>
                    <a:lnTo>
                      <a:pt x="169" y="138"/>
                    </a:lnTo>
                    <a:lnTo>
                      <a:pt x="165" y="136"/>
                    </a:lnTo>
                    <a:lnTo>
                      <a:pt x="160" y="136"/>
                    </a:lnTo>
                    <a:lnTo>
                      <a:pt x="158" y="133"/>
                    </a:lnTo>
                    <a:lnTo>
                      <a:pt x="154" y="133"/>
                    </a:lnTo>
                    <a:lnTo>
                      <a:pt x="154" y="131"/>
                    </a:lnTo>
                    <a:lnTo>
                      <a:pt x="149" y="129"/>
                    </a:lnTo>
                    <a:lnTo>
                      <a:pt x="147" y="129"/>
                    </a:lnTo>
                    <a:lnTo>
                      <a:pt x="140" y="127"/>
                    </a:lnTo>
                    <a:lnTo>
                      <a:pt x="129" y="127"/>
                    </a:lnTo>
                    <a:lnTo>
                      <a:pt x="113" y="124"/>
                    </a:lnTo>
                    <a:lnTo>
                      <a:pt x="111" y="120"/>
                    </a:lnTo>
                    <a:lnTo>
                      <a:pt x="105" y="117"/>
                    </a:lnTo>
                    <a:lnTo>
                      <a:pt x="102" y="117"/>
                    </a:lnTo>
                    <a:lnTo>
                      <a:pt x="105" y="113"/>
                    </a:lnTo>
                    <a:lnTo>
                      <a:pt x="107" y="110"/>
                    </a:lnTo>
                    <a:lnTo>
                      <a:pt x="113" y="110"/>
                    </a:lnTo>
                    <a:lnTo>
                      <a:pt x="118" y="103"/>
                    </a:lnTo>
                    <a:lnTo>
                      <a:pt x="118" y="96"/>
                    </a:lnTo>
                    <a:lnTo>
                      <a:pt x="116" y="90"/>
                    </a:lnTo>
                    <a:lnTo>
                      <a:pt x="116" y="87"/>
                    </a:lnTo>
                    <a:lnTo>
                      <a:pt x="111" y="87"/>
                    </a:lnTo>
                    <a:lnTo>
                      <a:pt x="111" y="83"/>
                    </a:lnTo>
                    <a:lnTo>
                      <a:pt x="107" y="78"/>
                    </a:lnTo>
                    <a:lnTo>
                      <a:pt x="107" y="76"/>
                    </a:lnTo>
                    <a:lnTo>
                      <a:pt x="100" y="74"/>
                    </a:lnTo>
                    <a:lnTo>
                      <a:pt x="93" y="69"/>
                    </a:lnTo>
                    <a:lnTo>
                      <a:pt x="87" y="67"/>
                    </a:lnTo>
                    <a:lnTo>
                      <a:pt x="78" y="62"/>
                    </a:lnTo>
                    <a:lnTo>
                      <a:pt x="64" y="62"/>
                    </a:lnTo>
                    <a:lnTo>
                      <a:pt x="56" y="62"/>
                    </a:lnTo>
                    <a:lnTo>
                      <a:pt x="44" y="58"/>
                    </a:lnTo>
                    <a:lnTo>
                      <a:pt x="40" y="55"/>
                    </a:lnTo>
                    <a:lnTo>
                      <a:pt x="31" y="53"/>
                    </a:lnTo>
                    <a:lnTo>
                      <a:pt x="36" y="51"/>
                    </a:lnTo>
                    <a:lnTo>
                      <a:pt x="44" y="39"/>
                    </a:lnTo>
                    <a:lnTo>
                      <a:pt x="47" y="34"/>
                    </a:lnTo>
                    <a:lnTo>
                      <a:pt x="44" y="30"/>
                    </a:lnTo>
                    <a:lnTo>
                      <a:pt x="44" y="23"/>
                    </a:lnTo>
                    <a:lnTo>
                      <a:pt x="36" y="21"/>
                    </a:lnTo>
                    <a:lnTo>
                      <a:pt x="33" y="14"/>
                    </a:lnTo>
                    <a:lnTo>
                      <a:pt x="24" y="14"/>
                    </a:lnTo>
                    <a:lnTo>
                      <a:pt x="20" y="12"/>
                    </a:lnTo>
                    <a:lnTo>
                      <a:pt x="16" y="2"/>
                    </a:lnTo>
                    <a:lnTo>
                      <a:pt x="9" y="0"/>
                    </a:lnTo>
                    <a:lnTo>
                      <a:pt x="4" y="0"/>
                    </a:lnTo>
                    <a:lnTo>
                      <a:pt x="0" y="0"/>
                    </a:lnTo>
                    <a:lnTo>
                      <a:pt x="69" y="2"/>
                    </a:lnTo>
                    <a:lnTo>
                      <a:pt x="71" y="2"/>
                    </a:lnTo>
                    <a:lnTo>
                      <a:pt x="78" y="5"/>
                    </a:lnTo>
                    <a:lnTo>
                      <a:pt x="89" y="9"/>
                    </a:lnTo>
                    <a:lnTo>
                      <a:pt x="102" y="14"/>
                    </a:lnTo>
                    <a:lnTo>
                      <a:pt x="113" y="18"/>
                    </a:lnTo>
                    <a:lnTo>
                      <a:pt x="127" y="21"/>
                    </a:lnTo>
                    <a:lnTo>
                      <a:pt x="136" y="23"/>
                    </a:lnTo>
                    <a:lnTo>
                      <a:pt x="147" y="30"/>
                    </a:lnTo>
                    <a:lnTo>
                      <a:pt x="154" y="30"/>
                    </a:lnTo>
                    <a:lnTo>
                      <a:pt x="165" y="32"/>
                    </a:lnTo>
                    <a:lnTo>
                      <a:pt x="185" y="39"/>
                    </a:lnTo>
                    <a:lnTo>
                      <a:pt x="207" y="41"/>
                    </a:lnTo>
                    <a:lnTo>
                      <a:pt x="230" y="51"/>
                    </a:lnTo>
                    <a:lnTo>
                      <a:pt x="254" y="55"/>
                    </a:lnTo>
                    <a:lnTo>
                      <a:pt x="281" y="62"/>
                    </a:lnTo>
                    <a:lnTo>
                      <a:pt x="307" y="67"/>
                    </a:lnTo>
                    <a:lnTo>
                      <a:pt x="339" y="76"/>
                    </a:lnTo>
                    <a:lnTo>
                      <a:pt x="366" y="80"/>
                    </a:lnTo>
                    <a:lnTo>
                      <a:pt x="390" y="87"/>
                    </a:lnTo>
                    <a:lnTo>
                      <a:pt x="415" y="92"/>
                    </a:lnTo>
                    <a:lnTo>
                      <a:pt x="435" y="96"/>
                    </a:lnTo>
                    <a:lnTo>
                      <a:pt x="450" y="99"/>
                    </a:lnTo>
                    <a:lnTo>
                      <a:pt x="466" y="103"/>
                    </a:lnTo>
                    <a:lnTo>
                      <a:pt x="468" y="103"/>
                    </a:lnTo>
                    <a:lnTo>
                      <a:pt x="475" y="103"/>
                    </a:lnTo>
                    <a:lnTo>
                      <a:pt x="484" y="108"/>
                    </a:lnTo>
                    <a:lnTo>
                      <a:pt x="506" y="113"/>
                    </a:lnTo>
                    <a:lnTo>
                      <a:pt x="528" y="117"/>
                    </a:lnTo>
                    <a:lnTo>
                      <a:pt x="553" y="124"/>
                    </a:lnTo>
                    <a:lnTo>
                      <a:pt x="584" y="133"/>
                    </a:lnTo>
                    <a:lnTo>
                      <a:pt x="622" y="138"/>
                    </a:lnTo>
                    <a:lnTo>
                      <a:pt x="658" y="147"/>
                    </a:lnTo>
                    <a:lnTo>
                      <a:pt x="700" y="156"/>
                    </a:lnTo>
                    <a:lnTo>
                      <a:pt x="742" y="168"/>
                    </a:lnTo>
                    <a:lnTo>
                      <a:pt x="789" y="182"/>
                    </a:lnTo>
                    <a:lnTo>
                      <a:pt x="838" y="193"/>
                    </a:lnTo>
                    <a:lnTo>
                      <a:pt x="885" y="207"/>
                    </a:lnTo>
                    <a:lnTo>
                      <a:pt x="936" y="221"/>
                    </a:lnTo>
                    <a:lnTo>
                      <a:pt x="988" y="237"/>
                    </a:lnTo>
                    <a:lnTo>
                      <a:pt x="1037" y="248"/>
                    </a:lnTo>
                    <a:lnTo>
                      <a:pt x="1084" y="262"/>
                    </a:lnTo>
                    <a:lnTo>
                      <a:pt x="1133" y="276"/>
                    </a:lnTo>
                    <a:lnTo>
                      <a:pt x="1180" y="287"/>
                    </a:lnTo>
                    <a:lnTo>
                      <a:pt x="1224" y="303"/>
                    </a:lnTo>
                    <a:lnTo>
                      <a:pt x="1264" y="317"/>
                    </a:lnTo>
                    <a:lnTo>
                      <a:pt x="1302" y="329"/>
                    </a:lnTo>
                    <a:lnTo>
                      <a:pt x="1338" y="340"/>
                    </a:lnTo>
                    <a:lnTo>
                      <a:pt x="1371" y="354"/>
                    </a:lnTo>
                    <a:lnTo>
                      <a:pt x="1394" y="363"/>
                    </a:lnTo>
                    <a:lnTo>
                      <a:pt x="1418" y="375"/>
                    </a:lnTo>
                    <a:lnTo>
                      <a:pt x="1441" y="384"/>
                    </a:lnTo>
                    <a:lnTo>
                      <a:pt x="1452" y="393"/>
                    </a:lnTo>
                    <a:lnTo>
                      <a:pt x="1456" y="400"/>
                    </a:lnTo>
                    <a:lnTo>
                      <a:pt x="1456" y="409"/>
                    </a:lnTo>
                    <a:lnTo>
                      <a:pt x="1445" y="412"/>
                    </a:lnTo>
                    <a:lnTo>
                      <a:pt x="1431" y="416"/>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53" name="Freeform 736"/>
              <p:cNvSpPr>
                <a:spLocks/>
              </p:cNvSpPr>
              <p:nvPr/>
            </p:nvSpPr>
            <p:spPr bwMode="auto">
              <a:xfrm>
                <a:off x="-4153272" y="4016524"/>
                <a:ext cx="2293937" cy="701675"/>
              </a:xfrm>
              <a:custGeom>
                <a:avLst/>
                <a:gdLst>
                  <a:gd name="T0" fmla="*/ 1441 w 1445"/>
                  <a:gd name="T1" fmla="*/ 414 h 442"/>
                  <a:gd name="T2" fmla="*/ 1421 w 1445"/>
                  <a:gd name="T3" fmla="*/ 431 h 442"/>
                  <a:gd name="T4" fmla="*/ 1380 w 1445"/>
                  <a:gd name="T5" fmla="*/ 426 h 442"/>
                  <a:gd name="T6" fmla="*/ 1316 w 1445"/>
                  <a:gd name="T7" fmla="*/ 428 h 442"/>
                  <a:gd name="T8" fmla="*/ 1262 w 1445"/>
                  <a:gd name="T9" fmla="*/ 442 h 442"/>
                  <a:gd name="T10" fmla="*/ 1207 w 1445"/>
                  <a:gd name="T11" fmla="*/ 437 h 442"/>
                  <a:gd name="T12" fmla="*/ 1171 w 1445"/>
                  <a:gd name="T13" fmla="*/ 433 h 442"/>
                  <a:gd name="T14" fmla="*/ 1227 w 1445"/>
                  <a:gd name="T15" fmla="*/ 424 h 442"/>
                  <a:gd name="T16" fmla="*/ 1198 w 1445"/>
                  <a:gd name="T17" fmla="*/ 410 h 442"/>
                  <a:gd name="T18" fmla="*/ 1142 w 1445"/>
                  <a:gd name="T19" fmla="*/ 407 h 442"/>
                  <a:gd name="T20" fmla="*/ 1073 w 1445"/>
                  <a:gd name="T21" fmla="*/ 414 h 442"/>
                  <a:gd name="T22" fmla="*/ 999 w 1445"/>
                  <a:gd name="T23" fmla="*/ 407 h 442"/>
                  <a:gd name="T24" fmla="*/ 990 w 1445"/>
                  <a:gd name="T25" fmla="*/ 400 h 442"/>
                  <a:gd name="T26" fmla="*/ 910 w 1445"/>
                  <a:gd name="T27" fmla="*/ 389 h 442"/>
                  <a:gd name="T28" fmla="*/ 859 w 1445"/>
                  <a:gd name="T29" fmla="*/ 375 h 442"/>
                  <a:gd name="T30" fmla="*/ 814 w 1445"/>
                  <a:gd name="T31" fmla="*/ 362 h 442"/>
                  <a:gd name="T32" fmla="*/ 781 w 1445"/>
                  <a:gd name="T33" fmla="*/ 352 h 442"/>
                  <a:gd name="T34" fmla="*/ 736 w 1445"/>
                  <a:gd name="T35" fmla="*/ 338 h 442"/>
                  <a:gd name="T36" fmla="*/ 660 w 1445"/>
                  <a:gd name="T37" fmla="*/ 325 h 442"/>
                  <a:gd name="T38" fmla="*/ 620 w 1445"/>
                  <a:gd name="T39" fmla="*/ 309 h 442"/>
                  <a:gd name="T40" fmla="*/ 665 w 1445"/>
                  <a:gd name="T41" fmla="*/ 313 h 442"/>
                  <a:gd name="T42" fmla="*/ 711 w 1445"/>
                  <a:gd name="T43" fmla="*/ 318 h 442"/>
                  <a:gd name="T44" fmla="*/ 767 w 1445"/>
                  <a:gd name="T45" fmla="*/ 327 h 442"/>
                  <a:gd name="T46" fmla="*/ 805 w 1445"/>
                  <a:gd name="T47" fmla="*/ 327 h 442"/>
                  <a:gd name="T48" fmla="*/ 774 w 1445"/>
                  <a:gd name="T49" fmla="*/ 306 h 442"/>
                  <a:gd name="T50" fmla="*/ 716 w 1445"/>
                  <a:gd name="T51" fmla="*/ 293 h 442"/>
                  <a:gd name="T52" fmla="*/ 662 w 1445"/>
                  <a:gd name="T53" fmla="*/ 286 h 442"/>
                  <a:gd name="T54" fmla="*/ 622 w 1445"/>
                  <a:gd name="T55" fmla="*/ 269 h 442"/>
                  <a:gd name="T56" fmla="*/ 584 w 1445"/>
                  <a:gd name="T57" fmla="*/ 258 h 442"/>
                  <a:gd name="T58" fmla="*/ 538 w 1445"/>
                  <a:gd name="T59" fmla="*/ 256 h 442"/>
                  <a:gd name="T60" fmla="*/ 509 w 1445"/>
                  <a:gd name="T61" fmla="*/ 242 h 442"/>
                  <a:gd name="T62" fmla="*/ 495 w 1445"/>
                  <a:gd name="T63" fmla="*/ 230 h 442"/>
                  <a:gd name="T64" fmla="*/ 462 w 1445"/>
                  <a:gd name="T65" fmla="*/ 212 h 442"/>
                  <a:gd name="T66" fmla="*/ 413 w 1445"/>
                  <a:gd name="T67" fmla="*/ 193 h 442"/>
                  <a:gd name="T68" fmla="*/ 368 w 1445"/>
                  <a:gd name="T69" fmla="*/ 180 h 442"/>
                  <a:gd name="T70" fmla="*/ 297 w 1445"/>
                  <a:gd name="T71" fmla="*/ 157 h 442"/>
                  <a:gd name="T72" fmla="*/ 230 w 1445"/>
                  <a:gd name="T73" fmla="*/ 136 h 442"/>
                  <a:gd name="T74" fmla="*/ 199 w 1445"/>
                  <a:gd name="T75" fmla="*/ 120 h 442"/>
                  <a:gd name="T76" fmla="*/ 176 w 1445"/>
                  <a:gd name="T77" fmla="*/ 108 h 442"/>
                  <a:gd name="T78" fmla="*/ 149 w 1445"/>
                  <a:gd name="T79" fmla="*/ 88 h 442"/>
                  <a:gd name="T80" fmla="*/ 112 w 1445"/>
                  <a:gd name="T81" fmla="*/ 53 h 442"/>
                  <a:gd name="T82" fmla="*/ 80 w 1445"/>
                  <a:gd name="T83" fmla="*/ 28 h 442"/>
                  <a:gd name="T84" fmla="*/ 45 w 1445"/>
                  <a:gd name="T85" fmla="*/ 14 h 442"/>
                  <a:gd name="T86" fmla="*/ 5 w 1445"/>
                  <a:gd name="T87" fmla="*/ 3 h 442"/>
                  <a:gd name="T88" fmla="*/ 31 w 1445"/>
                  <a:gd name="T89" fmla="*/ 3 h 442"/>
                  <a:gd name="T90" fmla="*/ 76 w 1445"/>
                  <a:gd name="T91" fmla="*/ 12 h 442"/>
                  <a:gd name="T92" fmla="*/ 103 w 1445"/>
                  <a:gd name="T93" fmla="*/ 14 h 442"/>
                  <a:gd name="T94" fmla="*/ 125 w 1445"/>
                  <a:gd name="T95" fmla="*/ 21 h 442"/>
                  <a:gd name="T96" fmla="*/ 172 w 1445"/>
                  <a:gd name="T97" fmla="*/ 37 h 442"/>
                  <a:gd name="T98" fmla="*/ 317 w 1445"/>
                  <a:gd name="T99" fmla="*/ 76 h 442"/>
                  <a:gd name="T100" fmla="*/ 558 w 1445"/>
                  <a:gd name="T101" fmla="*/ 143 h 442"/>
                  <a:gd name="T102" fmla="*/ 850 w 1445"/>
                  <a:gd name="T103" fmla="*/ 219 h 442"/>
                  <a:gd name="T104" fmla="*/ 1120 w 1445"/>
                  <a:gd name="T105" fmla="*/ 295 h 442"/>
                  <a:gd name="T106" fmla="*/ 1327 w 1445"/>
                  <a:gd name="T107" fmla="*/ 355 h 442"/>
                  <a:gd name="T108" fmla="*/ 1416 w 1445"/>
                  <a:gd name="T109" fmla="*/ 3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5" h="442">
                    <a:moveTo>
                      <a:pt x="1445" y="405"/>
                    </a:moveTo>
                    <a:lnTo>
                      <a:pt x="1445" y="405"/>
                    </a:lnTo>
                    <a:lnTo>
                      <a:pt x="1445" y="407"/>
                    </a:lnTo>
                    <a:lnTo>
                      <a:pt x="1445" y="414"/>
                    </a:lnTo>
                    <a:lnTo>
                      <a:pt x="1441" y="414"/>
                    </a:lnTo>
                    <a:lnTo>
                      <a:pt x="1441" y="419"/>
                    </a:lnTo>
                    <a:lnTo>
                      <a:pt x="1434" y="426"/>
                    </a:lnTo>
                    <a:lnTo>
                      <a:pt x="1432" y="428"/>
                    </a:lnTo>
                    <a:lnTo>
                      <a:pt x="1427" y="428"/>
                    </a:lnTo>
                    <a:lnTo>
                      <a:pt x="1421" y="431"/>
                    </a:lnTo>
                    <a:lnTo>
                      <a:pt x="1416" y="431"/>
                    </a:lnTo>
                    <a:lnTo>
                      <a:pt x="1405" y="431"/>
                    </a:lnTo>
                    <a:lnTo>
                      <a:pt x="1398" y="428"/>
                    </a:lnTo>
                    <a:lnTo>
                      <a:pt x="1387" y="431"/>
                    </a:lnTo>
                    <a:lnTo>
                      <a:pt x="1380" y="426"/>
                    </a:lnTo>
                    <a:lnTo>
                      <a:pt x="1370" y="426"/>
                    </a:lnTo>
                    <a:lnTo>
                      <a:pt x="1356" y="426"/>
                    </a:lnTo>
                    <a:lnTo>
                      <a:pt x="1343" y="426"/>
                    </a:lnTo>
                    <a:lnTo>
                      <a:pt x="1334" y="428"/>
                    </a:lnTo>
                    <a:lnTo>
                      <a:pt x="1316" y="428"/>
                    </a:lnTo>
                    <a:lnTo>
                      <a:pt x="1309" y="428"/>
                    </a:lnTo>
                    <a:lnTo>
                      <a:pt x="1300" y="431"/>
                    </a:lnTo>
                    <a:lnTo>
                      <a:pt x="1287" y="437"/>
                    </a:lnTo>
                    <a:lnTo>
                      <a:pt x="1278" y="437"/>
                    </a:lnTo>
                    <a:lnTo>
                      <a:pt x="1262" y="442"/>
                    </a:lnTo>
                    <a:lnTo>
                      <a:pt x="1253" y="442"/>
                    </a:lnTo>
                    <a:lnTo>
                      <a:pt x="1240" y="442"/>
                    </a:lnTo>
                    <a:lnTo>
                      <a:pt x="1231" y="442"/>
                    </a:lnTo>
                    <a:lnTo>
                      <a:pt x="1218" y="437"/>
                    </a:lnTo>
                    <a:lnTo>
                      <a:pt x="1207" y="437"/>
                    </a:lnTo>
                    <a:lnTo>
                      <a:pt x="1196" y="437"/>
                    </a:lnTo>
                    <a:lnTo>
                      <a:pt x="1182" y="437"/>
                    </a:lnTo>
                    <a:lnTo>
                      <a:pt x="1173" y="437"/>
                    </a:lnTo>
                    <a:lnTo>
                      <a:pt x="1169" y="437"/>
                    </a:lnTo>
                    <a:lnTo>
                      <a:pt x="1171" y="433"/>
                    </a:lnTo>
                    <a:lnTo>
                      <a:pt x="1180" y="431"/>
                    </a:lnTo>
                    <a:lnTo>
                      <a:pt x="1193" y="431"/>
                    </a:lnTo>
                    <a:lnTo>
                      <a:pt x="1204" y="426"/>
                    </a:lnTo>
                    <a:lnTo>
                      <a:pt x="1218" y="424"/>
                    </a:lnTo>
                    <a:lnTo>
                      <a:pt x="1227" y="424"/>
                    </a:lnTo>
                    <a:lnTo>
                      <a:pt x="1231" y="424"/>
                    </a:lnTo>
                    <a:lnTo>
                      <a:pt x="1229" y="421"/>
                    </a:lnTo>
                    <a:lnTo>
                      <a:pt x="1222" y="419"/>
                    </a:lnTo>
                    <a:lnTo>
                      <a:pt x="1213" y="414"/>
                    </a:lnTo>
                    <a:lnTo>
                      <a:pt x="1198" y="410"/>
                    </a:lnTo>
                    <a:lnTo>
                      <a:pt x="1189" y="405"/>
                    </a:lnTo>
                    <a:lnTo>
                      <a:pt x="1173" y="405"/>
                    </a:lnTo>
                    <a:lnTo>
                      <a:pt x="1162" y="405"/>
                    </a:lnTo>
                    <a:lnTo>
                      <a:pt x="1153" y="405"/>
                    </a:lnTo>
                    <a:lnTo>
                      <a:pt x="1142" y="407"/>
                    </a:lnTo>
                    <a:lnTo>
                      <a:pt x="1131" y="410"/>
                    </a:lnTo>
                    <a:lnTo>
                      <a:pt x="1120" y="412"/>
                    </a:lnTo>
                    <a:lnTo>
                      <a:pt x="1106" y="412"/>
                    </a:lnTo>
                    <a:lnTo>
                      <a:pt x="1089" y="419"/>
                    </a:lnTo>
                    <a:lnTo>
                      <a:pt x="1073" y="414"/>
                    </a:lnTo>
                    <a:lnTo>
                      <a:pt x="1055" y="414"/>
                    </a:lnTo>
                    <a:lnTo>
                      <a:pt x="1037" y="414"/>
                    </a:lnTo>
                    <a:lnTo>
                      <a:pt x="1019" y="414"/>
                    </a:lnTo>
                    <a:lnTo>
                      <a:pt x="1006" y="410"/>
                    </a:lnTo>
                    <a:lnTo>
                      <a:pt x="999" y="407"/>
                    </a:lnTo>
                    <a:lnTo>
                      <a:pt x="988" y="405"/>
                    </a:lnTo>
                    <a:lnTo>
                      <a:pt x="981" y="403"/>
                    </a:lnTo>
                    <a:lnTo>
                      <a:pt x="988" y="400"/>
                    </a:lnTo>
                    <a:lnTo>
                      <a:pt x="999" y="403"/>
                    </a:lnTo>
                    <a:lnTo>
                      <a:pt x="990" y="400"/>
                    </a:lnTo>
                    <a:lnTo>
                      <a:pt x="981" y="400"/>
                    </a:lnTo>
                    <a:lnTo>
                      <a:pt x="966" y="400"/>
                    </a:lnTo>
                    <a:lnTo>
                      <a:pt x="948" y="394"/>
                    </a:lnTo>
                    <a:lnTo>
                      <a:pt x="926" y="389"/>
                    </a:lnTo>
                    <a:lnTo>
                      <a:pt x="910" y="389"/>
                    </a:lnTo>
                    <a:lnTo>
                      <a:pt x="901" y="387"/>
                    </a:lnTo>
                    <a:lnTo>
                      <a:pt x="888" y="382"/>
                    </a:lnTo>
                    <a:lnTo>
                      <a:pt x="877" y="378"/>
                    </a:lnTo>
                    <a:lnTo>
                      <a:pt x="865" y="378"/>
                    </a:lnTo>
                    <a:lnTo>
                      <a:pt x="859" y="375"/>
                    </a:lnTo>
                    <a:lnTo>
                      <a:pt x="843" y="371"/>
                    </a:lnTo>
                    <a:lnTo>
                      <a:pt x="834" y="368"/>
                    </a:lnTo>
                    <a:lnTo>
                      <a:pt x="830" y="368"/>
                    </a:lnTo>
                    <a:lnTo>
                      <a:pt x="816" y="364"/>
                    </a:lnTo>
                    <a:lnTo>
                      <a:pt x="814" y="362"/>
                    </a:lnTo>
                    <a:lnTo>
                      <a:pt x="803" y="357"/>
                    </a:lnTo>
                    <a:lnTo>
                      <a:pt x="798" y="355"/>
                    </a:lnTo>
                    <a:lnTo>
                      <a:pt x="790" y="355"/>
                    </a:lnTo>
                    <a:lnTo>
                      <a:pt x="783" y="355"/>
                    </a:lnTo>
                    <a:lnTo>
                      <a:pt x="781" y="352"/>
                    </a:lnTo>
                    <a:lnTo>
                      <a:pt x="770" y="352"/>
                    </a:lnTo>
                    <a:lnTo>
                      <a:pt x="763" y="348"/>
                    </a:lnTo>
                    <a:lnTo>
                      <a:pt x="754" y="345"/>
                    </a:lnTo>
                    <a:lnTo>
                      <a:pt x="745" y="345"/>
                    </a:lnTo>
                    <a:lnTo>
                      <a:pt x="736" y="338"/>
                    </a:lnTo>
                    <a:lnTo>
                      <a:pt x="729" y="334"/>
                    </a:lnTo>
                    <a:lnTo>
                      <a:pt x="711" y="331"/>
                    </a:lnTo>
                    <a:lnTo>
                      <a:pt x="696" y="331"/>
                    </a:lnTo>
                    <a:lnTo>
                      <a:pt x="676" y="327"/>
                    </a:lnTo>
                    <a:lnTo>
                      <a:pt x="660" y="325"/>
                    </a:lnTo>
                    <a:lnTo>
                      <a:pt x="645" y="320"/>
                    </a:lnTo>
                    <a:lnTo>
                      <a:pt x="636" y="313"/>
                    </a:lnTo>
                    <a:lnTo>
                      <a:pt x="624" y="311"/>
                    </a:lnTo>
                    <a:lnTo>
                      <a:pt x="620" y="311"/>
                    </a:lnTo>
                    <a:lnTo>
                      <a:pt x="620" y="309"/>
                    </a:lnTo>
                    <a:lnTo>
                      <a:pt x="624" y="309"/>
                    </a:lnTo>
                    <a:lnTo>
                      <a:pt x="634" y="309"/>
                    </a:lnTo>
                    <a:lnTo>
                      <a:pt x="640" y="311"/>
                    </a:lnTo>
                    <a:lnTo>
                      <a:pt x="649" y="311"/>
                    </a:lnTo>
                    <a:lnTo>
                      <a:pt x="665" y="313"/>
                    </a:lnTo>
                    <a:lnTo>
                      <a:pt x="674" y="318"/>
                    </a:lnTo>
                    <a:lnTo>
                      <a:pt x="685" y="318"/>
                    </a:lnTo>
                    <a:lnTo>
                      <a:pt x="696" y="318"/>
                    </a:lnTo>
                    <a:lnTo>
                      <a:pt x="705" y="318"/>
                    </a:lnTo>
                    <a:lnTo>
                      <a:pt x="711" y="318"/>
                    </a:lnTo>
                    <a:lnTo>
                      <a:pt x="727" y="318"/>
                    </a:lnTo>
                    <a:lnTo>
                      <a:pt x="736" y="320"/>
                    </a:lnTo>
                    <a:lnTo>
                      <a:pt x="747" y="320"/>
                    </a:lnTo>
                    <a:lnTo>
                      <a:pt x="758" y="327"/>
                    </a:lnTo>
                    <a:lnTo>
                      <a:pt x="767" y="327"/>
                    </a:lnTo>
                    <a:lnTo>
                      <a:pt x="781" y="327"/>
                    </a:lnTo>
                    <a:lnTo>
                      <a:pt x="794" y="329"/>
                    </a:lnTo>
                    <a:lnTo>
                      <a:pt x="801" y="329"/>
                    </a:lnTo>
                    <a:lnTo>
                      <a:pt x="805" y="329"/>
                    </a:lnTo>
                    <a:lnTo>
                      <a:pt x="805" y="327"/>
                    </a:lnTo>
                    <a:lnTo>
                      <a:pt x="801" y="320"/>
                    </a:lnTo>
                    <a:lnTo>
                      <a:pt x="794" y="315"/>
                    </a:lnTo>
                    <a:lnTo>
                      <a:pt x="787" y="311"/>
                    </a:lnTo>
                    <a:lnTo>
                      <a:pt x="781" y="311"/>
                    </a:lnTo>
                    <a:lnTo>
                      <a:pt x="774" y="306"/>
                    </a:lnTo>
                    <a:lnTo>
                      <a:pt x="765" y="304"/>
                    </a:lnTo>
                    <a:lnTo>
                      <a:pt x="752" y="304"/>
                    </a:lnTo>
                    <a:lnTo>
                      <a:pt x="743" y="299"/>
                    </a:lnTo>
                    <a:lnTo>
                      <a:pt x="732" y="295"/>
                    </a:lnTo>
                    <a:lnTo>
                      <a:pt x="716" y="293"/>
                    </a:lnTo>
                    <a:lnTo>
                      <a:pt x="700" y="293"/>
                    </a:lnTo>
                    <a:lnTo>
                      <a:pt x="691" y="293"/>
                    </a:lnTo>
                    <a:lnTo>
                      <a:pt x="680" y="290"/>
                    </a:lnTo>
                    <a:lnTo>
                      <a:pt x="671" y="288"/>
                    </a:lnTo>
                    <a:lnTo>
                      <a:pt x="662" y="286"/>
                    </a:lnTo>
                    <a:lnTo>
                      <a:pt x="654" y="281"/>
                    </a:lnTo>
                    <a:lnTo>
                      <a:pt x="647" y="279"/>
                    </a:lnTo>
                    <a:lnTo>
                      <a:pt x="638" y="274"/>
                    </a:lnTo>
                    <a:lnTo>
                      <a:pt x="629" y="269"/>
                    </a:lnTo>
                    <a:lnTo>
                      <a:pt x="622" y="269"/>
                    </a:lnTo>
                    <a:lnTo>
                      <a:pt x="614" y="267"/>
                    </a:lnTo>
                    <a:lnTo>
                      <a:pt x="604" y="265"/>
                    </a:lnTo>
                    <a:lnTo>
                      <a:pt x="598" y="265"/>
                    </a:lnTo>
                    <a:lnTo>
                      <a:pt x="589" y="265"/>
                    </a:lnTo>
                    <a:lnTo>
                      <a:pt x="584" y="258"/>
                    </a:lnTo>
                    <a:lnTo>
                      <a:pt x="573" y="260"/>
                    </a:lnTo>
                    <a:lnTo>
                      <a:pt x="562" y="258"/>
                    </a:lnTo>
                    <a:lnTo>
                      <a:pt x="558" y="258"/>
                    </a:lnTo>
                    <a:lnTo>
                      <a:pt x="544" y="258"/>
                    </a:lnTo>
                    <a:lnTo>
                      <a:pt x="538" y="256"/>
                    </a:lnTo>
                    <a:lnTo>
                      <a:pt x="529" y="253"/>
                    </a:lnTo>
                    <a:lnTo>
                      <a:pt x="520" y="253"/>
                    </a:lnTo>
                    <a:lnTo>
                      <a:pt x="515" y="249"/>
                    </a:lnTo>
                    <a:lnTo>
                      <a:pt x="511" y="249"/>
                    </a:lnTo>
                    <a:lnTo>
                      <a:pt x="509" y="242"/>
                    </a:lnTo>
                    <a:lnTo>
                      <a:pt x="509" y="240"/>
                    </a:lnTo>
                    <a:lnTo>
                      <a:pt x="506" y="242"/>
                    </a:lnTo>
                    <a:lnTo>
                      <a:pt x="506" y="240"/>
                    </a:lnTo>
                    <a:lnTo>
                      <a:pt x="497" y="237"/>
                    </a:lnTo>
                    <a:lnTo>
                      <a:pt x="495" y="230"/>
                    </a:lnTo>
                    <a:lnTo>
                      <a:pt x="486" y="230"/>
                    </a:lnTo>
                    <a:lnTo>
                      <a:pt x="482" y="224"/>
                    </a:lnTo>
                    <a:lnTo>
                      <a:pt x="473" y="219"/>
                    </a:lnTo>
                    <a:lnTo>
                      <a:pt x="468" y="214"/>
                    </a:lnTo>
                    <a:lnTo>
                      <a:pt x="462" y="212"/>
                    </a:lnTo>
                    <a:lnTo>
                      <a:pt x="448" y="203"/>
                    </a:lnTo>
                    <a:lnTo>
                      <a:pt x="440" y="203"/>
                    </a:lnTo>
                    <a:lnTo>
                      <a:pt x="430" y="200"/>
                    </a:lnTo>
                    <a:lnTo>
                      <a:pt x="422" y="196"/>
                    </a:lnTo>
                    <a:lnTo>
                      <a:pt x="413" y="193"/>
                    </a:lnTo>
                    <a:lnTo>
                      <a:pt x="408" y="193"/>
                    </a:lnTo>
                    <a:lnTo>
                      <a:pt x="397" y="191"/>
                    </a:lnTo>
                    <a:lnTo>
                      <a:pt x="388" y="191"/>
                    </a:lnTo>
                    <a:lnTo>
                      <a:pt x="379" y="184"/>
                    </a:lnTo>
                    <a:lnTo>
                      <a:pt x="368" y="180"/>
                    </a:lnTo>
                    <a:lnTo>
                      <a:pt x="355" y="177"/>
                    </a:lnTo>
                    <a:lnTo>
                      <a:pt x="341" y="173"/>
                    </a:lnTo>
                    <a:lnTo>
                      <a:pt x="330" y="166"/>
                    </a:lnTo>
                    <a:lnTo>
                      <a:pt x="315" y="159"/>
                    </a:lnTo>
                    <a:lnTo>
                      <a:pt x="297" y="157"/>
                    </a:lnTo>
                    <a:lnTo>
                      <a:pt x="281" y="148"/>
                    </a:lnTo>
                    <a:lnTo>
                      <a:pt x="261" y="145"/>
                    </a:lnTo>
                    <a:lnTo>
                      <a:pt x="250" y="143"/>
                    </a:lnTo>
                    <a:lnTo>
                      <a:pt x="241" y="141"/>
                    </a:lnTo>
                    <a:lnTo>
                      <a:pt x="230" y="136"/>
                    </a:lnTo>
                    <a:lnTo>
                      <a:pt x="219" y="136"/>
                    </a:lnTo>
                    <a:lnTo>
                      <a:pt x="212" y="134"/>
                    </a:lnTo>
                    <a:lnTo>
                      <a:pt x="208" y="127"/>
                    </a:lnTo>
                    <a:lnTo>
                      <a:pt x="201" y="124"/>
                    </a:lnTo>
                    <a:lnTo>
                      <a:pt x="199" y="120"/>
                    </a:lnTo>
                    <a:lnTo>
                      <a:pt x="196" y="118"/>
                    </a:lnTo>
                    <a:lnTo>
                      <a:pt x="194" y="115"/>
                    </a:lnTo>
                    <a:lnTo>
                      <a:pt x="187" y="115"/>
                    </a:lnTo>
                    <a:lnTo>
                      <a:pt x="185" y="106"/>
                    </a:lnTo>
                    <a:lnTo>
                      <a:pt x="176" y="108"/>
                    </a:lnTo>
                    <a:lnTo>
                      <a:pt x="172" y="104"/>
                    </a:lnTo>
                    <a:lnTo>
                      <a:pt x="163" y="104"/>
                    </a:lnTo>
                    <a:lnTo>
                      <a:pt x="161" y="99"/>
                    </a:lnTo>
                    <a:lnTo>
                      <a:pt x="154" y="95"/>
                    </a:lnTo>
                    <a:lnTo>
                      <a:pt x="149" y="88"/>
                    </a:lnTo>
                    <a:lnTo>
                      <a:pt x="143" y="83"/>
                    </a:lnTo>
                    <a:lnTo>
                      <a:pt x="141" y="76"/>
                    </a:lnTo>
                    <a:lnTo>
                      <a:pt x="129" y="69"/>
                    </a:lnTo>
                    <a:lnTo>
                      <a:pt x="118" y="65"/>
                    </a:lnTo>
                    <a:lnTo>
                      <a:pt x="112" y="53"/>
                    </a:lnTo>
                    <a:lnTo>
                      <a:pt x="103" y="51"/>
                    </a:lnTo>
                    <a:lnTo>
                      <a:pt x="98" y="46"/>
                    </a:lnTo>
                    <a:lnTo>
                      <a:pt x="92" y="42"/>
                    </a:lnTo>
                    <a:lnTo>
                      <a:pt x="85" y="37"/>
                    </a:lnTo>
                    <a:lnTo>
                      <a:pt x="80" y="28"/>
                    </a:lnTo>
                    <a:lnTo>
                      <a:pt x="76" y="28"/>
                    </a:lnTo>
                    <a:lnTo>
                      <a:pt x="65" y="26"/>
                    </a:lnTo>
                    <a:lnTo>
                      <a:pt x="58" y="23"/>
                    </a:lnTo>
                    <a:lnTo>
                      <a:pt x="47" y="14"/>
                    </a:lnTo>
                    <a:lnTo>
                      <a:pt x="45" y="14"/>
                    </a:lnTo>
                    <a:lnTo>
                      <a:pt x="31" y="12"/>
                    </a:lnTo>
                    <a:lnTo>
                      <a:pt x="29" y="7"/>
                    </a:lnTo>
                    <a:lnTo>
                      <a:pt x="20" y="5"/>
                    </a:lnTo>
                    <a:lnTo>
                      <a:pt x="16" y="3"/>
                    </a:lnTo>
                    <a:lnTo>
                      <a:pt x="5" y="3"/>
                    </a:lnTo>
                    <a:lnTo>
                      <a:pt x="0" y="0"/>
                    </a:lnTo>
                    <a:lnTo>
                      <a:pt x="7" y="0"/>
                    </a:lnTo>
                    <a:lnTo>
                      <a:pt x="16" y="3"/>
                    </a:lnTo>
                    <a:lnTo>
                      <a:pt x="22" y="0"/>
                    </a:lnTo>
                    <a:lnTo>
                      <a:pt x="31" y="3"/>
                    </a:lnTo>
                    <a:lnTo>
                      <a:pt x="45" y="3"/>
                    </a:lnTo>
                    <a:lnTo>
                      <a:pt x="54" y="5"/>
                    </a:lnTo>
                    <a:lnTo>
                      <a:pt x="60" y="10"/>
                    </a:lnTo>
                    <a:lnTo>
                      <a:pt x="69" y="10"/>
                    </a:lnTo>
                    <a:lnTo>
                      <a:pt x="76" y="12"/>
                    </a:lnTo>
                    <a:lnTo>
                      <a:pt x="80" y="12"/>
                    </a:lnTo>
                    <a:lnTo>
                      <a:pt x="85" y="19"/>
                    </a:lnTo>
                    <a:lnTo>
                      <a:pt x="94" y="19"/>
                    </a:lnTo>
                    <a:lnTo>
                      <a:pt x="100" y="21"/>
                    </a:lnTo>
                    <a:lnTo>
                      <a:pt x="103" y="14"/>
                    </a:lnTo>
                    <a:lnTo>
                      <a:pt x="105" y="14"/>
                    </a:lnTo>
                    <a:lnTo>
                      <a:pt x="107" y="14"/>
                    </a:lnTo>
                    <a:lnTo>
                      <a:pt x="112" y="21"/>
                    </a:lnTo>
                    <a:lnTo>
                      <a:pt x="116" y="21"/>
                    </a:lnTo>
                    <a:lnTo>
                      <a:pt x="125" y="21"/>
                    </a:lnTo>
                    <a:lnTo>
                      <a:pt x="129" y="23"/>
                    </a:lnTo>
                    <a:lnTo>
                      <a:pt x="138" y="26"/>
                    </a:lnTo>
                    <a:lnTo>
                      <a:pt x="149" y="30"/>
                    </a:lnTo>
                    <a:lnTo>
                      <a:pt x="159" y="30"/>
                    </a:lnTo>
                    <a:lnTo>
                      <a:pt x="172" y="37"/>
                    </a:lnTo>
                    <a:lnTo>
                      <a:pt x="190" y="42"/>
                    </a:lnTo>
                    <a:lnTo>
                      <a:pt x="212" y="46"/>
                    </a:lnTo>
                    <a:lnTo>
                      <a:pt x="243" y="53"/>
                    </a:lnTo>
                    <a:lnTo>
                      <a:pt x="279" y="67"/>
                    </a:lnTo>
                    <a:lnTo>
                      <a:pt x="317" y="76"/>
                    </a:lnTo>
                    <a:lnTo>
                      <a:pt x="361" y="88"/>
                    </a:lnTo>
                    <a:lnTo>
                      <a:pt x="408" y="102"/>
                    </a:lnTo>
                    <a:lnTo>
                      <a:pt x="457" y="111"/>
                    </a:lnTo>
                    <a:lnTo>
                      <a:pt x="506" y="127"/>
                    </a:lnTo>
                    <a:lnTo>
                      <a:pt x="558" y="143"/>
                    </a:lnTo>
                    <a:lnTo>
                      <a:pt x="616" y="159"/>
                    </a:lnTo>
                    <a:lnTo>
                      <a:pt x="671" y="175"/>
                    </a:lnTo>
                    <a:lnTo>
                      <a:pt x="732" y="193"/>
                    </a:lnTo>
                    <a:lnTo>
                      <a:pt x="787" y="205"/>
                    </a:lnTo>
                    <a:lnTo>
                      <a:pt x="850" y="219"/>
                    </a:lnTo>
                    <a:lnTo>
                      <a:pt x="908" y="237"/>
                    </a:lnTo>
                    <a:lnTo>
                      <a:pt x="964" y="253"/>
                    </a:lnTo>
                    <a:lnTo>
                      <a:pt x="1017" y="269"/>
                    </a:lnTo>
                    <a:lnTo>
                      <a:pt x="1073" y="281"/>
                    </a:lnTo>
                    <a:lnTo>
                      <a:pt x="1120" y="295"/>
                    </a:lnTo>
                    <a:lnTo>
                      <a:pt x="1169" y="313"/>
                    </a:lnTo>
                    <a:lnTo>
                      <a:pt x="1216" y="325"/>
                    </a:lnTo>
                    <a:lnTo>
                      <a:pt x="1256" y="336"/>
                    </a:lnTo>
                    <a:lnTo>
                      <a:pt x="1296" y="348"/>
                    </a:lnTo>
                    <a:lnTo>
                      <a:pt x="1327" y="355"/>
                    </a:lnTo>
                    <a:lnTo>
                      <a:pt x="1358" y="364"/>
                    </a:lnTo>
                    <a:lnTo>
                      <a:pt x="1383" y="371"/>
                    </a:lnTo>
                    <a:lnTo>
                      <a:pt x="1396" y="375"/>
                    </a:lnTo>
                    <a:lnTo>
                      <a:pt x="1412" y="378"/>
                    </a:lnTo>
                    <a:lnTo>
                      <a:pt x="1416" y="382"/>
                    </a:lnTo>
                    <a:lnTo>
                      <a:pt x="1445"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54" name="Freeform 737"/>
              <p:cNvSpPr>
                <a:spLocks/>
              </p:cNvSpPr>
              <p:nvPr/>
            </p:nvSpPr>
            <p:spPr bwMode="auto">
              <a:xfrm>
                <a:off x="-3972297" y="3692674"/>
                <a:ext cx="2244725" cy="989013"/>
              </a:xfrm>
              <a:custGeom>
                <a:avLst/>
                <a:gdLst>
                  <a:gd name="T0" fmla="*/ 33 w 1414"/>
                  <a:gd name="T1" fmla="*/ 264 h 623"/>
                  <a:gd name="T2" fmla="*/ 127 w 1414"/>
                  <a:gd name="T3" fmla="*/ 324 h 623"/>
                  <a:gd name="T4" fmla="*/ 176 w 1414"/>
                  <a:gd name="T5" fmla="*/ 342 h 623"/>
                  <a:gd name="T6" fmla="*/ 239 w 1414"/>
                  <a:gd name="T7" fmla="*/ 370 h 623"/>
                  <a:gd name="T8" fmla="*/ 294 w 1414"/>
                  <a:gd name="T9" fmla="*/ 384 h 623"/>
                  <a:gd name="T10" fmla="*/ 337 w 1414"/>
                  <a:gd name="T11" fmla="*/ 397 h 623"/>
                  <a:gd name="T12" fmla="*/ 379 w 1414"/>
                  <a:gd name="T13" fmla="*/ 416 h 623"/>
                  <a:gd name="T14" fmla="*/ 426 w 1414"/>
                  <a:gd name="T15" fmla="*/ 423 h 623"/>
                  <a:gd name="T16" fmla="*/ 455 w 1414"/>
                  <a:gd name="T17" fmla="*/ 434 h 623"/>
                  <a:gd name="T18" fmla="*/ 506 w 1414"/>
                  <a:gd name="T19" fmla="*/ 448 h 623"/>
                  <a:gd name="T20" fmla="*/ 562 w 1414"/>
                  <a:gd name="T21" fmla="*/ 469 h 623"/>
                  <a:gd name="T22" fmla="*/ 609 w 1414"/>
                  <a:gd name="T23" fmla="*/ 480 h 623"/>
                  <a:gd name="T24" fmla="*/ 656 w 1414"/>
                  <a:gd name="T25" fmla="*/ 492 h 623"/>
                  <a:gd name="T26" fmla="*/ 698 w 1414"/>
                  <a:gd name="T27" fmla="*/ 503 h 623"/>
                  <a:gd name="T28" fmla="*/ 785 w 1414"/>
                  <a:gd name="T29" fmla="*/ 529 h 623"/>
                  <a:gd name="T30" fmla="*/ 854 w 1414"/>
                  <a:gd name="T31" fmla="*/ 547 h 623"/>
                  <a:gd name="T32" fmla="*/ 899 w 1414"/>
                  <a:gd name="T33" fmla="*/ 561 h 623"/>
                  <a:gd name="T34" fmla="*/ 948 w 1414"/>
                  <a:gd name="T35" fmla="*/ 575 h 623"/>
                  <a:gd name="T36" fmla="*/ 999 w 1414"/>
                  <a:gd name="T37" fmla="*/ 577 h 623"/>
                  <a:gd name="T38" fmla="*/ 1046 w 1414"/>
                  <a:gd name="T39" fmla="*/ 582 h 623"/>
                  <a:gd name="T40" fmla="*/ 1124 w 1414"/>
                  <a:gd name="T41" fmla="*/ 595 h 623"/>
                  <a:gd name="T42" fmla="*/ 1197 w 1414"/>
                  <a:gd name="T43" fmla="*/ 604 h 623"/>
                  <a:gd name="T44" fmla="*/ 1249 w 1414"/>
                  <a:gd name="T45" fmla="*/ 611 h 623"/>
                  <a:gd name="T46" fmla="*/ 1309 w 1414"/>
                  <a:gd name="T47" fmla="*/ 623 h 623"/>
                  <a:gd name="T48" fmla="*/ 1338 w 1414"/>
                  <a:gd name="T49" fmla="*/ 566 h 623"/>
                  <a:gd name="T50" fmla="*/ 1396 w 1414"/>
                  <a:gd name="T51" fmla="*/ 508 h 623"/>
                  <a:gd name="T52" fmla="*/ 1409 w 1414"/>
                  <a:gd name="T53" fmla="*/ 471 h 623"/>
                  <a:gd name="T54" fmla="*/ 1338 w 1414"/>
                  <a:gd name="T55" fmla="*/ 423 h 623"/>
                  <a:gd name="T56" fmla="*/ 1293 w 1414"/>
                  <a:gd name="T57" fmla="*/ 407 h 623"/>
                  <a:gd name="T58" fmla="*/ 1238 w 1414"/>
                  <a:gd name="T59" fmla="*/ 400 h 623"/>
                  <a:gd name="T60" fmla="*/ 1095 w 1414"/>
                  <a:gd name="T61" fmla="*/ 365 h 623"/>
                  <a:gd name="T62" fmla="*/ 1104 w 1414"/>
                  <a:gd name="T63" fmla="*/ 345 h 623"/>
                  <a:gd name="T64" fmla="*/ 1090 w 1414"/>
                  <a:gd name="T65" fmla="*/ 299 h 623"/>
                  <a:gd name="T66" fmla="*/ 1090 w 1414"/>
                  <a:gd name="T67" fmla="*/ 273 h 623"/>
                  <a:gd name="T68" fmla="*/ 1068 w 1414"/>
                  <a:gd name="T69" fmla="*/ 246 h 623"/>
                  <a:gd name="T70" fmla="*/ 1066 w 1414"/>
                  <a:gd name="T71" fmla="*/ 352 h 623"/>
                  <a:gd name="T72" fmla="*/ 1021 w 1414"/>
                  <a:gd name="T73" fmla="*/ 303 h 623"/>
                  <a:gd name="T74" fmla="*/ 992 w 1414"/>
                  <a:gd name="T75" fmla="*/ 306 h 623"/>
                  <a:gd name="T76" fmla="*/ 905 w 1414"/>
                  <a:gd name="T77" fmla="*/ 315 h 623"/>
                  <a:gd name="T78" fmla="*/ 803 w 1414"/>
                  <a:gd name="T79" fmla="*/ 211 h 623"/>
                  <a:gd name="T80" fmla="*/ 783 w 1414"/>
                  <a:gd name="T81" fmla="*/ 202 h 623"/>
                  <a:gd name="T82" fmla="*/ 774 w 1414"/>
                  <a:gd name="T83" fmla="*/ 225 h 623"/>
                  <a:gd name="T84" fmla="*/ 787 w 1414"/>
                  <a:gd name="T85" fmla="*/ 306 h 623"/>
                  <a:gd name="T86" fmla="*/ 756 w 1414"/>
                  <a:gd name="T87" fmla="*/ 280 h 623"/>
                  <a:gd name="T88" fmla="*/ 716 w 1414"/>
                  <a:gd name="T89" fmla="*/ 250 h 623"/>
                  <a:gd name="T90" fmla="*/ 696 w 1414"/>
                  <a:gd name="T91" fmla="*/ 253 h 623"/>
                  <a:gd name="T92" fmla="*/ 285 w 1414"/>
                  <a:gd name="T93" fmla="*/ 18 h 623"/>
                  <a:gd name="T94" fmla="*/ 276 w 1414"/>
                  <a:gd name="T95" fmla="*/ 64 h 623"/>
                  <a:gd name="T96" fmla="*/ 252 w 1414"/>
                  <a:gd name="T97" fmla="*/ 0 h 623"/>
                  <a:gd name="T98" fmla="*/ 205 w 1414"/>
                  <a:gd name="T99" fmla="*/ 37 h 623"/>
                  <a:gd name="T100" fmla="*/ 152 w 1414"/>
                  <a:gd name="T101" fmla="*/ 43 h 623"/>
                  <a:gd name="T102" fmla="*/ 69 w 1414"/>
                  <a:gd name="T103" fmla="*/ 76 h 623"/>
                  <a:gd name="T104" fmla="*/ 49 w 1414"/>
                  <a:gd name="T105" fmla="*/ 46 h 623"/>
                  <a:gd name="T106" fmla="*/ 53 w 1414"/>
                  <a:gd name="T107" fmla="*/ 90 h 623"/>
                  <a:gd name="T108" fmla="*/ 11 w 1414"/>
                  <a:gd name="T109" fmla="*/ 15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14" h="623">
                    <a:moveTo>
                      <a:pt x="0" y="197"/>
                    </a:moveTo>
                    <a:lnTo>
                      <a:pt x="0" y="197"/>
                    </a:lnTo>
                    <a:lnTo>
                      <a:pt x="9" y="211"/>
                    </a:lnTo>
                    <a:lnTo>
                      <a:pt x="11" y="225"/>
                    </a:lnTo>
                    <a:lnTo>
                      <a:pt x="18" y="241"/>
                    </a:lnTo>
                    <a:lnTo>
                      <a:pt x="33" y="264"/>
                    </a:lnTo>
                    <a:lnTo>
                      <a:pt x="53" y="283"/>
                    </a:lnTo>
                    <a:lnTo>
                      <a:pt x="76" y="301"/>
                    </a:lnTo>
                    <a:lnTo>
                      <a:pt x="109" y="322"/>
                    </a:lnTo>
                    <a:lnTo>
                      <a:pt x="111" y="319"/>
                    </a:lnTo>
                    <a:lnTo>
                      <a:pt x="118" y="324"/>
                    </a:lnTo>
                    <a:lnTo>
                      <a:pt x="127" y="324"/>
                    </a:lnTo>
                    <a:lnTo>
                      <a:pt x="134" y="328"/>
                    </a:lnTo>
                    <a:lnTo>
                      <a:pt x="143" y="331"/>
                    </a:lnTo>
                    <a:lnTo>
                      <a:pt x="158" y="338"/>
                    </a:lnTo>
                    <a:lnTo>
                      <a:pt x="165" y="338"/>
                    </a:lnTo>
                    <a:lnTo>
                      <a:pt x="169" y="342"/>
                    </a:lnTo>
                    <a:lnTo>
                      <a:pt x="176" y="342"/>
                    </a:lnTo>
                    <a:lnTo>
                      <a:pt x="187" y="347"/>
                    </a:lnTo>
                    <a:lnTo>
                      <a:pt x="194" y="349"/>
                    </a:lnTo>
                    <a:lnTo>
                      <a:pt x="207" y="359"/>
                    </a:lnTo>
                    <a:lnTo>
                      <a:pt x="219" y="361"/>
                    </a:lnTo>
                    <a:lnTo>
                      <a:pt x="227" y="365"/>
                    </a:lnTo>
                    <a:lnTo>
                      <a:pt x="239" y="370"/>
                    </a:lnTo>
                    <a:lnTo>
                      <a:pt x="247" y="375"/>
                    </a:lnTo>
                    <a:lnTo>
                      <a:pt x="252" y="375"/>
                    </a:lnTo>
                    <a:lnTo>
                      <a:pt x="259" y="377"/>
                    </a:lnTo>
                    <a:lnTo>
                      <a:pt x="272" y="381"/>
                    </a:lnTo>
                    <a:lnTo>
                      <a:pt x="283" y="381"/>
                    </a:lnTo>
                    <a:lnTo>
                      <a:pt x="294" y="384"/>
                    </a:lnTo>
                    <a:lnTo>
                      <a:pt x="301" y="384"/>
                    </a:lnTo>
                    <a:lnTo>
                      <a:pt x="310" y="386"/>
                    </a:lnTo>
                    <a:lnTo>
                      <a:pt x="319" y="391"/>
                    </a:lnTo>
                    <a:lnTo>
                      <a:pt x="326" y="395"/>
                    </a:lnTo>
                    <a:lnTo>
                      <a:pt x="332" y="397"/>
                    </a:lnTo>
                    <a:lnTo>
                      <a:pt x="337" y="397"/>
                    </a:lnTo>
                    <a:lnTo>
                      <a:pt x="348" y="404"/>
                    </a:lnTo>
                    <a:lnTo>
                      <a:pt x="354" y="404"/>
                    </a:lnTo>
                    <a:lnTo>
                      <a:pt x="363" y="407"/>
                    </a:lnTo>
                    <a:lnTo>
                      <a:pt x="366" y="409"/>
                    </a:lnTo>
                    <a:lnTo>
                      <a:pt x="370" y="416"/>
                    </a:lnTo>
                    <a:lnTo>
                      <a:pt x="379" y="416"/>
                    </a:lnTo>
                    <a:lnTo>
                      <a:pt x="388" y="416"/>
                    </a:lnTo>
                    <a:lnTo>
                      <a:pt x="395" y="418"/>
                    </a:lnTo>
                    <a:lnTo>
                      <a:pt x="406" y="418"/>
                    </a:lnTo>
                    <a:lnTo>
                      <a:pt x="415" y="418"/>
                    </a:lnTo>
                    <a:lnTo>
                      <a:pt x="424" y="418"/>
                    </a:lnTo>
                    <a:lnTo>
                      <a:pt x="426" y="423"/>
                    </a:lnTo>
                    <a:lnTo>
                      <a:pt x="430" y="423"/>
                    </a:lnTo>
                    <a:lnTo>
                      <a:pt x="433" y="423"/>
                    </a:lnTo>
                    <a:lnTo>
                      <a:pt x="437" y="425"/>
                    </a:lnTo>
                    <a:lnTo>
                      <a:pt x="441" y="428"/>
                    </a:lnTo>
                    <a:lnTo>
                      <a:pt x="450" y="428"/>
                    </a:lnTo>
                    <a:lnTo>
                      <a:pt x="455" y="434"/>
                    </a:lnTo>
                    <a:lnTo>
                      <a:pt x="466" y="437"/>
                    </a:lnTo>
                    <a:lnTo>
                      <a:pt x="473" y="439"/>
                    </a:lnTo>
                    <a:lnTo>
                      <a:pt x="477" y="441"/>
                    </a:lnTo>
                    <a:lnTo>
                      <a:pt x="484" y="441"/>
                    </a:lnTo>
                    <a:lnTo>
                      <a:pt x="495" y="444"/>
                    </a:lnTo>
                    <a:lnTo>
                      <a:pt x="506" y="448"/>
                    </a:lnTo>
                    <a:lnTo>
                      <a:pt x="515" y="453"/>
                    </a:lnTo>
                    <a:lnTo>
                      <a:pt x="531" y="457"/>
                    </a:lnTo>
                    <a:lnTo>
                      <a:pt x="537" y="460"/>
                    </a:lnTo>
                    <a:lnTo>
                      <a:pt x="551" y="462"/>
                    </a:lnTo>
                    <a:lnTo>
                      <a:pt x="557" y="464"/>
                    </a:lnTo>
                    <a:lnTo>
                      <a:pt x="562" y="469"/>
                    </a:lnTo>
                    <a:lnTo>
                      <a:pt x="573" y="471"/>
                    </a:lnTo>
                    <a:lnTo>
                      <a:pt x="580" y="471"/>
                    </a:lnTo>
                    <a:lnTo>
                      <a:pt x="586" y="473"/>
                    </a:lnTo>
                    <a:lnTo>
                      <a:pt x="602" y="476"/>
                    </a:lnTo>
                    <a:lnTo>
                      <a:pt x="604" y="478"/>
                    </a:lnTo>
                    <a:lnTo>
                      <a:pt x="609" y="480"/>
                    </a:lnTo>
                    <a:lnTo>
                      <a:pt x="618" y="480"/>
                    </a:lnTo>
                    <a:lnTo>
                      <a:pt x="622" y="480"/>
                    </a:lnTo>
                    <a:lnTo>
                      <a:pt x="631" y="483"/>
                    </a:lnTo>
                    <a:lnTo>
                      <a:pt x="638" y="485"/>
                    </a:lnTo>
                    <a:lnTo>
                      <a:pt x="644" y="490"/>
                    </a:lnTo>
                    <a:lnTo>
                      <a:pt x="656" y="492"/>
                    </a:lnTo>
                    <a:lnTo>
                      <a:pt x="664" y="492"/>
                    </a:lnTo>
                    <a:lnTo>
                      <a:pt x="673" y="494"/>
                    </a:lnTo>
                    <a:lnTo>
                      <a:pt x="678" y="497"/>
                    </a:lnTo>
                    <a:lnTo>
                      <a:pt x="684" y="499"/>
                    </a:lnTo>
                    <a:lnTo>
                      <a:pt x="689" y="501"/>
                    </a:lnTo>
                    <a:lnTo>
                      <a:pt x="698" y="503"/>
                    </a:lnTo>
                    <a:lnTo>
                      <a:pt x="714" y="508"/>
                    </a:lnTo>
                    <a:lnTo>
                      <a:pt x="725" y="513"/>
                    </a:lnTo>
                    <a:lnTo>
                      <a:pt x="738" y="517"/>
                    </a:lnTo>
                    <a:lnTo>
                      <a:pt x="751" y="517"/>
                    </a:lnTo>
                    <a:lnTo>
                      <a:pt x="769" y="522"/>
                    </a:lnTo>
                    <a:lnTo>
                      <a:pt x="785" y="529"/>
                    </a:lnTo>
                    <a:lnTo>
                      <a:pt x="803" y="533"/>
                    </a:lnTo>
                    <a:lnTo>
                      <a:pt x="812" y="535"/>
                    </a:lnTo>
                    <a:lnTo>
                      <a:pt x="827" y="538"/>
                    </a:lnTo>
                    <a:lnTo>
                      <a:pt x="838" y="542"/>
                    </a:lnTo>
                    <a:lnTo>
                      <a:pt x="845" y="547"/>
                    </a:lnTo>
                    <a:lnTo>
                      <a:pt x="854" y="547"/>
                    </a:lnTo>
                    <a:lnTo>
                      <a:pt x="856" y="547"/>
                    </a:lnTo>
                    <a:lnTo>
                      <a:pt x="863" y="549"/>
                    </a:lnTo>
                    <a:lnTo>
                      <a:pt x="870" y="549"/>
                    </a:lnTo>
                    <a:lnTo>
                      <a:pt x="881" y="556"/>
                    </a:lnTo>
                    <a:lnTo>
                      <a:pt x="890" y="559"/>
                    </a:lnTo>
                    <a:lnTo>
                      <a:pt x="899" y="561"/>
                    </a:lnTo>
                    <a:lnTo>
                      <a:pt x="910" y="570"/>
                    </a:lnTo>
                    <a:lnTo>
                      <a:pt x="916" y="570"/>
                    </a:lnTo>
                    <a:lnTo>
                      <a:pt x="919" y="572"/>
                    </a:lnTo>
                    <a:lnTo>
                      <a:pt x="925" y="572"/>
                    </a:lnTo>
                    <a:lnTo>
                      <a:pt x="937" y="572"/>
                    </a:lnTo>
                    <a:lnTo>
                      <a:pt x="948" y="575"/>
                    </a:lnTo>
                    <a:lnTo>
                      <a:pt x="959" y="575"/>
                    </a:lnTo>
                    <a:lnTo>
                      <a:pt x="965" y="577"/>
                    </a:lnTo>
                    <a:lnTo>
                      <a:pt x="977" y="575"/>
                    </a:lnTo>
                    <a:lnTo>
                      <a:pt x="988" y="577"/>
                    </a:lnTo>
                    <a:lnTo>
                      <a:pt x="995" y="577"/>
                    </a:lnTo>
                    <a:lnTo>
                      <a:pt x="999" y="577"/>
                    </a:lnTo>
                    <a:lnTo>
                      <a:pt x="1006" y="579"/>
                    </a:lnTo>
                    <a:lnTo>
                      <a:pt x="1010" y="579"/>
                    </a:lnTo>
                    <a:lnTo>
                      <a:pt x="1021" y="577"/>
                    </a:lnTo>
                    <a:lnTo>
                      <a:pt x="1030" y="579"/>
                    </a:lnTo>
                    <a:lnTo>
                      <a:pt x="1041" y="579"/>
                    </a:lnTo>
                    <a:lnTo>
                      <a:pt x="1046" y="582"/>
                    </a:lnTo>
                    <a:lnTo>
                      <a:pt x="1052" y="582"/>
                    </a:lnTo>
                    <a:lnTo>
                      <a:pt x="1059" y="582"/>
                    </a:lnTo>
                    <a:lnTo>
                      <a:pt x="1075" y="588"/>
                    </a:lnTo>
                    <a:lnTo>
                      <a:pt x="1090" y="591"/>
                    </a:lnTo>
                    <a:lnTo>
                      <a:pt x="1106" y="593"/>
                    </a:lnTo>
                    <a:lnTo>
                      <a:pt x="1124" y="595"/>
                    </a:lnTo>
                    <a:lnTo>
                      <a:pt x="1142" y="598"/>
                    </a:lnTo>
                    <a:lnTo>
                      <a:pt x="1155" y="602"/>
                    </a:lnTo>
                    <a:lnTo>
                      <a:pt x="1166" y="604"/>
                    </a:lnTo>
                    <a:lnTo>
                      <a:pt x="1175" y="604"/>
                    </a:lnTo>
                    <a:lnTo>
                      <a:pt x="1186" y="604"/>
                    </a:lnTo>
                    <a:lnTo>
                      <a:pt x="1197" y="604"/>
                    </a:lnTo>
                    <a:lnTo>
                      <a:pt x="1206" y="604"/>
                    </a:lnTo>
                    <a:lnTo>
                      <a:pt x="1213" y="602"/>
                    </a:lnTo>
                    <a:lnTo>
                      <a:pt x="1224" y="607"/>
                    </a:lnTo>
                    <a:lnTo>
                      <a:pt x="1233" y="607"/>
                    </a:lnTo>
                    <a:lnTo>
                      <a:pt x="1242" y="609"/>
                    </a:lnTo>
                    <a:lnTo>
                      <a:pt x="1249" y="611"/>
                    </a:lnTo>
                    <a:lnTo>
                      <a:pt x="1260" y="614"/>
                    </a:lnTo>
                    <a:lnTo>
                      <a:pt x="1271" y="616"/>
                    </a:lnTo>
                    <a:lnTo>
                      <a:pt x="1284" y="618"/>
                    </a:lnTo>
                    <a:lnTo>
                      <a:pt x="1293" y="618"/>
                    </a:lnTo>
                    <a:lnTo>
                      <a:pt x="1302" y="623"/>
                    </a:lnTo>
                    <a:lnTo>
                      <a:pt x="1309" y="623"/>
                    </a:lnTo>
                    <a:lnTo>
                      <a:pt x="1309" y="618"/>
                    </a:lnTo>
                    <a:lnTo>
                      <a:pt x="1313" y="611"/>
                    </a:lnTo>
                    <a:lnTo>
                      <a:pt x="1318" y="602"/>
                    </a:lnTo>
                    <a:lnTo>
                      <a:pt x="1325" y="591"/>
                    </a:lnTo>
                    <a:lnTo>
                      <a:pt x="1329" y="577"/>
                    </a:lnTo>
                    <a:lnTo>
                      <a:pt x="1338" y="566"/>
                    </a:lnTo>
                    <a:lnTo>
                      <a:pt x="1345" y="554"/>
                    </a:lnTo>
                    <a:lnTo>
                      <a:pt x="1351" y="542"/>
                    </a:lnTo>
                    <a:lnTo>
                      <a:pt x="1360" y="538"/>
                    </a:lnTo>
                    <a:lnTo>
                      <a:pt x="1374" y="529"/>
                    </a:lnTo>
                    <a:lnTo>
                      <a:pt x="1385" y="515"/>
                    </a:lnTo>
                    <a:lnTo>
                      <a:pt x="1396" y="508"/>
                    </a:lnTo>
                    <a:lnTo>
                      <a:pt x="1400" y="497"/>
                    </a:lnTo>
                    <a:lnTo>
                      <a:pt x="1409" y="492"/>
                    </a:lnTo>
                    <a:lnTo>
                      <a:pt x="1414" y="483"/>
                    </a:lnTo>
                    <a:lnTo>
                      <a:pt x="1414" y="480"/>
                    </a:lnTo>
                    <a:lnTo>
                      <a:pt x="1414" y="478"/>
                    </a:lnTo>
                    <a:lnTo>
                      <a:pt x="1409" y="471"/>
                    </a:lnTo>
                    <a:lnTo>
                      <a:pt x="1407" y="464"/>
                    </a:lnTo>
                    <a:lnTo>
                      <a:pt x="1396" y="453"/>
                    </a:lnTo>
                    <a:lnTo>
                      <a:pt x="1380" y="441"/>
                    </a:lnTo>
                    <a:lnTo>
                      <a:pt x="1365" y="432"/>
                    </a:lnTo>
                    <a:lnTo>
                      <a:pt x="1342" y="423"/>
                    </a:lnTo>
                    <a:lnTo>
                      <a:pt x="1338" y="423"/>
                    </a:lnTo>
                    <a:lnTo>
                      <a:pt x="1331" y="418"/>
                    </a:lnTo>
                    <a:lnTo>
                      <a:pt x="1325" y="418"/>
                    </a:lnTo>
                    <a:lnTo>
                      <a:pt x="1318" y="416"/>
                    </a:lnTo>
                    <a:lnTo>
                      <a:pt x="1309" y="414"/>
                    </a:lnTo>
                    <a:lnTo>
                      <a:pt x="1302" y="409"/>
                    </a:lnTo>
                    <a:lnTo>
                      <a:pt x="1293" y="407"/>
                    </a:lnTo>
                    <a:lnTo>
                      <a:pt x="1284" y="407"/>
                    </a:lnTo>
                    <a:lnTo>
                      <a:pt x="1278" y="404"/>
                    </a:lnTo>
                    <a:lnTo>
                      <a:pt x="1266" y="402"/>
                    </a:lnTo>
                    <a:lnTo>
                      <a:pt x="1258" y="400"/>
                    </a:lnTo>
                    <a:lnTo>
                      <a:pt x="1249" y="400"/>
                    </a:lnTo>
                    <a:lnTo>
                      <a:pt x="1238" y="400"/>
                    </a:lnTo>
                    <a:lnTo>
                      <a:pt x="1231" y="397"/>
                    </a:lnTo>
                    <a:lnTo>
                      <a:pt x="1218" y="395"/>
                    </a:lnTo>
                    <a:lnTo>
                      <a:pt x="1209" y="391"/>
                    </a:lnTo>
                    <a:lnTo>
                      <a:pt x="1184" y="409"/>
                    </a:lnTo>
                    <a:lnTo>
                      <a:pt x="1093" y="388"/>
                    </a:lnTo>
                    <a:lnTo>
                      <a:pt x="1095" y="365"/>
                    </a:lnTo>
                    <a:lnTo>
                      <a:pt x="1104" y="365"/>
                    </a:lnTo>
                    <a:lnTo>
                      <a:pt x="1113" y="363"/>
                    </a:lnTo>
                    <a:lnTo>
                      <a:pt x="1113" y="356"/>
                    </a:lnTo>
                    <a:lnTo>
                      <a:pt x="1113" y="352"/>
                    </a:lnTo>
                    <a:lnTo>
                      <a:pt x="1108" y="349"/>
                    </a:lnTo>
                    <a:lnTo>
                      <a:pt x="1104" y="345"/>
                    </a:lnTo>
                    <a:lnTo>
                      <a:pt x="1102" y="345"/>
                    </a:lnTo>
                    <a:lnTo>
                      <a:pt x="1099" y="345"/>
                    </a:lnTo>
                    <a:lnTo>
                      <a:pt x="1093" y="345"/>
                    </a:lnTo>
                    <a:lnTo>
                      <a:pt x="1090" y="345"/>
                    </a:lnTo>
                    <a:lnTo>
                      <a:pt x="1084" y="301"/>
                    </a:lnTo>
                    <a:lnTo>
                      <a:pt x="1090" y="299"/>
                    </a:lnTo>
                    <a:lnTo>
                      <a:pt x="1095" y="299"/>
                    </a:lnTo>
                    <a:lnTo>
                      <a:pt x="1099" y="290"/>
                    </a:lnTo>
                    <a:lnTo>
                      <a:pt x="1099" y="285"/>
                    </a:lnTo>
                    <a:lnTo>
                      <a:pt x="1095" y="280"/>
                    </a:lnTo>
                    <a:lnTo>
                      <a:pt x="1093" y="276"/>
                    </a:lnTo>
                    <a:lnTo>
                      <a:pt x="1090" y="273"/>
                    </a:lnTo>
                    <a:lnTo>
                      <a:pt x="1088" y="271"/>
                    </a:lnTo>
                    <a:lnTo>
                      <a:pt x="1082" y="241"/>
                    </a:lnTo>
                    <a:lnTo>
                      <a:pt x="1079" y="241"/>
                    </a:lnTo>
                    <a:lnTo>
                      <a:pt x="1077" y="241"/>
                    </a:lnTo>
                    <a:lnTo>
                      <a:pt x="1075" y="241"/>
                    </a:lnTo>
                    <a:lnTo>
                      <a:pt x="1068" y="246"/>
                    </a:lnTo>
                    <a:lnTo>
                      <a:pt x="1066" y="253"/>
                    </a:lnTo>
                    <a:lnTo>
                      <a:pt x="1064" y="257"/>
                    </a:lnTo>
                    <a:lnTo>
                      <a:pt x="1059" y="269"/>
                    </a:lnTo>
                    <a:lnTo>
                      <a:pt x="1059" y="283"/>
                    </a:lnTo>
                    <a:lnTo>
                      <a:pt x="1059" y="301"/>
                    </a:lnTo>
                    <a:lnTo>
                      <a:pt x="1066" y="352"/>
                    </a:lnTo>
                    <a:lnTo>
                      <a:pt x="1055" y="361"/>
                    </a:lnTo>
                    <a:lnTo>
                      <a:pt x="1044" y="349"/>
                    </a:lnTo>
                    <a:lnTo>
                      <a:pt x="1046" y="335"/>
                    </a:lnTo>
                    <a:lnTo>
                      <a:pt x="1028" y="324"/>
                    </a:lnTo>
                    <a:lnTo>
                      <a:pt x="1023" y="306"/>
                    </a:lnTo>
                    <a:lnTo>
                      <a:pt x="1021" y="303"/>
                    </a:lnTo>
                    <a:lnTo>
                      <a:pt x="1019" y="303"/>
                    </a:lnTo>
                    <a:lnTo>
                      <a:pt x="1012" y="299"/>
                    </a:lnTo>
                    <a:lnTo>
                      <a:pt x="1006" y="294"/>
                    </a:lnTo>
                    <a:lnTo>
                      <a:pt x="999" y="301"/>
                    </a:lnTo>
                    <a:lnTo>
                      <a:pt x="997" y="303"/>
                    </a:lnTo>
                    <a:lnTo>
                      <a:pt x="992" y="306"/>
                    </a:lnTo>
                    <a:lnTo>
                      <a:pt x="992" y="308"/>
                    </a:lnTo>
                    <a:lnTo>
                      <a:pt x="937" y="310"/>
                    </a:lnTo>
                    <a:lnTo>
                      <a:pt x="919" y="308"/>
                    </a:lnTo>
                    <a:lnTo>
                      <a:pt x="916" y="308"/>
                    </a:lnTo>
                    <a:lnTo>
                      <a:pt x="914" y="310"/>
                    </a:lnTo>
                    <a:lnTo>
                      <a:pt x="905" y="315"/>
                    </a:lnTo>
                    <a:lnTo>
                      <a:pt x="910" y="326"/>
                    </a:lnTo>
                    <a:lnTo>
                      <a:pt x="807" y="303"/>
                    </a:lnTo>
                    <a:lnTo>
                      <a:pt x="803" y="264"/>
                    </a:lnTo>
                    <a:lnTo>
                      <a:pt x="807" y="234"/>
                    </a:lnTo>
                    <a:lnTo>
                      <a:pt x="803" y="227"/>
                    </a:lnTo>
                    <a:lnTo>
                      <a:pt x="803" y="211"/>
                    </a:lnTo>
                    <a:lnTo>
                      <a:pt x="803" y="209"/>
                    </a:lnTo>
                    <a:lnTo>
                      <a:pt x="798" y="204"/>
                    </a:lnTo>
                    <a:lnTo>
                      <a:pt x="798" y="197"/>
                    </a:lnTo>
                    <a:lnTo>
                      <a:pt x="791" y="197"/>
                    </a:lnTo>
                    <a:lnTo>
                      <a:pt x="783" y="197"/>
                    </a:lnTo>
                    <a:lnTo>
                      <a:pt x="783" y="202"/>
                    </a:lnTo>
                    <a:lnTo>
                      <a:pt x="780" y="202"/>
                    </a:lnTo>
                    <a:lnTo>
                      <a:pt x="776" y="204"/>
                    </a:lnTo>
                    <a:lnTo>
                      <a:pt x="774" y="207"/>
                    </a:lnTo>
                    <a:lnTo>
                      <a:pt x="771" y="211"/>
                    </a:lnTo>
                    <a:lnTo>
                      <a:pt x="771" y="216"/>
                    </a:lnTo>
                    <a:lnTo>
                      <a:pt x="774" y="225"/>
                    </a:lnTo>
                    <a:lnTo>
                      <a:pt x="776" y="230"/>
                    </a:lnTo>
                    <a:lnTo>
                      <a:pt x="776" y="232"/>
                    </a:lnTo>
                    <a:lnTo>
                      <a:pt x="783" y="232"/>
                    </a:lnTo>
                    <a:lnTo>
                      <a:pt x="783" y="246"/>
                    </a:lnTo>
                    <a:lnTo>
                      <a:pt x="780" y="273"/>
                    </a:lnTo>
                    <a:lnTo>
                      <a:pt x="787" y="306"/>
                    </a:lnTo>
                    <a:lnTo>
                      <a:pt x="771" y="301"/>
                    </a:lnTo>
                    <a:lnTo>
                      <a:pt x="771" y="294"/>
                    </a:lnTo>
                    <a:lnTo>
                      <a:pt x="767" y="294"/>
                    </a:lnTo>
                    <a:lnTo>
                      <a:pt x="763" y="287"/>
                    </a:lnTo>
                    <a:lnTo>
                      <a:pt x="760" y="283"/>
                    </a:lnTo>
                    <a:lnTo>
                      <a:pt x="756" y="280"/>
                    </a:lnTo>
                    <a:lnTo>
                      <a:pt x="740" y="273"/>
                    </a:lnTo>
                    <a:lnTo>
                      <a:pt x="738" y="269"/>
                    </a:lnTo>
                    <a:lnTo>
                      <a:pt x="727" y="264"/>
                    </a:lnTo>
                    <a:lnTo>
                      <a:pt x="725" y="262"/>
                    </a:lnTo>
                    <a:lnTo>
                      <a:pt x="722" y="255"/>
                    </a:lnTo>
                    <a:lnTo>
                      <a:pt x="716" y="250"/>
                    </a:lnTo>
                    <a:lnTo>
                      <a:pt x="716" y="248"/>
                    </a:lnTo>
                    <a:lnTo>
                      <a:pt x="714" y="248"/>
                    </a:lnTo>
                    <a:lnTo>
                      <a:pt x="709" y="248"/>
                    </a:lnTo>
                    <a:lnTo>
                      <a:pt x="700" y="248"/>
                    </a:lnTo>
                    <a:lnTo>
                      <a:pt x="700" y="250"/>
                    </a:lnTo>
                    <a:lnTo>
                      <a:pt x="696" y="253"/>
                    </a:lnTo>
                    <a:lnTo>
                      <a:pt x="403" y="188"/>
                    </a:lnTo>
                    <a:lnTo>
                      <a:pt x="390" y="115"/>
                    </a:lnTo>
                    <a:lnTo>
                      <a:pt x="370" y="110"/>
                    </a:lnTo>
                    <a:lnTo>
                      <a:pt x="368" y="92"/>
                    </a:lnTo>
                    <a:lnTo>
                      <a:pt x="299" y="73"/>
                    </a:lnTo>
                    <a:lnTo>
                      <a:pt x="285" y="18"/>
                    </a:lnTo>
                    <a:lnTo>
                      <a:pt x="281" y="14"/>
                    </a:lnTo>
                    <a:lnTo>
                      <a:pt x="276" y="7"/>
                    </a:lnTo>
                    <a:lnTo>
                      <a:pt x="272" y="9"/>
                    </a:lnTo>
                    <a:lnTo>
                      <a:pt x="272" y="23"/>
                    </a:lnTo>
                    <a:lnTo>
                      <a:pt x="272" y="46"/>
                    </a:lnTo>
                    <a:lnTo>
                      <a:pt x="276" y="64"/>
                    </a:lnTo>
                    <a:lnTo>
                      <a:pt x="276" y="76"/>
                    </a:lnTo>
                    <a:lnTo>
                      <a:pt x="259" y="73"/>
                    </a:lnTo>
                    <a:lnTo>
                      <a:pt x="254" y="37"/>
                    </a:lnTo>
                    <a:lnTo>
                      <a:pt x="236" y="21"/>
                    </a:lnTo>
                    <a:lnTo>
                      <a:pt x="254" y="9"/>
                    </a:lnTo>
                    <a:lnTo>
                      <a:pt x="252" y="0"/>
                    </a:lnTo>
                    <a:lnTo>
                      <a:pt x="194" y="7"/>
                    </a:lnTo>
                    <a:lnTo>
                      <a:pt x="198" y="23"/>
                    </a:lnTo>
                    <a:lnTo>
                      <a:pt x="214" y="25"/>
                    </a:lnTo>
                    <a:lnTo>
                      <a:pt x="214" y="41"/>
                    </a:lnTo>
                    <a:lnTo>
                      <a:pt x="214" y="39"/>
                    </a:lnTo>
                    <a:lnTo>
                      <a:pt x="205" y="37"/>
                    </a:lnTo>
                    <a:lnTo>
                      <a:pt x="198" y="37"/>
                    </a:lnTo>
                    <a:lnTo>
                      <a:pt x="189" y="37"/>
                    </a:lnTo>
                    <a:lnTo>
                      <a:pt x="178" y="37"/>
                    </a:lnTo>
                    <a:lnTo>
                      <a:pt x="167" y="39"/>
                    </a:lnTo>
                    <a:lnTo>
                      <a:pt x="158" y="41"/>
                    </a:lnTo>
                    <a:lnTo>
                      <a:pt x="152" y="43"/>
                    </a:lnTo>
                    <a:lnTo>
                      <a:pt x="154" y="46"/>
                    </a:lnTo>
                    <a:lnTo>
                      <a:pt x="154" y="53"/>
                    </a:lnTo>
                    <a:lnTo>
                      <a:pt x="152" y="73"/>
                    </a:lnTo>
                    <a:lnTo>
                      <a:pt x="69" y="92"/>
                    </a:lnTo>
                    <a:lnTo>
                      <a:pt x="69" y="80"/>
                    </a:lnTo>
                    <a:lnTo>
                      <a:pt x="69" y="76"/>
                    </a:lnTo>
                    <a:lnTo>
                      <a:pt x="71" y="64"/>
                    </a:lnTo>
                    <a:lnTo>
                      <a:pt x="65" y="48"/>
                    </a:lnTo>
                    <a:lnTo>
                      <a:pt x="60" y="43"/>
                    </a:lnTo>
                    <a:lnTo>
                      <a:pt x="58" y="43"/>
                    </a:lnTo>
                    <a:lnTo>
                      <a:pt x="51" y="46"/>
                    </a:lnTo>
                    <a:lnTo>
                      <a:pt x="49" y="46"/>
                    </a:lnTo>
                    <a:lnTo>
                      <a:pt x="45" y="53"/>
                    </a:lnTo>
                    <a:lnTo>
                      <a:pt x="45" y="55"/>
                    </a:lnTo>
                    <a:lnTo>
                      <a:pt x="40" y="59"/>
                    </a:lnTo>
                    <a:lnTo>
                      <a:pt x="40" y="62"/>
                    </a:lnTo>
                    <a:lnTo>
                      <a:pt x="45" y="85"/>
                    </a:lnTo>
                    <a:lnTo>
                      <a:pt x="53" y="90"/>
                    </a:lnTo>
                    <a:lnTo>
                      <a:pt x="60" y="117"/>
                    </a:lnTo>
                    <a:lnTo>
                      <a:pt x="18" y="115"/>
                    </a:lnTo>
                    <a:lnTo>
                      <a:pt x="18" y="135"/>
                    </a:lnTo>
                    <a:lnTo>
                      <a:pt x="40" y="147"/>
                    </a:lnTo>
                    <a:lnTo>
                      <a:pt x="38" y="154"/>
                    </a:lnTo>
                    <a:lnTo>
                      <a:pt x="11" y="156"/>
                    </a:lnTo>
                    <a:lnTo>
                      <a:pt x="11" y="188"/>
                    </a:lnTo>
                    <a:lnTo>
                      <a:pt x="0" y="19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55" name="Freeform 738"/>
              <p:cNvSpPr>
                <a:spLocks/>
              </p:cNvSpPr>
              <p:nvPr/>
            </p:nvSpPr>
            <p:spPr bwMode="auto">
              <a:xfrm>
                <a:off x="-3948485" y="3808562"/>
                <a:ext cx="350837" cy="311150"/>
              </a:xfrm>
              <a:custGeom>
                <a:avLst/>
                <a:gdLst>
                  <a:gd name="T0" fmla="*/ 0 w 221"/>
                  <a:gd name="T1" fmla="*/ 124 h 196"/>
                  <a:gd name="T2" fmla="*/ 7 w 221"/>
                  <a:gd name="T3" fmla="*/ 124 h 196"/>
                  <a:gd name="T4" fmla="*/ 7 w 221"/>
                  <a:gd name="T5" fmla="*/ 129 h 196"/>
                  <a:gd name="T6" fmla="*/ 7 w 221"/>
                  <a:gd name="T7" fmla="*/ 131 h 196"/>
                  <a:gd name="T8" fmla="*/ 14 w 221"/>
                  <a:gd name="T9" fmla="*/ 136 h 196"/>
                  <a:gd name="T10" fmla="*/ 23 w 221"/>
                  <a:gd name="T11" fmla="*/ 141 h 196"/>
                  <a:gd name="T12" fmla="*/ 30 w 221"/>
                  <a:gd name="T13" fmla="*/ 150 h 196"/>
                  <a:gd name="T14" fmla="*/ 36 w 221"/>
                  <a:gd name="T15" fmla="*/ 152 h 196"/>
                  <a:gd name="T16" fmla="*/ 47 w 221"/>
                  <a:gd name="T17" fmla="*/ 159 h 196"/>
                  <a:gd name="T18" fmla="*/ 58 w 221"/>
                  <a:gd name="T19" fmla="*/ 164 h 196"/>
                  <a:gd name="T20" fmla="*/ 70 w 221"/>
                  <a:gd name="T21" fmla="*/ 173 h 196"/>
                  <a:gd name="T22" fmla="*/ 81 w 221"/>
                  <a:gd name="T23" fmla="*/ 177 h 196"/>
                  <a:gd name="T24" fmla="*/ 92 w 221"/>
                  <a:gd name="T25" fmla="*/ 184 h 196"/>
                  <a:gd name="T26" fmla="*/ 103 w 221"/>
                  <a:gd name="T27" fmla="*/ 189 h 196"/>
                  <a:gd name="T28" fmla="*/ 114 w 221"/>
                  <a:gd name="T29" fmla="*/ 191 h 196"/>
                  <a:gd name="T30" fmla="*/ 128 w 221"/>
                  <a:gd name="T31" fmla="*/ 193 h 196"/>
                  <a:gd name="T32" fmla="*/ 139 w 221"/>
                  <a:gd name="T33" fmla="*/ 196 h 196"/>
                  <a:gd name="T34" fmla="*/ 132 w 221"/>
                  <a:gd name="T35" fmla="*/ 102 h 196"/>
                  <a:gd name="T36" fmla="*/ 159 w 221"/>
                  <a:gd name="T37" fmla="*/ 86 h 196"/>
                  <a:gd name="T38" fmla="*/ 159 w 221"/>
                  <a:gd name="T39" fmla="*/ 58 h 196"/>
                  <a:gd name="T40" fmla="*/ 221 w 221"/>
                  <a:gd name="T41" fmla="*/ 39 h 196"/>
                  <a:gd name="T42" fmla="*/ 214 w 221"/>
                  <a:gd name="T43" fmla="*/ 0 h 196"/>
                  <a:gd name="T44" fmla="*/ 210 w 221"/>
                  <a:gd name="T45" fmla="*/ 3 h 196"/>
                  <a:gd name="T46" fmla="*/ 210 w 221"/>
                  <a:gd name="T47" fmla="*/ 30 h 196"/>
                  <a:gd name="T48" fmla="*/ 204 w 221"/>
                  <a:gd name="T49" fmla="*/ 30 h 196"/>
                  <a:gd name="T50" fmla="*/ 201 w 221"/>
                  <a:gd name="T51" fmla="*/ 35 h 196"/>
                  <a:gd name="T52" fmla="*/ 197 w 221"/>
                  <a:gd name="T53" fmla="*/ 37 h 196"/>
                  <a:gd name="T54" fmla="*/ 188 w 221"/>
                  <a:gd name="T55" fmla="*/ 37 h 196"/>
                  <a:gd name="T56" fmla="*/ 186 w 221"/>
                  <a:gd name="T57" fmla="*/ 39 h 196"/>
                  <a:gd name="T58" fmla="*/ 179 w 221"/>
                  <a:gd name="T59" fmla="*/ 39 h 196"/>
                  <a:gd name="T60" fmla="*/ 168 w 221"/>
                  <a:gd name="T61" fmla="*/ 39 h 196"/>
                  <a:gd name="T62" fmla="*/ 163 w 221"/>
                  <a:gd name="T63" fmla="*/ 37 h 196"/>
                  <a:gd name="T64" fmla="*/ 154 w 221"/>
                  <a:gd name="T65" fmla="*/ 37 h 196"/>
                  <a:gd name="T66" fmla="*/ 150 w 221"/>
                  <a:gd name="T67" fmla="*/ 35 h 196"/>
                  <a:gd name="T68" fmla="*/ 145 w 221"/>
                  <a:gd name="T69" fmla="*/ 30 h 196"/>
                  <a:gd name="T70" fmla="*/ 141 w 221"/>
                  <a:gd name="T71" fmla="*/ 30 h 196"/>
                  <a:gd name="T72" fmla="*/ 141 w 221"/>
                  <a:gd name="T73" fmla="*/ 26 h 196"/>
                  <a:gd name="T74" fmla="*/ 139 w 221"/>
                  <a:gd name="T75" fmla="*/ 5 h 196"/>
                  <a:gd name="T76" fmla="*/ 58 w 221"/>
                  <a:gd name="T77" fmla="*/ 26 h 196"/>
                  <a:gd name="T78" fmla="*/ 54 w 221"/>
                  <a:gd name="T79" fmla="*/ 26 h 196"/>
                  <a:gd name="T80" fmla="*/ 54 w 221"/>
                  <a:gd name="T81" fmla="*/ 12 h 196"/>
                  <a:gd name="T82" fmla="*/ 45 w 221"/>
                  <a:gd name="T83" fmla="*/ 17 h 196"/>
                  <a:gd name="T84" fmla="*/ 47 w 221"/>
                  <a:gd name="T85" fmla="*/ 46 h 196"/>
                  <a:gd name="T86" fmla="*/ 12 w 221"/>
                  <a:gd name="T87" fmla="*/ 46 h 196"/>
                  <a:gd name="T88" fmla="*/ 12 w 221"/>
                  <a:gd name="T89" fmla="*/ 60 h 196"/>
                  <a:gd name="T90" fmla="*/ 30 w 221"/>
                  <a:gd name="T91" fmla="*/ 74 h 196"/>
                  <a:gd name="T92" fmla="*/ 23 w 221"/>
                  <a:gd name="T93" fmla="*/ 86 h 196"/>
                  <a:gd name="T94" fmla="*/ 3 w 221"/>
                  <a:gd name="T95" fmla="*/ 88 h 196"/>
                  <a:gd name="T96" fmla="*/ 0 w 221"/>
                  <a:gd name="T97" fmla="*/ 118 h 196"/>
                  <a:gd name="T98" fmla="*/ 0 w 221"/>
                  <a:gd name="T99"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1" h="196">
                    <a:moveTo>
                      <a:pt x="0" y="124"/>
                    </a:moveTo>
                    <a:lnTo>
                      <a:pt x="7" y="124"/>
                    </a:lnTo>
                    <a:lnTo>
                      <a:pt x="7" y="129"/>
                    </a:lnTo>
                    <a:lnTo>
                      <a:pt x="7" y="131"/>
                    </a:lnTo>
                    <a:lnTo>
                      <a:pt x="14" y="136"/>
                    </a:lnTo>
                    <a:lnTo>
                      <a:pt x="23" y="141"/>
                    </a:lnTo>
                    <a:lnTo>
                      <a:pt x="30" y="150"/>
                    </a:lnTo>
                    <a:lnTo>
                      <a:pt x="36" y="152"/>
                    </a:lnTo>
                    <a:lnTo>
                      <a:pt x="47" y="159"/>
                    </a:lnTo>
                    <a:lnTo>
                      <a:pt x="58" y="164"/>
                    </a:lnTo>
                    <a:lnTo>
                      <a:pt x="70" y="173"/>
                    </a:lnTo>
                    <a:lnTo>
                      <a:pt x="81" y="177"/>
                    </a:lnTo>
                    <a:lnTo>
                      <a:pt x="92" y="184"/>
                    </a:lnTo>
                    <a:lnTo>
                      <a:pt x="103" y="189"/>
                    </a:lnTo>
                    <a:lnTo>
                      <a:pt x="114" y="191"/>
                    </a:lnTo>
                    <a:lnTo>
                      <a:pt x="128" y="193"/>
                    </a:lnTo>
                    <a:lnTo>
                      <a:pt x="139" y="196"/>
                    </a:lnTo>
                    <a:lnTo>
                      <a:pt x="132" y="102"/>
                    </a:lnTo>
                    <a:lnTo>
                      <a:pt x="159" y="86"/>
                    </a:lnTo>
                    <a:lnTo>
                      <a:pt x="159" y="58"/>
                    </a:lnTo>
                    <a:lnTo>
                      <a:pt x="221" y="39"/>
                    </a:lnTo>
                    <a:lnTo>
                      <a:pt x="214" y="0"/>
                    </a:lnTo>
                    <a:lnTo>
                      <a:pt x="210" y="3"/>
                    </a:lnTo>
                    <a:lnTo>
                      <a:pt x="210" y="30"/>
                    </a:lnTo>
                    <a:lnTo>
                      <a:pt x="204" y="30"/>
                    </a:lnTo>
                    <a:lnTo>
                      <a:pt x="201" y="35"/>
                    </a:lnTo>
                    <a:lnTo>
                      <a:pt x="197" y="37"/>
                    </a:lnTo>
                    <a:lnTo>
                      <a:pt x="188" y="37"/>
                    </a:lnTo>
                    <a:lnTo>
                      <a:pt x="186" y="39"/>
                    </a:lnTo>
                    <a:lnTo>
                      <a:pt x="179" y="39"/>
                    </a:lnTo>
                    <a:lnTo>
                      <a:pt x="168" y="39"/>
                    </a:lnTo>
                    <a:lnTo>
                      <a:pt x="163" y="37"/>
                    </a:lnTo>
                    <a:lnTo>
                      <a:pt x="154" y="37"/>
                    </a:lnTo>
                    <a:lnTo>
                      <a:pt x="150" y="35"/>
                    </a:lnTo>
                    <a:lnTo>
                      <a:pt x="145" y="30"/>
                    </a:lnTo>
                    <a:lnTo>
                      <a:pt x="141" y="30"/>
                    </a:lnTo>
                    <a:lnTo>
                      <a:pt x="141" y="26"/>
                    </a:lnTo>
                    <a:lnTo>
                      <a:pt x="139" y="5"/>
                    </a:lnTo>
                    <a:lnTo>
                      <a:pt x="58" y="26"/>
                    </a:lnTo>
                    <a:lnTo>
                      <a:pt x="54" y="26"/>
                    </a:lnTo>
                    <a:lnTo>
                      <a:pt x="54" y="12"/>
                    </a:lnTo>
                    <a:lnTo>
                      <a:pt x="45" y="17"/>
                    </a:lnTo>
                    <a:lnTo>
                      <a:pt x="47" y="46"/>
                    </a:lnTo>
                    <a:lnTo>
                      <a:pt x="12" y="46"/>
                    </a:lnTo>
                    <a:lnTo>
                      <a:pt x="12" y="60"/>
                    </a:lnTo>
                    <a:lnTo>
                      <a:pt x="30" y="74"/>
                    </a:lnTo>
                    <a:lnTo>
                      <a:pt x="23" y="86"/>
                    </a:lnTo>
                    <a:lnTo>
                      <a:pt x="3" y="88"/>
                    </a:lnTo>
                    <a:lnTo>
                      <a:pt x="0" y="118"/>
                    </a:lnTo>
                    <a:lnTo>
                      <a:pt x="0"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56" name="Freeform 739"/>
              <p:cNvSpPr>
                <a:spLocks/>
              </p:cNvSpPr>
              <p:nvPr/>
            </p:nvSpPr>
            <p:spPr bwMode="auto">
              <a:xfrm>
                <a:off x="-3900860" y="3765699"/>
                <a:ext cx="38100" cy="61913"/>
              </a:xfrm>
              <a:custGeom>
                <a:avLst/>
                <a:gdLst>
                  <a:gd name="T0" fmla="*/ 0 w 24"/>
                  <a:gd name="T1" fmla="*/ 34 h 39"/>
                  <a:gd name="T2" fmla="*/ 2 w 24"/>
                  <a:gd name="T3" fmla="*/ 34 h 39"/>
                  <a:gd name="T4" fmla="*/ 6 w 24"/>
                  <a:gd name="T5" fmla="*/ 39 h 39"/>
                  <a:gd name="T6" fmla="*/ 15 w 24"/>
                  <a:gd name="T7" fmla="*/ 39 h 39"/>
                  <a:gd name="T8" fmla="*/ 24 w 24"/>
                  <a:gd name="T9" fmla="*/ 37 h 39"/>
                  <a:gd name="T10" fmla="*/ 20 w 24"/>
                  <a:gd name="T11" fmla="*/ 30 h 39"/>
                  <a:gd name="T12" fmla="*/ 20 w 24"/>
                  <a:gd name="T13" fmla="*/ 25 h 39"/>
                  <a:gd name="T14" fmla="*/ 20 w 24"/>
                  <a:gd name="T15" fmla="*/ 11 h 39"/>
                  <a:gd name="T16" fmla="*/ 15 w 24"/>
                  <a:gd name="T17" fmla="*/ 2 h 39"/>
                  <a:gd name="T18" fmla="*/ 13 w 24"/>
                  <a:gd name="T19" fmla="*/ 0 h 39"/>
                  <a:gd name="T20" fmla="*/ 6 w 24"/>
                  <a:gd name="T21" fmla="*/ 2 h 39"/>
                  <a:gd name="T22" fmla="*/ 4 w 24"/>
                  <a:gd name="T23" fmla="*/ 2 h 39"/>
                  <a:gd name="T24" fmla="*/ 0 w 24"/>
                  <a:gd name="T25" fmla="*/ 11 h 39"/>
                  <a:gd name="T26" fmla="*/ 0 w 24"/>
                  <a:gd name="T27" fmla="*/ 16 h 39"/>
                  <a:gd name="T28" fmla="*/ 0 w 24"/>
                  <a:gd name="T29" fmla="*/ 18 h 39"/>
                  <a:gd name="T30" fmla="*/ 0 w 24"/>
                  <a:gd name="T31"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39">
                    <a:moveTo>
                      <a:pt x="0" y="34"/>
                    </a:moveTo>
                    <a:lnTo>
                      <a:pt x="2" y="34"/>
                    </a:lnTo>
                    <a:lnTo>
                      <a:pt x="6" y="39"/>
                    </a:lnTo>
                    <a:lnTo>
                      <a:pt x="15" y="39"/>
                    </a:lnTo>
                    <a:lnTo>
                      <a:pt x="24" y="37"/>
                    </a:lnTo>
                    <a:lnTo>
                      <a:pt x="20" y="30"/>
                    </a:lnTo>
                    <a:lnTo>
                      <a:pt x="20" y="25"/>
                    </a:lnTo>
                    <a:lnTo>
                      <a:pt x="20" y="11"/>
                    </a:lnTo>
                    <a:lnTo>
                      <a:pt x="15" y="2"/>
                    </a:lnTo>
                    <a:lnTo>
                      <a:pt x="13" y="0"/>
                    </a:lnTo>
                    <a:lnTo>
                      <a:pt x="6" y="2"/>
                    </a:lnTo>
                    <a:lnTo>
                      <a:pt x="4" y="2"/>
                    </a:lnTo>
                    <a:lnTo>
                      <a:pt x="0" y="11"/>
                    </a:lnTo>
                    <a:lnTo>
                      <a:pt x="0" y="16"/>
                    </a:lnTo>
                    <a:lnTo>
                      <a:pt x="0" y="18"/>
                    </a:lnTo>
                    <a:lnTo>
                      <a:pt x="0"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57" name="Freeform 740"/>
              <p:cNvSpPr>
                <a:spLocks/>
              </p:cNvSpPr>
              <p:nvPr/>
            </p:nvSpPr>
            <p:spPr bwMode="auto">
              <a:xfrm>
                <a:off x="-3724647" y="3765699"/>
                <a:ext cx="100012" cy="73025"/>
              </a:xfrm>
              <a:custGeom>
                <a:avLst/>
                <a:gdLst>
                  <a:gd name="T0" fmla="*/ 4 w 63"/>
                  <a:gd name="T1" fmla="*/ 9 h 46"/>
                  <a:gd name="T2" fmla="*/ 0 w 63"/>
                  <a:gd name="T3" fmla="*/ 37 h 46"/>
                  <a:gd name="T4" fmla="*/ 4 w 63"/>
                  <a:gd name="T5" fmla="*/ 37 h 46"/>
                  <a:gd name="T6" fmla="*/ 9 w 63"/>
                  <a:gd name="T7" fmla="*/ 37 h 46"/>
                  <a:gd name="T8" fmla="*/ 13 w 63"/>
                  <a:gd name="T9" fmla="*/ 39 h 46"/>
                  <a:gd name="T10" fmla="*/ 18 w 63"/>
                  <a:gd name="T11" fmla="*/ 46 h 46"/>
                  <a:gd name="T12" fmla="*/ 25 w 63"/>
                  <a:gd name="T13" fmla="*/ 46 h 46"/>
                  <a:gd name="T14" fmla="*/ 33 w 63"/>
                  <a:gd name="T15" fmla="*/ 46 h 46"/>
                  <a:gd name="T16" fmla="*/ 38 w 63"/>
                  <a:gd name="T17" fmla="*/ 46 h 46"/>
                  <a:gd name="T18" fmla="*/ 47 w 63"/>
                  <a:gd name="T19" fmla="*/ 37 h 46"/>
                  <a:gd name="T20" fmla="*/ 51 w 63"/>
                  <a:gd name="T21" fmla="*/ 37 h 46"/>
                  <a:gd name="T22" fmla="*/ 51 w 63"/>
                  <a:gd name="T23" fmla="*/ 34 h 46"/>
                  <a:gd name="T24" fmla="*/ 60 w 63"/>
                  <a:gd name="T25" fmla="*/ 32 h 46"/>
                  <a:gd name="T26" fmla="*/ 63 w 63"/>
                  <a:gd name="T27" fmla="*/ 25 h 46"/>
                  <a:gd name="T28" fmla="*/ 63 w 63"/>
                  <a:gd name="T29" fmla="*/ 16 h 46"/>
                  <a:gd name="T30" fmla="*/ 60 w 63"/>
                  <a:gd name="T31" fmla="*/ 7 h 46"/>
                  <a:gd name="T32" fmla="*/ 60 w 63"/>
                  <a:gd name="T33" fmla="*/ 0 h 46"/>
                  <a:gd name="T34" fmla="*/ 58 w 63"/>
                  <a:gd name="T35" fmla="*/ 2 h 46"/>
                  <a:gd name="T36" fmla="*/ 51 w 63"/>
                  <a:gd name="T37" fmla="*/ 2 h 46"/>
                  <a:gd name="T38" fmla="*/ 45 w 63"/>
                  <a:gd name="T39" fmla="*/ 7 h 46"/>
                  <a:gd name="T40" fmla="*/ 42 w 63"/>
                  <a:gd name="T41" fmla="*/ 7 h 46"/>
                  <a:gd name="T42" fmla="*/ 36 w 63"/>
                  <a:gd name="T43" fmla="*/ 9 h 46"/>
                  <a:gd name="T44" fmla="*/ 31 w 63"/>
                  <a:gd name="T45" fmla="*/ 9 h 46"/>
                  <a:gd name="T46" fmla="*/ 27 w 63"/>
                  <a:gd name="T47" fmla="*/ 9 h 46"/>
                  <a:gd name="T48" fmla="*/ 22 w 63"/>
                  <a:gd name="T49" fmla="*/ 9 h 46"/>
                  <a:gd name="T50" fmla="*/ 13 w 63"/>
                  <a:gd name="T51" fmla="*/ 9 h 46"/>
                  <a:gd name="T52" fmla="*/ 11 w 63"/>
                  <a:gd name="T53" fmla="*/ 7 h 46"/>
                  <a:gd name="T54" fmla="*/ 4 w 63"/>
                  <a:gd name="T55" fmla="*/ 9 h 46"/>
                  <a:gd name="T56" fmla="*/ 2 w 63"/>
                  <a:gd name="T57" fmla="*/ 7 h 46"/>
                  <a:gd name="T58" fmla="*/ 4 w 63"/>
                  <a:gd name="T59" fmla="*/ 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46">
                    <a:moveTo>
                      <a:pt x="4" y="9"/>
                    </a:moveTo>
                    <a:lnTo>
                      <a:pt x="0" y="37"/>
                    </a:lnTo>
                    <a:lnTo>
                      <a:pt x="4" y="37"/>
                    </a:lnTo>
                    <a:lnTo>
                      <a:pt x="9" y="37"/>
                    </a:lnTo>
                    <a:lnTo>
                      <a:pt x="13" y="39"/>
                    </a:lnTo>
                    <a:lnTo>
                      <a:pt x="18" y="46"/>
                    </a:lnTo>
                    <a:lnTo>
                      <a:pt x="25" y="46"/>
                    </a:lnTo>
                    <a:lnTo>
                      <a:pt x="33" y="46"/>
                    </a:lnTo>
                    <a:lnTo>
                      <a:pt x="38" y="46"/>
                    </a:lnTo>
                    <a:lnTo>
                      <a:pt x="47" y="37"/>
                    </a:lnTo>
                    <a:lnTo>
                      <a:pt x="51" y="37"/>
                    </a:lnTo>
                    <a:lnTo>
                      <a:pt x="51" y="34"/>
                    </a:lnTo>
                    <a:lnTo>
                      <a:pt x="60" y="32"/>
                    </a:lnTo>
                    <a:lnTo>
                      <a:pt x="63" y="25"/>
                    </a:lnTo>
                    <a:lnTo>
                      <a:pt x="63" y="16"/>
                    </a:lnTo>
                    <a:lnTo>
                      <a:pt x="60" y="7"/>
                    </a:lnTo>
                    <a:lnTo>
                      <a:pt x="60" y="0"/>
                    </a:lnTo>
                    <a:lnTo>
                      <a:pt x="58" y="2"/>
                    </a:lnTo>
                    <a:lnTo>
                      <a:pt x="51" y="2"/>
                    </a:lnTo>
                    <a:lnTo>
                      <a:pt x="45" y="7"/>
                    </a:lnTo>
                    <a:lnTo>
                      <a:pt x="42" y="7"/>
                    </a:lnTo>
                    <a:lnTo>
                      <a:pt x="36" y="9"/>
                    </a:lnTo>
                    <a:lnTo>
                      <a:pt x="31" y="9"/>
                    </a:lnTo>
                    <a:lnTo>
                      <a:pt x="27" y="9"/>
                    </a:lnTo>
                    <a:lnTo>
                      <a:pt x="22" y="9"/>
                    </a:lnTo>
                    <a:lnTo>
                      <a:pt x="13" y="9"/>
                    </a:lnTo>
                    <a:lnTo>
                      <a:pt x="11" y="7"/>
                    </a:lnTo>
                    <a:lnTo>
                      <a:pt x="4" y="9"/>
                    </a:lnTo>
                    <a:lnTo>
                      <a:pt x="2" y="7"/>
                    </a:lnTo>
                    <a:lnTo>
                      <a:pt x="4"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58" name="Freeform 741"/>
              <p:cNvSpPr>
                <a:spLocks/>
              </p:cNvSpPr>
              <p:nvPr/>
            </p:nvSpPr>
            <p:spPr bwMode="auto">
              <a:xfrm>
                <a:off x="-3618285" y="3729187"/>
                <a:ext cx="46037" cy="65088"/>
              </a:xfrm>
              <a:custGeom>
                <a:avLst/>
                <a:gdLst>
                  <a:gd name="T0" fmla="*/ 6 w 29"/>
                  <a:gd name="T1" fmla="*/ 0 h 41"/>
                  <a:gd name="T2" fmla="*/ 11 w 29"/>
                  <a:gd name="T3" fmla="*/ 4 h 41"/>
                  <a:gd name="T4" fmla="*/ 29 w 29"/>
                  <a:gd name="T5" fmla="*/ 14 h 41"/>
                  <a:gd name="T6" fmla="*/ 29 w 29"/>
                  <a:gd name="T7" fmla="*/ 16 h 41"/>
                  <a:gd name="T8" fmla="*/ 13 w 29"/>
                  <a:gd name="T9" fmla="*/ 18 h 41"/>
                  <a:gd name="T10" fmla="*/ 6 w 29"/>
                  <a:gd name="T11" fmla="*/ 23 h 41"/>
                  <a:gd name="T12" fmla="*/ 6 w 29"/>
                  <a:gd name="T13" fmla="*/ 25 h 41"/>
                  <a:gd name="T14" fmla="*/ 6 w 29"/>
                  <a:gd name="T15" fmla="*/ 30 h 41"/>
                  <a:gd name="T16" fmla="*/ 6 w 29"/>
                  <a:gd name="T17" fmla="*/ 36 h 41"/>
                  <a:gd name="T18" fmla="*/ 6 w 29"/>
                  <a:gd name="T19" fmla="*/ 39 h 41"/>
                  <a:gd name="T20" fmla="*/ 6 w 29"/>
                  <a:gd name="T21" fmla="*/ 41 h 41"/>
                  <a:gd name="T22" fmla="*/ 4 w 29"/>
                  <a:gd name="T23" fmla="*/ 41 h 41"/>
                  <a:gd name="T24" fmla="*/ 0 w 29"/>
                  <a:gd name="T25" fmla="*/ 2 h 41"/>
                  <a:gd name="T26" fmla="*/ 6 w 29"/>
                  <a:gd name="T2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41">
                    <a:moveTo>
                      <a:pt x="6" y="0"/>
                    </a:moveTo>
                    <a:lnTo>
                      <a:pt x="11" y="4"/>
                    </a:lnTo>
                    <a:lnTo>
                      <a:pt x="29" y="14"/>
                    </a:lnTo>
                    <a:lnTo>
                      <a:pt x="29" y="16"/>
                    </a:lnTo>
                    <a:lnTo>
                      <a:pt x="13" y="18"/>
                    </a:lnTo>
                    <a:lnTo>
                      <a:pt x="6" y="23"/>
                    </a:lnTo>
                    <a:lnTo>
                      <a:pt x="6" y="25"/>
                    </a:lnTo>
                    <a:lnTo>
                      <a:pt x="6" y="30"/>
                    </a:lnTo>
                    <a:lnTo>
                      <a:pt x="6" y="36"/>
                    </a:lnTo>
                    <a:lnTo>
                      <a:pt x="6" y="39"/>
                    </a:lnTo>
                    <a:lnTo>
                      <a:pt x="6" y="41"/>
                    </a:lnTo>
                    <a:lnTo>
                      <a:pt x="4" y="41"/>
                    </a:lnTo>
                    <a:lnTo>
                      <a:pt x="0" y="2"/>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59" name="Freeform 742"/>
              <p:cNvSpPr>
                <a:spLocks/>
              </p:cNvSpPr>
              <p:nvPr/>
            </p:nvSpPr>
            <p:spPr bwMode="auto">
              <a:xfrm>
                <a:off x="-3600822" y="3765699"/>
                <a:ext cx="31750" cy="47625"/>
              </a:xfrm>
              <a:custGeom>
                <a:avLst/>
                <a:gdLst>
                  <a:gd name="T0" fmla="*/ 2 w 20"/>
                  <a:gd name="T1" fmla="*/ 30 h 30"/>
                  <a:gd name="T2" fmla="*/ 2 w 20"/>
                  <a:gd name="T3" fmla="*/ 23 h 30"/>
                  <a:gd name="T4" fmla="*/ 2 w 20"/>
                  <a:gd name="T5" fmla="*/ 16 h 30"/>
                  <a:gd name="T6" fmla="*/ 0 w 20"/>
                  <a:gd name="T7" fmla="*/ 7 h 30"/>
                  <a:gd name="T8" fmla="*/ 5 w 20"/>
                  <a:gd name="T9" fmla="*/ 2 h 30"/>
                  <a:gd name="T10" fmla="*/ 7 w 20"/>
                  <a:gd name="T11" fmla="*/ 2 h 30"/>
                  <a:gd name="T12" fmla="*/ 9 w 20"/>
                  <a:gd name="T13" fmla="*/ 0 h 30"/>
                  <a:gd name="T14" fmla="*/ 16 w 20"/>
                  <a:gd name="T15" fmla="*/ 0 h 30"/>
                  <a:gd name="T16" fmla="*/ 20 w 20"/>
                  <a:gd name="T17" fmla="*/ 30 h 30"/>
                  <a:gd name="T18" fmla="*/ 18 w 20"/>
                  <a:gd name="T19" fmla="*/ 30 h 30"/>
                  <a:gd name="T20" fmla="*/ 13 w 20"/>
                  <a:gd name="T21" fmla="*/ 30 h 30"/>
                  <a:gd name="T22" fmla="*/ 7 w 20"/>
                  <a:gd name="T23" fmla="*/ 30 h 30"/>
                  <a:gd name="T24" fmla="*/ 2 w 2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30">
                    <a:moveTo>
                      <a:pt x="2" y="30"/>
                    </a:moveTo>
                    <a:lnTo>
                      <a:pt x="2" y="23"/>
                    </a:lnTo>
                    <a:lnTo>
                      <a:pt x="2" y="16"/>
                    </a:lnTo>
                    <a:lnTo>
                      <a:pt x="0" y="7"/>
                    </a:lnTo>
                    <a:lnTo>
                      <a:pt x="5" y="2"/>
                    </a:lnTo>
                    <a:lnTo>
                      <a:pt x="7" y="2"/>
                    </a:lnTo>
                    <a:lnTo>
                      <a:pt x="9" y="0"/>
                    </a:lnTo>
                    <a:lnTo>
                      <a:pt x="16" y="0"/>
                    </a:lnTo>
                    <a:lnTo>
                      <a:pt x="20" y="30"/>
                    </a:lnTo>
                    <a:lnTo>
                      <a:pt x="18" y="30"/>
                    </a:lnTo>
                    <a:lnTo>
                      <a:pt x="13" y="30"/>
                    </a:lnTo>
                    <a:lnTo>
                      <a:pt x="7" y="30"/>
                    </a:lnTo>
                    <a:lnTo>
                      <a:pt x="2"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0" name="Freeform 743"/>
              <p:cNvSpPr>
                <a:spLocks/>
              </p:cNvSpPr>
              <p:nvPr/>
            </p:nvSpPr>
            <p:spPr bwMode="auto">
              <a:xfrm>
                <a:off x="-3589710" y="3813324"/>
                <a:ext cx="28575" cy="50800"/>
              </a:xfrm>
              <a:custGeom>
                <a:avLst/>
                <a:gdLst>
                  <a:gd name="T0" fmla="*/ 0 w 18"/>
                  <a:gd name="T1" fmla="*/ 2 h 32"/>
                  <a:gd name="T2" fmla="*/ 0 w 18"/>
                  <a:gd name="T3" fmla="*/ 32 h 32"/>
                  <a:gd name="T4" fmla="*/ 18 w 18"/>
                  <a:gd name="T5" fmla="*/ 32 h 32"/>
                  <a:gd name="T6" fmla="*/ 13 w 18"/>
                  <a:gd name="T7" fmla="*/ 0 h 32"/>
                  <a:gd name="T8" fmla="*/ 0 w 18"/>
                  <a:gd name="T9" fmla="*/ 2 h 32"/>
                </a:gdLst>
                <a:ahLst/>
                <a:cxnLst>
                  <a:cxn ang="0">
                    <a:pos x="T0" y="T1"/>
                  </a:cxn>
                  <a:cxn ang="0">
                    <a:pos x="T2" y="T3"/>
                  </a:cxn>
                  <a:cxn ang="0">
                    <a:pos x="T4" y="T5"/>
                  </a:cxn>
                  <a:cxn ang="0">
                    <a:pos x="T6" y="T7"/>
                  </a:cxn>
                  <a:cxn ang="0">
                    <a:pos x="T8" y="T9"/>
                  </a:cxn>
                </a:cxnLst>
                <a:rect l="0" t="0" r="r" b="b"/>
                <a:pathLst>
                  <a:path w="18" h="32">
                    <a:moveTo>
                      <a:pt x="0" y="2"/>
                    </a:moveTo>
                    <a:lnTo>
                      <a:pt x="0" y="32"/>
                    </a:lnTo>
                    <a:lnTo>
                      <a:pt x="18" y="32"/>
                    </a:lnTo>
                    <a:lnTo>
                      <a:pt x="13"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1" name="Freeform 744"/>
              <p:cNvSpPr>
                <a:spLocks/>
              </p:cNvSpPr>
              <p:nvPr/>
            </p:nvSpPr>
            <p:spPr bwMode="auto">
              <a:xfrm>
                <a:off x="-3557960" y="3721249"/>
                <a:ext cx="120650" cy="134938"/>
              </a:xfrm>
              <a:custGeom>
                <a:avLst/>
                <a:gdLst>
                  <a:gd name="T0" fmla="*/ 0 w 76"/>
                  <a:gd name="T1" fmla="*/ 72 h 85"/>
                  <a:gd name="T2" fmla="*/ 2 w 76"/>
                  <a:gd name="T3" fmla="*/ 85 h 85"/>
                  <a:gd name="T4" fmla="*/ 76 w 76"/>
                  <a:gd name="T5" fmla="*/ 72 h 85"/>
                  <a:gd name="T6" fmla="*/ 38 w 76"/>
                  <a:gd name="T7" fmla="*/ 65 h 85"/>
                  <a:gd name="T8" fmla="*/ 29 w 76"/>
                  <a:gd name="T9" fmla="*/ 58 h 85"/>
                  <a:gd name="T10" fmla="*/ 20 w 76"/>
                  <a:gd name="T11" fmla="*/ 0 h 85"/>
                  <a:gd name="T12" fmla="*/ 11 w 76"/>
                  <a:gd name="T13" fmla="*/ 0 h 85"/>
                  <a:gd name="T14" fmla="*/ 13 w 76"/>
                  <a:gd name="T15" fmla="*/ 3 h 85"/>
                  <a:gd name="T16" fmla="*/ 15 w 76"/>
                  <a:gd name="T17" fmla="*/ 14 h 85"/>
                  <a:gd name="T18" fmla="*/ 15 w 76"/>
                  <a:gd name="T19" fmla="*/ 35 h 85"/>
                  <a:gd name="T20" fmla="*/ 22 w 76"/>
                  <a:gd name="T21" fmla="*/ 55 h 85"/>
                  <a:gd name="T22" fmla="*/ 22 w 76"/>
                  <a:gd name="T23" fmla="*/ 60 h 85"/>
                  <a:gd name="T24" fmla="*/ 15 w 76"/>
                  <a:gd name="T25" fmla="*/ 65 h 85"/>
                  <a:gd name="T26" fmla="*/ 0 w 76"/>
                  <a:gd name="T27" fmla="*/ 60 h 85"/>
                  <a:gd name="T28" fmla="*/ 0 w 76"/>
                  <a:gd name="T29" fmla="*/ 7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85">
                    <a:moveTo>
                      <a:pt x="0" y="72"/>
                    </a:moveTo>
                    <a:lnTo>
                      <a:pt x="2" y="85"/>
                    </a:lnTo>
                    <a:lnTo>
                      <a:pt x="76" y="72"/>
                    </a:lnTo>
                    <a:lnTo>
                      <a:pt x="38" y="65"/>
                    </a:lnTo>
                    <a:lnTo>
                      <a:pt x="29" y="58"/>
                    </a:lnTo>
                    <a:lnTo>
                      <a:pt x="20" y="0"/>
                    </a:lnTo>
                    <a:lnTo>
                      <a:pt x="11" y="0"/>
                    </a:lnTo>
                    <a:lnTo>
                      <a:pt x="13" y="3"/>
                    </a:lnTo>
                    <a:lnTo>
                      <a:pt x="15" y="14"/>
                    </a:lnTo>
                    <a:lnTo>
                      <a:pt x="15" y="35"/>
                    </a:lnTo>
                    <a:lnTo>
                      <a:pt x="22" y="55"/>
                    </a:lnTo>
                    <a:lnTo>
                      <a:pt x="22" y="60"/>
                    </a:lnTo>
                    <a:lnTo>
                      <a:pt x="15" y="65"/>
                    </a:lnTo>
                    <a:lnTo>
                      <a:pt x="0" y="60"/>
                    </a:lnTo>
                    <a:lnTo>
                      <a:pt x="0"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2" name="Freeform 745"/>
              <p:cNvSpPr>
                <a:spLocks/>
              </p:cNvSpPr>
              <p:nvPr/>
            </p:nvSpPr>
            <p:spPr bwMode="auto">
              <a:xfrm>
                <a:off x="-3877047" y="3948262"/>
                <a:ext cx="14287" cy="28575"/>
              </a:xfrm>
              <a:custGeom>
                <a:avLst/>
                <a:gdLst>
                  <a:gd name="T0" fmla="*/ 9 w 9"/>
                  <a:gd name="T1" fmla="*/ 18 h 18"/>
                  <a:gd name="T2" fmla="*/ 9 w 9"/>
                  <a:gd name="T3" fmla="*/ 4 h 18"/>
                  <a:gd name="T4" fmla="*/ 0 w 9"/>
                  <a:gd name="T5" fmla="*/ 0 h 18"/>
                  <a:gd name="T6" fmla="*/ 2 w 9"/>
                  <a:gd name="T7" fmla="*/ 14 h 18"/>
                  <a:gd name="T8" fmla="*/ 9 w 9"/>
                  <a:gd name="T9" fmla="*/ 18 h 18"/>
                </a:gdLst>
                <a:ahLst/>
                <a:cxnLst>
                  <a:cxn ang="0">
                    <a:pos x="T0" y="T1"/>
                  </a:cxn>
                  <a:cxn ang="0">
                    <a:pos x="T2" y="T3"/>
                  </a:cxn>
                  <a:cxn ang="0">
                    <a:pos x="T4" y="T5"/>
                  </a:cxn>
                  <a:cxn ang="0">
                    <a:pos x="T6" y="T7"/>
                  </a:cxn>
                  <a:cxn ang="0">
                    <a:pos x="T8" y="T9"/>
                  </a:cxn>
                </a:cxnLst>
                <a:rect l="0" t="0" r="r" b="b"/>
                <a:pathLst>
                  <a:path w="9" h="18">
                    <a:moveTo>
                      <a:pt x="9" y="18"/>
                    </a:moveTo>
                    <a:lnTo>
                      <a:pt x="9" y="4"/>
                    </a:lnTo>
                    <a:lnTo>
                      <a:pt x="0" y="0"/>
                    </a:lnTo>
                    <a:lnTo>
                      <a:pt x="2" y="14"/>
                    </a:lnTo>
                    <a:lnTo>
                      <a:pt x="9" y="1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3" name="Freeform 746"/>
              <p:cNvSpPr>
                <a:spLocks/>
              </p:cNvSpPr>
              <p:nvPr/>
            </p:nvSpPr>
            <p:spPr bwMode="auto">
              <a:xfrm>
                <a:off x="-3845297" y="3954612"/>
                <a:ext cx="11112" cy="41275"/>
              </a:xfrm>
              <a:custGeom>
                <a:avLst/>
                <a:gdLst>
                  <a:gd name="T0" fmla="*/ 7 w 7"/>
                  <a:gd name="T1" fmla="*/ 26 h 26"/>
                  <a:gd name="T2" fmla="*/ 5 w 7"/>
                  <a:gd name="T3" fmla="*/ 3 h 26"/>
                  <a:gd name="T4" fmla="*/ 0 w 7"/>
                  <a:gd name="T5" fmla="*/ 0 h 26"/>
                  <a:gd name="T6" fmla="*/ 2 w 7"/>
                  <a:gd name="T7" fmla="*/ 21 h 26"/>
                  <a:gd name="T8" fmla="*/ 7 w 7"/>
                  <a:gd name="T9" fmla="*/ 26 h 26"/>
                </a:gdLst>
                <a:ahLst/>
                <a:cxnLst>
                  <a:cxn ang="0">
                    <a:pos x="T0" y="T1"/>
                  </a:cxn>
                  <a:cxn ang="0">
                    <a:pos x="T2" y="T3"/>
                  </a:cxn>
                  <a:cxn ang="0">
                    <a:pos x="T4" y="T5"/>
                  </a:cxn>
                  <a:cxn ang="0">
                    <a:pos x="T6" y="T7"/>
                  </a:cxn>
                  <a:cxn ang="0">
                    <a:pos x="T8" y="T9"/>
                  </a:cxn>
                </a:cxnLst>
                <a:rect l="0" t="0" r="r" b="b"/>
                <a:pathLst>
                  <a:path w="7" h="26">
                    <a:moveTo>
                      <a:pt x="7" y="26"/>
                    </a:moveTo>
                    <a:lnTo>
                      <a:pt x="5" y="3"/>
                    </a:lnTo>
                    <a:lnTo>
                      <a:pt x="0" y="0"/>
                    </a:lnTo>
                    <a:lnTo>
                      <a:pt x="2" y="21"/>
                    </a:lnTo>
                    <a:lnTo>
                      <a:pt x="7" y="2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4" name="Freeform 747"/>
              <p:cNvSpPr>
                <a:spLocks/>
              </p:cNvSpPr>
              <p:nvPr/>
            </p:nvSpPr>
            <p:spPr bwMode="auto">
              <a:xfrm>
                <a:off x="-3813547" y="3973662"/>
                <a:ext cx="14287" cy="31750"/>
              </a:xfrm>
              <a:custGeom>
                <a:avLst/>
                <a:gdLst>
                  <a:gd name="T0" fmla="*/ 9 w 9"/>
                  <a:gd name="T1" fmla="*/ 20 h 20"/>
                  <a:gd name="T2" fmla="*/ 7 w 9"/>
                  <a:gd name="T3" fmla="*/ 0 h 20"/>
                  <a:gd name="T4" fmla="*/ 0 w 9"/>
                  <a:gd name="T5" fmla="*/ 0 h 20"/>
                  <a:gd name="T6" fmla="*/ 5 w 9"/>
                  <a:gd name="T7" fmla="*/ 16 h 20"/>
                  <a:gd name="T8" fmla="*/ 9 w 9"/>
                  <a:gd name="T9" fmla="*/ 20 h 20"/>
                </a:gdLst>
                <a:ahLst/>
                <a:cxnLst>
                  <a:cxn ang="0">
                    <a:pos x="T0" y="T1"/>
                  </a:cxn>
                  <a:cxn ang="0">
                    <a:pos x="T2" y="T3"/>
                  </a:cxn>
                  <a:cxn ang="0">
                    <a:pos x="T4" y="T5"/>
                  </a:cxn>
                  <a:cxn ang="0">
                    <a:pos x="T6" y="T7"/>
                  </a:cxn>
                  <a:cxn ang="0">
                    <a:pos x="T8" y="T9"/>
                  </a:cxn>
                </a:cxnLst>
                <a:rect l="0" t="0" r="r" b="b"/>
                <a:pathLst>
                  <a:path w="9" h="20">
                    <a:moveTo>
                      <a:pt x="9" y="20"/>
                    </a:moveTo>
                    <a:lnTo>
                      <a:pt x="7" y="0"/>
                    </a:lnTo>
                    <a:lnTo>
                      <a:pt x="0" y="0"/>
                    </a:lnTo>
                    <a:lnTo>
                      <a:pt x="5" y="16"/>
                    </a:lnTo>
                    <a:lnTo>
                      <a:pt x="9" y="2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5" name="Freeform 748"/>
              <p:cNvSpPr>
                <a:spLocks/>
              </p:cNvSpPr>
              <p:nvPr/>
            </p:nvSpPr>
            <p:spPr bwMode="auto">
              <a:xfrm>
                <a:off x="-3788147" y="3973662"/>
                <a:ext cx="9525" cy="42863"/>
              </a:xfrm>
              <a:custGeom>
                <a:avLst/>
                <a:gdLst>
                  <a:gd name="T0" fmla="*/ 6 w 6"/>
                  <a:gd name="T1" fmla="*/ 27 h 27"/>
                  <a:gd name="T2" fmla="*/ 6 w 6"/>
                  <a:gd name="T3" fmla="*/ 4 h 27"/>
                  <a:gd name="T4" fmla="*/ 0 w 6"/>
                  <a:gd name="T5" fmla="*/ 0 h 27"/>
                  <a:gd name="T6" fmla="*/ 2 w 6"/>
                  <a:gd name="T7" fmla="*/ 25 h 27"/>
                  <a:gd name="T8" fmla="*/ 6 w 6"/>
                  <a:gd name="T9" fmla="*/ 27 h 27"/>
                </a:gdLst>
                <a:ahLst/>
                <a:cxnLst>
                  <a:cxn ang="0">
                    <a:pos x="T0" y="T1"/>
                  </a:cxn>
                  <a:cxn ang="0">
                    <a:pos x="T2" y="T3"/>
                  </a:cxn>
                  <a:cxn ang="0">
                    <a:pos x="T4" y="T5"/>
                  </a:cxn>
                  <a:cxn ang="0">
                    <a:pos x="T6" y="T7"/>
                  </a:cxn>
                  <a:cxn ang="0">
                    <a:pos x="T8" y="T9"/>
                  </a:cxn>
                </a:cxnLst>
                <a:rect l="0" t="0" r="r" b="b"/>
                <a:pathLst>
                  <a:path w="6" h="27">
                    <a:moveTo>
                      <a:pt x="6" y="27"/>
                    </a:moveTo>
                    <a:lnTo>
                      <a:pt x="6" y="4"/>
                    </a:lnTo>
                    <a:lnTo>
                      <a:pt x="0" y="0"/>
                    </a:lnTo>
                    <a:lnTo>
                      <a:pt x="2" y="25"/>
                    </a:lnTo>
                    <a:lnTo>
                      <a:pt x="6" y="2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6" name="Freeform 749"/>
              <p:cNvSpPr>
                <a:spLocks/>
              </p:cNvSpPr>
              <p:nvPr/>
            </p:nvSpPr>
            <p:spPr bwMode="auto">
              <a:xfrm>
                <a:off x="-3859585" y="3881587"/>
                <a:ext cx="141287" cy="80963"/>
              </a:xfrm>
              <a:custGeom>
                <a:avLst/>
                <a:gdLst>
                  <a:gd name="T0" fmla="*/ 2 w 89"/>
                  <a:gd name="T1" fmla="*/ 23 h 51"/>
                  <a:gd name="T2" fmla="*/ 69 w 89"/>
                  <a:gd name="T3" fmla="*/ 51 h 51"/>
                  <a:gd name="T4" fmla="*/ 89 w 89"/>
                  <a:gd name="T5" fmla="*/ 33 h 51"/>
                  <a:gd name="T6" fmla="*/ 87 w 89"/>
                  <a:gd name="T7" fmla="*/ 14 h 51"/>
                  <a:gd name="T8" fmla="*/ 29 w 89"/>
                  <a:gd name="T9" fmla="*/ 0 h 51"/>
                  <a:gd name="T10" fmla="*/ 29 w 89"/>
                  <a:gd name="T11" fmla="*/ 12 h 51"/>
                  <a:gd name="T12" fmla="*/ 72 w 89"/>
                  <a:gd name="T13" fmla="*/ 19 h 51"/>
                  <a:gd name="T14" fmla="*/ 74 w 89"/>
                  <a:gd name="T15" fmla="*/ 35 h 51"/>
                  <a:gd name="T16" fmla="*/ 69 w 89"/>
                  <a:gd name="T17" fmla="*/ 42 h 51"/>
                  <a:gd name="T18" fmla="*/ 0 w 89"/>
                  <a:gd name="T19" fmla="*/ 16 h 51"/>
                  <a:gd name="T20" fmla="*/ 2 w 89"/>
                  <a:gd name="T21" fmla="*/ 2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51">
                    <a:moveTo>
                      <a:pt x="2" y="23"/>
                    </a:moveTo>
                    <a:lnTo>
                      <a:pt x="69" y="51"/>
                    </a:lnTo>
                    <a:lnTo>
                      <a:pt x="89" y="33"/>
                    </a:lnTo>
                    <a:lnTo>
                      <a:pt x="87" y="14"/>
                    </a:lnTo>
                    <a:lnTo>
                      <a:pt x="29" y="0"/>
                    </a:lnTo>
                    <a:lnTo>
                      <a:pt x="29" y="12"/>
                    </a:lnTo>
                    <a:lnTo>
                      <a:pt x="72" y="19"/>
                    </a:lnTo>
                    <a:lnTo>
                      <a:pt x="74" y="35"/>
                    </a:lnTo>
                    <a:lnTo>
                      <a:pt x="69" y="42"/>
                    </a:lnTo>
                    <a:lnTo>
                      <a:pt x="0" y="16"/>
                    </a:lnTo>
                    <a:lnTo>
                      <a:pt x="2" y="2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7" name="Freeform 750"/>
              <p:cNvSpPr>
                <a:spLocks/>
              </p:cNvSpPr>
              <p:nvPr/>
            </p:nvSpPr>
            <p:spPr bwMode="auto">
              <a:xfrm>
                <a:off x="-3724647" y="3845074"/>
                <a:ext cx="379412" cy="274638"/>
              </a:xfrm>
              <a:custGeom>
                <a:avLst/>
                <a:gdLst>
                  <a:gd name="T0" fmla="*/ 212 w 239"/>
                  <a:gd name="T1" fmla="*/ 12 h 173"/>
                  <a:gd name="T2" fmla="*/ 203 w 239"/>
                  <a:gd name="T3" fmla="*/ 0 h 173"/>
                  <a:gd name="T4" fmla="*/ 109 w 239"/>
                  <a:gd name="T5" fmla="*/ 19 h 173"/>
                  <a:gd name="T6" fmla="*/ 80 w 239"/>
                  <a:gd name="T7" fmla="*/ 23 h 173"/>
                  <a:gd name="T8" fmla="*/ 25 w 239"/>
                  <a:gd name="T9" fmla="*/ 39 h 173"/>
                  <a:gd name="T10" fmla="*/ 22 w 239"/>
                  <a:gd name="T11" fmla="*/ 72 h 173"/>
                  <a:gd name="T12" fmla="*/ 0 w 239"/>
                  <a:gd name="T13" fmla="*/ 83 h 173"/>
                  <a:gd name="T14" fmla="*/ 11 w 239"/>
                  <a:gd name="T15" fmla="*/ 173 h 173"/>
                  <a:gd name="T16" fmla="*/ 71 w 239"/>
                  <a:gd name="T17" fmla="*/ 148 h 173"/>
                  <a:gd name="T18" fmla="*/ 73 w 239"/>
                  <a:gd name="T19" fmla="*/ 141 h 173"/>
                  <a:gd name="T20" fmla="*/ 73 w 239"/>
                  <a:gd name="T21" fmla="*/ 138 h 173"/>
                  <a:gd name="T22" fmla="*/ 80 w 239"/>
                  <a:gd name="T23" fmla="*/ 134 h 173"/>
                  <a:gd name="T24" fmla="*/ 85 w 239"/>
                  <a:gd name="T25" fmla="*/ 134 h 173"/>
                  <a:gd name="T26" fmla="*/ 87 w 239"/>
                  <a:gd name="T27" fmla="*/ 134 h 173"/>
                  <a:gd name="T28" fmla="*/ 103 w 239"/>
                  <a:gd name="T29" fmla="*/ 131 h 173"/>
                  <a:gd name="T30" fmla="*/ 105 w 239"/>
                  <a:gd name="T31" fmla="*/ 131 h 173"/>
                  <a:gd name="T32" fmla="*/ 109 w 239"/>
                  <a:gd name="T33" fmla="*/ 129 h 173"/>
                  <a:gd name="T34" fmla="*/ 116 w 239"/>
                  <a:gd name="T35" fmla="*/ 129 h 173"/>
                  <a:gd name="T36" fmla="*/ 118 w 239"/>
                  <a:gd name="T37" fmla="*/ 129 h 173"/>
                  <a:gd name="T38" fmla="*/ 118 w 239"/>
                  <a:gd name="T39" fmla="*/ 127 h 173"/>
                  <a:gd name="T40" fmla="*/ 125 w 239"/>
                  <a:gd name="T41" fmla="*/ 118 h 173"/>
                  <a:gd name="T42" fmla="*/ 129 w 239"/>
                  <a:gd name="T43" fmla="*/ 111 h 173"/>
                  <a:gd name="T44" fmla="*/ 138 w 239"/>
                  <a:gd name="T45" fmla="*/ 99 h 173"/>
                  <a:gd name="T46" fmla="*/ 145 w 239"/>
                  <a:gd name="T47" fmla="*/ 95 h 173"/>
                  <a:gd name="T48" fmla="*/ 154 w 239"/>
                  <a:gd name="T49" fmla="*/ 85 h 173"/>
                  <a:gd name="T50" fmla="*/ 160 w 239"/>
                  <a:gd name="T51" fmla="*/ 83 h 173"/>
                  <a:gd name="T52" fmla="*/ 167 w 239"/>
                  <a:gd name="T53" fmla="*/ 81 h 173"/>
                  <a:gd name="T54" fmla="*/ 176 w 239"/>
                  <a:gd name="T55" fmla="*/ 79 h 173"/>
                  <a:gd name="T56" fmla="*/ 185 w 239"/>
                  <a:gd name="T57" fmla="*/ 79 h 173"/>
                  <a:gd name="T58" fmla="*/ 190 w 239"/>
                  <a:gd name="T59" fmla="*/ 79 h 173"/>
                  <a:gd name="T60" fmla="*/ 198 w 239"/>
                  <a:gd name="T61" fmla="*/ 79 h 173"/>
                  <a:gd name="T62" fmla="*/ 207 w 239"/>
                  <a:gd name="T63" fmla="*/ 79 h 173"/>
                  <a:gd name="T64" fmla="*/ 210 w 239"/>
                  <a:gd name="T65" fmla="*/ 79 h 173"/>
                  <a:gd name="T66" fmla="*/ 214 w 239"/>
                  <a:gd name="T67" fmla="*/ 81 h 173"/>
                  <a:gd name="T68" fmla="*/ 221 w 239"/>
                  <a:gd name="T69" fmla="*/ 81 h 173"/>
                  <a:gd name="T70" fmla="*/ 225 w 239"/>
                  <a:gd name="T71" fmla="*/ 83 h 173"/>
                  <a:gd name="T72" fmla="*/ 232 w 239"/>
                  <a:gd name="T73" fmla="*/ 85 h 173"/>
                  <a:gd name="T74" fmla="*/ 236 w 239"/>
                  <a:gd name="T75" fmla="*/ 85 h 173"/>
                  <a:gd name="T76" fmla="*/ 239 w 239"/>
                  <a:gd name="T77" fmla="*/ 85 h 173"/>
                  <a:gd name="T78" fmla="*/ 239 w 239"/>
                  <a:gd name="T79" fmla="*/ 90 h 173"/>
                  <a:gd name="T80" fmla="*/ 227 w 239"/>
                  <a:gd name="T81" fmla="*/ 21 h 173"/>
                  <a:gd name="T82" fmla="*/ 210 w 239"/>
                  <a:gd name="T83" fmla="*/ 16 h 173"/>
                  <a:gd name="T84" fmla="*/ 212 w 239"/>
                  <a:gd name="T85" fmla="*/ 1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9" h="173">
                    <a:moveTo>
                      <a:pt x="212" y="12"/>
                    </a:moveTo>
                    <a:lnTo>
                      <a:pt x="203" y="0"/>
                    </a:lnTo>
                    <a:lnTo>
                      <a:pt x="109" y="19"/>
                    </a:lnTo>
                    <a:lnTo>
                      <a:pt x="80" y="23"/>
                    </a:lnTo>
                    <a:lnTo>
                      <a:pt x="25" y="39"/>
                    </a:lnTo>
                    <a:lnTo>
                      <a:pt x="22" y="72"/>
                    </a:lnTo>
                    <a:lnTo>
                      <a:pt x="0" y="83"/>
                    </a:lnTo>
                    <a:lnTo>
                      <a:pt x="11" y="173"/>
                    </a:lnTo>
                    <a:lnTo>
                      <a:pt x="71" y="148"/>
                    </a:lnTo>
                    <a:lnTo>
                      <a:pt x="73" y="141"/>
                    </a:lnTo>
                    <a:lnTo>
                      <a:pt x="73" y="138"/>
                    </a:lnTo>
                    <a:lnTo>
                      <a:pt x="80" y="134"/>
                    </a:lnTo>
                    <a:lnTo>
                      <a:pt x="85" y="134"/>
                    </a:lnTo>
                    <a:lnTo>
                      <a:pt x="87" y="134"/>
                    </a:lnTo>
                    <a:lnTo>
                      <a:pt x="103" y="131"/>
                    </a:lnTo>
                    <a:lnTo>
                      <a:pt x="105" y="131"/>
                    </a:lnTo>
                    <a:lnTo>
                      <a:pt x="109" y="129"/>
                    </a:lnTo>
                    <a:lnTo>
                      <a:pt x="116" y="129"/>
                    </a:lnTo>
                    <a:lnTo>
                      <a:pt x="118" y="129"/>
                    </a:lnTo>
                    <a:lnTo>
                      <a:pt x="118" y="127"/>
                    </a:lnTo>
                    <a:lnTo>
                      <a:pt x="125" y="118"/>
                    </a:lnTo>
                    <a:lnTo>
                      <a:pt x="129" y="111"/>
                    </a:lnTo>
                    <a:lnTo>
                      <a:pt x="138" y="99"/>
                    </a:lnTo>
                    <a:lnTo>
                      <a:pt x="145" y="95"/>
                    </a:lnTo>
                    <a:lnTo>
                      <a:pt x="154" y="85"/>
                    </a:lnTo>
                    <a:lnTo>
                      <a:pt x="160" y="83"/>
                    </a:lnTo>
                    <a:lnTo>
                      <a:pt x="167" y="81"/>
                    </a:lnTo>
                    <a:lnTo>
                      <a:pt x="176" y="79"/>
                    </a:lnTo>
                    <a:lnTo>
                      <a:pt x="185" y="79"/>
                    </a:lnTo>
                    <a:lnTo>
                      <a:pt x="190" y="79"/>
                    </a:lnTo>
                    <a:lnTo>
                      <a:pt x="198" y="79"/>
                    </a:lnTo>
                    <a:lnTo>
                      <a:pt x="207" y="79"/>
                    </a:lnTo>
                    <a:lnTo>
                      <a:pt x="210" y="79"/>
                    </a:lnTo>
                    <a:lnTo>
                      <a:pt x="214" y="81"/>
                    </a:lnTo>
                    <a:lnTo>
                      <a:pt x="221" y="81"/>
                    </a:lnTo>
                    <a:lnTo>
                      <a:pt x="225" y="83"/>
                    </a:lnTo>
                    <a:lnTo>
                      <a:pt x="232" y="85"/>
                    </a:lnTo>
                    <a:lnTo>
                      <a:pt x="236" y="85"/>
                    </a:lnTo>
                    <a:lnTo>
                      <a:pt x="239" y="85"/>
                    </a:lnTo>
                    <a:lnTo>
                      <a:pt x="239" y="90"/>
                    </a:lnTo>
                    <a:lnTo>
                      <a:pt x="227" y="21"/>
                    </a:lnTo>
                    <a:lnTo>
                      <a:pt x="210" y="16"/>
                    </a:lnTo>
                    <a:lnTo>
                      <a:pt x="212"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8" name="Freeform 751"/>
              <p:cNvSpPr>
                <a:spLocks/>
              </p:cNvSpPr>
              <p:nvPr/>
            </p:nvSpPr>
            <p:spPr bwMode="auto">
              <a:xfrm>
                <a:off x="-3653210" y="3867299"/>
                <a:ext cx="236537" cy="77788"/>
              </a:xfrm>
              <a:custGeom>
                <a:avLst/>
                <a:gdLst>
                  <a:gd name="T0" fmla="*/ 0 w 149"/>
                  <a:gd name="T1" fmla="*/ 32 h 49"/>
                  <a:gd name="T2" fmla="*/ 0 w 149"/>
                  <a:gd name="T3" fmla="*/ 49 h 49"/>
                  <a:gd name="T4" fmla="*/ 149 w 149"/>
                  <a:gd name="T5" fmla="*/ 14 h 49"/>
                  <a:gd name="T6" fmla="*/ 147 w 149"/>
                  <a:gd name="T7" fmla="*/ 0 h 49"/>
                  <a:gd name="T8" fmla="*/ 0 w 149"/>
                  <a:gd name="T9" fmla="*/ 32 h 49"/>
                </a:gdLst>
                <a:ahLst/>
                <a:cxnLst>
                  <a:cxn ang="0">
                    <a:pos x="T0" y="T1"/>
                  </a:cxn>
                  <a:cxn ang="0">
                    <a:pos x="T2" y="T3"/>
                  </a:cxn>
                  <a:cxn ang="0">
                    <a:pos x="T4" y="T5"/>
                  </a:cxn>
                  <a:cxn ang="0">
                    <a:pos x="T6" y="T7"/>
                  </a:cxn>
                  <a:cxn ang="0">
                    <a:pos x="T8" y="T9"/>
                  </a:cxn>
                </a:cxnLst>
                <a:rect l="0" t="0" r="r" b="b"/>
                <a:pathLst>
                  <a:path w="149" h="49">
                    <a:moveTo>
                      <a:pt x="0" y="32"/>
                    </a:moveTo>
                    <a:lnTo>
                      <a:pt x="0" y="49"/>
                    </a:lnTo>
                    <a:lnTo>
                      <a:pt x="149" y="14"/>
                    </a:lnTo>
                    <a:lnTo>
                      <a:pt x="147"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69" name="Freeform 752"/>
              <p:cNvSpPr>
                <a:spLocks/>
              </p:cNvSpPr>
              <p:nvPr/>
            </p:nvSpPr>
            <p:spPr bwMode="auto">
              <a:xfrm>
                <a:off x="-3650035" y="4013349"/>
                <a:ext cx="6350" cy="19050"/>
              </a:xfrm>
              <a:custGeom>
                <a:avLst/>
                <a:gdLst>
                  <a:gd name="T0" fmla="*/ 2 w 4"/>
                  <a:gd name="T1" fmla="*/ 12 h 12"/>
                  <a:gd name="T2" fmla="*/ 4 w 4"/>
                  <a:gd name="T3" fmla="*/ 12 h 12"/>
                  <a:gd name="T4" fmla="*/ 4 w 4"/>
                  <a:gd name="T5" fmla="*/ 9 h 12"/>
                  <a:gd name="T6" fmla="*/ 4 w 4"/>
                  <a:gd name="T7" fmla="*/ 5 h 12"/>
                  <a:gd name="T8" fmla="*/ 4 w 4"/>
                  <a:gd name="T9" fmla="*/ 0 h 12"/>
                  <a:gd name="T10" fmla="*/ 2 w 4"/>
                  <a:gd name="T11" fmla="*/ 0 h 12"/>
                  <a:gd name="T12" fmla="*/ 0 w 4"/>
                  <a:gd name="T13" fmla="*/ 5 h 12"/>
                  <a:gd name="T14" fmla="*/ 0 w 4"/>
                  <a:gd name="T15" fmla="*/ 9 h 12"/>
                  <a:gd name="T16" fmla="*/ 2 w 4"/>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12"/>
                    </a:moveTo>
                    <a:lnTo>
                      <a:pt x="4" y="12"/>
                    </a:lnTo>
                    <a:lnTo>
                      <a:pt x="4" y="9"/>
                    </a:lnTo>
                    <a:lnTo>
                      <a:pt x="4" y="5"/>
                    </a:lnTo>
                    <a:lnTo>
                      <a:pt x="4" y="0"/>
                    </a:lnTo>
                    <a:lnTo>
                      <a:pt x="2" y="0"/>
                    </a:lnTo>
                    <a:lnTo>
                      <a:pt x="0" y="5"/>
                    </a:lnTo>
                    <a:lnTo>
                      <a:pt x="0" y="9"/>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0" name="Freeform 753"/>
              <p:cNvSpPr>
                <a:spLocks/>
              </p:cNvSpPr>
              <p:nvPr/>
            </p:nvSpPr>
            <p:spPr bwMode="auto">
              <a:xfrm>
                <a:off x="-3689722" y="4027637"/>
                <a:ext cx="7937" cy="11113"/>
              </a:xfrm>
              <a:custGeom>
                <a:avLst/>
                <a:gdLst>
                  <a:gd name="T0" fmla="*/ 3 w 5"/>
                  <a:gd name="T1" fmla="*/ 7 h 7"/>
                  <a:gd name="T2" fmla="*/ 5 w 5"/>
                  <a:gd name="T3" fmla="*/ 7 h 7"/>
                  <a:gd name="T4" fmla="*/ 3 w 5"/>
                  <a:gd name="T5" fmla="*/ 5 h 7"/>
                  <a:gd name="T6" fmla="*/ 3 w 5"/>
                  <a:gd name="T7" fmla="*/ 3 h 7"/>
                  <a:gd name="T8" fmla="*/ 3 w 5"/>
                  <a:gd name="T9" fmla="*/ 0 h 7"/>
                  <a:gd name="T10" fmla="*/ 0 w 5"/>
                  <a:gd name="T11" fmla="*/ 0 h 7"/>
                  <a:gd name="T12" fmla="*/ 0 w 5"/>
                  <a:gd name="T13" fmla="*/ 3 h 7"/>
                  <a:gd name="T14" fmla="*/ 0 w 5"/>
                  <a:gd name="T15" fmla="*/ 5 h 7"/>
                  <a:gd name="T16" fmla="*/ 0 w 5"/>
                  <a:gd name="T17" fmla="*/ 7 h 7"/>
                  <a:gd name="T18" fmla="*/ 3 w 5"/>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7">
                    <a:moveTo>
                      <a:pt x="3" y="7"/>
                    </a:moveTo>
                    <a:lnTo>
                      <a:pt x="5" y="7"/>
                    </a:lnTo>
                    <a:lnTo>
                      <a:pt x="3" y="5"/>
                    </a:lnTo>
                    <a:lnTo>
                      <a:pt x="3" y="3"/>
                    </a:lnTo>
                    <a:lnTo>
                      <a:pt x="3" y="0"/>
                    </a:lnTo>
                    <a:lnTo>
                      <a:pt x="0" y="0"/>
                    </a:lnTo>
                    <a:lnTo>
                      <a:pt x="0" y="3"/>
                    </a:lnTo>
                    <a:lnTo>
                      <a:pt x="0" y="5"/>
                    </a:lnTo>
                    <a:lnTo>
                      <a:pt x="0" y="7"/>
                    </a:lnTo>
                    <a:lnTo>
                      <a:pt x="3"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1" name="Freeform 754"/>
              <p:cNvSpPr>
                <a:spLocks/>
              </p:cNvSpPr>
              <p:nvPr/>
            </p:nvSpPr>
            <p:spPr bwMode="auto">
              <a:xfrm>
                <a:off x="-3710360" y="4032399"/>
                <a:ext cx="14287" cy="6350"/>
              </a:xfrm>
              <a:custGeom>
                <a:avLst/>
                <a:gdLst>
                  <a:gd name="T0" fmla="*/ 2 w 9"/>
                  <a:gd name="T1" fmla="*/ 4 h 4"/>
                  <a:gd name="T2" fmla="*/ 9 w 9"/>
                  <a:gd name="T3" fmla="*/ 4 h 4"/>
                  <a:gd name="T4" fmla="*/ 9 w 9"/>
                  <a:gd name="T5" fmla="*/ 0 h 4"/>
                  <a:gd name="T6" fmla="*/ 0 w 9"/>
                  <a:gd name="T7" fmla="*/ 0 h 4"/>
                  <a:gd name="T8" fmla="*/ 2 w 9"/>
                  <a:gd name="T9" fmla="*/ 0 h 4"/>
                  <a:gd name="T10" fmla="*/ 2 w 9"/>
                  <a:gd name="T11" fmla="*/ 4 h 4"/>
                </a:gdLst>
                <a:ahLst/>
                <a:cxnLst>
                  <a:cxn ang="0">
                    <a:pos x="T0" y="T1"/>
                  </a:cxn>
                  <a:cxn ang="0">
                    <a:pos x="T2" y="T3"/>
                  </a:cxn>
                  <a:cxn ang="0">
                    <a:pos x="T4" y="T5"/>
                  </a:cxn>
                  <a:cxn ang="0">
                    <a:pos x="T6" y="T7"/>
                  </a:cxn>
                  <a:cxn ang="0">
                    <a:pos x="T8" y="T9"/>
                  </a:cxn>
                  <a:cxn ang="0">
                    <a:pos x="T10" y="T11"/>
                  </a:cxn>
                </a:cxnLst>
                <a:rect l="0" t="0" r="r" b="b"/>
                <a:pathLst>
                  <a:path w="9" h="4">
                    <a:moveTo>
                      <a:pt x="2" y="4"/>
                    </a:moveTo>
                    <a:lnTo>
                      <a:pt x="9" y="4"/>
                    </a:lnTo>
                    <a:lnTo>
                      <a:pt x="9" y="0"/>
                    </a:lnTo>
                    <a:lnTo>
                      <a:pt x="0" y="0"/>
                    </a:lnTo>
                    <a:lnTo>
                      <a:pt x="2" y="0"/>
                    </a:lnTo>
                    <a:lnTo>
                      <a:pt x="2" y="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2" name="Freeform 755"/>
              <p:cNvSpPr>
                <a:spLocks/>
              </p:cNvSpPr>
              <p:nvPr/>
            </p:nvSpPr>
            <p:spPr bwMode="auto">
              <a:xfrm>
                <a:off x="-3611935" y="4005412"/>
                <a:ext cx="14287" cy="15875"/>
              </a:xfrm>
              <a:custGeom>
                <a:avLst/>
                <a:gdLst>
                  <a:gd name="T0" fmla="*/ 2 w 9"/>
                  <a:gd name="T1" fmla="*/ 10 h 10"/>
                  <a:gd name="T2" fmla="*/ 7 w 9"/>
                  <a:gd name="T3" fmla="*/ 10 h 10"/>
                  <a:gd name="T4" fmla="*/ 9 w 9"/>
                  <a:gd name="T5" fmla="*/ 10 h 10"/>
                  <a:gd name="T6" fmla="*/ 9 w 9"/>
                  <a:gd name="T7" fmla="*/ 7 h 10"/>
                  <a:gd name="T8" fmla="*/ 9 w 9"/>
                  <a:gd name="T9" fmla="*/ 0 h 10"/>
                  <a:gd name="T10" fmla="*/ 7 w 9"/>
                  <a:gd name="T11" fmla="*/ 0 h 10"/>
                  <a:gd name="T12" fmla="*/ 0 w 9"/>
                  <a:gd name="T13" fmla="*/ 0 h 10"/>
                  <a:gd name="T14" fmla="*/ 0 w 9"/>
                  <a:gd name="T15" fmla="*/ 5 h 10"/>
                  <a:gd name="T16" fmla="*/ 0 w 9"/>
                  <a:gd name="T17" fmla="*/ 7 h 10"/>
                  <a:gd name="T18" fmla="*/ 0 w 9"/>
                  <a:gd name="T19" fmla="*/ 10 h 10"/>
                  <a:gd name="T20" fmla="*/ 2 w 9"/>
                  <a:gd name="T2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0">
                    <a:moveTo>
                      <a:pt x="2" y="10"/>
                    </a:moveTo>
                    <a:lnTo>
                      <a:pt x="7" y="10"/>
                    </a:lnTo>
                    <a:lnTo>
                      <a:pt x="9" y="10"/>
                    </a:lnTo>
                    <a:lnTo>
                      <a:pt x="9" y="7"/>
                    </a:lnTo>
                    <a:lnTo>
                      <a:pt x="9" y="0"/>
                    </a:lnTo>
                    <a:lnTo>
                      <a:pt x="7" y="0"/>
                    </a:lnTo>
                    <a:lnTo>
                      <a:pt x="0" y="0"/>
                    </a:lnTo>
                    <a:lnTo>
                      <a:pt x="0" y="5"/>
                    </a:lnTo>
                    <a:lnTo>
                      <a:pt x="0" y="7"/>
                    </a:lnTo>
                    <a:lnTo>
                      <a:pt x="0" y="10"/>
                    </a:lnTo>
                    <a:lnTo>
                      <a:pt x="2" y="1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3" name="Freeform 756"/>
              <p:cNvSpPr>
                <a:spLocks/>
              </p:cNvSpPr>
              <p:nvPr/>
            </p:nvSpPr>
            <p:spPr bwMode="auto">
              <a:xfrm>
                <a:off x="-3569072" y="3995887"/>
                <a:ext cx="11112" cy="17463"/>
              </a:xfrm>
              <a:custGeom>
                <a:avLst/>
                <a:gdLst>
                  <a:gd name="T0" fmla="*/ 5 w 7"/>
                  <a:gd name="T1" fmla="*/ 11 h 11"/>
                  <a:gd name="T2" fmla="*/ 7 w 7"/>
                  <a:gd name="T3" fmla="*/ 6 h 11"/>
                  <a:gd name="T4" fmla="*/ 7 w 7"/>
                  <a:gd name="T5" fmla="*/ 4 h 11"/>
                  <a:gd name="T6" fmla="*/ 7 w 7"/>
                  <a:gd name="T7" fmla="*/ 2 h 11"/>
                  <a:gd name="T8" fmla="*/ 7 w 7"/>
                  <a:gd name="T9" fmla="*/ 0 h 11"/>
                  <a:gd name="T10" fmla="*/ 5 w 7"/>
                  <a:gd name="T11" fmla="*/ 0 h 11"/>
                  <a:gd name="T12" fmla="*/ 0 w 7"/>
                  <a:gd name="T13" fmla="*/ 2 h 11"/>
                  <a:gd name="T14" fmla="*/ 0 w 7"/>
                  <a:gd name="T15" fmla="*/ 6 h 11"/>
                  <a:gd name="T16" fmla="*/ 5 w 7"/>
                  <a:gd name="T1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5" y="11"/>
                    </a:moveTo>
                    <a:lnTo>
                      <a:pt x="7" y="6"/>
                    </a:lnTo>
                    <a:lnTo>
                      <a:pt x="7" y="4"/>
                    </a:lnTo>
                    <a:lnTo>
                      <a:pt x="7" y="2"/>
                    </a:lnTo>
                    <a:lnTo>
                      <a:pt x="7" y="0"/>
                    </a:lnTo>
                    <a:lnTo>
                      <a:pt x="5" y="0"/>
                    </a:lnTo>
                    <a:lnTo>
                      <a:pt x="0" y="2"/>
                    </a:lnTo>
                    <a:lnTo>
                      <a:pt x="0" y="6"/>
                    </a:lnTo>
                    <a:lnTo>
                      <a:pt x="5"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4" name="Freeform 757"/>
              <p:cNvSpPr>
                <a:spLocks/>
              </p:cNvSpPr>
              <p:nvPr/>
            </p:nvSpPr>
            <p:spPr bwMode="auto">
              <a:xfrm>
                <a:off x="-3543672" y="3991124"/>
                <a:ext cx="3175" cy="14288"/>
              </a:xfrm>
              <a:custGeom>
                <a:avLst/>
                <a:gdLst>
                  <a:gd name="T0" fmla="*/ 2 w 2"/>
                  <a:gd name="T1" fmla="*/ 9 h 9"/>
                  <a:gd name="T2" fmla="*/ 2 w 2"/>
                  <a:gd name="T3" fmla="*/ 9 h 9"/>
                  <a:gd name="T4" fmla="*/ 2 w 2"/>
                  <a:gd name="T5" fmla="*/ 7 h 9"/>
                  <a:gd name="T6" fmla="*/ 2 w 2"/>
                  <a:gd name="T7" fmla="*/ 3 h 9"/>
                  <a:gd name="T8" fmla="*/ 0 w 2"/>
                  <a:gd name="T9" fmla="*/ 0 h 9"/>
                  <a:gd name="T10" fmla="*/ 0 w 2"/>
                  <a:gd name="T11" fmla="*/ 5 h 9"/>
                  <a:gd name="T12" fmla="*/ 0 w 2"/>
                  <a:gd name="T13" fmla="*/ 7 h 9"/>
                  <a:gd name="T14" fmla="*/ 0 w 2"/>
                  <a:gd name="T15" fmla="*/ 9 h 9"/>
                  <a:gd name="T16" fmla="*/ 2 w 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9"/>
                    </a:moveTo>
                    <a:lnTo>
                      <a:pt x="2" y="9"/>
                    </a:lnTo>
                    <a:lnTo>
                      <a:pt x="2" y="7"/>
                    </a:lnTo>
                    <a:lnTo>
                      <a:pt x="2" y="3"/>
                    </a:lnTo>
                    <a:lnTo>
                      <a:pt x="0" y="0"/>
                    </a:lnTo>
                    <a:lnTo>
                      <a:pt x="0" y="5"/>
                    </a:lnTo>
                    <a:lnTo>
                      <a:pt x="0" y="7"/>
                    </a:lnTo>
                    <a:lnTo>
                      <a:pt x="0" y="9"/>
                    </a:lnTo>
                    <a:lnTo>
                      <a:pt x="2"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5" name="Freeform 758"/>
              <p:cNvSpPr>
                <a:spLocks/>
              </p:cNvSpPr>
              <p:nvPr/>
            </p:nvSpPr>
            <p:spPr bwMode="auto">
              <a:xfrm>
                <a:off x="-3526210" y="3987949"/>
                <a:ext cx="6350" cy="14288"/>
              </a:xfrm>
              <a:custGeom>
                <a:avLst/>
                <a:gdLst>
                  <a:gd name="T0" fmla="*/ 4 w 4"/>
                  <a:gd name="T1" fmla="*/ 9 h 9"/>
                  <a:gd name="T2" fmla="*/ 4 w 4"/>
                  <a:gd name="T3" fmla="*/ 7 h 9"/>
                  <a:gd name="T4" fmla="*/ 4 w 4"/>
                  <a:gd name="T5" fmla="*/ 5 h 9"/>
                  <a:gd name="T6" fmla="*/ 4 w 4"/>
                  <a:gd name="T7" fmla="*/ 0 h 9"/>
                  <a:gd name="T8" fmla="*/ 2 w 4"/>
                  <a:gd name="T9" fmla="*/ 0 h 9"/>
                  <a:gd name="T10" fmla="*/ 0 w 4"/>
                  <a:gd name="T11" fmla="*/ 0 h 9"/>
                  <a:gd name="T12" fmla="*/ 0 w 4"/>
                  <a:gd name="T13" fmla="*/ 5 h 9"/>
                  <a:gd name="T14" fmla="*/ 0 w 4"/>
                  <a:gd name="T15" fmla="*/ 7 h 9"/>
                  <a:gd name="T16" fmla="*/ 0 w 4"/>
                  <a:gd name="T17" fmla="*/ 9 h 9"/>
                  <a:gd name="T18" fmla="*/ 4 w 4"/>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9">
                    <a:moveTo>
                      <a:pt x="4" y="9"/>
                    </a:moveTo>
                    <a:lnTo>
                      <a:pt x="4" y="7"/>
                    </a:lnTo>
                    <a:lnTo>
                      <a:pt x="4" y="5"/>
                    </a:lnTo>
                    <a:lnTo>
                      <a:pt x="4" y="0"/>
                    </a:lnTo>
                    <a:lnTo>
                      <a:pt x="2" y="0"/>
                    </a:lnTo>
                    <a:lnTo>
                      <a:pt x="0" y="0"/>
                    </a:lnTo>
                    <a:lnTo>
                      <a:pt x="0" y="5"/>
                    </a:lnTo>
                    <a:lnTo>
                      <a:pt x="0" y="7"/>
                    </a:lnTo>
                    <a:lnTo>
                      <a:pt x="0"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6" name="Freeform 759"/>
              <p:cNvSpPr>
                <a:spLocks/>
              </p:cNvSpPr>
              <p:nvPr/>
            </p:nvSpPr>
            <p:spPr bwMode="auto">
              <a:xfrm>
                <a:off x="-3650035" y="3980012"/>
                <a:ext cx="6350" cy="11113"/>
              </a:xfrm>
              <a:custGeom>
                <a:avLst/>
                <a:gdLst>
                  <a:gd name="T0" fmla="*/ 2 w 4"/>
                  <a:gd name="T1" fmla="*/ 7 h 7"/>
                  <a:gd name="T2" fmla="*/ 2 w 4"/>
                  <a:gd name="T3" fmla="*/ 7 h 7"/>
                  <a:gd name="T4" fmla="*/ 4 w 4"/>
                  <a:gd name="T5" fmla="*/ 7 h 7"/>
                  <a:gd name="T6" fmla="*/ 4 w 4"/>
                  <a:gd name="T7" fmla="*/ 5 h 7"/>
                  <a:gd name="T8" fmla="*/ 4 w 4"/>
                  <a:gd name="T9" fmla="*/ 0 h 7"/>
                  <a:gd name="T10" fmla="*/ 2 w 4"/>
                  <a:gd name="T11" fmla="*/ 0 h 7"/>
                  <a:gd name="T12" fmla="*/ 0 w 4"/>
                  <a:gd name="T13" fmla="*/ 0 h 7"/>
                  <a:gd name="T14" fmla="*/ 0 w 4"/>
                  <a:gd name="T15" fmla="*/ 5 h 7"/>
                  <a:gd name="T16" fmla="*/ 0 w 4"/>
                  <a:gd name="T17" fmla="*/ 7 h 7"/>
                  <a:gd name="T18" fmla="*/ 2 w 4"/>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7">
                    <a:moveTo>
                      <a:pt x="2" y="7"/>
                    </a:moveTo>
                    <a:lnTo>
                      <a:pt x="2" y="7"/>
                    </a:lnTo>
                    <a:lnTo>
                      <a:pt x="4" y="7"/>
                    </a:lnTo>
                    <a:lnTo>
                      <a:pt x="4" y="5"/>
                    </a:lnTo>
                    <a:lnTo>
                      <a:pt x="4" y="0"/>
                    </a:lnTo>
                    <a:lnTo>
                      <a:pt x="2" y="0"/>
                    </a:lnTo>
                    <a:lnTo>
                      <a:pt x="0" y="0"/>
                    </a:lnTo>
                    <a:lnTo>
                      <a:pt x="0" y="5"/>
                    </a:lnTo>
                    <a:lnTo>
                      <a:pt x="0" y="7"/>
                    </a:lnTo>
                    <a:lnTo>
                      <a:pt x="2"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7" name="Freeform 760"/>
              <p:cNvSpPr>
                <a:spLocks/>
              </p:cNvSpPr>
              <p:nvPr/>
            </p:nvSpPr>
            <p:spPr bwMode="auto">
              <a:xfrm>
                <a:off x="-3689722" y="3991124"/>
                <a:ext cx="7937" cy="14288"/>
              </a:xfrm>
              <a:custGeom>
                <a:avLst/>
                <a:gdLst>
                  <a:gd name="T0" fmla="*/ 3 w 5"/>
                  <a:gd name="T1" fmla="*/ 9 h 9"/>
                  <a:gd name="T2" fmla="*/ 3 w 5"/>
                  <a:gd name="T3" fmla="*/ 9 h 9"/>
                  <a:gd name="T4" fmla="*/ 5 w 5"/>
                  <a:gd name="T5" fmla="*/ 9 h 9"/>
                  <a:gd name="T6" fmla="*/ 5 w 5"/>
                  <a:gd name="T7" fmla="*/ 5 h 9"/>
                  <a:gd name="T8" fmla="*/ 5 w 5"/>
                  <a:gd name="T9" fmla="*/ 0 h 9"/>
                  <a:gd name="T10" fmla="*/ 3 w 5"/>
                  <a:gd name="T11" fmla="*/ 0 h 9"/>
                  <a:gd name="T12" fmla="*/ 0 w 5"/>
                  <a:gd name="T13" fmla="*/ 0 h 9"/>
                  <a:gd name="T14" fmla="*/ 0 w 5"/>
                  <a:gd name="T15" fmla="*/ 5 h 9"/>
                  <a:gd name="T16" fmla="*/ 0 w 5"/>
                  <a:gd name="T17" fmla="*/ 9 h 9"/>
                  <a:gd name="T18" fmla="*/ 3 w 5"/>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3" y="9"/>
                    </a:moveTo>
                    <a:lnTo>
                      <a:pt x="3" y="9"/>
                    </a:lnTo>
                    <a:lnTo>
                      <a:pt x="5" y="9"/>
                    </a:lnTo>
                    <a:lnTo>
                      <a:pt x="5" y="5"/>
                    </a:lnTo>
                    <a:lnTo>
                      <a:pt x="5" y="0"/>
                    </a:lnTo>
                    <a:lnTo>
                      <a:pt x="3" y="0"/>
                    </a:lnTo>
                    <a:lnTo>
                      <a:pt x="0" y="0"/>
                    </a:lnTo>
                    <a:lnTo>
                      <a:pt x="0" y="5"/>
                    </a:lnTo>
                    <a:lnTo>
                      <a:pt x="0" y="9"/>
                    </a:lnTo>
                    <a:lnTo>
                      <a:pt x="3"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8" name="Freeform 761"/>
              <p:cNvSpPr>
                <a:spLocks/>
              </p:cNvSpPr>
              <p:nvPr/>
            </p:nvSpPr>
            <p:spPr bwMode="auto">
              <a:xfrm>
                <a:off x="-3710360" y="3991124"/>
                <a:ext cx="14287" cy="22225"/>
              </a:xfrm>
              <a:custGeom>
                <a:avLst/>
                <a:gdLst>
                  <a:gd name="T0" fmla="*/ 4 w 9"/>
                  <a:gd name="T1" fmla="*/ 9 h 14"/>
                  <a:gd name="T2" fmla="*/ 4 w 9"/>
                  <a:gd name="T3" fmla="*/ 9 h 14"/>
                  <a:gd name="T4" fmla="*/ 9 w 9"/>
                  <a:gd name="T5" fmla="*/ 9 h 14"/>
                  <a:gd name="T6" fmla="*/ 9 w 9"/>
                  <a:gd name="T7" fmla="*/ 3 h 14"/>
                  <a:gd name="T8" fmla="*/ 9 w 9"/>
                  <a:gd name="T9" fmla="*/ 0 h 14"/>
                  <a:gd name="T10" fmla="*/ 4 w 9"/>
                  <a:gd name="T11" fmla="*/ 0 h 14"/>
                  <a:gd name="T12" fmla="*/ 0 w 9"/>
                  <a:gd name="T13" fmla="*/ 0 h 14"/>
                  <a:gd name="T14" fmla="*/ 0 w 9"/>
                  <a:gd name="T15" fmla="*/ 3 h 14"/>
                  <a:gd name="T16" fmla="*/ 0 w 9"/>
                  <a:gd name="T17" fmla="*/ 9 h 14"/>
                  <a:gd name="T18" fmla="*/ 0 w 9"/>
                  <a:gd name="T19" fmla="*/ 14 h 14"/>
                  <a:gd name="T20" fmla="*/ 4 w 9"/>
                  <a:gd name="T2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4">
                    <a:moveTo>
                      <a:pt x="4" y="9"/>
                    </a:moveTo>
                    <a:lnTo>
                      <a:pt x="4" y="9"/>
                    </a:lnTo>
                    <a:lnTo>
                      <a:pt x="9" y="9"/>
                    </a:lnTo>
                    <a:lnTo>
                      <a:pt x="9" y="3"/>
                    </a:lnTo>
                    <a:lnTo>
                      <a:pt x="9" y="0"/>
                    </a:lnTo>
                    <a:lnTo>
                      <a:pt x="4" y="0"/>
                    </a:lnTo>
                    <a:lnTo>
                      <a:pt x="0" y="0"/>
                    </a:lnTo>
                    <a:lnTo>
                      <a:pt x="0" y="3"/>
                    </a:lnTo>
                    <a:lnTo>
                      <a:pt x="0" y="9"/>
                    </a:lnTo>
                    <a:lnTo>
                      <a:pt x="0" y="14"/>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79" name="Freeform 762"/>
              <p:cNvSpPr>
                <a:spLocks/>
              </p:cNvSpPr>
              <p:nvPr/>
            </p:nvSpPr>
            <p:spPr bwMode="auto">
              <a:xfrm>
                <a:off x="-3611935" y="3970487"/>
                <a:ext cx="11112" cy="17463"/>
              </a:xfrm>
              <a:custGeom>
                <a:avLst/>
                <a:gdLst>
                  <a:gd name="T0" fmla="*/ 2 w 7"/>
                  <a:gd name="T1" fmla="*/ 6 h 11"/>
                  <a:gd name="T2" fmla="*/ 2 w 7"/>
                  <a:gd name="T3" fmla="*/ 6 h 11"/>
                  <a:gd name="T4" fmla="*/ 7 w 7"/>
                  <a:gd name="T5" fmla="*/ 6 h 11"/>
                  <a:gd name="T6" fmla="*/ 7 w 7"/>
                  <a:gd name="T7" fmla="*/ 0 h 11"/>
                  <a:gd name="T8" fmla="*/ 2 w 7"/>
                  <a:gd name="T9" fmla="*/ 0 h 11"/>
                  <a:gd name="T10" fmla="*/ 0 w 7"/>
                  <a:gd name="T11" fmla="*/ 0 h 11"/>
                  <a:gd name="T12" fmla="*/ 0 w 7"/>
                  <a:gd name="T13" fmla="*/ 2 h 11"/>
                  <a:gd name="T14" fmla="*/ 0 w 7"/>
                  <a:gd name="T15" fmla="*/ 6 h 11"/>
                  <a:gd name="T16" fmla="*/ 0 w 7"/>
                  <a:gd name="T17" fmla="*/ 11 h 11"/>
                  <a:gd name="T18" fmla="*/ 2 w 7"/>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1">
                    <a:moveTo>
                      <a:pt x="2" y="6"/>
                    </a:moveTo>
                    <a:lnTo>
                      <a:pt x="2" y="6"/>
                    </a:lnTo>
                    <a:lnTo>
                      <a:pt x="7" y="6"/>
                    </a:lnTo>
                    <a:lnTo>
                      <a:pt x="7" y="0"/>
                    </a:lnTo>
                    <a:lnTo>
                      <a:pt x="2" y="0"/>
                    </a:lnTo>
                    <a:lnTo>
                      <a:pt x="0" y="0"/>
                    </a:lnTo>
                    <a:lnTo>
                      <a:pt x="0" y="2"/>
                    </a:lnTo>
                    <a:lnTo>
                      <a:pt x="0" y="6"/>
                    </a:lnTo>
                    <a:lnTo>
                      <a:pt x="0" y="11"/>
                    </a:lnTo>
                    <a:lnTo>
                      <a:pt x="2" y="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0" name="Freeform 763"/>
              <p:cNvSpPr>
                <a:spLocks/>
              </p:cNvSpPr>
              <p:nvPr/>
            </p:nvSpPr>
            <p:spPr bwMode="auto">
              <a:xfrm>
                <a:off x="-3569072" y="3959374"/>
                <a:ext cx="14287" cy="14288"/>
              </a:xfrm>
              <a:custGeom>
                <a:avLst/>
                <a:gdLst>
                  <a:gd name="T0" fmla="*/ 7 w 9"/>
                  <a:gd name="T1" fmla="*/ 9 h 9"/>
                  <a:gd name="T2" fmla="*/ 7 w 9"/>
                  <a:gd name="T3" fmla="*/ 9 h 9"/>
                  <a:gd name="T4" fmla="*/ 9 w 9"/>
                  <a:gd name="T5" fmla="*/ 9 h 9"/>
                  <a:gd name="T6" fmla="*/ 7 w 9"/>
                  <a:gd name="T7" fmla="*/ 7 h 9"/>
                  <a:gd name="T8" fmla="*/ 7 w 9"/>
                  <a:gd name="T9" fmla="*/ 0 h 9"/>
                  <a:gd name="T10" fmla="*/ 0 w 9"/>
                  <a:gd name="T11" fmla="*/ 2 h 9"/>
                  <a:gd name="T12" fmla="*/ 0 w 9"/>
                  <a:gd name="T13" fmla="*/ 7 h 9"/>
                  <a:gd name="T14" fmla="*/ 0 w 9"/>
                  <a:gd name="T15" fmla="*/ 9 h 9"/>
                  <a:gd name="T16" fmla="*/ 7 w 9"/>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9"/>
                    </a:moveTo>
                    <a:lnTo>
                      <a:pt x="7" y="9"/>
                    </a:lnTo>
                    <a:lnTo>
                      <a:pt x="9" y="9"/>
                    </a:lnTo>
                    <a:lnTo>
                      <a:pt x="7" y="7"/>
                    </a:lnTo>
                    <a:lnTo>
                      <a:pt x="7" y="0"/>
                    </a:lnTo>
                    <a:lnTo>
                      <a:pt x="0" y="2"/>
                    </a:lnTo>
                    <a:lnTo>
                      <a:pt x="0" y="7"/>
                    </a:lnTo>
                    <a:lnTo>
                      <a:pt x="0"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1" name="Freeform 764"/>
              <p:cNvSpPr>
                <a:spLocks/>
              </p:cNvSpPr>
              <p:nvPr/>
            </p:nvSpPr>
            <p:spPr bwMode="auto">
              <a:xfrm>
                <a:off x="-3551610" y="3959374"/>
                <a:ext cx="17462" cy="14288"/>
              </a:xfrm>
              <a:custGeom>
                <a:avLst/>
                <a:gdLst>
                  <a:gd name="T0" fmla="*/ 7 w 11"/>
                  <a:gd name="T1" fmla="*/ 9 h 9"/>
                  <a:gd name="T2" fmla="*/ 7 w 11"/>
                  <a:gd name="T3" fmla="*/ 9 h 9"/>
                  <a:gd name="T4" fmla="*/ 11 w 11"/>
                  <a:gd name="T5" fmla="*/ 7 h 9"/>
                  <a:gd name="T6" fmla="*/ 11 w 11"/>
                  <a:gd name="T7" fmla="*/ 0 h 9"/>
                  <a:gd name="T8" fmla="*/ 9 w 11"/>
                  <a:gd name="T9" fmla="*/ 0 h 9"/>
                  <a:gd name="T10" fmla="*/ 5 w 11"/>
                  <a:gd name="T11" fmla="*/ 0 h 9"/>
                  <a:gd name="T12" fmla="*/ 0 w 11"/>
                  <a:gd name="T13" fmla="*/ 0 h 9"/>
                  <a:gd name="T14" fmla="*/ 5 w 11"/>
                  <a:gd name="T15" fmla="*/ 2 h 9"/>
                  <a:gd name="T16" fmla="*/ 5 w 11"/>
                  <a:gd name="T17" fmla="*/ 7 h 9"/>
                  <a:gd name="T18" fmla="*/ 5 w 11"/>
                  <a:gd name="T19" fmla="*/ 9 h 9"/>
                  <a:gd name="T20" fmla="*/ 7 w 11"/>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9">
                    <a:moveTo>
                      <a:pt x="7" y="9"/>
                    </a:moveTo>
                    <a:lnTo>
                      <a:pt x="7" y="9"/>
                    </a:lnTo>
                    <a:lnTo>
                      <a:pt x="11" y="7"/>
                    </a:lnTo>
                    <a:lnTo>
                      <a:pt x="11" y="0"/>
                    </a:lnTo>
                    <a:lnTo>
                      <a:pt x="9" y="0"/>
                    </a:lnTo>
                    <a:lnTo>
                      <a:pt x="5" y="0"/>
                    </a:lnTo>
                    <a:lnTo>
                      <a:pt x="0" y="0"/>
                    </a:lnTo>
                    <a:lnTo>
                      <a:pt x="5" y="2"/>
                    </a:lnTo>
                    <a:lnTo>
                      <a:pt x="5" y="7"/>
                    </a:lnTo>
                    <a:lnTo>
                      <a:pt x="5"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2" name="Freeform 765"/>
              <p:cNvSpPr>
                <a:spLocks/>
              </p:cNvSpPr>
              <p:nvPr/>
            </p:nvSpPr>
            <p:spPr bwMode="auto">
              <a:xfrm>
                <a:off x="-3534147" y="3948262"/>
                <a:ext cx="14287" cy="17463"/>
              </a:xfrm>
              <a:custGeom>
                <a:avLst/>
                <a:gdLst>
                  <a:gd name="T0" fmla="*/ 7 w 9"/>
                  <a:gd name="T1" fmla="*/ 11 h 11"/>
                  <a:gd name="T2" fmla="*/ 9 w 9"/>
                  <a:gd name="T3" fmla="*/ 11 h 11"/>
                  <a:gd name="T4" fmla="*/ 9 w 9"/>
                  <a:gd name="T5" fmla="*/ 9 h 11"/>
                  <a:gd name="T6" fmla="*/ 9 w 9"/>
                  <a:gd name="T7" fmla="*/ 4 h 11"/>
                  <a:gd name="T8" fmla="*/ 7 w 9"/>
                  <a:gd name="T9" fmla="*/ 0 h 11"/>
                  <a:gd name="T10" fmla="*/ 0 w 9"/>
                  <a:gd name="T11" fmla="*/ 4 h 11"/>
                  <a:gd name="T12" fmla="*/ 0 w 9"/>
                  <a:gd name="T13" fmla="*/ 9 h 11"/>
                  <a:gd name="T14" fmla="*/ 7 w 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7" y="11"/>
                    </a:moveTo>
                    <a:lnTo>
                      <a:pt x="9" y="11"/>
                    </a:lnTo>
                    <a:lnTo>
                      <a:pt x="9" y="9"/>
                    </a:lnTo>
                    <a:lnTo>
                      <a:pt x="9" y="4"/>
                    </a:lnTo>
                    <a:lnTo>
                      <a:pt x="7" y="0"/>
                    </a:lnTo>
                    <a:lnTo>
                      <a:pt x="0" y="4"/>
                    </a:lnTo>
                    <a:lnTo>
                      <a:pt x="0" y="9"/>
                    </a:lnTo>
                    <a:lnTo>
                      <a:pt x="7"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3" name="Freeform 766"/>
              <p:cNvSpPr>
                <a:spLocks/>
              </p:cNvSpPr>
              <p:nvPr/>
            </p:nvSpPr>
            <p:spPr bwMode="auto">
              <a:xfrm>
                <a:off x="-3396035" y="3926037"/>
                <a:ext cx="11112" cy="11113"/>
              </a:xfrm>
              <a:custGeom>
                <a:avLst/>
                <a:gdLst>
                  <a:gd name="T0" fmla="*/ 5 w 7"/>
                  <a:gd name="T1" fmla="*/ 7 h 7"/>
                  <a:gd name="T2" fmla="*/ 7 w 7"/>
                  <a:gd name="T3" fmla="*/ 7 h 7"/>
                  <a:gd name="T4" fmla="*/ 7 w 7"/>
                  <a:gd name="T5" fmla="*/ 5 h 7"/>
                  <a:gd name="T6" fmla="*/ 7 w 7"/>
                  <a:gd name="T7" fmla="*/ 0 h 7"/>
                  <a:gd name="T8" fmla="*/ 5 w 7"/>
                  <a:gd name="T9" fmla="*/ 0 h 7"/>
                  <a:gd name="T10" fmla="*/ 0 w 7"/>
                  <a:gd name="T11" fmla="*/ 0 h 7"/>
                  <a:gd name="T12" fmla="*/ 3 w 7"/>
                  <a:gd name="T13" fmla="*/ 5 h 7"/>
                  <a:gd name="T14" fmla="*/ 5 w 7"/>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7">
                    <a:moveTo>
                      <a:pt x="5" y="7"/>
                    </a:moveTo>
                    <a:lnTo>
                      <a:pt x="7" y="7"/>
                    </a:lnTo>
                    <a:lnTo>
                      <a:pt x="7" y="5"/>
                    </a:lnTo>
                    <a:lnTo>
                      <a:pt x="7" y="0"/>
                    </a:lnTo>
                    <a:lnTo>
                      <a:pt x="5" y="0"/>
                    </a:lnTo>
                    <a:lnTo>
                      <a:pt x="0" y="0"/>
                    </a:lnTo>
                    <a:lnTo>
                      <a:pt x="3" y="5"/>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4" name="Freeform 767"/>
              <p:cNvSpPr>
                <a:spLocks/>
              </p:cNvSpPr>
              <p:nvPr/>
            </p:nvSpPr>
            <p:spPr bwMode="auto">
              <a:xfrm>
                <a:off x="-3410322" y="3926037"/>
                <a:ext cx="14287" cy="11113"/>
              </a:xfrm>
              <a:custGeom>
                <a:avLst/>
                <a:gdLst>
                  <a:gd name="T0" fmla="*/ 5 w 9"/>
                  <a:gd name="T1" fmla="*/ 7 h 7"/>
                  <a:gd name="T2" fmla="*/ 5 w 9"/>
                  <a:gd name="T3" fmla="*/ 7 h 7"/>
                  <a:gd name="T4" fmla="*/ 9 w 9"/>
                  <a:gd name="T5" fmla="*/ 7 h 7"/>
                  <a:gd name="T6" fmla="*/ 9 w 9"/>
                  <a:gd name="T7" fmla="*/ 5 h 7"/>
                  <a:gd name="T8" fmla="*/ 9 w 9"/>
                  <a:gd name="T9" fmla="*/ 2 h 7"/>
                  <a:gd name="T10" fmla="*/ 9 w 9"/>
                  <a:gd name="T11" fmla="*/ 0 h 7"/>
                  <a:gd name="T12" fmla="*/ 5 w 9"/>
                  <a:gd name="T13" fmla="*/ 0 h 7"/>
                  <a:gd name="T14" fmla="*/ 0 w 9"/>
                  <a:gd name="T15" fmla="*/ 0 h 7"/>
                  <a:gd name="T16" fmla="*/ 0 w 9"/>
                  <a:gd name="T17" fmla="*/ 2 h 7"/>
                  <a:gd name="T18" fmla="*/ 0 w 9"/>
                  <a:gd name="T19" fmla="*/ 7 h 7"/>
                  <a:gd name="T20" fmla="*/ 5 w 9"/>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5" y="7"/>
                    </a:moveTo>
                    <a:lnTo>
                      <a:pt x="5" y="7"/>
                    </a:lnTo>
                    <a:lnTo>
                      <a:pt x="9" y="7"/>
                    </a:lnTo>
                    <a:lnTo>
                      <a:pt x="9" y="5"/>
                    </a:lnTo>
                    <a:lnTo>
                      <a:pt x="9" y="2"/>
                    </a:lnTo>
                    <a:lnTo>
                      <a:pt x="9" y="0"/>
                    </a:lnTo>
                    <a:lnTo>
                      <a:pt x="5" y="0"/>
                    </a:lnTo>
                    <a:lnTo>
                      <a:pt x="0" y="0"/>
                    </a:lnTo>
                    <a:lnTo>
                      <a:pt x="0" y="2"/>
                    </a:lnTo>
                    <a:lnTo>
                      <a:pt x="0" y="7"/>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5" name="Freeform 768"/>
              <p:cNvSpPr>
                <a:spLocks/>
              </p:cNvSpPr>
              <p:nvPr/>
            </p:nvSpPr>
            <p:spPr bwMode="auto">
              <a:xfrm>
                <a:off x="-3483347" y="3940324"/>
                <a:ext cx="12700" cy="14288"/>
              </a:xfrm>
              <a:custGeom>
                <a:avLst/>
                <a:gdLst>
                  <a:gd name="T0" fmla="*/ 4 w 8"/>
                  <a:gd name="T1" fmla="*/ 9 h 9"/>
                  <a:gd name="T2" fmla="*/ 4 w 8"/>
                  <a:gd name="T3" fmla="*/ 9 h 9"/>
                  <a:gd name="T4" fmla="*/ 8 w 8"/>
                  <a:gd name="T5" fmla="*/ 5 h 9"/>
                  <a:gd name="T6" fmla="*/ 8 w 8"/>
                  <a:gd name="T7" fmla="*/ 3 h 9"/>
                  <a:gd name="T8" fmla="*/ 8 w 8"/>
                  <a:gd name="T9" fmla="*/ 0 h 9"/>
                  <a:gd name="T10" fmla="*/ 4 w 8"/>
                  <a:gd name="T11" fmla="*/ 0 h 9"/>
                  <a:gd name="T12" fmla="*/ 0 w 8"/>
                  <a:gd name="T13" fmla="*/ 0 h 9"/>
                  <a:gd name="T14" fmla="*/ 2 w 8"/>
                  <a:gd name="T15" fmla="*/ 5 h 9"/>
                  <a:gd name="T16" fmla="*/ 2 w 8"/>
                  <a:gd name="T17" fmla="*/ 9 h 9"/>
                  <a:gd name="T18" fmla="*/ 4 w 8"/>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9">
                    <a:moveTo>
                      <a:pt x="4" y="9"/>
                    </a:moveTo>
                    <a:lnTo>
                      <a:pt x="4" y="9"/>
                    </a:lnTo>
                    <a:lnTo>
                      <a:pt x="8" y="5"/>
                    </a:lnTo>
                    <a:lnTo>
                      <a:pt x="8" y="3"/>
                    </a:lnTo>
                    <a:lnTo>
                      <a:pt x="8" y="0"/>
                    </a:lnTo>
                    <a:lnTo>
                      <a:pt x="4" y="0"/>
                    </a:lnTo>
                    <a:lnTo>
                      <a:pt x="0" y="0"/>
                    </a:lnTo>
                    <a:lnTo>
                      <a:pt x="2" y="5"/>
                    </a:lnTo>
                    <a:lnTo>
                      <a:pt x="2"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6" name="Freeform 769"/>
              <p:cNvSpPr>
                <a:spLocks/>
              </p:cNvSpPr>
              <p:nvPr/>
            </p:nvSpPr>
            <p:spPr bwMode="auto">
              <a:xfrm>
                <a:off x="-3445247" y="3929212"/>
                <a:ext cx="7937" cy="19050"/>
              </a:xfrm>
              <a:custGeom>
                <a:avLst/>
                <a:gdLst>
                  <a:gd name="T0" fmla="*/ 2 w 5"/>
                  <a:gd name="T1" fmla="*/ 12 h 12"/>
                  <a:gd name="T2" fmla="*/ 2 w 5"/>
                  <a:gd name="T3" fmla="*/ 12 h 12"/>
                  <a:gd name="T4" fmla="*/ 5 w 5"/>
                  <a:gd name="T5" fmla="*/ 10 h 12"/>
                  <a:gd name="T6" fmla="*/ 5 w 5"/>
                  <a:gd name="T7" fmla="*/ 5 h 12"/>
                  <a:gd name="T8" fmla="*/ 0 w 5"/>
                  <a:gd name="T9" fmla="*/ 0 h 12"/>
                  <a:gd name="T10" fmla="*/ 0 w 5"/>
                  <a:gd name="T11" fmla="*/ 5 h 12"/>
                  <a:gd name="T12" fmla="*/ 0 w 5"/>
                  <a:gd name="T13" fmla="*/ 10 h 12"/>
                  <a:gd name="T14" fmla="*/ 2 w 5"/>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2">
                    <a:moveTo>
                      <a:pt x="2" y="12"/>
                    </a:moveTo>
                    <a:lnTo>
                      <a:pt x="2" y="12"/>
                    </a:lnTo>
                    <a:lnTo>
                      <a:pt x="5" y="10"/>
                    </a:lnTo>
                    <a:lnTo>
                      <a:pt x="5" y="5"/>
                    </a:lnTo>
                    <a:lnTo>
                      <a:pt x="0" y="0"/>
                    </a:lnTo>
                    <a:lnTo>
                      <a:pt x="0" y="5"/>
                    </a:lnTo>
                    <a:lnTo>
                      <a:pt x="0" y="10"/>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7" name="Freeform 770"/>
              <p:cNvSpPr>
                <a:spLocks/>
              </p:cNvSpPr>
              <p:nvPr/>
            </p:nvSpPr>
            <p:spPr bwMode="auto">
              <a:xfrm>
                <a:off x="-3646860" y="3906987"/>
                <a:ext cx="11112" cy="41275"/>
              </a:xfrm>
              <a:custGeom>
                <a:avLst/>
                <a:gdLst>
                  <a:gd name="T0" fmla="*/ 0 w 7"/>
                  <a:gd name="T1" fmla="*/ 0 h 26"/>
                  <a:gd name="T2" fmla="*/ 2 w 7"/>
                  <a:gd name="T3" fmla="*/ 26 h 26"/>
                  <a:gd name="T4" fmla="*/ 7 w 7"/>
                  <a:gd name="T5" fmla="*/ 26 h 26"/>
                  <a:gd name="T6" fmla="*/ 2 w 7"/>
                  <a:gd name="T7" fmla="*/ 0 h 26"/>
                  <a:gd name="T8" fmla="*/ 0 w 7"/>
                  <a:gd name="T9" fmla="*/ 0 h 26"/>
                </a:gdLst>
                <a:ahLst/>
                <a:cxnLst>
                  <a:cxn ang="0">
                    <a:pos x="T0" y="T1"/>
                  </a:cxn>
                  <a:cxn ang="0">
                    <a:pos x="T2" y="T3"/>
                  </a:cxn>
                  <a:cxn ang="0">
                    <a:pos x="T4" y="T5"/>
                  </a:cxn>
                  <a:cxn ang="0">
                    <a:pos x="T6" y="T7"/>
                  </a:cxn>
                  <a:cxn ang="0">
                    <a:pos x="T8" y="T9"/>
                  </a:cxn>
                </a:cxnLst>
                <a:rect l="0" t="0" r="r" b="b"/>
                <a:pathLst>
                  <a:path w="7" h="26">
                    <a:moveTo>
                      <a:pt x="0" y="0"/>
                    </a:moveTo>
                    <a:lnTo>
                      <a:pt x="2" y="26"/>
                    </a:lnTo>
                    <a:lnTo>
                      <a:pt x="7"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8" name="Freeform 771"/>
              <p:cNvSpPr>
                <a:spLocks/>
              </p:cNvSpPr>
              <p:nvPr/>
            </p:nvSpPr>
            <p:spPr bwMode="auto">
              <a:xfrm>
                <a:off x="-3615110" y="3903812"/>
                <a:ext cx="6350" cy="44450"/>
              </a:xfrm>
              <a:custGeom>
                <a:avLst/>
                <a:gdLst>
                  <a:gd name="T0" fmla="*/ 0 w 4"/>
                  <a:gd name="T1" fmla="*/ 0 h 28"/>
                  <a:gd name="T2" fmla="*/ 2 w 4"/>
                  <a:gd name="T3" fmla="*/ 28 h 28"/>
                  <a:gd name="T4" fmla="*/ 4 w 4"/>
                  <a:gd name="T5" fmla="*/ 26 h 28"/>
                  <a:gd name="T6" fmla="*/ 2 w 4"/>
                  <a:gd name="T7" fmla="*/ 0 h 28"/>
                  <a:gd name="T8" fmla="*/ 0 w 4"/>
                  <a:gd name="T9" fmla="*/ 0 h 28"/>
                </a:gdLst>
                <a:ahLst/>
                <a:cxnLst>
                  <a:cxn ang="0">
                    <a:pos x="T0" y="T1"/>
                  </a:cxn>
                  <a:cxn ang="0">
                    <a:pos x="T2" y="T3"/>
                  </a:cxn>
                  <a:cxn ang="0">
                    <a:pos x="T4" y="T5"/>
                  </a:cxn>
                  <a:cxn ang="0">
                    <a:pos x="T6" y="T7"/>
                  </a:cxn>
                  <a:cxn ang="0">
                    <a:pos x="T8" y="T9"/>
                  </a:cxn>
                </a:cxnLst>
                <a:rect l="0" t="0" r="r" b="b"/>
                <a:pathLst>
                  <a:path w="4" h="28">
                    <a:moveTo>
                      <a:pt x="0" y="0"/>
                    </a:moveTo>
                    <a:lnTo>
                      <a:pt x="2" y="28"/>
                    </a:lnTo>
                    <a:lnTo>
                      <a:pt x="4"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89" name="Freeform 772"/>
              <p:cNvSpPr>
                <a:spLocks/>
              </p:cNvSpPr>
              <p:nvPr/>
            </p:nvSpPr>
            <p:spPr bwMode="auto">
              <a:xfrm>
                <a:off x="-3589710" y="3895874"/>
                <a:ext cx="9525" cy="41275"/>
              </a:xfrm>
              <a:custGeom>
                <a:avLst/>
                <a:gdLst>
                  <a:gd name="T0" fmla="*/ 0 w 6"/>
                  <a:gd name="T1" fmla="*/ 0 h 26"/>
                  <a:gd name="T2" fmla="*/ 0 w 6"/>
                  <a:gd name="T3" fmla="*/ 26 h 26"/>
                  <a:gd name="T4" fmla="*/ 6 w 6"/>
                  <a:gd name="T5" fmla="*/ 26 h 26"/>
                  <a:gd name="T6" fmla="*/ 2 w 6"/>
                  <a:gd name="T7" fmla="*/ 0 h 26"/>
                  <a:gd name="T8" fmla="*/ 0 w 6"/>
                  <a:gd name="T9" fmla="*/ 0 h 26"/>
                </a:gdLst>
                <a:ahLst/>
                <a:cxnLst>
                  <a:cxn ang="0">
                    <a:pos x="T0" y="T1"/>
                  </a:cxn>
                  <a:cxn ang="0">
                    <a:pos x="T2" y="T3"/>
                  </a:cxn>
                  <a:cxn ang="0">
                    <a:pos x="T4" y="T5"/>
                  </a:cxn>
                  <a:cxn ang="0">
                    <a:pos x="T6" y="T7"/>
                  </a:cxn>
                  <a:cxn ang="0">
                    <a:pos x="T8" y="T9"/>
                  </a:cxn>
                </a:cxnLst>
                <a:rect l="0" t="0" r="r" b="b"/>
                <a:pathLst>
                  <a:path w="6" h="26">
                    <a:moveTo>
                      <a:pt x="0" y="0"/>
                    </a:moveTo>
                    <a:lnTo>
                      <a:pt x="0" y="26"/>
                    </a:lnTo>
                    <a:lnTo>
                      <a:pt x="6"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0" name="Freeform 773"/>
              <p:cNvSpPr>
                <a:spLocks/>
              </p:cNvSpPr>
              <p:nvPr/>
            </p:nvSpPr>
            <p:spPr bwMode="auto">
              <a:xfrm>
                <a:off x="-3561135" y="3886349"/>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1" name="Freeform 774"/>
              <p:cNvSpPr>
                <a:spLocks/>
              </p:cNvSpPr>
              <p:nvPr/>
            </p:nvSpPr>
            <p:spPr bwMode="auto">
              <a:xfrm>
                <a:off x="-3537322" y="3881587"/>
                <a:ext cx="3175" cy="44450"/>
              </a:xfrm>
              <a:custGeom>
                <a:avLst/>
                <a:gdLst>
                  <a:gd name="T0" fmla="*/ 0 w 2"/>
                  <a:gd name="T1" fmla="*/ 0 h 28"/>
                  <a:gd name="T2" fmla="*/ 0 w 2"/>
                  <a:gd name="T3" fmla="*/ 28 h 28"/>
                  <a:gd name="T4" fmla="*/ 2 w 2"/>
                  <a:gd name="T5" fmla="*/ 28 h 28"/>
                  <a:gd name="T6" fmla="*/ 0 w 2"/>
                  <a:gd name="T7" fmla="*/ 0 h 28"/>
                </a:gdLst>
                <a:ahLst/>
                <a:cxnLst>
                  <a:cxn ang="0">
                    <a:pos x="T0" y="T1"/>
                  </a:cxn>
                  <a:cxn ang="0">
                    <a:pos x="T2" y="T3"/>
                  </a:cxn>
                  <a:cxn ang="0">
                    <a:pos x="T4" y="T5"/>
                  </a:cxn>
                  <a:cxn ang="0">
                    <a:pos x="T6" y="T7"/>
                  </a:cxn>
                </a:cxnLst>
                <a:rect l="0" t="0" r="r" b="b"/>
                <a:pathLst>
                  <a:path w="2" h="28">
                    <a:moveTo>
                      <a:pt x="0" y="0"/>
                    </a:moveTo>
                    <a:lnTo>
                      <a:pt x="0" y="28"/>
                    </a:lnTo>
                    <a:lnTo>
                      <a:pt x="2" y="28"/>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2" name="Freeform 775"/>
              <p:cNvSpPr>
                <a:spLocks/>
              </p:cNvSpPr>
              <p:nvPr/>
            </p:nvSpPr>
            <p:spPr bwMode="auto">
              <a:xfrm>
                <a:off x="-3515097" y="3878412"/>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3" name="Freeform 776"/>
              <p:cNvSpPr>
                <a:spLocks/>
              </p:cNvSpPr>
              <p:nvPr/>
            </p:nvSpPr>
            <p:spPr bwMode="auto">
              <a:xfrm>
                <a:off x="-3497635" y="3875237"/>
                <a:ext cx="9525" cy="42863"/>
              </a:xfrm>
              <a:custGeom>
                <a:avLst/>
                <a:gdLst>
                  <a:gd name="T0" fmla="*/ 0 w 6"/>
                  <a:gd name="T1" fmla="*/ 2 h 27"/>
                  <a:gd name="T2" fmla="*/ 2 w 6"/>
                  <a:gd name="T3" fmla="*/ 27 h 27"/>
                  <a:gd name="T4" fmla="*/ 6 w 6"/>
                  <a:gd name="T5" fmla="*/ 27 h 27"/>
                  <a:gd name="T6" fmla="*/ 6 w 6"/>
                  <a:gd name="T7" fmla="*/ 0 h 27"/>
                  <a:gd name="T8" fmla="*/ 0 w 6"/>
                  <a:gd name="T9" fmla="*/ 2 h 27"/>
                </a:gdLst>
                <a:ahLst/>
                <a:cxnLst>
                  <a:cxn ang="0">
                    <a:pos x="T0" y="T1"/>
                  </a:cxn>
                  <a:cxn ang="0">
                    <a:pos x="T2" y="T3"/>
                  </a:cxn>
                  <a:cxn ang="0">
                    <a:pos x="T4" y="T5"/>
                  </a:cxn>
                  <a:cxn ang="0">
                    <a:pos x="T6" y="T7"/>
                  </a:cxn>
                  <a:cxn ang="0">
                    <a:pos x="T8" y="T9"/>
                  </a:cxn>
                </a:cxnLst>
                <a:rect l="0" t="0" r="r" b="b"/>
                <a:pathLst>
                  <a:path w="6" h="27">
                    <a:moveTo>
                      <a:pt x="0" y="2"/>
                    </a:moveTo>
                    <a:lnTo>
                      <a:pt x="2" y="27"/>
                    </a:lnTo>
                    <a:lnTo>
                      <a:pt x="6" y="27"/>
                    </a:lnTo>
                    <a:lnTo>
                      <a:pt x="6"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4" name="Freeform 777"/>
              <p:cNvSpPr>
                <a:spLocks/>
              </p:cNvSpPr>
              <p:nvPr/>
            </p:nvSpPr>
            <p:spPr bwMode="auto">
              <a:xfrm>
                <a:off x="-3476997" y="3870474"/>
                <a:ext cx="6350" cy="41275"/>
              </a:xfrm>
              <a:custGeom>
                <a:avLst/>
                <a:gdLst>
                  <a:gd name="T0" fmla="*/ 0 w 4"/>
                  <a:gd name="T1" fmla="*/ 0 h 26"/>
                  <a:gd name="T2" fmla="*/ 0 w 4"/>
                  <a:gd name="T3" fmla="*/ 26 h 26"/>
                  <a:gd name="T4" fmla="*/ 4 w 4"/>
                  <a:gd name="T5" fmla="*/ 26 h 26"/>
                  <a:gd name="T6" fmla="*/ 0 w 4"/>
                  <a:gd name="T7" fmla="*/ 0 h 26"/>
                </a:gdLst>
                <a:ahLst/>
                <a:cxnLst>
                  <a:cxn ang="0">
                    <a:pos x="T0" y="T1"/>
                  </a:cxn>
                  <a:cxn ang="0">
                    <a:pos x="T2" y="T3"/>
                  </a:cxn>
                  <a:cxn ang="0">
                    <a:pos x="T4" y="T5"/>
                  </a:cxn>
                  <a:cxn ang="0">
                    <a:pos x="T6" y="T7"/>
                  </a:cxn>
                </a:cxnLst>
                <a:rect l="0" t="0" r="r" b="b"/>
                <a:pathLst>
                  <a:path w="4" h="26">
                    <a:moveTo>
                      <a:pt x="0" y="0"/>
                    </a:moveTo>
                    <a:lnTo>
                      <a:pt x="0" y="26"/>
                    </a:lnTo>
                    <a:lnTo>
                      <a:pt x="4" y="26"/>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5" name="Freeform 778"/>
              <p:cNvSpPr>
                <a:spLocks/>
              </p:cNvSpPr>
              <p:nvPr/>
            </p:nvSpPr>
            <p:spPr bwMode="auto">
              <a:xfrm>
                <a:off x="-3454772" y="3867299"/>
                <a:ext cx="6350" cy="39688"/>
              </a:xfrm>
              <a:custGeom>
                <a:avLst/>
                <a:gdLst>
                  <a:gd name="T0" fmla="*/ 0 w 4"/>
                  <a:gd name="T1" fmla="*/ 0 h 25"/>
                  <a:gd name="T2" fmla="*/ 4 w 4"/>
                  <a:gd name="T3" fmla="*/ 25 h 25"/>
                  <a:gd name="T4" fmla="*/ 4 w 4"/>
                  <a:gd name="T5" fmla="*/ 0 h 25"/>
                  <a:gd name="T6" fmla="*/ 0 w 4"/>
                  <a:gd name="T7" fmla="*/ 0 h 25"/>
                </a:gdLst>
                <a:ahLst/>
                <a:cxnLst>
                  <a:cxn ang="0">
                    <a:pos x="T0" y="T1"/>
                  </a:cxn>
                  <a:cxn ang="0">
                    <a:pos x="T2" y="T3"/>
                  </a:cxn>
                  <a:cxn ang="0">
                    <a:pos x="T4" y="T5"/>
                  </a:cxn>
                  <a:cxn ang="0">
                    <a:pos x="T6" y="T7"/>
                  </a:cxn>
                </a:cxnLst>
                <a:rect l="0" t="0" r="r" b="b"/>
                <a:pathLst>
                  <a:path w="4" h="25">
                    <a:moveTo>
                      <a:pt x="0" y="0"/>
                    </a:moveTo>
                    <a:lnTo>
                      <a:pt x="4" y="25"/>
                    </a:lnTo>
                    <a:lnTo>
                      <a:pt x="4"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6" name="Freeform 779"/>
              <p:cNvSpPr>
                <a:spLocks/>
              </p:cNvSpPr>
              <p:nvPr/>
            </p:nvSpPr>
            <p:spPr bwMode="auto">
              <a:xfrm>
                <a:off x="-3442072" y="3856187"/>
                <a:ext cx="11112" cy="39688"/>
              </a:xfrm>
              <a:custGeom>
                <a:avLst/>
                <a:gdLst>
                  <a:gd name="T0" fmla="*/ 0 w 7"/>
                  <a:gd name="T1" fmla="*/ 0 h 25"/>
                  <a:gd name="T2" fmla="*/ 0 w 7"/>
                  <a:gd name="T3" fmla="*/ 25 h 25"/>
                  <a:gd name="T4" fmla="*/ 7 w 7"/>
                  <a:gd name="T5" fmla="*/ 25 h 25"/>
                  <a:gd name="T6" fmla="*/ 3 w 7"/>
                  <a:gd name="T7" fmla="*/ 0 h 25"/>
                  <a:gd name="T8" fmla="*/ 0 w 7"/>
                  <a:gd name="T9" fmla="*/ 0 h 25"/>
                </a:gdLst>
                <a:ahLst/>
                <a:cxnLst>
                  <a:cxn ang="0">
                    <a:pos x="T0" y="T1"/>
                  </a:cxn>
                  <a:cxn ang="0">
                    <a:pos x="T2" y="T3"/>
                  </a:cxn>
                  <a:cxn ang="0">
                    <a:pos x="T4" y="T5"/>
                  </a:cxn>
                  <a:cxn ang="0">
                    <a:pos x="T6" y="T7"/>
                  </a:cxn>
                  <a:cxn ang="0">
                    <a:pos x="T8" y="T9"/>
                  </a:cxn>
                </a:cxnLst>
                <a:rect l="0" t="0" r="r" b="b"/>
                <a:pathLst>
                  <a:path w="7" h="25">
                    <a:moveTo>
                      <a:pt x="0" y="0"/>
                    </a:moveTo>
                    <a:lnTo>
                      <a:pt x="0" y="25"/>
                    </a:lnTo>
                    <a:lnTo>
                      <a:pt x="7" y="25"/>
                    </a:lnTo>
                    <a:lnTo>
                      <a:pt x="3"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7" name="Freeform 780"/>
              <p:cNvSpPr>
                <a:spLocks/>
              </p:cNvSpPr>
              <p:nvPr/>
            </p:nvSpPr>
            <p:spPr bwMode="auto">
              <a:xfrm>
                <a:off x="-3856410" y="3856187"/>
                <a:ext cx="160337" cy="44450"/>
              </a:xfrm>
              <a:custGeom>
                <a:avLst/>
                <a:gdLst>
                  <a:gd name="T0" fmla="*/ 94 w 101"/>
                  <a:gd name="T1" fmla="*/ 28 h 28"/>
                  <a:gd name="T2" fmla="*/ 0 w 101"/>
                  <a:gd name="T3" fmla="*/ 0 h 28"/>
                  <a:gd name="T4" fmla="*/ 101 w 101"/>
                  <a:gd name="T5" fmla="*/ 21 h 28"/>
                  <a:gd name="T6" fmla="*/ 94 w 101"/>
                  <a:gd name="T7" fmla="*/ 28 h 28"/>
                </a:gdLst>
                <a:ahLst/>
                <a:cxnLst>
                  <a:cxn ang="0">
                    <a:pos x="T0" y="T1"/>
                  </a:cxn>
                  <a:cxn ang="0">
                    <a:pos x="T2" y="T3"/>
                  </a:cxn>
                  <a:cxn ang="0">
                    <a:pos x="T4" y="T5"/>
                  </a:cxn>
                  <a:cxn ang="0">
                    <a:pos x="T6" y="T7"/>
                  </a:cxn>
                </a:cxnLst>
                <a:rect l="0" t="0" r="r" b="b"/>
                <a:pathLst>
                  <a:path w="101" h="28">
                    <a:moveTo>
                      <a:pt x="94" y="28"/>
                    </a:moveTo>
                    <a:lnTo>
                      <a:pt x="0" y="0"/>
                    </a:lnTo>
                    <a:lnTo>
                      <a:pt x="101" y="21"/>
                    </a:lnTo>
                    <a:lnTo>
                      <a:pt x="94" y="2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8" name="Freeform 781"/>
              <p:cNvSpPr>
                <a:spLocks/>
              </p:cNvSpPr>
              <p:nvPr/>
            </p:nvSpPr>
            <p:spPr bwMode="auto">
              <a:xfrm>
                <a:off x="-3704010" y="4119712"/>
                <a:ext cx="1263650" cy="379413"/>
              </a:xfrm>
              <a:custGeom>
                <a:avLst/>
                <a:gdLst>
                  <a:gd name="T0" fmla="*/ 0 w 796"/>
                  <a:gd name="T1" fmla="*/ 7 h 239"/>
                  <a:gd name="T2" fmla="*/ 12 w 796"/>
                  <a:gd name="T3" fmla="*/ 16 h 239"/>
                  <a:gd name="T4" fmla="*/ 20 w 796"/>
                  <a:gd name="T5" fmla="*/ 30 h 239"/>
                  <a:gd name="T6" fmla="*/ 34 w 796"/>
                  <a:gd name="T7" fmla="*/ 41 h 239"/>
                  <a:gd name="T8" fmla="*/ 45 w 796"/>
                  <a:gd name="T9" fmla="*/ 46 h 239"/>
                  <a:gd name="T10" fmla="*/ 58 w 796"/>
                  <a:gd name="T11" fmla="*/ 50 h 239"/>
                  <a:gd name="T12" fmla="*/ 81 w 796"/>
                  <a:gd name="T13" fmla="*/ 57 h 239"/>
                  <a:gd name="T14" fmla="*/ 112 w 796"/>
                  <a:gd name="T15" fmla="*/ 69 h 239"/>
                  <a:gd name="T16" fmla="*/ 150 w 796"/>
                  <a:gd name="T17" fmla="*/ 78 h 239"/>
                  <a:gd name="T18" fmla="*/ 194 w 796"/>
                  <a:gd name="T19" fmla="*/ 92 h 239"/>
                  <a:gd name="T20" fmla="*/ 237 w 796"/>
                  <a:gd name="T21" fmla="*/ 108 h 239"/>
                  <a:gd name="T22" fmla="*/ 290 w 796"/>
                  <a:gd name="T23" fmla="*/ 126 h 239"/>
                  <a:gd name="T24" fmla="*/ 341 w 796"/>
                  <a:gd name="T25" fmla="*/ 140 h 239"/>
                  <a:gd name="T26" fmla="*/ 397 w 796"/>
                  <a:gd name="T27" fmla="*/ 156 h 239"/>
                  <a:gd name="T28" fmla="*/ 449 w 796"/>
                  <a:gd name="T29" fmla="*/ 172 h 239"/>
                  <a:gd name="T30" fmla="*/ 504 w 796"/>
                  <a:gd name="T31" fmla="*/ 191 h 239"/>
                  <a:gd name="T32" fmla="*/ 551 w 796"/>
                  <a:gd name="T33" fmla="*/ 202 h 239"/>
                  <a:gd name="T34" fmla="*/ 600 w 796"/>
                  <a:gd name="T35" fmla="*/ 214 h 239"/>
                  <a:gd name="T36" fmla="*/ 640 w 796"/>
                  <a:gd name="T37" fmla="*/ 225 h 239"/>
                  <a:gd name="T38" fmla="*/ 676 w 796"/>
                  <a:gd name="T39" fmla="*/ 232 h 239"/>
                  <a:gd name="T40" fmla="*/ 723 w 796"/>
                  <a:gd name="T41" fmla="*/ 239 h 239"/>
                  <a:gd name="T42" fmla="*/ 765 w 796"/>
                  <a:gd name="T43" fmla="*/ 232 h 239"/>
                  <a:gd name="T44" fmla="*/ 790 w 796"/>
                  <a:gd name="T45" fmla="*/ 228 h 239"/>
                  <a:gd name="T46" fmla="*/ 796 w 796"/>
                  <a:gd name="T47" fmla="*/ 225 h 239"/>
                  <a:gd name="T48" fmla="*/ 796 w 796"/>
                  <a:gd name="T49" fmla="*/ 211 h 239"/>
                  <a:gd name="T50" fmla="*/ 783 w 796"/>
                  <a:gd name="T51" fmla="*/ 216 h 239"/>
                  <a:gd name="T52" fmla="*/ 770 w 796"/>
                  <a:gd name="T53" fmla="*/ 221 h 239"/>
                  <a:gd name="T54" fmla="*/ 745 w 796"/>
                  <a:gd name="T55" fmla="*/ 228 h 239"/>
                  <a:gd name="T56" fmla="*/ 725 w 796"/>
                  <a:gd name="T57" fmla="*/ 223 h 239"/>
                  <a:gd name="T58" fmla="*/ 707 w 796"/>
                  <a:gd name="T59" fmla="*/ 223 h 239"/>
                  <a:gd name="T60" fmla="*/ 685 w 796"/>
                  <a:gd name="T61" fmla="*/ 223 h 239"/>
                  <a:gd name="T62" fmla="*/ 672 w 796"/>
                  <a:gd name="T63" fmla="*/ 221 h 239"/>
                  <a:gd name="T64" fmla="*/ 654 w 796"/>
                  <a:gd name="T65" fmla="*/ 211 h 239"/>
                  <a:gd name="T66" fmla="*/ 627 w 796"/>
                  <a:gd name="T67" fmla="*/ 209 h 239"/>
                  <a:gd name="T68" fmla="*/ 589 w 796"/>
                  <a:gd name="T69" fmla="*/ 200 h 239"/>
                  <a:gd name="T70" fmla="*/ 551 w 796"/>
                  <a:gd name="T71" fmla="*/ 188 h 239"/>
                  <a:gd name="T72" fmla="*/ 500 w 796"/>
                  <a:gd name="T73" fmla="*/ 175 h 239"/>
                  <a:gd name="T74" fmla="*/ 451 w 796"/>
                  <a:gd name="T75" fmla="*/ 163 h 239"/>
                  <a:gd name="T76" fmla="*/ 402 w 796"/>
                  <a:gd name="T77" fmla="*/ 149 h 239"/>
                  <a:gd name="T78" fmla="*/ 351 w 796"/>
                  <a:gd name="T79" fmla="*/ 133 h 239"/>
                  <a:gd name="T80" fmla="*/ 295 w 796"/>
                  <a:gd name="T81" fmla="*/ 117 h 239"/>
                  <a:gd name="T82" fmla="*/ 244 w 796"/>
                  <a:gd name="T83" fmla="*/ 101 h 239"/>
                  <a:gd name="T84" fmla="*/ 194 w 796"/>
                  <a:gd name="T85" fmla="*/ 87 h 239"/>
                  <a:gd name="T86" fmla="*/ 152 w 796"/>
                  <a:gd name="T87" fmla="*/ 71 h 239"/>
                  <a:gd name="T88" fmla="*/ 112 w 796"/>
                  <a:gd name="T89" fmla="*/ 59 h 239"/>
                  <a:gd name="T90" fmla="*/ 81 w 796"/>
                  <a:gd name="T91" fmla="*/ 46 h 239"/>
                  <a:gd name="T92" fmla="*/ 58 w 796"/>
                  <a:gd name="T93" fmla="*/ 39 h 239"/>
                  <a:gd name="T94" fmla="*/ 47 w 796"/>
                  <a:gd name="T95" fmla="*/ 34 h 239"/>
                  <a:gd name="T96" fmla="*/ 23 w 796"/>
                  <a:gd name="T97" fmla="*/ 16 h 239"/>
                  <a:gd name="T98" fmla="*/ 9 w 796"/>
                  <a:gd name="T99" fmla="*/ 2 h 239"/>
                  <a:gd name="T100" fmla="*/ 7 w 796"/>
                  <a:gd name="T10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6" h="239">
                    <a:moveTo>
                      <a:pt x="0" y="4"/>
                    </a:moveTo>
                    <a:lnTo>
                      <a:pt x="0" y="7"/>
                    </a:lnTo>
                    <a:lnTo>
                      <a:pt x="9" y="11"/>
                    </a:lnTo>
                    <a:lnTo>
                      <a:pt x="12" y="16"/>
                    </a:lnTo>
                    <a:lnTo>
                      <a:pt x="18" y="23"/>
                    </a:lnTo>
                    <a:lnTo>
                      <a:pt x="20" y="30"/>
                    </a:lnTo>
                    <a:lnTo>
                      <a:pt x="25" y="37"/>
                    </a:lnTo>
                    <a:lnTo>
                      <a:pt x="34" y="41"/>
                    </a:lnTo>
                    <a:lnTo>
                      <a:pt x="43" y="41"/>
                    </a:lnTo>
                    <a:lnTo>
                      <a:pt x="45" y="46"/>
                    </a:lnTo>
                    <a:lnTo>
                      <a:pt x="50" y="46"/>
                    </a:lnTo>
                    <a:lnTo>
                      <a:pt x="58" y="50"/>
                    </a:lnTo>
                    <a:lnTo>
                      <a:pt x="70" y="55"/>
                    </a:lnTo>
                    <a:lnTo>
                      <a:pt x="81" y="57"/>
                    </a:lnTo>
                    <a:lnTo>
                      <a:pt x="96" y="62"/>
                    </a:lnTo>
                    <a:lnTo>
                      <a:pt x="112" y="69"/>
                    </a:lnTo>
                    <a:lnTo>
                      <a:pt x="130" y="71"/>
                    </a:lnTo>
                    <a:lnTo>
                      <a:pt x="150" y="78"/>
                    </a:lnTo>
                    <a:lnTo>
                      <a:pt x="168" y="83"/>
                    </a:lnTo>
                    <a:lnTo>
                      <a:pt x="194" y="92"/>
                    </a:lnTo>
                    <a:lnTo>
                      <a:pt x="214" y="101"/>
                    </a:lnTo>
                    <a:lnTo>
                      <a:pt x="237" y="108"/>
                    </a:lnTo>
                    <a:lnTo>
                      <a:pt x="264" y="117"/>
                    </a:lnTo>
                    <a:lnTo>
                      <a:pt x="290" y="126"/>
                    </a:lnTo>
                    <a:lnTo>
                      <a:pt x="317" y="131"/>
                    </a:lnTo>
                    <a:lnTo>
                      <a:pt x="341" y="140"/>
                    </a:lnTo>
                    <a:lnTo>
                      <a:pt x="368" y="149"/>
                    </a:lnTo>
                    <a:lnTo>
                      <a:pt x="397" y="156"/>
                    </a:lnTo>
                    <a:lnTo>
                      <a:pt x="424" y="165"/>
                    </a:lnTo>
                    <a:lnTo>
                      <a:pt x="449" y="172"/>
                    </a:lnTo>
                    <a:lnTo>
                      <a:pt x="475" y="179"/>
                    </a:lnTo>
                    <a:lnTo>
                      <a:pt x="504" y="191"/>
                    </a:lnTo>
                    <a:lnTo>
                      <a:pt x="529" y="195"/>
                    </a:lnTo>
                    <a:lnTo>
                      <a:pt x="551" y="202"/>
                    </a:lnTo>
                    <a:lnTo>
                      <a:pt x="576" y="209"/>
                    </a:lnTo>
                    <a:lnTo>
                      <a:pt x="600" y="214"/>
                    </a:lnTo>
                    <a:lnTo>
                      <a:pt x="618" y="221"/>
                    </a:lnTo>
                    <a:lnTo>
                      <a:pt x="640" y="225"/>
                    </a:lnTo>
                    <a:lnTo>
                      <a:pt x="660" y="228"/>
                    </a:lnTo>
                    <a:lnTo>
                      <a:pt x="676" y="232"/>
                    </a:lnTo>
                    <a:lnTo>
                      <a:pt x="694" y="234"/>
                    </a:lnTo>
                    <a:lnTo>
                      <a:pt x="723" y="239"/>
                    </a:lnTo>
                    <a:lnTo>
                      <a:pt x="745" y="234"/>
                    </a:lnTo>
                    <a:lnTo>
                      <a:pt x="765" y="232"/>
                    </a:lnTo>
                    <a:lnTo>
                      <a:pt x="776" y="232"/>
                    </a:lnTo>
                    <a:lnTo>
                      <a:pt x="790" y="228"/>
                    </a:lnTo>
                    <a:lnTo>
                      <a:pt x="794" y="225"/>
                    </a:lnTo>
                    <a:lnTo>
                      <a:pt x="796" y="225"/>
                    </a:lnTo>
                    <a:lnTo>
                      <a:pt x="796" y="209"/>
                    </a:lnTo>
                    <a:lnTo>
                      <a:pt x="796" y="211"/>
                    </a:lnTo>
                    <a:lnTo>
                      <a:pt x="792" y="214"/>
                    </a:lnTo>
                    <a:lnTo>
                      <a:pt x="783" y="216"/>
                    </a:lnTo>
                    <a:lnTo>
                      <a:pt x="776" y="216"/>
                    </a:lnTo>
                    <a:lnTo>
                      <a:pt x="770" y="221"/>
                    </a:lnTo>
                    <a:lnTo>
                      <a:pt x="761" y="228"/>
                    </a:lnTo>
                    <a:lnTo>
                      <a:pt x="745" y="228"/>
                    </a:lnTo>
                    <a:lnTo>
                      <a:pt x="736" y="223"/>
                    </a:lnTo>
                    <a:lnTo>
                      <a:pt x="725" y="223"/>
                    </a:lnTo>
                    <a:lnTo>
                      <a:pt x="716" y="225"/>
                    </a:lnTo>
                    <a:lnTo>
                      <a:pt x="707" y="223"/>
                    </a:lnTo>
                    <a:lnTo>
                      <a:pt x="696" y="223"/>
                    </a:lnTo>
                    <a:lnTo>
                      <a:pt x="685" y="223"/>
                    </a:lnTo>
                    <a:lnTo>
                      <a:pt x="683" y="221"/>
                    </a:lnTo>
                    <a:lnTo>
                      <a:pt x="672" y="221"/>
                    </a:lnTo>
                    <a:lnTo>
                      <a:pt x="665" y="221"/>
                    </a:lnTo>
                    <a:lnTo>
                      <a:pt x="654" y="211"/>
                    </a:lnTo>
                    <a:lnTo>
                      <a:pt x="640" y="211"/>
                    </a:lnTo>
                    <a:lnTo>
                      <a:pt x="627" y="209"/>
                    </a:lnTo>
                    <a:lnTo>
                      <a:pt x="611" y="202"/>
                    </a:lnTo>
                    <a:lnTo>
                      <a:pt x="589" y="200"/>
                    </a:lnTo>
                    <a:lnTo>
                      <a:pt x="571" y="193"/>
                    </a:lnTo>
                    <a:lnTo>
                      <a:pt x="551" y="188"/>
                    </a:lnTo>
                    <a:lnTo>
                      <a:pt x="527" y="184"/>
                    </a:lnTo>
                    <a:lnTo>
                      <a:pt x="500" y="175"/>
                    </a:lnTo>
                    <a:lnTo>
                      <a:pt x="475" y="170"/>
                    </a:lnTo>
                    <a:lnTo>
                      <a:pt x="451" y="163"/>
                    </a:lnTo>
                    <a:lnTo>
                      <a:pt x="428" y="154"/>
                    </a:lnTo>
                    <a:lnTo>
                      <a:pt x="402" y="149"/>
                    </a:lnTo>
                    <a:lnTo>
                      <a:pt x="375" y="138"/>
                    </a:lnTo>
                    <a:lnTo>
                      <a:pt x="351" y="133"/>
                    </a:lnTo>
                    <a:lnTo>
                      <a:pt x="321" y="126"/>
                    </a:lnTo>
                    <a:lnTo>
                      <a:pt x="295" y="117"/>
                    </a:lnTo>
                    <a:lnTo>
                      <a:pt x="270" y="108"/>
                    </a:lnTo>
                    <a:lnTo>
                      <a:pt x="244" y="101"/>
                    </a:lnTo>
                    <a:lnTo>
                      <a:pt x="219" y="92"/>
                    </a:lnTo>
                    <a:lnTo>
                      <a:pt x="194" y="87"/>
                    </a:lnTo>
                    <a:lnTo>
                      <a:pt x="174" y="80"/>
                    </a:lnTo>
                    <a:lnTo>
                      <a:pt x="152" y="71"/>
                    </a:lnTo>
                    <a:lnTo>
                      <a:pt x="130" y="69"/>
                    </a:lnTo>
                    <a:lnTo>
                      <a:pt x="112" y="59"/>
                    </a:lnTo>
                    <a:lnTo>
                      <a:pt x="96" y="55"/>
                    </a:lnTo>
                    <a:lnTo>
                      <a:pt x="81" y="46"/>
                    </a:lnTo>
                    <a:lnTo>
                      <a:pt x="67" y="43"/>
                    </a:lnTo>
                    <a:lnTo>
                      <a:pt x="58" y="39"/>
                    </a:lnTo>
                    <a:lnTo>
                      <a:pt x="50" y="37"/>
                    </a:lnTo>
                    <a:lnTo>
                      <a:pt x="47" y="34"/>
                    </a:lnTo>
                    <a:lnTo>
                      <a:pt x="32" y="25"/>
                    </a:lnTo>
                    <a:lnTo>
                      <a:pt x="23" y="16"/>
                    </a:lnTo>
                    <a:lnTo>
                      <a:pt x="14" y="11"/>
                    </a:lnTo>
                    <a:lnTo>
                      <a:pt x="9" y="2"/>
                    </a:lnTo>
                    <a:lnTo>
                      <a:pt x="7" y="2"/>
                    </a:lnTo>
                    <a:lnTo>
                      <a:pt x="7"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299" name="Freeform 782"/>
              <p:cNvSpPr>
                <a:spLocks/>
              </p:cNvSpPr>
              <p:nvPr/>
            </p:nvSpPr>
            <p:spPr bwMode="auto">
              <a:xfrm>
                <a:off x="-2440360" y="4437212"/>
                <a:ext cx="690562" cy="44450"/>
              </a:xfrm>
              <a:custGeom>
                <a:avLst/>
                <a:gdLst>
                  <a:gd name="T0" fmla="*/ 0 w 435"/>
                  <a:gd name="T1" fmla="*/ 25 h 28"/>
                  <a:gd name="T2" fmla="*/ 10 w 435"/>
                  <a:gd name="T3" fmla="*/ 21 h 28"/>
                  <a:gd name="T4" fmla="*/ 27 w 435"/>
                  <a:gd name="T5" fmla="*/ 14 h 28"/>
                  <a:gd name="T6" fmla="*/ 47 w 435"/>
                  <a:gd name="T7" fmla="*/ 14 h 28"/>
                  <a:gd name="T8" fmla="*/ 65 w 435"/>
                  <a:gd name="T9" fmla="*/ 14 h 28"/>
                  <a:gd name="T10" fmla="*/ 87 w 435"/>
                  <a:gd name="T11" fmla="*/ 21 h 28"/>
                  <a:gd name="T12" fmla="*/ 114 w 435"/>
                  <a:gd name="T13" fmla="*/ 21 h 28"/>
                  <a:gd name="T14" fmla="*/ 148 w 435"/>
                  <a:gd name="T15" fmla="*/ 21 h 28"/>
                  <a:gd name="T16" fmla="*/ 177 w 435"/>
                  <a:gd name="T17" fmla="*/ 21 h 28"/>
                  <a:gd name="T18" fmla="*/ 206 w 435"/>
                  <a:gd name="T19" fmla="*/ 28 h 28"/>
                  <a:gd name="T20" fmla="*/ 230 w 435"/>
                  <a:gd name="T21" fmla="*/ 28 h 28"/>
                  <a:gd name="T22" fmla="*/ 248 w 435"/>
                  <a:gd name="T23" fmla="*/ 28 h 28"/>
                  <a:gd name="T24" fmla="*/ 266 w 435"/>
                  <a:gd name="T25" fmla="*/ 28 h 28"/>
                  <a:gd name="T26" fmla="*/ 284 w 435"/>
                  <a:gd name="T27" fmla="*/ 28 h 28"/>
                  <a:gd name="T28" fmla="*/ 306 w 435"/>
                  <a:gd name="T29" fmla="*/ 25 h 28"/>
                  <a:gd name="T30" fmla="*/ 331 w 435"/>
                  <a:gd name="T31" fmla="*/ 25 h 28"/>
                  <a:gd name="T32" fmla="*/ 355 w 435"/>
                  <a:gd name="T33" fmla="*/ 23 h 28"/>
                  <a:gd name="T34" fmla="*/ 384 w 435"/>
                  <a:gd name="T35" fmla="*/ 21 h 28"/>
                  <a:gd name="T36" fmla="*/ 409 w 435"/>
                  <a:gd name="T37" fmla="*/ 16 h 28"/>
                  <a:gd name="T38" fmla="*/ 435 w 435"/>
                  <a:gd name="T39" fmla="*/ 11 h 28"/>
                  <a:gd name="T40" fmla="*/ 433 w 435"/>
                  <a:gd name="T41" fmla="*/ 2 h 28"/>
                  <a:gd name="T42" fmla="*/ 413 w 435"/>
                  <a:gd name="T43" fmla="*/ 2 h 28"/>
                  <a:gd name="T44" fmla="*/ 388 w 435"/>
                  <a:gd name="T45" fmla="*/ 7 h 28"/>
                  <a:gd name="T46" fmla="*/ 362 w 435"/>
                  <a:gd name="T47" fmla="*/ 14 h 28"/>
                  <a:gd name="T48" fmla="*/ 331 w 435"/>
                  <a:gd name="T49" fmla="*/ 16 h 28"/>
                  <a:gd name="T50" fmla="*/ 299 w 435"/>
                  <a:gd name="T51" fmla="*/ 21 h 28"/>
                  <a:gd name="T52" fmla="*/ 268 w 435"/>
                  <a:gd name="T53" fmla="*/ 23 h 28"/>
                  <a:gd name="T54" fmla="*/ 244 w 435"/>
                  <a:gd name="T55" fmla="*/ 23 h 28"/>
                  <a:gd name="T56" fmla="*/ 224 w 435"/>
                  <a:gd name="T57" fmla="*/ 16 h 28"/>
                  <a:gd name="T58" fmla="*/ 194 w 435"/>
                  <a:gd name="T59" fmla="*/ 14 h 28"/>
                  <a:gd name="T60" fmla="*/ 166 w 435"/>
                  <a:gd name="T61" fmla="*/ 14 h 28"/>
                  <a:gd name="T62" fmla="*/ 139 w 435"/>
                  <a:gd name="T63" fmla="*/ 7 h 28"/>
                  <a:gd name="T64" fmla="*/ 110 w 435"/>
                  <a:gd name="T65" fmla="*/ 7 h 28"/>
                  <a:gd name="T66" fmla="*/ 83 w 435"/>
                  <a:gd name="T67" fmla="*/ 7 h 28"/>
                  <a:gd name="T68" fmla="*/ 63 w 435"/>
                  <a:gd name="T69" fmla="*/ 4 h 28"/>
                  <a:gd name="T70" fmla="*/ 41 w 435"/>
                  <a:gd name="T71" fmla="*/ 2 h 28"/>
                  <a:gd name="T72" fmla="*/ 23 w 435"/>
                  <a:gd name="T73" fmla="*/ 7 h 28"/>
                  <a:gd name="T74" fmla="*/ 7 w 435"/>
                  <a:gd name="T75" fmla="*/ 7 h 28"/>
                  <a:gd name="T76" fmla="*/ 0 w 435"/>
                  <a:gd name="T77" fmla="*/ 1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5" h="28">
                    <a:moveTo>
                      <a:pt x="0" y="25"/>
                    </a:moveTo>
                    <a:lnTo>
                      <a:pt x="0" y="25"/>
                    </a:lnTo>
                    <a:lnTo>
                      <a:pt x="0" y="21"/>
                    </a:lnTo>
                    <a:lnTo>
                      <a:pt x="10" y="21"/>
                    </a:lnTo>
                    <a:lnTo>
                      <a:pt x="23" y="16"/>
                    </a:lnTo>
                    <a:lnTo>
                      <a:pt x="27" y="14"/>
                    </a:lnTo>
                    <a:lnTo>
                      <a:pt x="36" y="14"/>
                    </a:lnTo>
                    <a:lnTo>
                      <a:pt x="47" y="14"/>
                    </a:lnTo>
                    <a:lnTo>
                      <a:pt x="56" y="14"/>
                    </a:lnTo>
                    <a:lnTo>
                      <a:pt x="65" y="14"/>
                    </a:lnTo>
                    <a:lnTo>
                      <a:pt x="74" y="14"/>
                    </a:lnTo>
                    <a:lnTo>
                      <a:pt x="87" y="21"/>
                    </a:lnTo>
                    <a:lnTo>
                      <a:pt x="103" y="16"/>
                    </a:lnTo>
                    <a:lnTo>
                      <a:pt x="114" y="21"/>
                    </a:lnTo>
                    <a:lnTo>
                      <a:pt x="130" y="21"/>
                    </a:lnTo>
                    <a:lnTo>
                      <a:pt x="148" y="21"/>
                    </a:lnTo>
                    <a:lnTo>
                      <a:pt x="163" y="23"/>
                    </a:lnTo>
                    <a:lnTo>
                      <a:pt x="177" y="21"/>
                    </a:lnTo>
                    <a:lnTo>
                      <a:pt x="188" y="25"/>
                    </a:lnTo>
                    <a:lnTo>
                      <a:pt x="206" y="28"/>
                    </a:lnTo>
                    <a:lnTo>
                      <a:pt x="219" y="28"/>
                    </a:lnTo>
                    <a:lnTo>
                      <a:pt x="230" y="28"/>
                    </a:lnTo>
                    <a:lnTo>
                      <a:pt x="241" y="28"/>
                    </a:lnTo>
                    <a:lnTo>
                      <a:pt x="248" y="28"/>
                    </a:lnTo>
                    <a:lnTo>
                      <a:pt x="253" y="28"/>
                    </a:lnTo>
                    <a:lnTo>
                      <a:pt x="266" y="28"/>
                    </a:lnTo>
                    <a:lnTo>
                      <a:pt x="273" y="28"/>
                    </a:lnTo>
                    <a:lnTo>
                      <a:pt x="284" y="28"/>
                    </a:lnTo>
                    <a:lnTo>
                      <a:pt x="295" y="28"/>
                    </a:lnTo>
                    <a:lnTo>
                      <a:pt x="306" y="25"/>
                    </a:lnTo>
                    <a:lnTo>
                      <a:pt x="319" y="25"/>
                    </a:lnTo>
                    <a:lnTo>
                      <a:pt x="331" y="25"/>
                    </a:lnTo>
                    <a:lnTo>
                      <a:pt x="342" y="23"/>
                    </a:lnTo>
                    <a:lnTo>
                      <a:pt x="355" y="23"/>
                    </a:lnTo>
                    <a:lnTo>
                      <a:pt x="366" y="23"/>
                    </a:lnTo>
                    <a:lnTo>
                      <a:pt x="384" y="21"/>
                    </a:lnTo>
                    <a:lnTo>
                      <a:pt x="395" y="16"/>
                    </a:lnTo>
                    <a:lnTo>
                      <a:pt x="409" y="16"/>
                    </a:lnTo>
                    <a:lnTo>
                      <a:pt x="422" y="14"/>
                    </a:lnTo>
                    <a:lnTo>
                      <a:pt x="435" y="11"/>
                    </a:lnTo>
                    <a:lnTo>
                      <a:pt x="435" y="0"/>
                    </a:lnTo>
                    <a:lnTo>
                      <a:pt x="433" y="2"/>
                    </a:lnTo>
                    <a:lnTo>
                      <a:pt x="422" y="2"/>
                    </a:lnTo>
                    <a:lnTo>
                      <a:pt x="413" y="2"/>
                    </a:lnTo>
                    <a:lnTo>
                      <a:pt x="406" y="4"/>
                    </a:lnTo>
                    <a:lnTo>
                      <a:pt x="388" y="7"/>
                    </a:lnTo>
                    <a:lnTo>
                      <a:pt x="375" y="7"/>
                    </a:lnTo>
                    <a:lnTo>
                      <a:pt x="362" y="14"/>
                    </a:lnTo>
                    <a:lnTo>
                      <a:pt x="344" y="14"/>
                    </a:lnTo>
                    <a:lnTo>
                      <a:pt x="331" y="16"/>
                    </a:lnTo>
                    <a:lnTo>
                      <a:pt x="313" y="16"/>
                    </a:lnTo>
                    <a:lnTo>
                      <a:pt x="299" y="21"/>
                    </a:lnTo>
                    <a:lnTo>
                      <a:pt x="281" y="23"/>
                    </a:lnTo>
                    <a:lnTo>
                      <a:pt x="268" y="23"/>
                    </a:lnTo>
                    <a:lnTo>
                      <a:pt x="257" y="23"/>
                    </a:lnTo>
                    <a:lnTo>
                      <a:pt x="244" y="23"/>
                    </a:lnTo>
                    <a:lnTo>
                      <a:pt x="232" y="16"/>
                    </a:lnTo>
                    <a:lnTo>
                      <a:pt x="224" y="16"/>
                    </a:lnTo>
                    <a:lnTo>
                      <a:pt x="210" y="16"/>
                    </a:lnTo>
                    <a:lnTo>
                      <a:pt x="194" y="14"/>
                    </a:lnTo>
                    <a:lnTo>
                      <a:pt x="183" y="14"/>
                    </a:lnTo>
                    <a:lnTo>
                      <a:pt x="166" y="14"/>
                    </a:lnTo>
                    <a:lnTo>
                      <a:pt x="150" y="9"/>
                    </a:lnTo>
                    <a:lnTo>
                      <a:pt x="139" y="7"/>
                    </a:lnTo>
                    <a:lnTo>
                      <a:pt x="123" y="7"/>
                    </a:lnTo>
                    <a:lnTo>
                      <a:pt x="110" y="7"/>
                    </a:lnTo>
                    <a:lnTo>
                      <a:pt x="94" y="7"/>
                    </a:lnTo>
                    <a:lnTo>
                      <a:pt x="83" y="7"/>
                    </a:lnTo>
                    <a:lnTo>
                      <a:pt x="70" y="4"/>
                    </a:lnTo>
                    <a:lnTo>
                      <a:pt x="63" y="4"/>
                    </a:lnTo>
                    <a:lnTo>
                      <a:pt x="54" y="2"/>
                    </a:lnTo>
                    <a:lnTo>
                      <a:pt x="41" y="2"/>
                    </a:lnTo>
                    <a:lnTo>
                      <a:pt x="30" y="2"/>
                    </a:lnTo>
                    <a:lnTo>
                      <a:pt x="23" y="7"/>
                    </a:lnTo>
                    <a:lnTo>
                      <a:pt x="10" y="7"/>
                    </a:lnTo>
                    <a:lnTo>
                      <a:pt x="7" y="7"/>
                    </a:lnTo>
                    <a:lnTo>
                      <a:pt x="0" y="7"/>
                    </a:lnTo>
                    <a:lnTo>
                      <a:pt x="0" y="11"/>
                    </a:lnTo>
                    <a:lnTo>
                      <a:pt x="0"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0" name="Freeform 783"/>
              <p:cNvSpPr>
                <a:spLocks/>
              </p:cNvSpPr>
              <p:nvPr/>
            </p:nvSpPr>
            <p:spPr bwMode="auto">
              <a:xfrm>
                <a:off x="-3600822" y="3976837"/>
                <a:ext cx="866775" cy="300038"/>
              </a:xfrm>
              <a:custGeom>
                <a:avLst/>
                <a:gdLst>
                  <a:gd name="T0" fmla="*/ 0 w 546"/>
                  <a:gd name="T1" fmla="*/ 69 h 189"/>
                  <a:gd name="T2" fmla="*/ 2 w 546"/>
                  <a:gd name="T3" fmla="*/ 62 h 189"/>
                  <a:gd name="T4" fmla="*/ 7 w 546"/>
                  <a:gd name="T5" fmla="*/ 58 h 189"/>
                  <a:gd name="T6" fmla="*/ 16 w 546"/>
                  <a:gd name="T7" fmla="*/ 55 h 189"/>
                  <a:gd name="T8" fmla="*/ 31 w 546"/>
                  <a:gd name="T9" fmla="*/ 55 h 189"/>
                  <a:gd name="T10" fmla="*/ 40 w 546"/>
                  <a:gd name="T11" fmla="*/ 55 h 189"/>
                  <a:gd name="T12" fmla="*/ 42 w 546"/>
                  <a:gd name="T13" fmla="*/ 48 h 189"/>
                  <a:gd name="T14" fmla="*/ 54 w 546"/>
                  <a:gd name="T15" fmla="*/ 32 h 189"/>
                  <a:gd name="T16" fmla="*/ 67 w 546"/>
                  <a:gd name="T17" fmla="*/ 16 h 189"/>
                  <a:gd name="T18" fmla="*/ 85 w 546"/>
                  <a:gd name="T19" fmla="*/ 7 h 189"/>
                  <a:gd name="T20" fmla="*/ 107 w 546"/>
                  <a:gd name="T21" fmla="*/ 0 h 189"/>
                  <a:gd name="T22" fmla="*/ 120 w 546"/>
                  <a:gd name="T23" fmla="*/ 2 h 189"/>
                  <a:gd name="T24" fmla="*/ 132 w 546"/>
                  <a:gd name="T25" fmla="*/ 7 h 189"/>
                  <a:gd name="T26" fmla="*/ 462 w 546"/>
                  <a:gd name="T27" fmla="*/ 83 h 189"/>
                  <a:gd name="T28" fmla="*/ 466 w 546"/>
                  <a:gd name="T29" fmla="*/ 76 h 189"/>
                  <a:gd name="T30" fmla="*/ 477 w 546"/>
                  <a:gd name="T31" fmla="*/ 76 h 189"/>
                  <a:gd name="T32" fmla="*/ 493 w 546"/>
                  <a:gd name="T33" fmla="*/ 87 h 189"/>
                  <a:gd name="T34" fmla="*/ 495 w 546"/>
                  <a:gd name="T35" fmla="*/ 97 h 189"/>
                  <a:gd name="T36" fmla="*/ 502 w 546"/>
                  <a:gd name="T37" fmla="*/ 106 h 189"/>
                  <a:gd name="T38" fmla="*/ 511 w 546"/>
                  <a:gd name="T39" fmla="*/ 113 h 189"/>
                  <a:gd name="T40" fmla="*/ 524 w 546"/>
                  <a:gd name="T41" fmla="*/ 120 h 189"/>
                  <a:gd name="T42" fmla="*/ 524 w 546"/>
                  <a:gd name="T43" fmla="*/ 127 h 189"/>
                  <a:gd name="T44" fmla="*/ 526 w 546"/>
                  <a:gd name="T45" fmla="*/ 145 h 189"/>
                  <a:gd name="T46" fmla="*/ 533 w 546"/>
                  <a:gd name="T47" fmla="*/ 161 h 189"/>
                  <a:gd name="T48" fmla="*/ 542 w 546"/>
                  <a:gd name="T49" fmla="*/ 173 h 189"/>
                  <a:gd name="T50" fmla="*/ 546 w 546"/>
                  <a:gd name="T51" fmla="*/ 184 h 189"/>
                  <a:gd name="T52" fmla="*/ 533 w 546"/>
                  <a:gd name="T53" fmla="*/ 189 h 189"/>
                  <a:gd name="T54" fmla="*/ 515 w 546"/>
                  <a:gd name="T55" fmla="*/ 186 h 189"/>
                  <a:gd name="T56" fmla="*/ 500 w 546"/>
                  <a:gd name="T57" fmla="*/ 184 h 189"/>
                  <a:gd name="T58" fmla="*/ 477 w 546"/>
                  <a:gd name="T59" fmla="*/ 177 h 189"/>
                  <a:gd name="T60" fmla="*/ 455 w 546"/>
                  <a:gd name="T61" fmla="*/ 173 h 189"/>
                  <a:gd name="T62" fmla="*/ 433 w 546"/>
                  <a:gd name="T63" fmla="*/ 166 h 189"/>
                  <a:gd name="T64" fmla="*/ 415 w 546"/>
                  <a:gd name="T65" fmla="*/ 163 h 189"/>
                  <a:gd name="T66" fmla="*/ 397 w 546"/>
                  <a:gd name="T67" fmla="*/ 161 h 189"/>
                  <a:gd name="T68" fmla="*/ 388 w 546"/>
                  <a:gd name="T69" fmla="*/ 156 h 189"/>
                  <a:gd name="T70" fmla="*/ 375 w 546"/>
                  <a:gd name="T71" fmla="*/ 156 h 189"/>
                  <a:gd name="T72" fmla="*/ 361 w 546"/>
                  <a:gd name="T73" fmla="*/ 156 h 189"/>
                  <a:gd name="T74" fmla="*/ 348 w 546"/>
                  <a:gd name="T75" fmla="*/ 156 h 189"/>
                  <a:gd name="T76" fmla="*/ 339 w 546"/>
                  <a:gd name="T77" fmla="*/ 152 h 189"/>
                  <a:gd name="T78" fmla="*/ 328 w 546"/>
                  <a:gd name="T79" fmla="*/ 168 h 189"/>
                  <a:gd name="T80" fmla="*/ 321 w 546"/>
                  <a:gd name="T81" fmla="*/ 168 h 189"/>
                  <a:gd name="T82" fmla="*/ 297 w 546"/>
                  <a:gd name="T83" fmla="*/ 161 h 189"/>
                  <a:gd name="T84" fmla="*/ 252 w 546"/>
                  <a:gd name="T85" fmla="*/ 149 h 189"/>
                  <a:gd name="T86" fmla="*/ 196 w 546"/>
                  <a:gd name="T87" fmla="*/ 136 h 189"/>
                  <a:gd name="T88" fmla="*/ 136 w 546"/>
                  <a:gd name="T89" fmla="*/ 120 h 189"/>
                  <a:gd name="T90" fmla="*/ 78 w 546"/>
                  <a:gd name="T91" fmla="*/ 101 h 189"/>
                  <a:gd name="T92" fmla="*/ 36 w 546"/>
                  <a:gd name="T93" fmla="*/ 85 h 189"/>
                  <a:gd name="T94" fmla="*/ 5 w 546"/>
                  <a:gd name="T95" fmla="*/ 74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46" h="189">
                    <a:moveTo>
                      <a:pt x="0" y="71"/>
                    </a:moveTo>
                    <a:lnTo>
                      <a:pt x="0" y="69"/>
                    </a:lnTo>
                    <a:lnTo>
                      <a:pt x="2" y="65"/>
                    </a:lnTo>
                    <a:lnTo>
                      <a:pt x="2" y="62"/>
                    </a:lnTo>
                    <a:lnTo>
                      <a:pt x="5" y="62"/>
                    </a:lnTo>
                    <a:lnTo>
                      <a:pt x="7" y="58"/>
                    </a:lnTo>
                    <a:lnTo>
                      <a:pt x="9" y="58"/>
                    </a:lnTo>
                    <a:lnTo>
                      <a:pt x="16" y="55"/>
                    </a:lnTo>
                    <a:lnTo>
                      <a:pt x="27" y="55"/>
                    </a:lnTo>
                    <a:lnTo>
                      <a:pt x="31" y="55"/>
                    </a:lnTo>
                    <a:lnTo>
                      <a:pt x="36" y="55"/>
                    </a:lnTo>
                    <a:lnTo>
                      <a:pt x="40" y="55"/>
                    </a:lnTo>
                    <a:lnTo>
                      <a:pt x="40" y="53"/>
                    </a:lnTo>
                    <a:lnTo>
                      <a:pt x="42" y="48"/>
                    </a:lnTo>
                    <a:lnTo>
                      <a:pt x="49" y="39"/>
                    </a:lnTo>
                    <a:lnTo>
                      <a:pt x="54" y="32"/>
                    </a:lnTo>
                    <a:lnTo>
                      <a:pt x="60" y="28"/>
                    </a:lnTo>
                    <a:lnTo>
                      <a:pt x="67" y="16"/>
                    </a:lnTo>
                    <a:lnTo>
                      <a:pt x="78" y="9"/>
                    </a:lnTo>
                    <a:lnTo>
                      <a:pt x="85" y="7"/>
                    </a:lnTo>
                    <a:lnTo>
                      <a:pt x="98" y="0"/>
                    </a:lnTo>
                    <a:lnTo>
                      <a:pt x="107" y="0"/>
                    </a:lnTo>
                    <a:lnTo>
                      <a:pt x="114" y="0"/>
                    </a:lnTo>
                    <a:lnTo>
                      <a:pt x="120" y="2"/>
                    </a:lnTo>
                    <a:lnTo>
                      <a:pt x="129" y="2"/>
                    </a:lnTo>
                    <a:lnTo>
                      <a:pt x="132" y="7"/>
                    </a:lnTo>
                    <a:lnTo>
                      <a:pt x="134" y="7"/>
                    </a:lnTo>
                    <a:lnTo>
                      <a:pt x="462" y="83"/>
                    </a:lnTo>
                    <a:lnTo>
                      <a:pt x="464" y="78"/>
                    </a:lnTo>
                    <a:lnTo>
                      <a:pt x="466" y="76"/>
                    </a:lnTo>
                    <a:lnTo>
                      <a:pt x="475" y="76"/>
                    </a:lnTo>
                    <a:lnTo>
                      <a:pt x="477" y="76"/>
                    </a:lnTo>
                    <a:lnTo>
                      <a:pt x="486" y="83"/>
                    </a:lnTo>
                    <a:lnTo>
                      <a:pt x="493" y="87"/>
                    </a:lnTo>
                    <a:lnTo>
                      <a:pt x="495" y="94"/>
                    </a:lnTo>
                    <a:lnTo>
                      <a:pt x="495" y="97"/>
                    </a:lnTo>
                    <a:lnTo>
                      <a:pt x="500" y="104"/>
                    </a:lnTo>
                    <a:lnTo>
                      <a:pt x="502" y="106"/>
                    </a:lnTo>
                    <a:lnTo>
                      <a:pt x="506" y="108"/>
                    </a:lnTo>
                    <a:lnTo>
                      <a:pt x="511" y="113"/>
                    </a:lnTo>
                    <a:lnTo>
                      <a:pt x="517" y="115"/>
                    </a:lnTo>
                    <a:lnTo>
                      <a:pt x="524" y="120"/>
                    </a:lnTo>
                    <a:lnTo>
                      <a:pt x="524" y="122"/>
                    </a:lnTo>
                    <a:lnTo>
                      <a:pt x="524" y="127"/>
                    </a:lnTo>
                    <a:lnTo>
                      <a:pt x="524" y="136"/>
                    </a:lnTo>
                    <a:lnTo>
                      <a:pt x="526" y="145"/>
                    </a:lnTo>
                    <a:lnTo>
                      <a:pt x="529" y="156"/>
                    </a:lnTo>
                    <a:lnTo>
                      <a:pt x="533" y="161"/>
                    </a:lnTo>
                    <a:lnTo>
                      <a:pt x="535" y="168"/>
                    </a:lnTo>
                    <a:lnTo>
                      <a:pt x="542" y="173"/>
                    </a:lnTo>
                    <a:lnTo>
                      <a:pt x="546" y="182"/>
                    </a:lnTo>
                    <a:lnTo>
                      <a:pt x="546" y="184"/>
                    </a:lnTo>
                    <a:lnTo>
                      <a:pt x="542" y="189"/>
                    </a:lnTo>
                    <a:lnTo>
                      <a:pt x="533" y="189"/>
                    </a:lnTo>
                    <a:lnTo>
                      <a:pt x="524" y="186"/>
                    </a:lnTo>
                    <a:lnTo>
                      <a:pt x="515" y="186"/>
                    </a:lnTo>
                    <a:lnTo>
                      <a:pt x="506" y="184"/>
                    </a:lnTo>
                    <a:lnTo>
                      <a:pt x="500" y="184"/>
                    </a:lnTo>
                    <a:lnTo>
                      <a:pt x="488" y="180"/>
                    </a:lnTo>
                    <a:lnTo>
                      <a:pt x="477" y="177"/>
                    </a:lnTo>
                    <a:lnTo>
                      <a:pt x="466" y="173"/>
                    </a:lnTo>
                    <a:lnTo>
                      <a:pt x="455" y="173"/>
                    </a:lnTo>
                    <a:lnTo>
                      <a:pt x="444" y="168"/>
                    </a:lnTo>
                    <a:lnTo>
                      <a:pt x="433" y="166"/>
                    </a:lnTo>
                    <a:lnTo>
                      <a:pt x="422" y="163"/>
                    </a:lnTo>
                    <a:lnTo>
                      <a:pt x="415" y="163"/>
                    </a:lnTo>
                    <a:lnTo>
                      <a:pt x="406" y="163"/>
                    </a:lnTo>
                    <a:lnTo>
                      <a:pt x="397" y="161"/>
                    </a:lnTo>
                    <a:lnTo>
                      <a:pt x="395" y="156"/>
                    </a:lnTo>
                    <a:lnTo>
                      <a:pt x="388" y="156"/>
                    </a:lnTo>
                    <a:lnTo>
                      <a:pt x="384" y="156"/>
                    </a:lnTo>
                    <a:lnTo>
                      <a:pt x="375" y="156"/>
                    </a:lnTo>
                    <a:lnTo>
                      <a:pt x="368" y="156"/>
                    </a:lnTo>
                    <a:lnTo>
                      <a:pt x="361" y="156"/>
                    </a:lnTo>
                    <a:lnTo>
                      <a:pt x="357" y="156"/>
                    </a:lnTo>
                    <a:lnTo>
                      <a:pt x="348" y="156"/>
                    </a:lnTo>
                    <a:lnTo>
                      <a:pt x="346" y="156"/>
                    </a:lnTo>
                    <a:lnTo>
                      <a:pt x="339" y="152"/>
                    </a:lnTo>
                    <a:lnTo>
                      <a:pt x="335" y="159"/>
                    </a:lnTo>
                    <a:lnTo>
                      <a:pt x="328" y="168"/>
                    </a:lnTo>
                    <a:lnTo>
                      <a:pt x="328" y="170"/>
                    </a:lnTo>
                    <a:lnTo>
                      <a:pt x="321" y="168"/>
                    </a:lnTo>
                    <a:lnTo>
                      <a:pt x="312" y="166"/>
                    </a:lnTo>
                    <a:lnTo>
                      <a:pt x="297" y="161"/>
                    </a:lnTo>
                    <a:lnTo>
                      <a:pt x="279" y="159"/>
                    </a:lnTo>
                    <a:lnTo>
                      <a:pt x="252" y="149"/>
                    </a:lnTo>
                    <a:lnTo>
                      <a:pt x="228" y="143"/>
                    </a:lnTo>
                    <a:lnTo>
                      <a:pt x="196" y="136"/>
                    </a:lnTo>
                    <a:lnTo>
                      <a:pt x="169" y="127"/>
                    </a:lnTo>
                    <a:lnTo>
                      <a:pt x="136" y="120"/>
                    </a:lnTo>
                    <a:lnTo>
                      <a:pt x="109" y="108"/>
                    </a:lnTo>
                    <a:lnTo>
                      <a:pt x="78" y="101"/>
                    </a:lnTo>
                    <a:lnTo>
                      <a:pt x="54" y="94"/>
                    </a:lnTo>
                    <a:lnTo>
                      <a:pt x="36" y="85"/>
                    </a:lnTo>
                    <a:lnTo>
                      <a:pt x="13" y="76"/>
                    </a:lnTo>
                    <a:lnTo>
                      <a:pt x="5" y="74"/>
                    </a:lnTo>
                    <a:lnTo>
                      <a:pt x="0"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1" name="Freeform 784"/>
              <p:cNvSpPr>
                <a:spLocks/>
              </p:cNvSpPr>
              <p:nvPr/>
            </p:nvSpPr>
            <p:spPr bwMode="auto">
              <a:xfrm>
                <a:off x="-2602285" y="4319737"/>
                <a:ext cx="155575" cy="142875"/>
              </a:xfrm>
              <a:custGeom>
                <a:avLst/>
                <a:gdLst>
                  <a:gd name="T0" fmla="*/ 11 w 98"/>
                  <a:gd name="T1" fmla="*/ 90 h 90"/>
                  <a:gd name="T2" fmla="*/ 0 w 98"/>
                  <a:gd name="T3" fmla="*/ 33 h 90"/>
                  <a:gd name="T4" fmla="*/ 89 w 98"/>
                  <a:gd name="T5" fmla="*/ 0 h 90"/>
                  <a:gd name="T6" fmla="*/ 98 w 98"/>
                  <a:gd name="T7" fmla="*/ 51 h 90"/>
                  <a:gd name="T8" fmla="*/ 11 w 98"/>
                  <a:gd name="T9" fmla="*/ 90 h 90"/>
                </a:gdLst>
                <a:ahLst/>
                <a:cxnLst>
                  <a:cxn ang="0">
                    <a:pos x="T0" y="T1"/>
                  </a:cxn>
                  <a:cxn ang="0">
                    <a:pos x="T2" y="T3"/>
                  </a:cxn>
                  <a:cxn ang="0">
                    <a:pos x="T4" y="T5"/>
                  </a:cxn>
                  <a:cxn ang="0">
                    <a:pos x="T6" y="T7"/>
                  </a:cxn>
                  <a:cxn ang="0">
                    <a:pos x="T8" y="T9"/>
                  </a:cxn>
                </a:cxnLst>
                <a:rect l="0" t="0" r="r" b="b"/>
                <a:pathLst>
                  <a:path w="98" h="90">
                    <a:moveTo>
                      <a:pt x="11" y="90"/>
                    </a:moveTo>
                    <a:lnTo>
                      <a:pt x="0" y="33"/>
                    </a:lnTo>
                    <a:lnTo>
                      <a:pt x="89" y="0"/>
                    </a:lnTo>
                    <a:lnTo>
                      <a:pt x="98" y="51"/>
                    </a:lnTo>
                    <a:lnTo>
                      <a:pt x="11"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2" name="Freeform 785"/>
              <p:cNvSpPr>
                <a:spLocks/>
              </p:cNvSpPr>
              <p:nvPr/>
            </p:nvSpPr>
            <p:spPr bwMode="auto">
              <a:xfrm>
                <a:off x="-2815010" y="4235599"/>
                <a:ext cx="609600" cy="165100"/>
              </a:xfrm>
              <a:custGeom>
                <a:avLst/>
                <a:gdLst>
                  <a:gd name="T0" fmla="*/ 76 w 384"/>
                  <a:gd name="T1" fmla="*/ 21 h 104"/>
                  <a:gd name="T2" fmla="*/ 83 w 384"/>
                  <a:gd name="T3" fmla="*/ 19 h 104"/>
                  <a:gd name="T4" fmla="*/ 103 w 384"/>
                  <a:gd name="T5" fmla="*/ 17 h 104"/>
                  <a:gd name="T6" fmla="*/ 125 w 384"/>
                  <a:gd name="T7" fmla="*/ 14 h 104"/>
                  <a:gd name="T8" fmla="*/ 156 w 384"/>
                  <a:gd name="T9" fmla="*/ 14 h 104"/>
                  <a:gd name="T10" fmla="*/ 183 w 384"/>
                  <a:gd name="T11" fmla="*/ 17 h 104"/>
                  <a:gd name="T12" fmla="*/ 208 w 384"/>
                  <a:gd name="T13" fmla="*/ 23 h 104"/>
                  <a:gd name="T14" fmla="*/ 230 w 384"/>
                  <a:gd name="T15" fmla="*/ 33 h 104"/>
                  <a:gd name="T16" fmla="*/ 236 w 384"/>
                  <a:gd name="T17" fmla="*/ 37 h 104"/>
                  <a:gd name="T18" fmla="*/ 248 w 384"/>
                  <a:gd name="T19" fmla="*/ 44 h 104"/>
                  <a:gd name="T20" fmla="*/ 256 w 384"/>
                  <a:gd name="T21" fmla="*/ 55 h 104"/>
                  <a:gd name="T22" fmla="*/ 266 w 384"/>
                  <a:gd name="T23" fmla="*/ 62 h 104"/>
                  <a:gd name="T24" fmla="*/ 279 w 384"/>
                  <a:gd name="T25" fmla="*/ 67 h 104"/>
                  <a:gd name="T26" fmla="*/ 310 w 384"/>
                  <a:gd name="T27" fmla="*/ 79 h 104"/>
                  <a:gd name="T28" fmla="*/ 348 w 384"/>
                  <a:gd name="T29" fmla="*/ 86 h 104"/>
                  <a:gd name="T30" fmla="*/ 375 w 384"/>
                  <a:gd name="T31" fmla="*/ 92 h 104"/>
                  <a:gd name="T32" fmla="*/ 384 w 384"/>
                  <a:gd name="T33" fmla="*/ 97 h 104"/>
                  <a:gd name="T34" fmla="*/ 379 w 384"/>
                  <a:gd name="T35" fmla="*/ 102 h 104"/>
                  <a:gd name="T36" fmla="*/ 366 w 384"/>
                  <a:gd name="T37" fmla="*/ 104 h 104"/>
                  <a:gd name="T38" fmla="*/ 346 w 384"/>
                  <a:gd name="T39" fmla="*/ 99 h 104"/>
                  <a:gd name="T40" fmla="*/ 317 w 384"/>
                  <a:gd name="T41" fmla="*/ 95 h 104"/>
                  <a:gd name="T42" fmla="*/ 290 w 384"/>
                  <a:gd name="T43" fmla="*/ 86 h 104"/>
                  <a:gd name="T44" fmla="*/ 272 w 384"/>
                  <a:gd name="T45" fmla="*/ 83 h 104"/>
                  <a:gd name="T46" fmla="*/ 266 w 384"/>
                  <a:gd name="T47" fmla="*/ 79 h 104"/>
                  <a:gd name="T48" fmla="*/ 256 w 384"/>
                  <a:gd name="T49" fmla="*/ 74 h 104"/>
                  <a:gd name="T50" fmla="*/ 248 w 384"/>
                  <a:gd name="T51" fmla="*/ 67 h 104"/>
                  <a:gd name="T52" fmla="*/ 236 w 384"/>
                  <a:gd name="T53" fmla="*/ 55 h 104"/>
                  <a:gd name="T54" fmla="*/ 228 w 384"/>
                  <a:gd name="T55" fmla="*/ 46 h 104"/>
                  <a:gd name="T56" fmla="*/ 129 w 384"/>
                  <a:gd name="T57" fmla="*/ 26 h 104"/>
                  <a:gd name="T58" fmla="*/ 7 w 384"/>
                  <a:gd name="T59" fmla="*/ 14 h 104"/>
                  <a:gd name="T60" fmla="*/ 0 w 384"/>
                  <a:gd name="T61" fmla="*/ 10 h 104"/>
                  <a:gd name="T62" fmla="*/ 7 w 384"/>
                  <a:gd name="T6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104">
                    <a:moveTo>
                      <a:pt x="7" y="0"/>
                    </a:moveTo>
                    <a:lnTo>
                      <a:pt x="76" y="21"/>
                    </a:lnTo>
                    <a:lnTo>
                      <a:pt x="80" y="19"/>
                    </a:lnTo>
                    <a:lnTo>
                      <a:pt x="83" y="19"/>
                    </a:lnTo>
                    <a:lnTo>
                      <a:pt x="94" y="19"/>
                    </a:lnTo>
                    <a:lnTo>
                      <a:pt x="103" y="17"/>
                    </a:lnTo>
                    <a:lnTo>
                      <a:pt x="114" y="14"/>
                    </a:lnTo>
                    <a:lnTo>
                      <a:pt x="125" y="14"/>
                    </a:lnTo>
                    <a:lnTo>
                      <a:pt x="141" y="14"/>
                    </a:lnTo>
                    <a:lnTo>
                      <a:pt x="156" y="14"/>
                    </a:lnTo>
                    <a:lnTo>
                      <a:pt x="172" y="14"/>
                    </a:lnTo>
                    <a:lnTo>
                      <a:pt x="183" y="17"/>
                    </a:lnTo>
                    <a:lnTo>
                      <a:pt x="196" y="21"/>
                    </a:lnTo>
                    <a:lnTo>
                      <a:pt x="208" y="23"/>
                    </a:lnTo>
                    <a:lnTo>
                      <a:pt x="221" y="23"/>
                    </a:lnTo>
                    <a:lnTo>
                      <a:pt x="230" y="33"/>
                    </a:lnTo>
                    <a:lnTo>
                      <a:pt x="234" y="35"/>
                    </a:lnTo>
                    <a:lnTo>
                      <a:pt x="236" y="37"/>
                    </a:lnTo>
                    <a:lnTo>
                      <a:pt x="246" y="39"/>
                    </a:lnTo>
                    <a:lnTo>
                      <a:pt x="248" y="44"/>
                    </a:lnTo>
                    <a:lnTo>
                      <a:pt x="254" y="49"/>
                    </a:lnTo>
                    <a:lnTo>
                      <a:pt x="256" y="55"/>
                    </a:lnTo>
                    <a:lnTo>
                      <a:pt x="263" y="58"/>
                    </a:lnTo>
                    <a:lnTo>
                      <a:pt x="266" y="62"/>
                    </a:lnTo>
                    <a:lnTo>
                      <a:pt x="268" y="62"/>
                    </a:lnTo>
                    <a:lnTo>
                      <a:pt x="279" y="67"/>
                    </a:lnTo>
                    <a:lnTo>
                      <a:pt x="292" y="74"/>
                    </a:lnTo>
                    <a:lnTo>
                      <a:pt x="310" y="79"/>
                    </a:lnTo>
                    <a:lnTo>
                      <a:pt x="326" y="81"/>
                    </a:lnTo>
                    <a:lnTo>
                      <a:pt x="348" y="86"/>
                    </a:lnTo>
                    <a:lnTo>
                      <a:pt x="364" y="90"/>
                    </a:lnTo>
                    <a:lnTo>
                      <a:pt x="375" y="92"/>
                    </a:lnTo>
                    <a:lnTo>
                      <a:pt x="379" y="95"/>
                    </a:lnTo>
                    <a:lnTo>
                      <a:pt x="384" y="97"/>
                    </a:lnTo>
                    <a:lnTo>
                      <a:pt x="384" y="99"/>
                    </a:lnTo>
                    <a:lnTo>
                      <a:pt x="379" y="102"/>
                    </a:lnTo>
                    <a:lnTo>
                      <a:pt x="375" y="104"/>
                    </a:lnTo>
                    <a:lnTo>
                      <a:pt x="366" y="104"/>
                    </a:lnTo>
                    <a:lnTo>
                      <a:pt x="359" y="102"/>
                    </a:lnTo>
                    <a:lnTo>
                      <a:pt x="346" y="99"/>
                    </a:lnTo>
                    <a:lnTo>
                      <a:pt x="328" y="95"/>
                    </a:lnTo>
                    <a:lnTo>
                      <a:pt x="317" y="95"/>
                    </a:lnTo>
                    <a:lnTo>
                      <a:pt x="306" y="90"/>
                    </a:lnTo>
                    <a:lnTo>
                      <a:pt x="290" y="86"/>
                    </a:lnTo>
                    <a:lnTo>
                      <a:pt x="281" y="83"/>
                    </a:lnTo>
                    <a:lnTo>
                      <a:pt x="272" y="83"/>
                    </a:lnTo>
                    <a:lnTo>
                      <a:pt x="270" y="81"/>
                    </a:lnTo>
                    <a:lnTo>
                      <a:pt x="266" y="79"/>
                    </a:lnTo>
                    <a:lnTo>
                      <a:pt x="259" y="76"/>
                    </a:lnTo>
                    <a:lnTo>
                      <a:pt x="256" y="74"/>
                    </a:lnTo>
                    <a:lnTo>
                      <a:pt x="254" y="72"/>
                    </a:lnTo>
                    <a:lnTo>
                      <a:pt x="248" y="67"/>
                    </a:lnTo>
                    <a:lnTo>
                      <a:pt x="241" y="62"/>
                    </a:lnTo>
                    <a:lnTo>
                      <a:pt x="236" y="55"/>
                    </a:lnTo>
                    <a:lnTo>
                      <a:pt x="232" y="49"/>
                    </a:lnTo>
                    <a:lnTo>
                      <a:pt x="228" y="46"/>
                    </a:lnTo>
                    <a:lnTo>
                      <a:pt x="228" y="44"/>
                    </a:lnTo>
                    <a:lnTo>
                      <a:pt x="129" y="26"/>
                    </a:lnTo>
                    <a:lnTo>
                      <a:pt x="69" y="33"/>
                    </a:lnTo>
                    <a:lnTo>
                      <a:pt x="7" y="14"/>
                    </a:lnTo>
                    <a:lnTo>
                      <a:pt x="5" y="14"/>
                    </a:lnTo>
                    <a:lnTo>
                      <a:pt x="0" y="10"/>
                    </a:lnTo>
                    <a:lnTo>
                      <a:pt x="0" y="7"/>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3" name="Freeform 786"/>
              <p:cNvSpPr>
                <a:spLocks/>
              </p:cNvSpPr>
              <p:nvPr/>
            </p:nvSpPr>
            <p:spPr bwMode="auto">
              <a:xfrm>
                <a:off x="-3416672" y="4005412"/>
                <a:ext cx="149225" cy="117475"/>
              </a:xfrm>
              <a:custGeom>
                <a:avLst/>
                <a:gdLst>
                  <a:gd name="T0" fmla="*/ 7 w 94"/>
                  <a:gd name="T1" fmla="*/ 74 h 74"/>
                  <a:gd name="T2" fmla="*/ 7 w 94"/>
                  <a:gd name="T3" fmla="*/ 72 h 74"/>
                  <a:gd name="T4" fmla="*/ 4 w 94"/>
                  <a:gd name="T5" fmla="*/ 65 h 74"/>
                  <a:gd name="T6" fmla="*/ 9 w 94"/>
                  <a:gd name="T7" fmla="*/ 58 h 74"/>
                  <a:gd name="T8" fmla="*/ 9 w 94"/>
                  <a:gd name="T9" fmla="*/ 56 h 74"/>
                  <a:gd name="T10" fmla="*/ 16 w 94"/>
                  <a:gd name="T11" fmla="*/ 44 h 74"/>
                  <a:gd name="T12" fmla="*/ 20 w 94"/>
                  <a:gd name="T13" fmla="*/ 33 h 74"/>
                  <a:gd name="T14" fmla="*/ 29 w 94"/>
                  <a:gd name="T15" fmla="*/ 28 h 74"/>
                  <a:gd name="T16" fmla="*/ 40 w 94"/>
                  <a:gd name="T17" fmla="*/ 17 h 74"/>
                  <a:gd name="T18" fmla="*/ 47 w 94"/>
                  <a:gd name="T19" fmla="*/ 12 h 74"/>
                  <a:gd name="T20" fmla="*/ 65 w 94"/>
                  <a:gd name="T21" fmla="*/ 5 h 74"/>
                  <a:gd name="T22" fmla="*/ 78 w 94"/>
                  <a:gd name="T23" fmla="*/ 0 h 74"/>
                  <a:gd name="T24" fmla="*/ 94 w 94"/>
                  <a:gd name="T25" fmla="*/ 0 h 74"/>
                  <a:gd name="T26" fmla="*/ 76 w 94"/>
                  <a:gd name="T27" fmla="*/ 0 h 74"/>
                  <a:gd name="T28" fmla="*/ 58 w 94"/>
                  <a:gd name="T29" fmla="*/ 7 h 74"/>
                  <a:gd name="T30" fmla="*/ 45 w 94"/>
                  <a:gd name="T31" fmla="*/ 12 h 74"/>
                  <a:gd name="T32" fmla="*/ 31 w 94"/>
                  <a:gd name="T33" fmla="*/ 17 h 74"/>
                  <a:gd name="T34" fmla="*/ 27 w 94"/>
                  <a:gd name="T35" fmla="*/ 21 h 74"/>
                  <a:gd name="T36" fmla="*/ 18 w 94"/>
                  <a:gd name="T37" fmla="*/ 33 h 74"/>
                  <a:gd name="T38" fmla="*/ 7 w 94"/>
                  <a:gd name="T39" fmla="*/ 44 h 74"/>
                  <a:gd name="T40" fmla="*/ 4 w 94"/>
                  <a:gd name="T41" fmla="*/ 58 h 74"/>
                  <a:gd name="T42" fmla="*/ 0 w 94"/>
                  <a:gd name="T43" fmla="*/ 65 h 74"/>
                  <a:gd name="T44" fmla="*/ 0 w 94"/>
                  <a:gd name="T45" fmla="*/ 67 h 74"/>
                  <a:gd name="T46" fmla="*/ 0 w 94"/>
                  <a:gd name="T47" fmla="*/ 74 h 74"/>
                  <a:gd name="T48" fmla="*/ 7 w 94"/>
                  <a:gd name="T4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74">
                    <a:moveTo>
                      <a:pt x="7" y="74"/>
                    </a:moveTo>
                    <a:lnTo>
                      <a:pt x="7" y="72"/>
                    </a:lnTo>
                    <a:lnTo>
                      <a:pt x="4" y="65"/>
                    </a:lnTo>
                    <a:lnTo>
                      <a:pt x="9" y="58"/>
                    </a:lnTo>
                    <a:lnTo>
                      <a:pt x="9" y="56"/>
                    </a:lnTo>
                    <a:lnTo>
                      <a:pt x="16" y="44"/>
                    </a:lnTo>
                    <a:lnTo>
                      <a:pt x="20" y="33"/>
                    </a:lnTo>
                    <a:lnTo>
                      <a:pt x="29" y="28"/>
                    </a:lnTo>
                    <a:lnTo>
                      <a:pt x="40" y="17"/>
                    </a:lnTo>
                    <a:lnTo>
                      <a:pt x="47" y="12"/>
                    </a:lnTo>
                    <a:lnTo>
                      <a:pt x="65" y="5"/>
                    </a:lnTo>
                    <a:lnTo>
                      <a:pt x="78" y="0"/>
                    </a:lnTo>
                    <a:lnTo>
                      <a:pt x="94" y="0"/>
                    </a:lnTo>
                    <a:lnTo>
                      <a:pt x="76" y="0"/>
                    </a:lnTo>
                    <a:lnTo>
                      <a:pt x="58" y="7"/>
                    </a:lnTo>
                    <a:lnTo>
                      <a:pt x="45" y="12"/>
                    </a:lnTo>
                    <a:lnTo>
                      <a:pt x="31" y="17"/>
                    </a:lnTo>
                    <a:lnTo>
                      <a:pt x="27" y="21"/>
                    </a:lnTo>
                    <a:lnTo>
                      <a:pt x="18" y="33"/>
                    </a:lnTo>
                    <a:lnTo>
                      <a:pt x="7" y="44"/>
                    </a:lnTo>
                    <a:lnTo>
                      <a:pt x="4" y="58"/>
                    </a:lnTo>
                    <a:lnTo>
                      <a:pt x="0" y="65"/>
                    </a:lnTo>
                    <a:lnTo>
                      <a:pt x="0" y="67"/>
                    </a:lnTo>
                    <a:lnTo>
                      <a:pt x="0" y="74"/>
                    </a:lnTo>
                    <a:lnTo>
                      <a:pt x="7" y="7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4" name="Freeform 787"/>
              <p:cNvSpPr>
                <a:spLocks/>
              </p:cNvSpPr>
              <p:nvPr/>
            </p:nvSpPr>
            <p:spPr bwMode="auto">
              <a:xfrm>
                <a:off x="-3324597" y="4035574"/>
                <a:ext cx="155575" cy="112713"/>
              </a:xfrm>
              <a:custGeom>
                <a:avLst/>
                <a:gdLst>
                  <a:gd name="T0" fmla="*/ 7 w 98"/>
                  <a:gd name="T1" fmla="*/ 71 h 71"/>
                  <a:gd name="T2" fmla="*/ 7 w 98"/>
                  <a:gd name="T3" fmla="*/ 69 h 71"/>
                  <a:gd name="T4" fmla="*/ 9 w 98"/>
                  <a:gd name="T5" fmla="*/ 64 h 71"/>
                  <a:gd name="T6" fmla="*/ 9 w 98"/>
                  <a:gd name="T7" fmla="*/ 57 h 71"/>
                  <a:gd name="T8" fmla="*/ 11 w 98"/>
                  <a:gd name="T9" fmla="*/ 53 h 71"/>
                  <a:gd name="T10" fmla="*/ 16 w 98"/>
                  <a:gd name="T11" fmla="*/ 39 h 71"/>
                  <a:gd name="T12" fmla="*/ 22 w 98"/>
                  <a:gd name="T13" fmla="*/ 30 h 71"/>
                  <a:gd name="T14" fmla="*/ 29 w 98"/>
                  <a:gd name="T15" fmla="*/ 21 h 71"/>
                  <a:gd name="T16" fmla="*/ 40 w 98"/>
                  <a:gd name="T17" fmla="*/ 16 h 71"/>
                  <a:gd name="T18" fmla="*/ 51 w 98"/>
                  <a:gd name="T19" fmla="*/ 9 h 71"/>
                  <a:gd name="T20" fmla="*/ 67 w 98"/>
                  <a:gd name="T21" fmla="*/ 2 h 71"/>
                  <a:gd name="T22" fmla="*/ 80 w 98"/>
                  <a:gd name="T23" fmla="*/ 0 h 71"/>
                  <a:gd name="T24" fmla="*/ 98 w 98"/>
                  <a:gd name="T25" fmla="*/ 0 h 71"/>
                  <a:gd name="T26" fmla="*/ 80 w 98"/>
                  <a:gd name="T27" fmla="*/ 0 h 71"/>
                  <a:gd name="T28" fmla="*/ 58 w 98"/>
                  <a:gd name="T29" fmla="*/ 2 h 71"/>
                  <a:gd name="T30" fmla="*/ 51 w 98"/>
                  <a:gd name="T31" fmla="*/ 7 h 71"/>
                  <a:gd name="T32" fmla="*/ 36 w 98"/>
                  <a:gd name="T33" fmla="*/ 11 h 71"/>
                  <a:gd name="T34" fmla="*/ 22 w 98"/>
                  <a:gd name="T35" fmla="*/ 21 h 71"/>
                  <a:gd name="T36" fmla="*/ 18 w 98"/>
                  <a:gd name="T37" fmla="*/ 30 h 71"/>
                  <a:gd name="T38" fmla="*/ 7 w 98"/>
                  <a:gd name="T39" fmla="*/ 39 h 71"/>
                  <a:gd name="T40" fmla="*/ 0 w 98"/>
                  <a:gd name="T41" fmla="*/ 53 h 71"/>
                  <a:gd name="T42" fmla="*/ 0 w 98"/>
                  <a:gd name="T43" fmla="*/ 57 h 71"/>
                  <a:gd name="T44" fmla="*/ 0 w 98"/>
                  <a:gd name="T45" fmla="*/ 60 h 71"/>
                  <a:gd name="T46" fmla="*/ 0 w 98"/>
                  <a:gd name="T47" fmla="*/ 67 h 71"/>
                  <a:gd name="T48" fmla="*/ 0 w 98"/>
                  <a:gd name="T49" fmla="*/ 69 h 71"/>
                  <a:gd name="T50" fmla="*/ 7 w 98"/>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 h="71">
                    <a:moveTo>
                      <a:pt x="7" y="71"/>
                    </a:moveTo>
                    <a:lnTo>
                      <a:pt x="7" y="69"/>
                    </a:lnTo>
                    <a:lnTo>
                      <a:pt x="9" y="64"/>
                    </a:lnTo>
                    <a:lnTo>
                      <a:pt x="9" y="57"/>
                    </a:lnTo>
                    <a:lnTo>
                      <a:pt x="11" y="53"/>
                    </a:lnTo>
                    <a:lnTo>
                      <a:pt x="16" y="39"/>
                    </a:lnTo>
                    <a:lnTo>
                      <a:pt x="22" y="30"/>
                    </a:lnTo>
                    <a:lnTo>
                      <a:pt x="29" y="21"/>
                    </a:lnTo>
                    <a:lnTo>
                      <a:pt x="40" y="16"/>
                    </a:lnTo>
                    <a:lnTo>
                      <a:pt x="51" y="9"/>
                    </a:lnTo>
                    <a:lnTo>
                      <a:pt x="67" y="2"/>
                    </a:lnTo>
                    <a:lnTo>
                      <a:pt x="80" y="0"/>
                    </a:lnTo>
                    <a:lnTo>
                      <a:pt x="98" y="0"/>
                    </a:lnTo>
                    <a:lnTo>
                      <a:pt x="80" y="0"/>
                    </a:lnTo>
                    <a:lnTo>
                      <a:pt x="58" y="2"/>
                    </a:lnTo>
                    <a:lnTo>
                      <a:pt x="51" y="7"/>
                    </a:lnTo>
                    <a:lnTo>
                      <a:pt x="36" y="11"/>
                    </a:lnTo>
                    <a:lnTo>
                      <a:pt x="22" y="21"/>
                    </a:lnTo>
                    <a:lnTo>
                      <a:pt x="18" y="30"/>
                    </a:lnTo>
                    <a:lnTo>
                      <a:pt x="7" y="39"/>
                    </a:lnTo>
                    <a:lnTo>
                      <a:pt x="0" y="53"/>
                    </a:lnTo>
                    <a:lnTo>
                      <a:pt x="0" y="57"/>
                    </a:lnTo>
                    <a:lnTo>
                      <a:pt x="0" y="60"/>
                    </a:lnTo>
                    <a:lnTo>
                      <a:pt x="0" y="67"/>
                    </a:lnTo>
                    <a:lnTo>
                      <a:pt x="0" y="69"/>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5" name="Freeform 788"/>
              <p:cNvSpPr>
                <a:spLocks/>
              </p:cNvSpPr>
              <p:nvPr/>
            </p:nvSpPr>
            <p:spPr bwMode="auto">
              <a:xfrm>
                <a:off x="-3232522" y="4057799"/>
                <a:ext cx="149225" cy="112713"/>
              </a:xfrm>
              <a:custGeom>
                <a:avLst/>
                <a:gdLst>
                  <a:gd name="T0" fmla="*/ 7 w 94"/>
                  <a:gd name="T1" fmla="*/ 71 h 71"/>
                  <a:gd name="T2" fmla="*/ 7 w 94"/>
                  <a:gd name="T3" fmla="*/ 69 h 71"/>
                  <a:gd name="T4" fmla="*/ 7 w 94"/>
                  <a:gd name="T5" fmla="*/ 62 h 71"/>
                  <a:gd name="T6" fmla="*/ 11 w 94"/>
                  <a:gd name="T7" fmla="*/ 60 h 71"/>
                  <a:gd name="T8" fmla="*/ 11 w 94"/>
                  <a:gd name="T9" fmla="*/ 55 h 71"/>
                  <a:gd name="T10" fmla="*/ 13 w 94"/>
                  <a:gd name="T11" fmla="*/ 41 h 71"/>
                  <a:gd name="T12" fmla="*/ 24 w 94"/>
                  <a:gd name="T13" fmla="*/ 32 h 71"/>
                  <a:gd name="T14" fmla="*/ 31 w 94"/>
                  <a:gd name="T15" fmla="*/ 20 h 71"/>
                  <a:gd name="T16" fmla="*/ 42 w 94"/>
                  <a:gd name="T17" fmla="*/ 16 h 71"/>
                  <a:gd name="T18" fmla="*/ 54 w 94"/>
                  <a:gd name="T19" fmla="*/ 11 h 71"/>
                  <a:gd name="T20" fmla="*/ 65 w 94"/>
                  <a:gd name="T21" fmla="*/ 2 h 71"/>
                  <a:gd name="T22" fmla="*/ 78 w 94"/>
                  <a:gd name="T23" fmla="*/ 0 h 71"/>
                  <a:gd name="T24" fmla="*/ 94 w 94"/>
                  <a:gd name="T25" fmla="*/ 0 h 71"/>
                  <a:gd name="T26" fmla="*/ 78 w 94"/>
                  <a:gd name="T27" fmla="*/ 0 h 71"/>
                  <a:gd name="T28" fmla="*/ 65 w 94"/>
                  <a:gd name="T29" fmla="*/ 2 h 71"/>
                  <a:gd name="T30" fmla="*/ 47 w 94"/>
                  <a:gd name="T31" fmla="*/ 4 h 71"/>
                  <a:gd name="T32" fmla="*/ 40 w 94"/>
                  <a:gd name="T33" fmla="*/ 16 h 71"/>
                  <a:gd name="T34" fmla="*/ 24 w 94"/>
                  <a:gd name="T35" fmla="*/ 20 h 71"/>
                  <a:gd name="T36" fmla="*/ 18 w 94"/>
                  <a:gd name="T37" fmla="*/ 32 h 71"/>
                  <a:gd name="T38" fmla="*/ 11 w 94"/>
                  <a:gd name="T39" fmla="*/ 41 h 71"/>
                  <a:gd name="T40" fmla="*/ 4 w 94"/>
                  <a:gd name="T41" fmla="*/ 55 h 71"/>
                  <a:gd name="T42" fmla="*/ 4 w 94"/>
                  <a:gd name="T43" fmla="*/ 60 h 71"/>
                  <a:gd name="T44" fmla="*/ 4 w 94"/>
                  <a:gd name="T45" fmla="*/ 62 h 71"/>
                  <a:gd name="T46" fmla="*/ 0 w 94"/>
                  <a:gd name="T47" fmla="*/ 69 h 71"/>
                  <a:gd name="T48" fmla="*/ 0 w 94"/>
                  <a:gd name="T49" fmla="*/ 71 h 71"/>
                  <a:gd name="T50" fmla="*/ 7 w 94"/>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71">
                    <a:moveTo>
                      <a:pt x="7" y="71"/>
                    </a:moveTo>
                    <a:lnTo>
                      <a:pt x="7" y="69"/>
                    </a:lnTo>
                    <a:lnTo>
                      <a:pt x="7" y="62"/>
                    </a:lnTo>
                    <a:lnTo>
                      <a:pt x="11" y="60"/>
                    </a:lnTo>
                    <a:lnTo>
                      <a:pt x="11" y="55"/>
                    </a:lnTo>
                    <a:lnTo>
                      <a:pt x="13" y="41"/>
                    </a:lnTo>
                    <a:lnTo>
                      <a:pt x="24" y="32"/>
                    </a:lnTo>
                    <a:lnTo>
                      <a:pt x="31" y="20"/>
                    </a:lnTo>
                    <a:lnTo>
                      <a:pt x="42" y="16"/>
                    </a:lnTo>
                    <a:lnTo>
                      <a:pt x="54" y="11"/>
                    </a:lnTo>
                    <a:lnTo>
                      <a:pt x="65" y="2"/>
                    </a:lnTo>
                    <a:lnTo>
                      <a:pt x="78" y="0"/>
                    </a:lnTo>
                    <a:lnTo>
                      <a:pt x="94" y="0"/>
                    </a:lnTo>
                    <a:lnTo>
                      <a:pt x="78" y="0"/>
                    </a:lnTo>
                    <a:lnTo>
                      <a:pt x="65" y="2"/>
                    </a:lnTo>
                    <a:lnTo>
                      <a:pt x="47" y="4"/>
                    </a:lnTo>
                    <a:lnTo>
                      <a:pt x="40" y="16"/>
                    </a:lnTo>
                    <a:lnTo>
                      <a:pt x="24" y="20"/>
                    </a:lnTo>
                    <a:lnTo>
                      <a:pt x="18" y="32"/>
                    </a:lnTo>
                    <a:lnTo>
                      <a:pt x="11" y="41"/>
                    </a:lnTo>
                    <a:lnTo>
                      <a:pt x="4" y="55"/>
                    </a:lnTo>
                    <a:lnTo>
                      <a:pt x="4" y="60"/>
                    </a:lnTo>
                    <a:lnTo>
                      <a:pt x="4" y="62"/>
                    </a:lnTo>
                    <a:lnTo>
                      <a:pt x="0" y="69"/>
                    </a:lnTo>
                    <a:lnTo>
                      <a:pt x="0" y="71"/>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6" name="Freeform 789"/>
              <p:cNvSpPr>
                <a:spLocks/>
              </p:cNvSpPr>
              <p:nvPr/>
            </p:nvSpPr>
            <p:spPr bwMode="auto">
              <a:xfrm>
                <a:off x="-3129335" y="4083199"/>
                <a:ext cx="144462" cy="120650"/>
              </a:xfrm>
              <a:custGeom>
                <a:avLst/>
                <a:gdLst>
                  <a:gd name="T0" fmla="*/ 6 w 91"/>
                  <a:gd name="T1" fmla="*/ 76 h 76"/>
                  <a:gd name="T2" fmla="*/ 6 w 91"/>
                  <a:gd name="T3" fmla="*/ 69 h 76"/>
                  <a:gd name="T4" fmla="*/ 6 w 91"/>
                  <a:gd name="T5" fmla="*/ 64 h 76"/>
                  <a:gd name="T6" fmla="*/ 9 w 91"/>
                  <a:gd name="T7" fmla="*/ 60 h 76"/>
                  <a:gd name="T8" fmla="*/ 9 w 91"/>
                  <a:gd name="T9" fmla="*/ 55 h 76"/>
                  <a:gd name="T10" fmla="*/ 13 w 91"/>
                  <a:gd name="T11" fmla="*/ 44 h 76"/>
                  <a:gd name="T12" fmla="*/ 17 w 91"/>
                  <a:gd name="T13" fmla="*/ 34 h 76"/>
                  <a:gd name="T14" fmla="*/ 26 w 91"/>
                  <a:gd name="T15" fmla="*/ 25 h 76"/>
                  <a:gd name="T16" fmla="*/ 40 w 91"/>
                  <a:gd name="T17" fmla="*/ 18 h 76"/>
                  <a:gd name="T18" fmla="*/ 49 w 91"/>
                  <a:gd name="T19" fmla="*/ 11 h 76"/>
                  <a:gd name="T20" fmla="*/ 62 w 91"/>
                  <a:gd name="T21" fmla="*/ 7 h 76"/>
                  <a:gd name="T22" fmla="*/ 78 w 91"/>
                  <a:gd name="T23" fmla="*/ 4 h 76"/>
                  <a:gd name="T24" fmla="*/ 91 w 91"/>
                  <a:gd name="T25" fmla="*/ 0 h 76"/>
                  <a:gd name="T26" fmla="*/ 76 w 91"/>
                  <a:gd name="T27" fmla="*/ 2 h 76"/>
                  <a:gd name="T28" fmla="*/ 62 w 91"/>
                  <a:gd name="T29" fmla="*/ 7 h 76"/>
                  <a:gd name="T30" fmla="*/ 46 w 91"/>
                  <a:gd name="T31" fmla="*/ 9 h 76"/>
                  <a:gd name="T32" fmla="*/ 31 w 91"/>
                  <a:gd name="T33" fmla="*/ 16 h 76"/>
                  <a:gd name="T34" fmla="*/ 20 w 91"/>
                  <a:gd name="T35" fmla="*/ 25 h 76"/>
                  <a:gd name="T36" fmla="*/ 13 w 91"/>
                  <a:gd name="T37" fmla="*/ 34 h 76"/>
                  <a:gd name="T38" fmla="*/ 9 w 91"/>
                  <a:gd name="T39" fmla="*/ 44 h 76"/>
                  <a:gd name="T40" fmla="*/ 4 w 91"/>
                  <a:gd name="T41" fmla="*/ 55 h 76"/>
                  <a:gd name="T42" fmla="*/ 0 w 91"/>
                  <a:gd name="T43" fmla="*/ 62 h 76"/>
                  <a:gd name="T44" fmla="*/ 0 w 91"/>
                  <a:gd name="T45" fmla="*/ 64 h 76"/>
                  <a:gd name="T46" fmla="*/ 0 w 91"/>
                  <a:gd name="T47" fmla="*/ 69 h 76"/>
                  <a:gd name="T48" fmla="*/ 0 w 91"/>
                  <a:gd name="T49" fmla="*/ 73 h 76"/>
                  <a:gd name="T50" fmla="*/ 6 w 91"/>
                  <a:gd name="T51"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1" h="76">
                    <a:moveTo>
                      <a:pt x="6" y="76"/>
                    </a:moveTo>
                    <a:lnTo>
                      <a:pt x="6" y="69"/>
                    </a:lnTo>
                    <a:lnTo>
                      <a:pt x="6" y="64"/>
                    </a:lnTo>
                    <a:lnTo>
                      <a:pt x="9" y="60"/>
                    </a:lnTo>
                    <a:lnTo>
                      <a:pt x="9" y="55"/>
                    </a:lnTo>
                    <a:lnTo>
                      <a:pt x="13" y="44"/>
                    </a:lnTo>
                    <a:lnTo>
                      <a:pt x="17" y="34"/>
                    </a:lnTo>
                    <a:lnTo>
                      <a:pt x="26" y="25"/>
                    </a:lnTo>
                    <a:lnTo>
                      <a:pt x="40" y="18"/>
                    </a:lnTo>
                    <a:lnTo>
                      <a:pt x="49" y="11"/>
                    </a:lnTo>
                    <a:lnTo>
                      <a:pt x="62" y="7"/>
                    </a:lnTo>
                    <a:lnTo>
                      <a:pt x="78" y="4"/>
                    </a:lnTo>
                    <a:lnTo>
                      <a:pt x="91" y="0"/>
                    </a:lnTo>
                    <a:lnTo>
                      <a:pt x="76" y="2"/>
                    </a:lnTo>
                    <a:lnTo>
                      <a:pt x="62" y="7"/>
                    </a:lnTo>
                    <a:lnTo>
                      <a:pt x="46" y="9"/>
                    </a:lnTo>
                    <a:lnTo>
                      <a:pt x="31" y="16"/>
                    </a:lnTo>
                    <a:lnTo>
                      <a:pt x="20" y="25"/>
                    </a:lnTo>
                    <a:lnTo>
                      <a:pt x="13" y="34"/>
                    </a:lnTo>
                    <a:lnTo>
                      <a:pt x="9" y="44"/>
                    </a:lnTo>
                    <a:lnTo>
                      <a:pt x="4" y="55"/>
                    </a:lnTo>
                    <a:lnTo>
                      <a:pt x="0" y="62"/>
                    </a:lnTo>
                    <a:lnTo>
                      <a:pt x="0" y="64"/>
                    </a:lnTo>
                    <a:lnTo>
                      <a:pt x="0" y="69"/>
                    </a:lnTo>
                    <a:lnTo>
                      <a:pt x="0" y="73"/>
                    </a:lnTo>
                    <a:lnTo>
                      <a:pt x="6" y="7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7" name="Freeform 790"/>
              <p:cNvSpPr>
                <a:spLocks/>
              </p:cNvSpPr>
              <p:nvPr/>
            </p:nvSpPr>
            <p:spPr bwMode="auto">
              <a:xfrm>
                <a:off x="-3502397" y="3980012"/>
                <a:ext cx="131762" cy="106363"/>
              </a:xfrm>
              <a:custGeom>
                <a:avLst/>
                <a:gdLst>
                  <a:gd name="T0" fmla="*/ 5 w 83"/>
                  <a:gd name="T1" fmla="*/ 67 h 67"/>
                  <a:gd name="T2" fmla="*/ 5 w 83"/>
                  <a:gd name="T3" fmla="*/ 65 h 67"/>
                  <a:gd name="T4" fmla="*/ 5 w 83"/>
                  <a:gd name="T5" fmla="*/ 63 h 67"/>
                  <a:gd name="T6" fmla="*/ 5 w 83"/>
                  <a:gd name="T7" fmla="*/ 53 h 67"/>
                  <a:gd name="T8" fmla="*/ 9 w 83"/>
                  <a:gd name="T9" fmla="*/ 51 h 67"/>
                  <a:gd name="T10" fmla="*/ 14 w 83"/>
                  <a:gd name="T11" fmla="*/ 42 h 67"/>
                  <a:gd name="T12" fmla="*/ 20 w 83"/>
                  <a:gd name="T13" fmla="*/ 28 h 67"/>
                  <a:gd name="T14" fmla="*/ 25 w 83"/>
                  <a:gd name="T15" fmla="*/ 23 h 67"/>
                  <a:gd name="T16" fmla="*/ 36 w 83"/>
                  <a:gd name="T17" fmla="*/ 21 h 67"/>
                  <a:gd name="T18" fmla="*/ 45 w 83"/>
                  <a:gd name="T19" fmla="*/ 10 h 67"/>
                  <a:gd name="T20" fmla="*/ 52 w 83"/>
                  <a:gd name="T21" fmla="*/ 7 h 67"/>
                  <a:gd name="T22" fmla="*/ 70 w 83"/>
                  <a:gd name="T23" fmla="*/ 5 h 67"/>
                  <a:gd name="T24" fmla="*/ 83 w 83"/>
                  <a:gd name="T25" fmla="*/ 0 h 67"/>
                  <a:gd name="T26" fmla="*/ 70 w 83"/>
                  <a:gd name="T27" fmla="*/ 5 h 67"/>
                  <a:gd name="T28" fmla="*/ 52 w 83"/>
                  <a:gd name="T29" fmla="*/ 7 h 67"/>
                  <a:gd name="T30" fmla="*/ 45 w 83"/>
                  <a:gd name="T31" fmla="*/ 10 h 67"/>
                  <a:gd name="T32" fmla="*/ 30 w 83"/>
                  <a:gd name="T33" fmla="*/ 14 h 67"/>
                  <a:gd name="T34" fmla="*/ 23 w 83"/>
                  <a:gd name="T35" fmla="*/ 23 h 67"/>
                  <a:gd name="T36" fmla="*/ 14 w 83"/>
                  <a:gd name="T37" fmla="*/ 28 h 67"/>
                  <a:gd name="T38" fmla="*/ 5 w 83"/>
                  <a:gd name="T39" fmla="*/ 42 h 67"/>
                  <a:gd name="T40" fmla="*/ 0 w 83"/>
                  <a:gd name="T41" fmla="*/ 51 h 67"/>
                  <a:gd name="T42" fmla="*/ 3 w 83"/>
                  <a:gd name="T43" fmla="*/ 53 h 67"/>
                  <a:gd name="T44" fmla="*/ 0 w 83"/>
                  <a:gd name="T45" fmla="*/ 56 h 67"/>
                  <a:gd name="T46" fmla="*/ 0 w 83"/>
                  <a:gd name="T47" fmla="*/ 65 h 67"/>
                  <a:gd name="T48" fmla="*/ 0 w 83"/>
                  <a:gd name="T49" fmla="*/ 67 h 67"/>
                  <a:gd name="T50" fmla="*/ 5 w 83"/>
                  <a:gd name="T51"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3" h="67">
                    <a:moveTo>
                      <a:pt x="5" y="67"/>
                    </a:moveTo>
                    <a:lnTo>
                      <a:pt x="5" y="65"/>
                    </a:lnTo>
                    <a:lnTo>
                      <a:pt x="5" y="63"/>
                    </a:lnTo>
                    <a:lnTo>
                      <a:pt x="5" y="53"/>
                    </a:lnTo>
                    <a:lnTo>
                      <a:pt x="9" y="51"/>
                    </a:lnTo>
                    <a:lnTo>
                      <a:pt x="14" y="42"/>
                    </a:lnTo>
                    <a:lnTo>
                      <a:pt x="20" y="28"/>
                    </a:lnTo>
                    <a:lnTo>
                      <a:pt x="25" y="23"/>
                    </a:lnTo>
                    <a:lnTo>
                      <a:pt x="36" y="21"/>
                    </a:lnTo>
                    <a:lnTo>
                      <a:pt x="45" y="10"/>
                    </a:lnTo>
                    <a:lnTo>
                      <a:pt x="52" y="7"/>
                    </a:lnTo>
                    <a:lnTo>
                      <a:pt x="70" y="5"/>
                    </a:lnTo>
                    <a:lnTo>
                      <a:pt x="83" y="0"/>
                    </a:lnTo>
                    <a:lnTo>
                      <a:pt x="70" y="5"/>
                    </a:lnTo>
                    <a:lnTo>
                      <a:pt x="52" y="7"/>
                    </a:lnTo>
                    <a:lnTo>
                      <a:pt x="45" y="10"/>
                    </a:lnTo>
                    <a:lnTo>
                      <a:pt x="30" y="14"/>
                    </a:lnTo>
                    <a:lnTo>
                      <a:pt x="23" y="23"/>
                    </a:lnTo>
                    <a:lnTo>
                      <a:pt x="14" y="28"/>
                    </a:lnTo>
                    <a:lnTo>
                      <a:pt x="5" y="42"/>
                    </a:lnTo>
                    <a:lnTo>
                      <a:pt x="0" y="51"/>
                    </a:lnTo>
                    <a:lnTo>
                      <a:pt x="3" y="53"/>
                    </a:lnTo>
                    <a:lnTo>
                      <a:pt x="0" y="56"/>
                    </a:lnTo>
                    <a:lnTo>
                      <a:pt x="0" y="65"/>
                    </a:lnTo>
                    <a:lnTo>
                      <a:pt x="0" y="67"/>
                    </a:lnTo>
                    <a:lnTo>
                      <a:pt x="5" y="6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8" name="Freeform 791"/>
              <p:cNvSpPr>
                <a:spLocks/>
              </p:cNvSpPr>
              <p:nvPr/>
            </p:nvSpPr>
            <p:spPr bwMode="auto">
              <a:xfrm>
                <a:off x="-2867397" y="4119712"/>
                <a:ext cx="46037" cy="33338"/>
              </a:xfrm>
              <a:custGeom>
                <a:avLst/>
                <a:gdLst>
                  <a:gd name="T0" fmla="*/ 0 w 29"/>
                  <a:gd name="T1" fmla="*/ 2 h 21"/>
                  <a:gd name="T2" fmla="*/ 0 w 29"/>
                  <a:gd name="T3" fmla="*/ 2 h 21"/>
                  <a:gd name="T4" fmla="*/ 2 w 29"/>
                  <a:gd name="T5" fmla="*/ 0 h 21"/>
                  <a:gd name="T6" fmla="*/ 6 w 29"/>
                  <a:gd name="T7" fmla="*/ 0 h 21"/>
                  <a:gd name="T8" fmla="*/ 13 w 29"/>
                  <a:gd name="T9" fmla="*/ 0 h 21"/>
                  <a:gd name="T10" fmla="*/ 15 w 29"/>
                  <a:gd name="T11" fmla="*/ 4 h 21"/>
                  <a:gd name="T12" fmla="*/ 20 w 29"/>
                  <a:gd name="T13" fmla="*/ 11 h 21"/>
                  <a:gd name="T14" fmla="*/ 26 w 29"/>
                  <a:gd name="T15" fmla="*/ 18 h 21"/>
                  <a:gd name="T16" fmla="*/ 29 w 29"/>
                  <a:gd name="T17" fmla="*/ 21 h 21"/>
                  <a:gd name="T18" fmla="*/ 26 w 29"/>
                  <a:gd name="T19" fmla="*/ 21 h 21"/>
                  <a:gd name="T20" fmla="*/ 20 w 29"/>
                  <a:gd name="T21" fmla="*/ 18 h 21"/>
                  <a:gd name="T22" fmla="*/ 18 w 29"/>
                  <a:gd name="T23" fmla="*/ 16 h 21"/>
                  <a:gd name="T24" fmla="*/ 13 w 29"/>
                  <a:gd name="T25" fmla="*/ 14 h 21"/>
                  <a:gd name="T26" fmla="*/ 6 w 29"/>
                  <a:gd name="T27" fmla="*/ 7 h 21"/>
                  <a:gd name="T28" fmla="*/ 2 w 29"/>
                  <a:gd name="T29" fmla="*/ 7 h 21"/>
                  <a:gd name="T30" fmla="*/ 0 w 29"/>
                  <a:gd name="T31" fmla="*/ 4 h 21"/>
                  <a:gd name="T32" fmla="*/ 0 w 29"/>
                  <a:gd name="T33"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21">
                    <a:moveTo>
                      <a:pt x="0" y="2"/>
                    </a:moveTo>
                    <a:lnTo>
                      <a:pt x="0" y="2"/>
                    </a:lnTo>
                    <a:lnTo>
                      <a:pt x="2" y="0"/>
                    </a:lnTo>
                    <a:lnTo>
                      <a:pt x="6" y="0"/>
                    </a:lnTo>
                    <a:lnTo>
                      <a:pt x="13" y="0"/>
                    </a:lnTo>
                    <a:lnTo>
                      <a:pt x="15" y="4"/>
                    </a:lnTo>
                    <a:lnTo>
                      <a:pt x="20" y="11"/>
                    </a:lnTo>
                    <a:lnTo>
                      <a:pt x="26" y="18"/>
                    </a:lnTo>
                    <a:lnTo>
                      <a:pt x="29" y="21"/>
                    </a:lnTo>
                    <a:lnTo>
                      <a:pt x="26" y="21"/>
                    </a:lnTo>
                    <a:lnTo>
                      <a:pt x="20" y="18"/>
                    </a:lnTo>
                    <a:lnTo>
                      <a:pt x="18" y="16"/>
                    </a:lnTo>
                    <a:lnTo>
                      <a:pt x="13" y="14"/>
                    </a:lnTo>
                    <a:lnTo>
                      <a:pt x="6" y="7"/>
                    </a:lnTo>
                    <a:lnTo>
                      <a:pt x="2" y="7"/>
                    </a:lnTo>
                    <a:lnTo>
                      <a:pt x="0" y="4"/>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09" name="Freeform 792"/>
              <p:cNvSpPr>
                <a:spLocks/>
              </p:cNvSpPr>
              <p:nvPr/>
            </p:nvSpPr>
            <p:spPr bwMode="auto">
              <a:xfrm>
                <a:off x="-2815010" y="4170512"/>
                <a:ext cx="31750" cy="73025"/>
              </a:xfrm>
              <a:custGeom>
                <a:avLst/>
                <a:gdLst>
                  <a:gd name="T0" fmla="*/ 0 w 20"/>
                  <a:gd name="T1" fmla="*/ 0 h 46"/>
                  <a:gd name="T2" fmla="*/ 16 w 20"/>
                  <a:gd name="T3" fmla="*/ 7 h 46"/>
                  <a:gd name="T4" fmla="*/ 18 w 20"/>
                  <a:gd name="T5" fmla="*/ 34 h 46"/>
                  <a:gd name="T6" fmla="*/ 20 w 20"/>
                  <a:gd name="T7" fmla="*/ 46 h 46"/>
                  <a:gd name="T8" fmla="*/ 5 w 20"/>
                  <a:gd name="T9" fmla="*/ 41 h 46"/>
                  <a:gd name="T10" fmla="*/ 5 w 20"/>
                  <a:gd name="T11" fmla="*/ 37 h 46"/>
                  <a:gd name="T12" fmla="*/ 7 w 20"/>
                  <a:gd name="T13" fmla="*/ 23 h 46"/>
                  <a:gd name="T14" fmla="*/ 7 w 20"/>
                  <a:gd name="T15" fmla="*/ 7 h 46"/>
                  <a:gd name="T16" fmla="*/ 0 w 20"/>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46">
                    <a:moveTo>
                      <a:pt x="0" y="0"/>
                    </a:moveTo>
                    <a:lnTo>
                      <a:pt x="16" y="7"/>
                    </a:lnTo>
                    <a:lnTo>
                      <a:pt x="18" y="34"/>
                    </a:lnTo>
                    <a:lnTo>
                      <a:pt x="20" y="46"/>
                    </a:lnTo>
                    <a:lnTo>
                      <a:pt x="5" y="41"/>
                    </a:lnTo>
                    <a:lnTo>
                      <a:pt x="5" y="37"/>
                    </a:lnTo>
                    <a:lnTo>
                      <a:pt x="7" y="23"/>
                    </a:lnTo>
                    <a:lnTo>
                      <a:pt x="7" y="7"/>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0" name="Freeform 793"/>
              <p:cNvSpPr>
                <a:spLocks/>
              </p:cNvSpPr>
              <p:nvPr/>
            </p:nvSpPr>
            <p:spPr bwMode="auto">
              <a:xfrm>
                <a:off x="-2829297" y="4302274"/>
                <a:ext cx="219075" cy="95250"/>
              </a:xfrm>
              <a:custGeom>
                <a:avLst/>
                <a:gdLst>
                  <a:gd name="T0" fmla="*/ 2 w 138"/>
                  <a:gd name="T1" fmla="*/ 60 h 60"/>
                  <a:gd name="T2" fmla="*/ 0 w 138"/>
                  <a:gd name="T3" fmla="*/ 0 h 60"/>
                  <a:gd name="T4" fmla="*/ 60 w 138"/>
                  <a:gd name="T5" fmla="*/ 18 h 60"/>
                  <a:gd name="T6" fmla="*/ 76 w 138"/>
                  <a:gd name="T7" fmla="*/ 16 h 60"/>
                  <a:gd name="T8" fmla="*/ 138 w 138"/>
                  <a:gd name="T9" fmla="*/ 37 h 60"/>
                  <a:gd name="T10" fmla="*/ 134 w 138"/>
                  <a:gd name="T11" fmla="*/ 37 h 60"/>
                  <a:gd name="T12" fmla="*/ 130 w 138"/>
                  <a:gd name="T13" fmla="*/ 37 h 60"/>
                  <a:gd name="T14" fmla="*/ 118 w 138"/>
                  <a:gd name="T15" fmla="*/ 37 h 60"/>
                  <a:gd name="T16" fmla="*/ 107 w 138"/>
                  <a:gd name="T17" fmla="*/ 34 h 60"/>
                  <a:gd name="T18" fmla="*/ 98 w 138"/>
                  <a:gd name="T19" fmla="*/ 34 h 60"/>
                  <a:gd name="T20" fmla="*/ 85 w 138"/>
                  <a:gd name="T21" fmla="*/ 34 h 60"/>
                  <a:gd name="T22" fmla="*/ 71 w 138"/>
                  <a:gd name="T23" fmla="*/ 34 h 60"/>
                  <a:gd name="T24" fmla="*/ 56 w 138"/>
                  <a:gd name="T25" fmla="*/ 37 h 60"/>
                  <a:gd name="T26" fmla="*/ 47 w 138"/>
                  <a:gd name="T27" fmla="*/ 37 h 60"/>
                  <a:gd name="T28" fmla="*/ 31 w 138"/>
                  <a:gd name="T29" fmla="*/ 37 h 60"/>
                  <a:gd name="T30" fmla="*/ 25 w 138"/>
                  <a:gd name="T31" fmla="*/ 39 h 60"/>
                  <a:gd name="T32" fmla="*/ 16 w 138"/>
                  <a:gd name="T33" fmla="*/ 44 h 60"/>
                  <a:gd name="T34" fmla="*/ 7 w 138"/>
                  <a:gd name="T35" fmla="*/ 50 h 60"/>
                  <a:gd name="T36" fmla="*/ 2 w 138"/>
                  <a:gd name="T37" fmla="*/ 55 h 60"/>
                  <a:gd name="T38" fmla="*/ 2 w 138"/>
                  <a:gd name="T39"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8" h="60">
                    <a:moveTo>
                      <a:pt x="2" y="60"/>
                    </a:moveTo>
                    <a:lnTo>
                      <a:pt x="0" y="0"/>
                    </a:lnTo>
                    <a:lnTo>
                      <a:pt x="60" y="18"/>
                    </a:lnTo>
                    <a:lnTo>
                      <a:pt x="76" y="16"/>
                    </a:lnTo>
                    <a:lnTo>
                      <a:pt x="138" y="37"/>
                    </a:lnTo>
                    <a:lnTo>
                      <a:pt x="134" y="37"/>
                    </a:lnTo>
                    <a:lnTo>
                      <a:pt x="130" y="37"/>
                    </a:lnTo>
                    <a:lnTo>
                      <a:pt x="118" y="37"/>
                    </a:lnTo>
                    <a:lnTo>
                      <a:pt x="107" y="34"/>
                    </a:lnTo>
                    <a:lnTo>
                      <a:pt x="98" y="34"/>
                    </a:lnTo>
                    <a:lnTo>
                      <a:pt x="85" y="34"/>
                    </a:lnTo>
                    <a:lnTo>
                      <a:pt x="71" y="34"/>
                    </a:lnTo>
                    <a:lnTo>
                      <a:pt x="56" y="37"/>
                    </a:lnTo>
                    <a:lnTo>
                      <a:pt x="47" y="37"/>
                    </a:lnTo>
                    <a:lnTo>
                      <a:pt x="31" y="37"/>
                    </a:lnTo>
                    <a:lnTo>
                      <a:pt x="25" y="39"/>
                    </a:lnTo>
                    <a:lnTo>
                      <a:pt x="16" y="44"/>
                    </a:lnTo>
                    <a:lnTo>
                      <a:pt x="7" y="50"/>
                    </a:lnTo>
                    <a:lnTo>
                      <a:pt x="2" y="55"/>
                    </a:lnTo>
                    <a:lnTo>
                      <a:pt x="2" y="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1" name="Freeform 794"/>
              <p:cNvSpPr>
                <a:spLocks/>
              </p:cNvSpPr>
              <p:nvPr/>
            </p:nvSpPr>
            <p:spPr bwMode="auto">
              <a:xfrm>
                <a:off x="-2740397" y="4013349"/>
                <a:ext cx="49212" cy="200025"/>
              </a:xfrm>
              <a:custGeom>
                <a:avLst/>
                <a:gdLst>
                  <a:gd name="T0" fmla="*/ 22 w 31"/>
                  <a:gd name="T1" fmla="*/ 9 h 126"/>
                  <a:gd name="T2" fmla="*/ 22 w 31"/>
                  <a:gd name="T3" fmla="*/ 7 h 126"/>
                  <a:gd name="T4" fmla="*/ 22 w 31"/>
                  <a:gd name="T5" fmla="*/ 2 h 126"/>
                  <a:gd name="T6" fmla="*/ 20 w 31"/>
                  <a:gd name="T7" fmla="*/ 0 h 126"/>
                  <a:gd name="T8" fmla="*/ 11 w 31"/>
                  <a:gd name="T9" fmla="*/ 0 h 126"/>
                  <a:gd name="T10" fmla="*/ 9 w 31"/>
                  <a:gd name="T11" fmla="*/ 0 h 126"/>
                  <a:gd name="T12" fmla="*/ 7 w 31"/>
                  <a:gd name="T13" fmla="*/ 2 h 126"/>
                  <a:gd name="T14" fmla="*/ 0 w 31"/>
                  <a:gd name="T15" fmla="*/ 7 h 126"/>
                  <a:gd name="T16" fmla="*/ 0 w 31"/>
                  <a:gd name="T17" fmla="*/ 9 h 126"/>
                  <a:gd name="T18" fmla="*/ 7 w 31"/>
                  <a:gd name="T19" fmla="*/ 14 h 126"/>
                  <a:gd name="T20" fmla="*/ 9 w 31"/>
                  <a:gd name="T21" fmla="*/ 25 h 126"/>
                  <a:gd name="T22" fmla="*/ 11 w 31"/>
                  <a:gd name="T23" fmla="*/ 28 h 126"/>
                  <a:gd name="T24" fmla="*/ 11 w 31"/>
                  <a:gd name="T25" fmla="*/ 48 h 126"/>
                  <a:gd name="T26" fmla="*/ 11 w 31"/>
                  <a:gd name="T27" fmla="*/ 67 h 126"/>
                  <a:gd name="T28" fmla="*/ 18 w 31"/>
                  <a:gd name="T29" fmla="*/ 126 h 126"/>
                  <a:gd name="T30" fmla="*/ 22 w 31"/>
                  <a:gd name="T31" fmla="*/ 126 h 126"/>
                  <a:gd name="T32" fmla="*/ 27 w 31"/>
                  <a:gd name="T33" fmla="*/ 126 h 126"/>
                  <a:gd name="T34" fmla="*/ 31 w 31"/>
                  <a:gd name="T35" fmla="*/ 126 h 126"/>
                  <a:gd name="T36" fmla="*/ 31 w 31"/>
                  <a:gd name="T37" fmla="*/ 113 h 126"/>
                  <a:gd name="T38" fmla="*/ 29 w 31"/>
                  <a:gd name="T39" fmla="*/ 92 h 126"/>
                  <a:gd name="T40" fmla="*/ 20 w 31"/>
                  <a:gd name="T41" fmla="*/ 71 h 126"/>
                  <a:gd name="T42" fmla="*/ 20 w 31"/>
                  <a:gd name="T43" fmla="*/ 64 h 126"/>
                  <a:gd name="T44" fmla="*/ 27 w 31"/>
                  <a:gd name="T45" fmla="*/ 46 h 126"/>
                  <a:gd name="T46" fmla="*/ 27 w 31"/>
                  <a:gd name="T47" fmla="*/ 32 h 126"/>
                  <a:gd name="T48" fmla="*/ 22 w 31"/>
                  <a:gd name="T49" fmla="*/ 25 h 126"/>
                  <a:gd name="T50" fmla="*/ 22 w 31"/>
                  <a:gd name="T51" fmla="*/ 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 h="126">
                    <a:moveTo>
                      <a:pt x="22" y="9"/>
                    </a:moveTo>
                    <a:lnTo>
                      <a:pt x="22" y="7"/>
                    </a:lnTo>
                    <a:lnTo>
                      <a:pt x="22" y="2"/>
                    </a:lnTo>
                    <a:lnTo>
                      <a:pt x="20" y="0"/>
                    </a:lnTo>
                    <a:lnTo>
                      <a:pt x="11" y="0"/>
                    </a:lnTo>
                    <a:lnTo>
                      <a:pt x="9" y="0"/>
                    </a:lnTo>
                    <a:lnTo>
                      <a:pt x="7" y="2"/>
                    </a:lnTo>
                    <a:lnTo>
                      <a:pt x="0" y="7"/>
                    </a:lnTo>
                    <a:lnTo>
                      <a:pt x="0" y="9"/>
                    </a:lnTo>
                    <a:lnTo>
                      <a:pt x="7" y="14"/>
                    </a:lnTo>
                    <a:lnTo>
                      <a:pt x="9" y="25"/>
                    </a:lnTo>
                    <a:lnTo>
                      <a:pt x="11" y="28"/>
                    </a:lnTo>
                    <a:lnTo>
                      <a:pt x="11" y="48"/>
                    </a:lnTo>
                    <a:lnTo>
                      <a:pt x="11" y="67"/>
                    </a:lnTo>
                    <a:lnTo>
                      <a:pt x="18" y="126"/>
                    </a:lnTo>
                    <a:lnTo>
                      <a:pt x="22" y="126"/>
                    </a:lnTo>
                    <a:lnTo>
                      <a:pt x="27" y="126"/>
                    </a:lnTo>
                    <a:lnTo>
                      <a:pt x="31" y="126"/>
                    </a:lnTo>
                    <a:lnTo>
                      <a:pt x="31" y="113"/>
                    </a:lnTo>
                    <a:lnTo>
                      <a:pt x="29" y="92"/>
                    </a:lnTo>
                    <a:lnTo>
                      <a:pt x="20" y="71"/>
                    </a:lnTo>
                    <a:lnTo>
                      <a:pt x="20" y="64"/>
                    </a:lnTo>
                    <a:lnTo>
                      <a:pt x="27" y="46"/>
                    </a:lnTo>
                    <a:lnTo>
                      <a:pt x="27" y="32"/>
                    </a:lnTo>
                    <a:lnTo>
                      <a:pt x="22" y="25"/>
                    </a:lnTo>
                    <a:lnTo>
                      <a:pt x="22"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2" name="Freeform 795"/>
              <p:cNvSpPr>
                <a:spLocks/>
              </p:cNvSpPr>
              <p:nvPr/>
            </p:nvSpPr>
            <p:spPr bwMode="auto">
              <a:xfrm>
                <a:off x="-2734047" y="4207024"/>
                <a:ext cx="57150" cy="33338"/>
              </a:xfrm>
              <a:custGeom>
                <a:avLst/>
                <a:gdLst>
                  <a:gd name="T0" fmla="*/ 18 w 36"/>
                  <a:gd name="T1" fmla="*/ 18 h 21"/>
                  <a:gd name="T2" fmla="*/ 29 w 36"/>
                  <a:gd name="T3" fmla="*/ 18 h 21"/>
                  <a:gd name="T4" fmla="*/ 36 w 36"/>
                  <a:gd name="T5" fmla="*/ 14 h 21"/>
                  <a:gd name="T6" fmla="*/ 36 w 36"/>
                  <a:gd name="T7" fmla="*/ 11 h 21"/>
                  <a:gd name="T8" fmla="*/ 36 w 36"/>
                  <a:gd name="T9" fmla="*/ 7 h 21"/>
                  <a:gd name="T10" fmla="*/ 36 w 36"/>
                  <a:gd name="T11" fmla="*/ 4 h 21"/>
                  <a:gd name="T12" fmla="*/ 32 w 36"/>
                  <a:gd name="T13" fmla="*/ 4 h 21"/>
                  <a:gd name="T14" fmla="*/ 27 w 36"/>
                  <a:gd name="T15" fmla="*/ 0 h 21"/>
                  <a:gd name="T16" fmla="*/ 18 w 36"/>
                  <a:gd name="T17" fmla="*/ 2 h 21"/>
                  <a:gd name="T18" fmla="*/ 11 w 36"/>
                  <a:gd name="T19" fmla="*/ 2 h 21"/>
                  <a:gd name="T20" fmla="*/ 5 w 36"/>
                  <a:gd name="T21" fmla="*/ 4 h 21"/>
                  <a:gd name="T22" fmla="*/ 3 w 36"/>
                  <a:gd name="T23" fmla="*/ 7 h 21"/>
                  <a:gd name="T24" fmla="*/ 0 w 36"/>
                  <a:gd name="T25" fmla="*/ 11 h 21"/>
                  <a:gd name="T26" fmla="*/ 5 w 36"/>
                  <a:gd name="T27" fmla="*/ 14 h 21"/>
                  <a:gd name="T28" fmla="*/ 14 w 36"/>
                  <a:gd name="T29" fmla="*/ 21 h 21"/>
                  <a:gd name="T30" fmla="*/ 18 w 36"/>
                  <a:gd name="T31"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1">
                    <a:moveTo>
                      <a:pt x="18" y="18"/>
                    </a:moveTo>
                    <a:lnTo>
                      <a:pt x="29" y="18"/>
                    </a:lnTo>
                    <a:lnTo>
                      <a:pt x="36" y="14"/>
                    </a:lnTo>
                    <a:lnTo>
                      <a:pt x="36" y="11"/>
                    </a:lnTo>
                    <a:lnTo>
                      <a:pt x="36" y="7"/>
                    </a:lnTo>
                    <a:lnTo>
                      <a:pt x="36" y="4"/>
                    </a:lnTo>
                    <a:lnTo>
                      <a:pt x="32" y="4"/>
                    </a:lnTo>
                    <a:lnTo>
                      <a:pt x="27" y="0"/>
                    </a:lnTo>
                    <a:lnTo>
                      <a:pt x="18" y="2"/>
                    </a:lnTo>
                    <a:lnTo>
                      <a:pt x="11" y="2"/>
                    </a:lnTo>
                    <a:lnTo>
                      <a:pt x="5" y="4"/>
                    </a:lnTo>
                    <a:lnTo>
                      <a:pt x="3" y="7"/>
                    </a:lnTo>
                    <a:lnTo>
                      <a:pt x="0" y="11"/>
                    </a:lnTo>
                    <a:lnTo>
                      <a:pt x="5" y="14"/>
                    </a:lnTo>
                    <a:lnTo>
                      <a:pt x="14" y="21"/>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3" name="Freeform 796"/>
              <p:cNvSpPr>
                <a:spLocks/>
              </p:cNvSpPr>
              <p:nvPr/>
            </p:nvSpPr>
            <p:spPr bwMode="auto">
              <a:xfrm>
                <a:off x="-2294310" y="4080024"/>
                <a:ext cx="74612" cy="269875"/>
              </a:xfrm>
              <a:custGeom>
                <a:avLst/>
                <a:gdLst>
                  <a:gd name="T0" fmla="*/ 22 w 47"/>
                  <a:gd name="T1" fmla="*/ 0 h 170"/>
                  <a:gd name="T2" fmla="*/ 22 w 47"/>
                  <a:gd name="T3" fmla="*/ 0 h 170"/>
                  <a:gd name="T4" fmla="*/ 20 w 47"/>
                  <a:gd name="T5" fmla="*/ 0 h 170"/>
                  <a:gd name="T6" fmla="*/ 18 w 47"/>
                  <a:gd name="T7" fmla="*/ 2 h 170"/>
                  <a:gd name="T8" fmla="*/ 18 w 47"/>
                  <a:gd name="T9" fmla="*/ 4 h 170"/>
                  <a:gd name="T10" fmla="*/ 13 w 47"/>
                  <a:gd name="T11" fmla="*/ 9 h 170"/>
                  <a:gd name="T12" fmla="*/ 13 w 47"/>
                  <a:gd name="T13" fmla="*/ 13 h 170"/>
                  <a:gd name="T14" fmla="*/ 13 w 47"/>
                  <a:gd name="T15" fmla="*/ 18 h 170"/>
                  <a:gd name="T16" fmla="*/ 9 w 47"/>
                  <a:gd name="T17" fmla="*/ 20 h 170"/>
                  <a:gd name="T18" fmla="*/ 7 w 47"/>
                  <a:gd name="T19" fmla="*/ 22 h 170"/>
                  <a:gd name="T20" fmla="*/ 7 w 47"/>
                  <a:gd name="T21" fmla="*/ 25 h 170"/>
                  <a:gd name="T22" fmla="*/ 7 w 47"/>
                  <a:gd name="T23" fmla="*/ 27 h 170"/>
                  <a:gd name="T24" fmla="*/ 9 w 47"/>
                  <a:gd name="T25" fmla="*/ 29 h 170"/>
                  <a:gd name="T26" fmla="*/ 9 w 47"/>
                  <a:gd name="T27" fmla="*/ 32 h 170"/>
                  <a:gd name="T28" fmla="*/ 9 w 47"/>
                  <a:gd name="T29" fmla="*/ 46 h 170"/>
                  <a:gd name="T30" fmla="*/ 9 w 47"/>
                  <a:gd name="T31" fmla="*/ 48 h 170"/>
                  <a:gd name="T32" fmla="*/ 11 w 47"/>
                  <a:gd name="T33" fmla="*/ 55 h 170"/>
                  <a:gd name="T34" fmla="*/ 11 w 47"/>
                  <a:gd name="T35" fmla="*/ 59 h 170"/>
                  <a:gd name="T36" fmla="*/ 11 w 47"/>
                  <a:gd name="T37" fmla="*/ 80 h 170"/>
                  <a:gd name="T38" fmla="*/ 11 w 47"/>
                  <a:gd name="T39" fmla="*/ 101 h 170"/>
                  <a:gd name="T40" fmla="*/ 11 w 47"/>
                  <a:gd name="T41" fmla="*/ 108 h 170"/>
                  <a:gd name="T42" fmla="*/ 0 w 47"/>
                  <a:gd name="T43" fmla="*/ 121 h 170"/>
                  <a:gd name="T44" fmla="*/ 2 w 47"/>
                  <a:gd name="T45" fmla="*/ 131 h 170"/>
                  <a:gd name="T46" fmla="*/ 11 w 47"/>
                  <a:gd name="T47" fmla="*/ 137 h 170"/>
                  <a:gd name="T48" fmla="*/ 13 w 47"/>
                  <a:gd name="T49" fmla="*/ 170 h 170"/>
                  <a:gd name="T50" fmla="*/ 20 w 47"/>
                  <a:gd name="T51" fmla="*/ 170 h 170"/>
                  <a:gd name="T52" fmla="*/ 22 w 47"/>
                  <a:gd name="T53" fmla="*/ 170 h 170"/>
                  <a:gd name="T54" fmla="*/ 25 w 47"/>
                  <a:gd name="T55" fmla="*/ 165 h 170"/>
                  <a:gd name="T56" fmla="*/ 25 w 47"/>
                  <a:gd name="T57" fmla="*/ 160 h 170"/>
                  <a:gd name="T58" fmla="*/ 27 w 47"/>
                  <a:gd name="T59" fmla="*/ 151 h 170"/>
                  <a:gd name="T60" fmla="*/ 27 w 47"/>
                  <a:gd name="T61" fmla="*/ 140 h 170"/>
                  <a:gd name="T62" fmla="*/ 27 w 47"/>
                  <a:gd name="T63" fmla="*/ 137 h 170"/>
                  <a:gd name="T64" fmla="*/ 31 w 47"/>
                  <a:gd name="T65" fmla="*/ 135 h 170"/>
                  <a:gd name="T66" fmla="*/ 31 w 47"/>
                  <a:gd name="T67" fmla="*/ 115 h 170"/>
                  <a:gd name="T68" fmla="*/ 45 w 47"/>
                  <a:gd name="T69" fmla="*/ 112 h 170"/>
                  <a:gd name="T70" fmla="*/ 45 w 47"/>
                  <a:gd name="T71" fmla="*/ 108 h 170"/>
                  <a:gd name="T72" fmla="*/ 47 w 47"/>
                  <a:gd name="T73" fmla="*/ 105 h 170"/>
                  <a:gd name="T74" fmla="*/ 45 w 47"/>
                  <a:gd name="T75" fmla="*/ 105 h 170"/>
                  <a:gd name="T76" fmla="*/ 38 w 47"/>
                  <a:gd name="T77" fmla="*/ 105 h 170"/>
                  <a:gd name="T78" fmla="*/ 33 w 47"/>
                  <a:gd name="T79" fmla="*/ 105 h 170"/>
                  <a:gd name="T80" fmla="*/ 31 w 47"/>
                  <a:gd name="T81" fmla="*/ 105 h 170"/>
                  <a:gd name="T82" fmla="*/ 27 w 47"/>
                  <a:gd name="T83" fmla="*/ 105 h 170"/>
                  <a:gd name="T84" fmla="*/ 25 w 47"/>
                  <a:gd name="T85" fmla="*/ 50 h 170"/>
                  <a:gd name="T86" fmla="*/ 27 w 47"/>
                  <a:gd name="T87" fmla="*/ 48 h 170"/>
                  <a:gd name="T88" fmla="*/ 33 w 47"/>
                  <a:gd name="T89" fmla="*/ 43 h 170"/>
                  <a:gd name="T90" fmla="*/ 38 w 47"/>
                  <a:gd name="T91" fmla="*/ 41 h 170"/>
                  <a:gd name="T92" fmla="*/ 33 w 47"/>
                  <a:gd name="T93" fmla="*/ 32 h 170"/>
                  <a:gd name="T94" fmla="*/ 31 w 47"/>
                  <a:gd name="T95" fmla="*/ 32 h 170"/>
                  <a:gd name="T96" fmla="*/ 27 w 47"/>
                  <a:gd name="T97" fmla="*/ 25 h 170"/>
                  <a:gd name="T98" fmla="*/ 25 w 47"/>
                  <a:gd name="T99" fmla="*/ 13 h 170"/>
                  <a:gd name="T100" fmla="*/ 22 w 47"/>
                  <a:gd name="T101" fmla="*/ 4 h 170"/>
                  <a:gd name="T102" fmla="*/ 22 w 47"/>
                  <a:gd name="T10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7" h="170">
                    <a:moveTo>
                      <a:pt x="22" y="0"/>
                    </a:moveTo>
                    <a:lnTo>
                      <a:pt x="22" y="0"/>
                    </a:lnTo>
                    <a:lnTo>
                      <a:pt x="20" y="0"/>
                    </a:lnTo>
                    <a:lnTo>
                      <a:pt x="18" y="2"/>
                    </a:lnTo>
                    <a:lnTo>
                      <a:pt x="18" y="4"/>
                    </a:lnTo>
                    <a:lnTo>
                      <a:pt x="13" y="9"/>
                    </a:lnTo>
                    <a:lnTo>
                      <a:pt x="13" y="13"/>
                    </a:lnTo>
                    <a:lnTo>
                      <a:pt x="13" y="18"/>
                    </a:lnTo>
                    <a:lnTo>
                      <a:pt x="9" y="20"/>
                    </a:lnTo>
                    <a:lnTo>
                      <a:pt x="7" y="22"/>
                    </a:lnTo>
                    <a:lnTo>
                      <a:pt x="7" y="25"/>
                    </a:lnTo>
                    <a:lnTo>
                      <a:pt x="7" y="27"/>
                    </a:lnTo>
                    <a:lnTo>
                      <a:pt x="9" y="29"/>
                    </a:lnTo>
                    <a:lnTo>
                      <a:pt x="9" y="32"/>
                    </a:lnTo>
                    <a:lnTo>
                      <a:pt x="9" y="46"/>
                    </a:lnTo>
                    <a:lnTo>
                      <a:pt x="9" y="48"/>
                    </a:lnTo>
                    <a:lnTo>
                      <a:pt x="11" y="55"/>
                    </a:lnTo>
                    <a:lnTo>
                      <a:pt x="11" y="59"/>
                    </a:lnTo>
                    <a:lnTo>
                      <a:pt x="11" y="80"/>
                    </a:lnTo>
                    <a:lnTo>
                      <a:pt x="11" y="101"/>
                    </a:lnTo>
                    <a:lnTo>
                      <a:pt x="11" y="108"/>
                    </a:lnTo>
                    <a:lnTo>
                      <a:pt x="0" y="121"/>
                    </a:lnTo>
                    <a:lnTo>
                      <a:pt x="2" y="131"/>
                    </a:lnTo>
                    <a:lnTo>
                      <a:pt x="11" y="137"/>
                    </a:lnTo>
                    <a:lnTo>
                      <a:pt x="13" y="170"/>
                    </a:lnTo>
                    <a:lnTo>
                      <a:pt x="20" y="170"/>
                    </a:lnTo>
                    <a:lnTo>
                      <a:pt x="22" y="170"/>
                    </a:lnTo>
                    <a:lnTo>
                      <a:pt x="25" y="165"/>
                    </a:lnTo>
                    <a:lnTo>
                      <a:pt x="25" y="160"/>
                    </a:lnTo>
                    <a:lnTo>
                      <a:pt x="27" y="151"/>
                    </a:lnTo>
                    <a:lnTo>
                      <a:pt x="27" y="140"/>
                    </a:lnTo>
                    <a:lnTo>
                      <a:pt x="27" y="137"/>
                    </a:lnTo>
                    <a:lnTo>
                      <a:pt x="31" y="135"/>
                    </a:lnTo>
                    <a:lnTo>
                      <a:pt x="31" y="115"/>
                    </a:lnTo>
                    <a:lnTo>
                      <a:pt x="45" y="112"/>
                    </a:lnTo>
                    <a:lnTo>
                      <a:pt x="45" y="108"/>
                    </a:lnTo>
                    <a:lnTo>
                      <a:pt x="47" y="105"/>
                    </a:lnTo>
                    <a:lnTo>
                      <a:pt x="45" y="105"/>
                    </a:lnTo>
                    <a:lnTo>
                      <a:pt x="38" y="105"/>
                    </a:lnTo>
                    <a:lnTo>
                      <a:pt x="33" y="105"/>
                    </a:lnTo>
                    <a:lnTo>
                      <a:pt x="31" y="105"/>
                    </a:lnTo>
                    <a:lnTo>
                      <a:pt x="27" y="105"/>
                    </a:lnTo>
                    <a:lnTo>
                      <a:pt x="25" y="50"/>
                    </a:lnTo>
                    <a:lnTo>
                      <a:pt x="27" y="48"/>
                    </a:lnTo>
                    <a:lnTo>
                      <a:pt x="33" y="43"/>
                    </a:lnTo>
                    <a:lnTo>
                      <a:pt x="38" y="41"/>
                    </a:lnTo>
                    <a:lnTo>
                      <a:pt x="33" y="32"/>
                    </a:lnTo>
                    <a:lnTo>
                      <a:pt x="31" y="32"/>
                    </a:lnTo>
                    <a:lnTo>
                      <a:pt x="27" y="25"/>
                    </a:lnTo>
                    <a:lnTo>
                      <a:pt x="25" y="13"/>
                    </a:lnTo>
                    <a:lnTo>
                      <a:pt x="22" y="4"/>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4" name="Freeform 797"/>
              <p:cNvSpPr>
                <a:spLocks/>
              </p:cNvSpPr>
              <p:nvPr/>
            </p:nvSpPr>
            <p:spPr bwMode="auto">
              <a:xfrm>
                <a:off x="-2314948" y="4356249"/>
                <a:ext cx="230187" cy="84138"/>
              </a:xfrm>
              <a:custGeom>
                <a:avLst/>
                <a:gdLst>
                  <a:gd name="T0" fmla="*/ 145 w 145"/>
                  <a:gd name="T1" fmla="*/ 0 h 53"/>
                  <a:gd name="T2" fmla="*/ 0 w 145"/>
                  <a:gd name="T3" fmla="*/ 53 h 53"/>
                  <a:gd name="T4" fmla="*/ 13 w 145"/>
                  <a:gd name="T5" fmla="*/ 53 h 53"/>
                  <a:gd name="T6" fmla="*/ 145 w 145"/>
                  <a:gd name="T7" fmla="*/ 0 h 53"/>
                </a:gdLst>
                <a:ahLst/>
                <a:cxnLst>
                  <a:cxn ang="0">
                    <a:pos x="T0" y="T1"/>
                  </a:cxn>
                  <a:cxn ang="0">
                    <a:pos x="T2" y="T3"/>
                  </a:cxn>
                  <a:cxn ang="0">
                    <a:pos x="T4" y="T5"/>
                  </a:cxn>
                  <a:cxn ang="0">
                    <a:pos x="T6" y="T7"/>
                  </a:cxn>
                </a:cxnLst>
                <a:rect l="0" t="0" r="r" b="b"/>
                <a:pathLst>
                  <a:path w="145" h="53">
                    <a:moveTo>
                      <a:pt x="145" y="0"/>
                    </a:moveTo>
                    <a:lnTo>
                      <a:pt x="0" y="53"/>
                    </a:lnTo>
                    <a:lnTo>
                      <a:pt x="13" y="53"/>
                    </a:lnTo>
                    <a:lnTo>
                      <a:pt x="1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5" name="Freeform 798"/>
              <p:cNvSpPr>
                <a:spLocks/>
              </p:cNvSpPr>
              <p:nvPr/>
            </p:nvSpPr>
            <p:spPr bwMode="auto">
              <a:xfrm>
                <a:off x="-2797547" y="4287987"/>
                <a:ext cx="325437" cy="25400"/>
              </a:xfrm>
              <a:custGeom>
                <a:avLst/>
                <a:gdLst>
                  <a:gd name="T0" fmla="*/ 205 w 205"/>
                  <a:gd name="T1" fmla="*/ 16 h 16"/>
                  <a:gd name="T2" fmla="*/ 118 w 205"/>
                  <a:gd name="T3" fmla="*/ 0 h 16"/>
                  <a:gd name="T4" fmla="*/ 54 w 205"/>
                  <a:gd name="T5" fmla="*/ 4 h 16"/>
                  <a:gd name="T6" fmla="*/ 34 w 205"/>
                  <a:gd name="T7" fmla="*/ 2 h 16"/>
                  <a:gd name="T8" fmla="*/ 0 w 205"/>
                  <a:gd name="T9" fmla="*/ 4 h 16"/>
                  <a:gd name="T10" fmla="*/ 7 w 205"/>
                  <a:gd name="T11" fmla="*/ 4 h 16"/>
                  <a:gd name="T12" fmla="*/ 9 w 205"/>
                  <a:gd name="T13" fmla="*/ 4 h 16"/>
                  <a:gd name="T14" fmla="*/ 18 w 205"/>
                  <a:gd name="T15" fmla="*/ 4 h 16"/>
                  <a:gd name="T16" fmla="*/ 23 w 205"/>
                  <a:gd name="T17" fmla="*/ 4 h 16"/>
                  <a:gd name="T18" fmla="*/ 31 w 205"/>
                  <a:gd name="T19" fmla="*/ 4 h 16"/>
                  <a:gd name="T20" fmla="*/ 34 w 205"/>
                  <a:gd name="T21" fmla="*/ 6 h 16"/>
                  <a:gd name="T22" fmla="*/ 40 w 205"/>
                  <a:gd name="T23" fmla="*/ 11 h 16"/>
                  <a:gd name="T24" fmla="*/ 45 w 205"/>
                  <a:gd name="T25" fmla="*/ 11 h 16"/>
                  <a:gd name="T26" fmla="*/ 51 w 205"/>
                  <a:gd name="T27" fmla="*/ 11 h 16"/>
                  <a:gd name="T28" fmla="*/ 58 w 205"/>
                  <a:gd name="T29" fmla="*/ 11 h 16"/>
                  <a:gd name="T30" fmla="*/ 69 w 205"/>
                  <a:gd name="T31" fmla="*/ 11 h 16"/>
                  <a:gd name="T32" fmla="*/ 83 w 205"/>
                  <a:gd name="T33" fmla="*/ 9 h 16"/>
                  <a:gd name="T34" fmla="*/ 94 w 205"/>
                  <a:gd name="T35" fmla="*/ 6 h 16"/>
                  <a:gd name="T36" fmla="*/ 110 w 205"/>
                  <a:gd name="T37" fmla="*/ 6 h 16"/>
                  <a:gd name="T38" fmla="*/ 116 w 205"/>
                  <a:gd name="T39" fmla="*/ 6 h 16"/>
                  <a:gd name="T40" fmla="*/ 118 w 205"/>
                  <a:gd name="T41" fmla="*/ 6 h 16"/>
                  <a:gd name="T42" fmla="*/ 205 w 205"/>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6">
                    <a:moveTo>
                      <a:pt x="205" y="16"/>
                    </a:moveTo>
                    <a:lnTo>
                      <a:pt x="118" y="0"/>
                    </a:lnTo>
                    <a:lnTo>
                      <a:pt x="54" y="4"/>
                    </a:lnTo>
                    <a:lnTo>
                      <a:pt x="34" y="2"/>
                    </a:lnTo>
                    <a:lnTo>
                      <a:pt x="0" y="4"/>
                    </a:lnTo>
                    <a:lnTo>
                      <a:pt x="7" y="4"/>
                    </a:lnTo>
                    <a:lnTo>
                      <a:pt x="9" y="4"/>
                    </a:lnTo>
                    <a:lnTo>
                      <a:pt x="18" y="4"/>
                    </a:lnTo>
                    <a:lnTo>
                      <a:pt x="23" y="4"/>
                    </a:lnTo>
                    <a:lnTo>
                      <a:pt x="31" y="4"/>
                    </a:lnTo>
                    <a:lnTo>
                      <a:pt x="34" y="6"/>
                    </a:lnTo>
                    <a:lnTo>
                      <a:pt x="40" y="11"/>
                    </a:lnTo>
                    <a:lnTo>
                      <a:pt x="45" y="11"/>
                    </a:lnTo>
                    <a:lnTo>
                      <a:pt x="51" y="11"/>
                    </a:lnTo>
                    <a:lnTo>
                      <a:pt x="58" y="11"/>
                    </a:lnTo>
                    <a:lnTo>
                      <a:pt x="69" y="11"/>
                    </a:lnTo>
                    <a:lnTo>
                      <a:pt x="83" y="9"/>
                    </a:lnTo>
                    <a:lnTo>
                      <a:pt x="94" y="6"/>
                    </a:lnTo>
                    <a:lnTo>
                      <a:pt x="110" y="6"/>
                    </a:lnTo>
                    <a:lnTo>
                      <a:pt x="116" y="6"/>
                    </a:lnTo>
                    <a:lnTo>
                      <a:pt x="118" y="6"/>
                    </a:lnTo>
                    <a:lnTo>
                      <a:pt x="20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6" name="Freeform 799"/>
              <p:cNvSpPr>
                <a:spLocks/>
              </p:cNvSpPr>
              <p:nvPr/>
            </p:nvSpPr>
            <p:spPr bwMode="auto">
              <a:xfrm>
                <a:off x="-2613397" y="4330849"/>
                <a:ext cx="31750" cy="131763"/>
              </a:xfrm>
              <a:custGeom>
                <a:avLst/>
                <a:gdLst>
                  <a:gd name="T0" fmla="*/ 11 w 20"/>
                  <a:gd name="T1" fmla="*/ 83 h 83"/>
                  <a:gd name="T2" fmla="*/ 18 w 20"/>
                  <a:gd name="T3" fmla="*/ 83 h 83"/>
                  <a:gd name="T4" fmla="*/ 20 w 20"/>
                  <a:gd name="T5" fmla="*/ 83 h 83"/>
                  <a:gd name="T6" fmla="*/ 20 w 20"/>
                  <a:gd name="T7" fmla="*/ 81 h 83"/>
                  <a:gd name="T8" fmla="*/ 18 w 20"/>
                  <a:gd name="T9" fmla="*/ 76 h 83"/>
                  <a:gd name="T10" fmla="*/ 11 w 20"/>
                  <a:gd name="T11" fmla="*/ 5 h 83"/>
                  <a:gd name="T12" fmla="*/ 11 w 20"/>
                  <a:gd name="T13" fmla="*/ 2 h 83"/>
                  <a:gd name="T14" fmla="*/ 2 w 20"/>
                  <a:gd name="T15" fmla="*/ 0 h 83"/>
                  <a:gd name="T16" fmla="*/ 2 w 20"/>
                  <a:gd name="T17" fmla="*/ 2 h 83"/>
                  <a:gd name="T18" fmla="*/ 0 w 20"/>
                  <a:gd name="T19" fmla="*/ 5 h 83"/>
                  <a:gd name="T20" fmla="*/ 7 w 20"/>
                  <a:gd name="T21" fmla="*/ 76 h 83"/>
                  <a:gd name="T22" fmla="*/ 7 w 20"/>
                  <a:gd name="T23" fmla="*/ 81 h 83"/>
                  <a:gd name="T24" fmla="*/ 9 w 20"/>
                  <a:gd name="T25" fmla="*/ 83 h 83"/>
                  <a:gd name="T26" fmla="*/ 11 w 20"/>
                  <a:gd name="T27" fmla="*/ 8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83">
                    <a:moveTo>
                      <a:pt x="11" y="83"/>
                    </a:moveTo>
                    <a:lnTo>
                      <a:pt x="18" y="83"/>
                    </a:lnTo>
                    <a:lnTo>
                      <a:pt x="20" y="83"/>
                    </a:lnTo>
                    <a:lnTo>
                      <a:pt x="20" y="81"/>
                    </a:lnTo>
                    <a:lnTo>
                      <a:pt x="18" y="76"/>
                    </a:lnTo>
                    <a:lnTo>
                      <a:pt x="11" y="5"/>
                    </a:lnTo>
                    <a:lnTo>
                      <a:pt x="11" y="2"/>
                    </a:lnTo>
                    <a:lnTo>
                      <a:pt x="2" y="0"/>
                    </a:lnTo>
                    <a:lnTo>
                      <a:pt x="2" y="2"/>
                    </a:lnTo>
                    <a:lnTo>
                      <a:pt x="0" y="5"/>
                    </a:lnTo>
                    <a:lnTo>
                      <a:pt x="7" y="76"/>
                    </a:lnTo>
                    <a:lnTo>
                      <a:pt x="7" y="81"/>
                    </a:lnTo>
                    <a:lnTo>
                      <a:pt x="9" y="83"/>
                    </a:lnTo>
                    <a:lnTo>
                      <a:pt x="11"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7" name="Freeform 800"/>
              <p:cNvSpPr>
                <a:spLocks/>
              </p:cNvSpPr>
              <p:nvPr/>
            </p:nvSpPr>
            <p:spPr bwMode="auto">
              <a:xfrm>
                <a:off x="-2622922" y="4319737"/>
                <a:ext cx="55562" cy="30163"/>
              </a:xfrm>
              <a:custGeom>
                <a:avLst/>
                <a:gdLst>
                  <a:gd name="T0" fmla="*/ 17 w 35"/>
                  <a:gd name="T1" fmla="*/ 19 h 19"/>
                  <a:gd name="T2" fmla="*/ 24 w 35"/>
                  <a:gd name="T3" fmla="*/ 19 h 19"/>
                  <a:gd name="T4" fmla="*/ 28 w 35"/>
                  <a:gd name="T5" fmla="*/ 14 h 19"/>
                  <a:gd name="T6" fmla="*/ 31 w 35"/>
                  <a:gd name="T7" fmla="*/ 9 h 19"/>
                  <a:gd name="T8" fmla="*/ 35 w 35"/>
                  <a:gd name="T9" fmla="*/ 5 h 19"/>
                  <a:gd name="T10" fmla="*/ 31 w 35"/>
                  <a:gd name="T11" fmla="*/ 2 h 19"/>
                  <a:gd name="T12" fmla="*/ 26 w 35"/>
                  <a:gd name="T13" fmla="*/ 2 h 19"/>
                  <a:gd name="T14" fmla="*/ 24 w 35"/>
                  <a:gd name="T15" fmla="*/ 0 h 19"/>
                  <a:gd name="T16" fmla="*/ 17 w 35"/>
                  <a:gd name="T17" fmla="*/ 0 h 19"/>
                  <a:gd name="T18" fmla="*/ 8 w 35"/>
                  <a:gd name="T19" fmla="*/ 2 h 19"/>
                  <a:gd name="T20" fmla="*/ 4 w 35"/>
                  <a:gd name="T21" fmla="*/ 2 h 19"/>
                  <a:gd name="T22" fmla="*/ 2 w 35"/>
                  <a:gd name="T23" fmla="*/ 5 h 19"/>
                  <a:gd name="T24" fmla="*/ 0 w 35"/>
                  <a:gd name="T25" fmla="*/ 7 h 19"/>
                  <a:gd name="T26" fmla="*/ 2 w 35"/>
                  <a:gd name="T27" fmla="*/ 12 h 19"/>
                  <a:gd name="T28" fmla="*/ 4 w 35"/>
                  <a:gd name="T29" fmla="*/ 19 h 19"/>
                  <a:gd name="T30" fmla="*/ 8 w 35"/>
                  <a:gd name="T31" fmla="*/ 19 h 19"/>
                  <a:gd name="T32" fmla="*/ 17 w 35"/>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9">
                    <a:moveTo>
                      <a:pt x="17" y="19"/>
                    </a:moveTo>
                    <a:lnTo>
                      <a:pt x="24" y="19"/>
                    </a:lnTo>
                    <a:lnTo>
                      <a:pt x="28" y="14"/>
                    </a:lnTo>
                    <a:lnTo>
                      <a:pt x="31" y="9"/>
                    </a:lnTo>
                    <a:lnTo>
                      <a:pt x="35" y="5"/>
                    </a:lnTo>
                    <a:lnTo>
                      <a:pt x="31" y="2"/>
                    </a:lnTo>
                    <a:lnTo>
                      <a:pt x="26" y="2"/>
                    </a:lnTo>
                    <a:lnTo>
                      <a:pt x="24" y="0"/>
                    </a:lnTo>
                    <a:lnTo>
                      <a:pt x="17" y="0"/>
                    </a:lnTo>
                    <a:lnTo>
                      <a:pt x="8" y="2"/>
                    </a:lnTo>
                    <a:lnTo>
                      <a:pt x="4" y="2"/>
                    </a:lnTo>
                    <a:lnTo>
                      <a:pt x="2" y="5"/>
                    </a:lnTo>
                    <a:lnTo>
                      <a:pt x="0" y="7"/>
                    </a:lnTo>
                    <a:lnTo>
                      <a:pt x="2" y="12"/>
                    </a:lnTo>
                    <a:lnTo>
                      <a:pt x="4" y="19"/>
                    </a:lnTo>
                    <a:lnTo>
                      <a:pt x="8" y="19"/>
                    </a:ln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8" name="Freeform 801"/>
              <p:cNvSpPr>
                <a:spLocks/>
              </p:cNvSpPr>
              <p:nvPr/>
            </p:nvSpPr>
            <p:spPr bwMode="auto">
              <a:xfrm>
                <a:off x="-2375272" y="4173687"/>
                <a:ext cx="17462" cy="50800"/>
              </a:xfrm>
              <a:custGeom>
                <a:avLst/>
                <a:gdLst>
                  <a:gd name="T0" fmla="*/ 4 w 11"/>
                  <a:gd name="T1" fmla="*/ 32 h 32"/>
                  <a:gd name="T2" fmla="*/ 4 w 11"/>
                  <a:gd name="T3" fmla="*/ 32 h 32"/>
                  <a:gd name="T4" fmla="*/ 11 w 11"/>
                  <a:gd name="T5" fmla="*/ 32 h 32"/>
                  <a:gd name="T6" fmla="*/ 11 w 11"/>
                  <a:gd name="T7" fmla="*/ 28 h 32"/>
                  <a:gd name="T8" fmla="*/ 6 w 11"/>
                  <a:gd name="T9" fmla="*/ 5 h 32"/>
                  <a:gd name="T10" fmla="*/ 6 w 11"/>
                  <a:gd name="T11" fmla="*/ 3 h 32"/>
                  <a:gd name="T12" fmla="*/ 6 w 11"/>
                  <a:gd name="T13" fmla="*/ 0 h 32"/>
                  <a:gd name="T14" fmla="*/ 4 w 11"/>
                  <a:gd name="T15" fmla="*/ 3 h 32"/>
                  <a:gd name="T16" fmla="*/ 2 w 11"/>
                  <a:gd name="T17" fmla="*/ 3 h 32"/>
                  <a:gd name="T18" fmla="*/ 0 w 11"/>
                  <a:gd name="T19" fmla="*/ 3 h 32"/>
                  <a:gd name="T20" fmla="*/ 0 w 11"/>
                  <a:gd name="T21" fmla="*/ 5 h 32"/>
                  <a:gd name="T22" fmla="*/ 2 w 11"/>
                  <a:gd name="T23" fmla="*/ 28 h 32"/>
                  <a:gd name="T24" fmla="*/ 2 w 11"/>
                  <a:gd name="T25" fmla="*/ 32 h 32"/>
                  <a:gd name="T26" fmla="*/ 4 w 11"/>
                  <a:gd name="T27"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2">
                    <a:moveTo>
                      <a:pt x="4" y="32"/>
                    </a:moveTo>
                    <a:lnTo>
                      <a:pt x="4" y="32"/>
                    </a:lnTo>
                    <a:lnTo>
                      <a:pt x="11" y="32"/>
                    </a:lnTo>
                    <a:lnTo>
                      <a:pt x="11" y="28"/>
                    </a:lnTo>
                    <a:lnTo>
                      <a:pt x="6" y="5"/>
                    </a:lnTo>
                    <a:lnTo>
                      <a:pt x="6" y="3"/>
                    </a:lnTo>
                    <a:lnTo>
                      <a:pt x="6" y="0"/>
                    </a:lnTo>
                    <a:lnTo>
                      <a:pt x="4" y="3"/>
                    </a:lnTo>
                    <a:lnTo>
                      <a:pt x="2" y="3"/>
                    </a:lnTo>
                    <a:lnTo>
                      <a:pt x="0" y="3"/>
                    </a:lnTo>
                    <a:lnTo>
                      <a:pt x="0" y="5"/>
                    </a:lnTo>
                    <a:lnTo>
                      <a:pt x="2" y="28"/>
                    </a:lnTo>
                    <a:lnTo>
                      <a:pt x="2" y="32"/>
                    </a:lnTo>
                    <a:lnTo>
                      <a:pt x="4"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19" name="Freeform 802"/>
              <p:cNvSpPr>
                <a:spLocks/>
              </p:cNvSpPr>
              <p:nvPr/>
            </p:nvSpPr>
            <p:spPr bwMode="auto">
              <a:xfrm>
                <a:off x="-2460997" y="4218137"/>
                <a:ext cx="120650" cy="17463"/>
              </a:xfrm>
              <a:custGeom>
                <a:avLst/>
                <a:gdLst>
                  <a:gd name="T0" fmla="*/ 71 w 76"/>
                  <a:gd name="T1" fmla="*/ 7 h 11"/>
                  <a:gd name="T2" fmla="*/ 76 w 76"/>
                  <a:gd name="T3" fmla="*/ 7 h 11"/>
                  <a:gd name="T4" fmla="*/ 76 w 76"/>
                  <a:gd name="T5" fmla="*/ 4 h 11"/>
                  <a:gd name="T6" fmla="*/ 76 w 76"/>
                  <a:gd name="T7" fmla="*/ 0 h 11"/>
                  <a:gd name="T8" fmla="*/ 71 w 76"/>
                  <a:gd name="T9" fmla="*/ 0 h 11"/>
                  <a:gd name="T10" fmla="*/ 5 w 76"/>
                  <a:gd name="T11" fmla="*/ 7 h 11"/>
                  <a:gd name="T12" fmla="*/ 0 w 76"/>
                  <a:gd name="T13" fmla="*/ 7 h 11"/>
                  <a:gd name="T14" fmla="*/ 0 w 76"/>
                  <a:gd name="T15" fmla="*/ 9 h 11"/>
                  <a:gd name="T16" fmla="*/ 0 w 76"/>
                  <a:gd name="T17" fmla="*/ 11 h 11"/>
                  <a:gd name="T18" fmla="*/ 5 w 76"/>
                  <a:gd name="T19" fmla="*/ 11 h 11"/>
                  <a:gd name="T20" fmla="*/ 71 w 76"/>
                  <a:gd name="T21"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1">
                    <a:moveTo>
                      <a:pt x="71" y="7"/>
                    </a:moveTo>
                    <a:lnTo>
                      <a:pt x="76" y="7"/>
                    </a:lnTo>
                    <a:lnTo>
                      <a:pt x="76" y="4"/>
                    </a:lnTo>
                    <a:lnTo>
                      <a:pt x="76" y="0"/>
                    </a:lnTo>
                    <a:lnTo>
                      <a:pt x="71" y="0"/>
                    </a:lnTo>
                    <a:lnTo>
                      <a:pt x="5" y="7"/>
                    </a:lnTo>
                    <a:lnTo>
                      <a:pt x="0" y="7"/>
                    </a:lnTo>
                    <a:lnTo>
                      <a:pt x="0" y="9"/>
                    </a:lnTo>
                    <a:lnTo>
                      <a:pt x="0" y="11"/>
                    </a:lnTo>
                    <a:lnTo>
                      <a:pt x="5" y="11"/>
                    </a:lnTo>
                    <a:lnTo>
                      <a:pt x="7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0" name="Freeform 803"/>
              <p:cNvSpPr>
                <a:spLocks/>
              </p:cNvSpPr>
              <p:nvPr/>
            </p:nvSpPr>
            <p:spPr bwMode="auto">
              <a:xfrm>
                <a:off x="-2337173" y="4218137"/>
                <a:ext cx="17462" cy="25400"/>
              </a:xfrm>
              <a:custGeom>
                <a:avLst/>
                <a:gdLst>
                  <a:gd name="T0" fmla="*/ 5 w 11"/>
                  <a:gd name="T1" fmla="*/ 16 h 16"/>
                  <a:gd name="T2" fmla="*/ 11 w 11"/>
                  <a:gd name="T3" fmla="*/ 16 h 16"/>
                  <a:gd name="T4" fmla="*/ 11 w 11"/>
                  <a:gd name="T5" fmla="*/ 14 h 16"/>
                  <a:gd name="T6" fmla="*/ 11 w 11"/>
                  <a:gd name="T7" fmla="*/ 4 h 16"/>
                  <a:gd name="T8" fmla="*/ 9 w 11"/>
                  <a:gd name="T9" fmla="*/ 4 h 16"/>
                  <a:gd name="T10" fmla="*/ 5 w 11"/>
                  <a:gd name="T11" fmla="*/ 0 h 16"/>
                  <a:gd name="T12" fmla="*/ 5 w 11"/>
                  <a:gd name="T13" fmla="*/ 4 h 16"/>
                  <a:gd name="T14" fmla="*/ 2 w 11"/>
                  <a:gd name="T15" fmla="*/ 4 h 16"/>
                  <a:gd name="T16" fmla="*/ 0 w 11"/>
                  <a:gd name="T17" fmla="*/ 7 h 16"/>
                  <a:gd name="T18" fmla="*/ 0 w 11"/>
                  <a:gd name="T19" fmla="*/ 14 h 16"/>
                  <a:gd name="T20" fmla="*/ 2 w 11"/>
                  <a:gd name="T21" fmla="*/ 14 h 16"/>
                  <a:gd name="T22" fmla="*/ 2 w 11"/>
                  <a:gd name="T23" fmla="*/ 16 h 16"/>
                  <a:gd name="T24" fmla="*/ 5 w 11"/>
                  <a:gd name="T25"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6">
                    <a:moveTo>
                      <a:pt x="5" y="16"/>
                    </a:moveTo>
                    <a:lnTo>
                      <a:pt x="11" y="16"/>
                    </a:lnTo>
                    <a:lnTo>
                      <a:pt x="11" y="14"/>
                    </a:lnTo>
                    <a:lnTo>
                      <a:pt x="11" y="4"/>
                    </a:lnTo>
                    <a:lnTo>
                      <a:pt x="9" y="4"/>
                    </a:lnTo>
                    <a:lnTo>
                      <a:pt x="5" y="0"/>
                    </a:lnTo>
                    <a:lnTo>
                      <a:pt x="5" y="4"/>
                    </a:lnTo>
                    <a:lnTo>
                      <a:pt x="2" y="4"/>
                    </a:lnTo>
                    <a:lnTo>
                      <a:pt x="0" y="7"/>
                    </a:lnTo>
                    <a:lnTo>
                      <a:pt x="0" y="14"/>
                    </a:lnTo>
                    <a:lnTo>
                      <a:pt x="2" y="14"/>
                    </a:lnTo>
                    <a:lnTo>
                      <a:pt x="2" y="16"/>
                    </a:lnTo>
                    <a:lnTo>
                      <a:pt x="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1" name="Freeform 804"/>
              <p:cNvSpPr>
                <a:spLocks/>
              </p:cNvSpPr>
              <p:nvPr/>
            </p:nvSpPr>
            <p:spPr bwMode="auto">
              <a:xfrm>
                <a:off x="-2518147" y="4187974"/>
                <a:ext cx="36512" cy="25400"/>
              </a:xfrm>
              <a:custGeom>
                <a:avLst/>
                <a:gdLst>
                  <a:gd name="T0" fmla="*/ 14 w 23"/>
                  <a:gd name="T1" fmla="*/ 14 h 16"/>
                  <a:gd name="T2" fmla="*/ 18 w 23"/>
                  <a:gd name="T3" fmla="*/ 16 h 16"/>
                  <a:gd name="T4" fmla="*/ 21 w 23"/>
                  <a:gd name="T5" fmla="*/ 14 h 16"/>
                  <a:gd name="T6" fmla="*/ 23 w 23"/>
                  <a:gd name="T7" fmla="*/ 14 h 16"/>
                  <a:gd name="T8" fmla="*/ 23 w 23"/>
                  <a:gd name="T9" fmla="*/ 12 h 16"/>
                  <a:gd name="T10" fmla="*/ 23 w 23"/>
                  <a:gd name="T11" fmla="*/ 10 h 16"/>
                  <a:gd name="T12" fmla="*/ 21 w 23"/>
                  <a:gd name="T13" fmla="*/ 3 h 16"/>
                  <a:gd name="T14" fmla="*/ 9 w 23"/>
                  <a:gd name="T15" fmla="*/ 0 h 16"/>
                  <a:gd name="T16" fmla="*/ 7 w 23"/>
                  <a:gd name="T17" fmla="*/ 0 h 16"/>
                  <a:gd name="T18" fmla="*/ 0 w 23"/>
                  <a:gd name="T19" fmla="*/ 0 h 16"/>
                  <a:gd name="T20" fmla="*/ 0 w 23"/>
                  <a:gd name="T21" fmla="*/ 3 h 16"/>
                  <a:gd name="T22" fmla="*/ 0 w 23"/>
                  <a:gd name="T23" fmla="*/ 7 h 16"/>
                  <a:gd name="T24" fmla="*/ 0 w 23"/>
                  <a:gd name="T25" fmla="*/ 12 h 16"/>
                  <a:gd name="T26" fmla="*/ 3 w 23"/>
                  <a:gd name="T27" fmla="*/ 14 h 16"/>
                  <a:gd name="T28" fmla="*/ 14 w 23"/>
                  <a:gd name="T29"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16">
                    <a:moveTo>
                      <a:pt x="14" y="14"/>
                    </a:moveTo>
                    <a:lnTo>
                      <a:pt x="18" y="16"/>
                    </a:lnTo>
                    <a:lnTo>
                      <a:pt x="21" y="14"/>
                    </a:lnTo>
                    <a:lnTo>
                      <a:pt x="23" y="14"/>
                    </a:lnTo>
                    <a:lnTo>
                      <a:pt x="23" y="12"/>
                    </a:lnTo>
                    <a:lnTo>
                      <a:pt x="23" y="10"/>
                    </a:lnTo>
                    <a:lnTo>
                      <a:pt x="21" y="3"/>
                    </a:lnTo>
                    <a:lnTo>
                      <a:pt x="9" y="0"/>
                    </a:lnTo>
                    <a:lnTo>
                      <a:pt x="7" y="0"/>
                    </a:lnTo>
                    <a:lnTo>
                      <a:pt x="0" y="0"/>
                    </a:lnTo>
                    <a:lnTo>
                      <a:pt x="0" y="3"/>
                    </a:lnTo>
                    <a:lnTo>
                      <a:pt x="0" y="7"/>
                    </a:lnTo>
                    <a:lnTo>
                      <a:pt x="0" y="12"/>
                    </a:lnTo>
                    <a:lnTo>
                      <a:pt x="3" y="14"/>
                    </a:lnTo>
                    <a:lnTo>
                      <a:pt x="1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2" name="Freeform 805"/>
              <p:cNvSpPr>
                <a:spLocks/>
              </p:cNvSpPr>
              <p:nvPr/>
            </p:nvSpPr>
            <p:spPr bwMode="auto">
              <a:xfrm>
                <a:off x="-2499097" y="4181624"/>
                <a:ext cx="130175" cy="22225"/>
              </a:xfrm>
              <a:custGeom>
                <a:avLst/>
                <a:gdLst>
                  <a:gd name="T0" fmla="*/ 80 w 82"/>
                  <a:gd name="T1" fmla="*/ 7 h 14"/>
                  <a:gd name="T2" fmla="*/ 80 w 82"/>
                  <a:gd name="T3" fmla="*/ 7 h 14"/>
                  <a:gd name="T4" fmla="*/ 82 w 82"/>
                  <a:gd name="T5" fmla="*/ 7 h 14"/>
                  <a:gd name="T6" fmla="*/ 82 w 82"/>
                  <a:gd name="T7" fmla="*/ 2 h 14"/>
                  <a:gd name="T8" fmla="*/ 80 w 82"/>
                  <a:gd name="T9" fmla="*/ 0 h 14"/>
                  <a:gd name="T10" fmla="*/ 2 w 82"/>
                  <a:gd name="T11" fmla="*/ 4 h 14"/>
                  <a:gd name="T12" fmla="*/ 0 w 82"/>
                  <a:gd name="T13" fmla="*/ 4 h 14"/>
                  <a:gd name="T14" fmla="*/ 0 w 82"/>
                  <a:gd name="T15" fmla="*/ 7 h 14"/>
                  <a:gd name="T16" fmla="*/ 0 w 82"/>
                  <a:gd name="T17" fmla="*/ 14 h 14"/>
                  <a:gd name="T18" fmla="*/ 2 w 82"/>
                  <a:gd name="T19" fmla="*/ 14 h 14"/>
                  <a:gd name="T20" fmla="*/ 80 w 82"/>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2" h="14">
                    <a:moveTo>
                      <a:pt x="80" y="7"/>
                    </a:moveTo>
                    <a:lnTo>
                      <a:pt x="80" y="7"/>
                    </a:lnTo>
                    <a:lnTo>
                      <a:pt x="82" y="7"/>
                    </a:lnTo>
                    <a:lnTo>
                      <a:pt x="82" y="2"/>
                    </a:lnTo>
                    <a:lnTo>
                      <a:pt x="80" y="0"/>
                    </a:lnTo>
                    <a:lnTo>
                      <a:pt x="2" y="4"/>
                    </a:lnTo>
                    <a:lnTo>
                      <a:pt x="0" y="4"/>
                    </a:lnTo>
                    <a:lnTo>
                      <a:pt x="0" y="7"/>
                    </a:lnTo>
                    <a:lnTo>
                      <a:pt x="0" y="14"/>
                    </a:lnTo>
                    <a:lnTo>
                      <a:pt x="2" y="14"/>
                    </a:lnTo>
                    <a:lnTo>
                      <a:pt x="8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3" name="Freeform 806"/>
              <p:cNvSpPr>
                <a:spLocks/>
              </p:cNvSpPr>
              <p:nvPr/>
            </p:nvSpPr>
            <p:spPr bwMode="auto">
              <a:xfrm>
                <a:off x="-2521322" y="4203849"/>
                <a:ext cx="17462" cy="58738"/>
              </a:xfrm>
              <a:custGeom>
                <a:avLst/>
                <a:gdLst>
                  <a:gd name="T0" fmla="*/ 5 w 11"/>
                  <a:gd name="T1" fmla="*/ 37 h 37"/>
                  <a:gd name="T2" fmla="*/ 11 w 11"/>
                  <a:gd name="T3" fmla="*/ 37 h 37"/>
                  <a:gd name="T4" fmla="*/ 11 w 11"/>
                  <a:gd name="T5" fmla="*/ 34 h 37"/>
                  <a:gd name="T6" fmla="*/ 9 w 11"/>
                  <a:gd name="T7" fmla="*/ 2 h 37"/>
                  <a:gd name="T8" fmla="*/ 9 w 11"/>
                  <a:gd name="T9" fmla="*/ 0 h 37"/>
                  <a:gd name="T10" fmla="*/ 2 w 11"/>
                  <a:gd name="T11" fmla="*/ 0 h 37"/>
                  <a:gd name="T12" fmla="*/ 0 w 11"/>
                  <a:gd name="T13" fmla="*/ 0 h 37"/>
                  <a:gd name="T14" fmla="*/ 0 w 11"/>
                  <a:gd name="T15" fmla="*/ 2 h 37"/>
                  <a:gd name="T16" fmla="*/ 2 w 11"/>
                  <a:gd name="T17" fmla="*/ 34 h 37"/>
                  <a:gd name="T18" fmla="*/ 2 w 11"/>
                  <a:gd name="T19" fmla="*/ 37 h 37"/>
                  <a:gd name="T20" fmla="*/ 5 w 11"/>
                  <a:gd name="T2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37">
                    <a:moveTo>
                      <a:pt x="5" y="37"/>
                    </a:moveTo>
                    <a:lnTo>
                      <a:pt x="11" y="37"/>
                    </a:lnTo>
                    <a:lnTo>
                      <a:pt x="11" y="34"/>
                    </a:lnTo>
                    <a:lnTo>
                      <a:pt x="9" y="2"/>
                    </a:lnTo>
                    <a:lnTo>
                      <a:pt x="9" y="0"/>
                    </a:lnTo>
                    <a:lnTo>
                      <a:pt x="2" y="0"/>
                    </a:lnTo>
                    <a:lnTo>
                      <a:pt x="0" y="0"/>
                    </a:lnTo>
                    <a:lnTo>
                      <a:pt x="0" y="2"/>
                    </a:lnTo>
                    <a:lnTo>
                      <a:pt x="2" y="34"/>
                    </a:lnTo>
                    <a:lnTo>
                      <a:pt x="2" y="37"/>
                    </a:lnTo>
                    <a:lnTo>
                      <a:pt x="5"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4" name="Freeform 807"/>
              <p:cNvSpPr>
                <a:spLocks/>
              </p:cNvSpPr>
              <p:nvPr/>
            </p:nvSpPr>
            <p:spPr bwMode="auto">
              <a:xfrm>
                <a:off x="-2489572" y="4246712"/>
                <a:ext cx="152400" cy="22225"/>
              </a:xfrm>
              <a:custGeom>
                <a:avLst/>
                <a:gdLst>
                  <a:gd name="T0" fmla="*/ 96 w 96"/>
                  <a:gd name="T1" fmla="*/ 7 h 14"/>
                  <a:gd name="T2" fmla="*/ 41 w 96"/>
                  <a:gd name="T3" fmla="*/ 14 h 14"/>
                  <a:gd name="T4" fmla="*/ 0 w 96"/>
                  <a:gd name="T5" fmla="*/ 3 h 14"/>
                  <a:gd name="T6" fmla="*/ 5 w 96"/>
                  <a:gd name="T7" fmla="*/ 3 h 14"/>
                  <a:gd name="T8" fmla="*/ 16 w 96"/>
                  <a:gd name="T9" fmla="*/ 0 h 14"/>
                  <a:gd name="T10" fmla="*/ 27 w 96"/>
                  <a:gd name="T11" fmla="*/ 3 h 14"/>
                  <a:gd name="T12" fmla="*/ 47 w 96"/>
                  <a:gd name="T13" fmla="*/ 3 h 14"/>
                  <a:gd name="T14" fmla="*/ 61 w 96"/>
                  <a:gd name="T15" fmla="*/ 3 h 14"/>
                  <a:gd name="T16" fmla="*/ 78 w 96"/>
                  <a:gd name="T17" fmla="*/ 7 h 14"/>
                  <a:gd name="T18" fmla="*/ 89 w 96"/>
                  <a:gd name="T19" fmla="*/ 7 h 14"/>
                  <a:gd name="T20" fmla="*/ 96 w 96"/>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4">
                    <a:moveTo>
                      <a:pt x="96" y="7"/>
                    </a:moveTo>
                    <a:lnTo>
                      <a:pt x="41" y="14"/>
                    </a:lnTo>
                    <a:lnTo>
                      <a:pt x="0" y="3"/>
                    </a:lnTo>
                    <a:lnTo>
                      <a:pt x="5" y="3"/>
                    </a:lnTo>
                    <a:lnTo>
                      <a:pt x="16" y="0"/>
                    </a:lnTo>
                    <a:lnTo>
                      <a:pt x="27" y="3"/>
                    </a:lnTo>
                    <a:lnTo>
                      <a:pt x="47" y="3"/>
                    </a:lnTo>
                    <a:lnTo>
                      <a:pt x="61" y="3"/>
                    </a:lnTo>
                    <a:lnTo>
                      <a:pt x="78" y="7"/>
                    </a:lnTo>
                    <a:lnTo>
                      <a:pt x="89" y="7"/>
                    </a:lnTo>
                    <a:lnTo>
                      <a:pt x="96"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5" name="Freeform 808"/>
              <p:cNvSpPr>
                <a:spLocks/>
              </p:cNvSpPr>
              <p:nvPr/>
            </p:nvSpPr>
            <p:spPr bwMode="auto">
              <a:xfrm>
                <a:off x="-4096122" y="4060974"/>
                <a:ext cx="2311400" cy="741363"/>
              </a:xfrm>
              <a:custGeom>
                <a:avLst/>
                <a:gdLst>
                  <a:gd name="T0" fmla="*/ 1420 w 1456"/>
                  <a:gd name="T1" fmla="*/ 430 h 467"/>
                  <a:gd name="T2" fmla="*/ 1369 w 1456"/>
                  <a:gd name="T3" fmla="*/ 444 h 467"/>
                  <a:gd name="T4" fmla="*/ 1327 w 1456"/>
                  <a:gd name="T5" fmla="*/ 455 h 467"/>
                  <a:gd name="T6" fmla="*/ 1229 w 1456"/>
                  <a:gd name="T7" fmla="*/ 458 h 467"/>
                  <a:gd name="T8" fmla="*/ 1160 w 1456"/>
                  <a:gd name="T9" fmla="*/ 462 h 467"/>
                  <a:gd name="T10" fmla="*/ 1084 w 1456"/>
                  <a:gd name="T11" fmla="*/ 462 h 467"/>
                  <a:gd name="T12" fmla="*/ 997 w 1456"/>
                  <a:gd name="T13" fmla="*/ 448 h 467"/>
                  <a:gd name="T14" fmla="*/ 916 w 1456"/>
                  <a:gd name="T15" fmla="*/ 423 h 467"/>
                  <a:gd name="T16" fmla="*/ 861 w 1456"/>
                  <a:gd name="T17" fmla="*/ 432 h 467"/>
                  <a:gd name="T18" fmla="*/ 792 w 1456"/>
                  <a:gd name="T19" fmla="*/ 432 h 467"/>
                  <a:gd name="T20" fmla="*/ 756 w 1456"/>
                  <a:gd name="T21" fmla="*/ 435 h 467"/>
                  <a:gd name="T22" fmla="*/ 762 w 1456"/>
                  <a:gd name="T23" fmla="*/ 419 h 467"/>
                  <a:gd name="T24" fmla="*/ 691 w 1456"/>
                  <a:gd name="T25" fmla="*/ 416 h 467"/>
                  <a:gd name="T26" fmla="*/ 669 w 1456"/>
                  <a:gd name="T27" fmla="*/ 400 h 467"/>
                  <a:gd name="T28" fmla="*/ 626 w 1456"/>
                  <a:gd name="T29" fmla="*/ 393 h 467"/>
                  <a:gd name="T30" fmla="*/ 613 w 1456"/>
                  <a:gd name="T31" fmla="*/ 377 h 467"/>
                  <a:gd name="T32" fmla="*/ 600 w 1456"/>
                  <a:gd name="T33" fmla="*/ 343 h 467"/>
                  <a:gd name="T34" fmla="*/ 564 w 1456"/>
                  <a:gd name="T35" fmla="*/ 329 h 467"/>
                  <a:gd name="T36" fmla="*/ 533 w 1456"/>
                  <a:gd name="T37" fmla="*/ 329 h 467"/>
                  <a:gd name="T38" fmla="*/ 470 w 1456"/>
                  <a:gd name="T39" fmla="*/ 329 h 467"/>
                  <a:gd name="T40" fmla="*/ 428 w 1456"/>
                  <a:gd name="T41" fmla="*/ 327 h 467"/>
                  <a:gd name="T42" fmla="*/ 450 w 1456"/>
                  <a:gd name="T43" fmla="*/ 315 h 467"/>
                  <a:gd name="T44" fmla="*/ 426 w 1456"/>
                  <a:gd name="T45" fmla="*/ 303 h 467"/>
                  <a:gd name="T46" fmla="*/ 404 w 1456"/>
                  <a:gd name="T47" fmla="*/ 299 h 467"/>
                  <a:gd name="T48" fmla="*/ 361 w 1456"/>
                  <a:gd name="T49" fmla="*/ 290 h 467"/>
                  <a:gd name="T50" fmla="*/ 388 w 1456"/>
                  <a:gd name="T51" fmla="*/ 276 h 467"/>
                  <a:gd name="T52" fmla="*/ 379 w 1456"/>
                  <a:gd name="T53" fmla="*/ 258 h 467"/>
                  <a:gd name="T54" fmla="*/ 343 w 1456"/>
                  <a:gd name="T55" fmla="*/ 248 h 467"/>
                  <a:gd name="T56" fmla="*/ 259 w 1456"/>
                  <a:gd name="T57" fmla="*/ 244 h 467"/>
                  <a:gd name="T58" fmla="*/ 261 w 1456"/>
                  <a:gd name="T59" fmla="*/ 228 h 467"/>
                  <a:gd name="T60" fmla="*/ 281 w 1456"/>
                  <a:gd name="T61" fmla="*/ 209 h 467"/>
                  <a:gd name="T62" fmla="*/ 256 w 1456"/>
                  <a:gd name="T63" fmla="*/ 202 h 467"/>
                  <a:gd name="T64" fmla="*/ 225 w 1456"/>
                  <a:gd name="T65" fmla="*/ 200 h 467"/>
                  <a:gd name="T66" fmla="*/ 243 w 1456"/>
                  <a:gd name="T67" fmla="*/ 186 h 467"/>
                  <a:gd name="T68" fmla="*/ 194 w 1456"/>
                  <a:gd name="T69" fmla="*/ 172 h 467"/>
                  <a:gd name="T70" fmla="*/ 158 w 1456"/>
                  <a:gd name="T71" fmla="*/ 165 h 467"/>
                  <a:gd name="T72" fmla="*/ 131 w 1456"/>
                  <a:gd name="T73" fmla="*/ 154 h 467"/>
                  <a:gd name="T74" fmla="*/ 169 w 1456"/>
                  <a:gd name="T75" fmla="*/ 145 h 467"/>
                  <a:gd name="T76" fmla="*/ 158 w 1456"/>
                  <a:gd name="T77" fmla="*/ 133 h 467"/>
                  <a:gd name="T78" fmla="*/ 129 w 1456"/>
                  <a:gd name="T79" fmla="*/ 127 h 467"/>
                  <a:gd name="T80" fmla="*/ 107 w 1456"/>
                  <a:gd name="T81" fmla="*/ 110 h 467"/>
                  <a:gd name="T82" fmla="*/ 111 w 1456"/>
                  <a:gd name="T83" fmla="*/ 87 h 467"/>
                  <a:gd name="T84" fmla="*/ 87 w 1456"/>
                  <a:gd name="T85" fmla="*/ 67 h 467"/>
                  <a:gd name="T86" fmla="*/ 31 w 1456"/>
                  <a:gd name="T87" fmla="*/ 53 h 467"/>
                  <a:gd name="T88" fmla="*/ 36 w 1456"/>
                  <a:gd name="T89" fmla="*/ 21 h 467"/>
                  <a:gd name="T90" fmla="*/ 4 w 1456"/>
                  <a:gd name="T91" fmla="*/ 0 h 467"/>
                  <a:gd name="T92" fmla="*/ 102 w 1456"/>
                  <a:gd name="T93" fmla="*/ 14 h 467"/>
                  <a:gd name="T94" fmla="*/ 165 w 1456"/>
                  <a:gd name="T95" fmla="*/ 32 h 467"/>
                  <a:gd name="T96" fmla="*/ 307 w 1456"/>
                  <a:gd name="T97" fmla="*/ 67 h 467"/>
                  <a:gd name="T98" fmla="*/ 450 w 1456"/>
                  <a:gd name="T99" fmla="*/ 99 h 467"/>
                  <a:gd name="T100" fmla="*/ 528 w 1456"/>
                  <a:gd name="T101" fmla="*/ 117 h 467"/>
                  <a:gd name="T102" fmla="*/ 742 w 1456"/>
                  <a:gd name="T103" fmla="*/ 168 h 467"/>
                  <a:gd name="T104" fmla="*/ 1037 w 1456"/>
                  <a:gd name="T105" fmla="*/ 248 h 467"/>
                  <a:gd name="T106" fmla="*/ 1302 w 1456"/>
                  <a:gd name="T107" fmla="*/ 329 h 467"/>
                  <a:gd name="T108" fmla="*/ 1452 w 1456"/>
                  <a:gd name="T109" fmla="*/ 393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56" h="467">
                    <a:moveTo>
                      <a:pt x="1431" y="416"/>
                    </a:moveTo>
                    <a:lnTo>
                      <a:pt x="1431" y="416"/>
                    </a:lnTo>
                    <a:lnTo>
                      <a:pt x="1431" y="419"/>
                    </a:lnTo>
                    <a:lnTo>
                      <a:pt x="1429" y="423"/>
                    </a:lnTo>
                    <a:lnTo>
                      <a:pt x="1429" y="425"/>
                    </a:lnTo>
                    <a:lnTo>
                      <a:pt x="1420" y="430"/>
                    </a:lnTo>
                    <a:lnTo>
                      <a:pt x="1416" y="435"/>
                    </a:lnTo>
                    <a:lnTo>
                      <a:pt x="1414" y="437"/>
                    </a:lnTo>
                    <a:lnTo>
                      <a:pt x="1398" y="441"/>
                    </a:lnTo>
                    <a:lnTo>
                      <a:pt x="1391" y="441"/>
                    </a:lnTo>
                    <a:lnTo>
                      <a:pt x="1376" y="444"/>
                    </a:lnTo>
                    <a:lnTo>
                      <a:pt x="1369" y="444"/>
                    </a:lnTo>
                    <a:lnTo>
                      <a:pt x="1360" y="444"/>
                    </a:lnTo>
                    <a:lnTo>
                      <a:pt x="1356" y="448"/>
                    </a:lnTo>
                    <a:lnTo>
                      <a:pt x="1347" y="448"/>
                    </a:lnTo>
                    <a:lnTo>
                      <a:pt x="1338" y="451"/>
                    </a:lnTo>
                    <a:lnTo>
                      <a:pt x="1334" y="453"/>
                    </a:lnTo>
                    <a:lnTo>
                      <a:pt x="1327" y="455"/>
                    </a:lnTo>
                    <a:lnTo>
                      <a:pt x="1311" y="455"/>
                    </a:lnTo>
                    <a:lnTo>
                      <a:pt x="1298" y="458"/>
                    </a:lnTo>
                    <a:lnTo>
                      <a:pt x="1280" y="458"/>
                    </a:lnTo>
                    <a:lnTo>
                      <a:pt x="1262" y="458"/>
                    </a:lnTo>
                    <a:lnTo>
                      <a:pt x="1244" y="458"/>
                    </a:lnTo>
                    <a:lnTo>
                      <a:pt x="1229" y="458"/>
                    </a:lnTo>
                    <a:lnTo>
                      <a:pt x="1224" y="458"/>
                    </a:lnTo>
                    <a:lnTo>
                      <a:pt x="1213" y="458"/>
                    </a:lnTo>
                    <a:lnTo>
                      <a:pt x="1197" y="460"/>
                    </a:lnTo>
                    <a:lnTo>
                      <a:pt x="1191" y="460"/>
                    </a:lnTo>
                    <a:lnTo>
                      <a:pt x="1173" y="462"/>
                    </a:lnTo>
                    <a:lnTo>
                      <a:pt x="1160" y="462"/>
                    </a:lnTo>
                    <a:lnTo>
                      <a:pt x="1144" y="462"/>
                    </a:lnTo>
                    <a:lnTo>
                      <a:pt x="1130" y="467"/>
                    </a:lnTo>
                    <a:lnTo>
                      <a:pt x="1122" y="467"/>
                    </a:lnTo>
                    <a:lnTo>
                      <a:pt x="1113" y="467"/>
                    </a:lnTo>
                    <a:lnTo>
                      <a:pt x="1097" y="467"/>
                    </a:lnTo>
                    <a:lnTo>
                      <a:pt x="1084" y="462"/>
                    </a:lnTo>
                    <a:lnTo>
                      <a:pt x="1066" y="458"/>
                    </a:lnTo>
                    <a:lnTo>
                      <a:pt x="1053" y="455"/>
                    </a:lnTo>
                    <a:lnTo>
                      <a:pt x="1035" y="455"/>
                    </a:lnTo>
                    <a:lnTo>
                      <a:pt x="1019" y="453"/>
                    </a:lnTo>
                    <a:lnTo>
                      <a:pt x="1012" y="448"/>
                    </a:lnTo>
                    <a:lnTo>
                      <a:pt x="997" y="448"/>
                    </a:lnTo>
                    <a:lnTo>
                      <a:pt x="988" y="444"/>
                    </a:lnTo>
                    <a:lnTo>
                      <a:pt x="972" y="439"/>
                    </a:lnTo>
                    <a:lnTo>
                      <a:pt x="956" y="432"/>
                    </a:lnTo>
                    <a:lnTo>
                      <a:pt x="943" y="425"/>
                    </a:lnTo>
                    <a:lnTo>
                      <a:pt x="928" y="425"/>
                    </a:lnTo>
                    <a:lnTo>
                      <a:pt x="916" y="423"/>
                    </a:lnTo>
                    <a:lnTo>
                      <a:pt x="901" y="423"/>
                    </a:lnTo>
                    <a:lnTo>
                      <a:pt x="896" y="423"/>
                    </a:lnTo>
                    <a:lnTo>
                      <a:pt x="890" y="423"/>
                    </a:lnTo>
                    <a:lnTo>
                      <a:pt x="881" y="430"/>
                    </a:lnTo>
                    <a:lnTo>
                      <a:pt x="872" y="430"/>
                    </a:lnTo>
                    <a:lnTo>
                      <a:pt x="861" y="432"/>
                    </a:lnTo>
                    <a:lnTo>
                      <a:pt x="849" y="432"/>
                    </a:lnTo>
                    <a:lnTo>
                      <a:pt x="838" y="430"/>
                    </a:lnTo>
                    <a:lnTo>
                      <a:pt x="825" y="430"/>
                    </a:lnTo>
                    <a:lnTo>
                      <a:pt x="816" y="430"/>
                    </a:lnTo>
                    <a:lnTo>
                      <a:pt x="805" y="432"/>
                    </a:lnTo>
                    <a:lnTo>
                      <a:pt x="792" y="432"/>
                    </a:lnTo>
                    <a:lnTo>
                      <a:pt x="787" y="432"/>
                    </a:lnTo>
                    <a:lnTo>
                      <a:pt x="778" y="432"/>
                    </a:lnTo>
                    <a:lnTo>
                      <a:pt x="767" y="435"/>
                    </a:lnTo>
                    <a:lnTo>
                      <a:pt x="762" y="435"/>
                    </a:lnTo>
                    <a:lnTo>
                      <a:pt x="758" y="435"/>
                    </a:lnTo>
                    <a:lnTo>
                      <a:pt x="756" y="435"/>
                    </a:lnTo>
                    <a:lnTo>
                      <a:pt x="756" y="432"/>
                    </a:lnTo>
                    <a:lnTo>
                      <a:pt x="762" y="430"/>
                    </a:lnTo>
                    <a:lnTo>
                      <a:pt x="765" y="425"/>
                    </a:lnTo>
                    <a:lnTo>
                      <a:pt x="769" y="423"/>
                    </a:lnTo>
                    <a:lnTo>
                      <a:pt x="769" y="419"/>
                    </a:lnTo>
                    <a:lnTo>
                      <a:pt x="762" y="419"/>
                    </a:lnTo>
                    <a:lnTo>
                      <a:pt x="754" y="419"/>
                    </a:lnTo>
                    <a:lnTo>
                      <a:pt x="738" y="419"/>
                    </a:lnTo>
                    <a:lnTo>
                      <a:pt x="722" y="416"/>
                    </a:lnTo>
                    <a:lnTo>
                      <a:pt x="709" y="416"/>
                    </a:lnTo>
                    <a:lnTo>
                      <a:pt x="698" y="416"/>
                    </a:lnTo>
                    <a:lnTo>
                      <a:pt x="691" y="416"/>
                    </a:lnTo>
                    <a:lnTo>
                      <a:pt x="680" y="416"/>
                    </a:lnTo>
                    <a:lnTo>
                      <a:pt x="675" y="414"/>
                    </a:lnTo>
                    <a:lnTo>
                      <a:pt x="675" y="409"/>
                    </a:lnTo>
                    <a:lnTo>
                      <a:pt x="682" y="403"/>
                    </a:lnTo>
                    <a:lnTo>
                      <a:pt x="675" y="403"/>
                    </a:lnTo>
                    <a:lnTo>
                      <a:pt x="669" y="400"/>
                    </a:lnTo>
                    <a:lnTo>
                      <a:pt x="660" y="403"/>
                    </a:lnTo>
                    <a:lnTo>
                      <a:pt x="651" y="398"/>
                    </a:lnTo>
                    <a:lnTo>
                      <a:pt x="644" y="398"/>
                    </a:lnTo>
                    <a:lnTo>
                      <a:pt x="635" y="398"/>
                    </a:lnTo>
                    <a:lnTo>
                      <a:pt x="626" y="396"/>
                    </a:lnTo>
                    <a:lnTo>
                      <a:pt x="626" y="393"/>
                    </a:lnTo>
                    <a:lnTo>
                      <a:pt x="618" y="391"/>
                    </a:lnTo>
                    <a:lnTo>
                      <a:pt x="615" y="391"/>
                    </a:lnTo>
                    <a:lnTo>
                      <a:pt x="615" y="384"/>
                    </a:lnTo>
                    <a:lnTo>
                      <a:pt x="613" y="382"/>
                    </a:lnTo>
                    <a:lnTo>
                      <a:pt x="613" y="379"/>
                    </a:lnTo>
                    <a:lnTo>
                      <a:pt x="613" y="377"/>
                    </a:lnTo>
                    <a:lnTo>
                      <a:pt x="613" y="370"/>
                    </a:lnTo>
                    <a:lnTo>
                      <a:pt x="613" y="363"/>
                    </a:lnTo>
                    <a:lnTo>
                      <a:pt x="613" y="361"/>
                    </a:lnTo>
                    <a:lnTo>
                      <a:pt x="611" y="350"/>
                    </a:lnTo>
                    <a:lnTo>
                      <a:pt x="609" y="347"/>
                    </a:lnTo>
                    <a:lnTo>
                      <a:pt x="600" y="343"/>
                    </a:lnTo>
                    <a:lnTo>
                      <a:pt x="591" y="340"/>
                    </a:lnTo>
                    <a:lnTo>
                      <a:pt x="586" y="338"/>
                    </a:lnTo>
                    <a:lnTo>
                      <a:pt x="578" y="338"/>
                    </a:lnTo>
                    <a:lnTo>
                      <a:pt x="575" y="338"/>
                    </a:lnTo>
                    <a:lnTo>
                      <a:pt x="568" y="336"/>
                    </a:lnTo>
                    <a:lnTo>
                      <a:pt x="564" y="329"/>
                    </a:lnTo>
                    <a:lnTo>
                      <a:pt x="562" y="329"/>
                    </a:lnTo>
                    <a:lnTo>
                      <a:pt x="555" y="334"/>
                    </a:lnTo>
                    <a:lnTo>
                      <a:pt x="553" y="334"/>
                    </a:lnTo>
                    <a:lnTo>
                      <a:pt x="551" y="334"/>
                    </a:lnTo>
                    <a:lnTo>
                      <a:pt x="540" y="334"/>
                    </a:lnTo>
                    <a:lnTo>
                      <a:pt x="533" y="329"/>
                    </a:lnTo>
                    <a:lnTo>
                      <a:pt x="526" y="334"/>
                    </a:lnTo>
                    <a:lnTo>
                      <a:pt x="515" y="329"/>
                    </a:lnTo>
                    <a:lnTo>
                      <a:pt x="504" y="329"/>
                    </a:lnTo>
                    <a:lnTo>
                      <a:pt x="493" y="329"/>
                    </a:lnTo>
                    <a:lnTo>
                      <a:pt x="484" y="329"/>
                    </a:lnTo>
                    <a:lnTo>
                      <a:pt x="470" y="329"/>
                    </a:lnTo>
                    <a:lnTo>
                      <a:pt x="461" y="329"/>
                    </a:lnTo>
                    <a:lnTo>
                      <a:pt x="455" y="324"/>
                    </a:lnTo>
                    <a:lnTo>
                      <a:pt x="446" y="324"/>
                    </a:lnTo>
                    <a:lnTo>
                      <a:pt x="441" y="324"/>
                    </a:lnTo>
                    <a:lnTo>
                      <a:pt x="435" y="327"/>
                    </a:lnTo>
                    <a:lnTo>
                      <a:pt x="428" y="327"/>
                    </a:lnTo>
                    <a:lnTo>
                      <a:pt x="435" y="327"/>
                    </a:lnTo>
                    <a:lnTo>
                      <a:pt x="437" y="324"/>
                    </a:lnTo>
                    <a:lnTo>
                      <a:pt x="441" y="324"/>
                    </a:lnTo>
                    <a:lnTo>
                      <a:pt x="446" y="322"/>
                    </a:lnTo>
                    <a:lnTo>
                      <a:pt x="450" y="317"/>
                    </a:lnTo>
                    <a:lnTo>
                      <a:pt x="450" y="315"/>
                    </a:lnTo>
                    <a:lnTo>
                      <a:pt x="450" y="308"/>
                    </a:lnTo>
                    <a:lnTo>
                      <a:pt x="450" y="306"/>
                    </a:lnTo>
                    <a:lnTo>
                      <a:pt x="448" y="306"/>
                    </a:lnTo>
                    <a:lnTo>
                      <a:pt x="444" y="306"/>
                    </a:lnTo>
                    <a:lnTo>
                      <a:pt x="432" y="303"/>
                    </a:lnTo>
                    <a:lnTo>
                      <a:pt x="426" y="303"/>
                    </a:lnTo>
                    <a:lnTo>
                      <a:pt x="424" y="306"/>
                    </a:lnTo>
                    <a:lnTo>
                      <a:pt x="421" y="306"/>
                    </a:lnTo>
                    <a:lnTo>
                      <a:pt x="419" y="306"/>
                    </a:lnTo>
                    <a:lnTo>
                      <a:pt x="415" y="301"/>
                    </a:lnTo>
                    <a:lnTo>
                      <a:pt x="412" y="301"/>
                    </a:lnTo>
                    <a:lnTo>
                      <a:pt x="404" y="299"/>
                    </a:lnTo>
                    <a:lnTo>
                      <a:pt x="397" y="299"/>
                    </a:lnTo>
                    <a:lnTo>
                      <a:pt x="383" y="297"/>
                    </a:lnTo>
                    <a:lnTo>
                      <a:pt x="372" y="297"/>
                    </a:lnTo>
                    <a:lnTo>
                      <a:pt x="366" y="290"/>
                    </a:lnTo>
                    <a:lnTo>
                      <a:pt x="363" y="290"/>
                    </a:lnTo>
                    <a:lnTo>
                      <a:pt x="361" y="290"/>
                    </a:lnTo>
                    <a:lnTo>
                      <a:pt x="361" y="285"/>
                    </a:lnTo>
                    <a:lnTo>
                      <a:pt x="363" y="283"/>
                    </a:lnTo>
                    <a:lnTo>
                      <a:pt x="368" y="283"/>
                    </a:lnTo>
                    <a:lnTo>
                      <a:pt x="374" y="281"/>
                    </a:lnTo>
                    <a:lnTo>
                      <a:pt x="383" y="278"/>
                    </a:lnTo>
                    <a:lnTo>
                      <a:pt x="388" y="276"/>
                    </a:lnTo>
                    <a:lnTo>
                      <a:pt x="394" y="276"/>
                    </a:lnTo>
                    <a:lnTo>
                      <a:pt x="397" y="269"/>
                    </a:lnTo>
                    <a:lnTo>
                      <a:pt x="399" y="267"/>
                    </a:lnTo>
                    <a:lnTo>
                      <a:pt x="394" y="262"/>
                    </a:lnTo>
                    <a:lnTo>
                      <a:pt x="386" y="260"/>
                    </a:lnTo>
                    <a:lnTo>
                      <a:pt x="379" y="258"/>
                    </a:lnTo>
                    <a:lnTo>
                      <a:pt x="372" y="253"/>
                    </a:lnTo>
                    <a:lnTo>
                      <a:pt x="368" y="253"/>
                    </a:lnTo>
                    <a:lnTo>
                      <a:pt x="363" y="251"/>
                    </a:lnTo>
                    <a:lnTo>
                      <a:pt x="361" y="248"/>
                    </a:lnTo>
                    <a:lnTo>
                      <a:pt x="354" y="248"/>
                    </a:lnTo>
                    <a:lnTo>
                      <a:pt x="343" y="248"/>
                    </a:lnTo>
                    <a:lnTo>
                      <a:pt x="337" y="248"/>
                    </a:lnTo>
                    <a:lnTo>
                      <a:pt x="319" y="246"/>
                    </a:lnTo>
                    <a:lnTo>
                      <a:pt x="305" y="246"/>
                    </a:lnTo>
                    <a:lnTo>
                      <a:pt x="283" y="244"/>
                    </a:lnTo>
                    <a:lnTo>
                      <a:pt x="270" y="241"/>
                    </a:lnTo>
                    <a:lnTo>
                      <a:pt x="259" y="244"/>
                    </a:lnTo>
                    <a:lnTo>
                      <a:pt x="247" y="241"/>
                    </a:lnTo>
                    <a:lnTo>
                      <a:pt x="245" y="241"/>
                    </a:lnTo>
                    <a:lnTo>
                      <a:pt x="247" y="237"/>
                    </a:lnTo>
                    <a:lnTo>
                      <a:pt x="254" y="230"/>
                    </a:lnTo>
                    <a:lnTo>
                      <a:pt x="256" y="228"/>
                    </a:lnTo>
                    <a:lnTo>
                      <a:pt x="261" y="228"/>
                    </a:lnTo>
                    <a:lnTo>
                      <a:pt x="270" y="225"/>
                    </a:lnTo>
                    <a:lnTo>
                      <a:pt x="276" y="223"/>
                    </a:lnTo>
                    <a:lnTo>
                      <a:pt x="281" y="223"/>
                    </a:lnTo>
                    <a:lnTo>
                      <a:pt x="283" y="223"/>
                    </a:lnTo>
                    <a:lnTo>
                      <a:pt x="283" y="214"/>
                    </a:lnTo>
                    <a:lnTo>
                      <a:pt x="281" y="209"/>
                    </a:lnTo>
                    <a:lnTo>
                      <a:pt x="276" y="209"/>
                    </a:lnTo>
                    <a:lnTo>
                      <a:pt x="272" y="202"/>
                    </a:lnTo>
                    <a:lnTo>
                      <a:pt x="272" y="200"/>
                    </a:lnTo>
                    <a:lnTo>
                      <a:pt x="267" y="200"/>
                    </a:lnTo>
                    <a:lnTo>
                      <a:pt x="259" y="200"/>
                    </a:lnTo>
                    <a:lnTo>
                      <a:pt x="256" y="202"/>
                    </a:lnTo>
                    <a:lnTo>
                      <a:pt x="252" y="202"/>
                    </a:lnTo>
                    <a:lnTo>
                      <a:pt x="243" y="202"/>
                    </a:lnTo>
                    <a:lnTo>
                      <a:pt x="234" y="202"/>
                    </a:lnTo>
                    <a:lnTo>
                      <a:pt x="232" y="202"/>
                    </a:lnTo>
                    <a:lnTo>
                      <a:pt x="225" y="202"/>
                    </a:lnTo>
                    <a:lnTo>
                      <a:pt x="225" y="200"/>
                    </a:lnTo>
                    <a:lnTo>
                      <a:pt x="230" y="191"/>
                    </a:lnTo>
                    <a:lnTo>
                      <a:pt x="232" y="191"/>
                    </a:lnTo>
                    <a:lnTo>
                      <a:pt x="234" y="189"/>
                    </a:lnTo>
                    <a:lnTo>
                      <a:pt x="243" y="189"/>
                    </a:lnTo>
                    <a:lnTo>
                      <a:pt x="245" y="186"/>
                    </a:lnTo>
                    <a:lnTo>
                      <a:pt x="243" y="186"/>
                    </a:lnTo>
                    <a:lnTo>
                      <a:pt x="238" y="184"/>
                    </a:lnTo>
                    <a:lnTo>
                      <a:pt x="232" y="177"/>
                    </a:lnTo>
                    <a:lnTo>
                      <a:pt x="225" y="175"/>
                    </a:lnTo>
                    <a:lnTo>
                      <a:pt x="218" y="172"/>
                    </a:lnTo>
                    <a:lnTo>
                      <a:pt x="200" y="175"/>
                    </a:lnTo>
                    <a:lnTo>
                      <a:pt x="194" y="172"/>
                    </a:lnTo>
                    <a:lnTo>
                      <a:pt x="185" y="172"/>
                    </a:lnTo>
                    <a:lnTo>
                      <a:pt x="178" y="170"/>
                    </a:lnTo>
                    <a:lnTo>
                      <a:pt x="174" y="168"/>
                    </a:lnTo>
                    <a:lnTo>
                      <a:pt x="169" y="165"/>
                    </a:lnTo>
                    <a:lnTo>
                      <a:pt x="163" y="165"/>
                    </a:lnTo>
                    <a:lnTo>
                      <a:pt x="158" y="165"/>
                    </a:lnTo>
                    <a:lnTo>
                      <a:pt x="143" y="165"/>
                    </a:lnTo>
                    <a:lnTo>
                      <a:pt x="131" y="163"/>
                    </a:lnTo>
                    <a:lnTo>
                      <a:pt x="129" y="165"/>
                    </a:lnTo>
                    <a:lnTo>
                      <a:pt x="129" y="159"/>
                    </a:lnTo>
                    <a:lnTo>
                      <a:pt x="131" y="159"/>
                    </a:lnTo>
                    <a:lnTo>
                      <a:pt x="131" y="154"/>
                    </a:lnTo>
                    <a:lnTo>
                      <a:pt x="138" y="154"/>
                    </a:lnTo>
                    <a:lnTo>
                      <a:pt x="143" y="152"/>
                    </a:lnTo>
                    <a:lnTo>
                      <a:pt x="147" y="152"/>
                    </a:lnTo>
                    <a:lnTo>
                      <a:pt x="154" y="149"/>
                    </a:lnTo>
                    <a:lnTo>
                      <a:pt x="160" y="149"/>
                    </a:lnTo>
                    <a:lnTo>
                      <a:pt x="169" y="145"/>
                    </a:lnTo>
                    <a:lnTo>
                      <a:pt x="169" y="143"/>
                    </a:lnTo>
                    <a:lnTo>
                      <a:pt x="174" y="143"/>
                    </a:lnTo>
                    <a:lnTo>
                      <a:pt x="169" y="138"/>
                    </a:lnTo>
                    <a:lnTo>
                      <a:pt x="165" y="136"/>
                    </a:lnTo>
                    <a:lnTo>
                      <a:pt x="160" y="136"/>
                    </a:lnTo>
                    <a:lnTo>
                      <a:pt x="158" y="133"/>
                    </a:lnTo>
                    <a:lnTo>
                      <a:pt x="154" y="133"/>
                    </a:lnTo>
                    <a:lnTo>
                      <a:pt x="154" y="131"/>
                    </a:lnTo>
                    <a:lnTo>
                      <a:pt x="149" y="129"/>
                    </a:lnTo>
                    <a:lnTo>
                      <a:pt x="147" y="129"/>
                    </a:lnTo>
                    <a:lnTo>
                      <a:pt x="140" y="127"/>
                    </a:lnTo>
                    <a:lnTo>
                      <a:pt x="129" y="127"/>
                    </a:lnTo>
                    <a:lnTo>
                      <a:pt x="113" y="124"/>
                    </a:lnTo>
                    <a:lnTo>
                      <a:pt x="111" y="120"/>
                    </a:lnTo>
                    <a:lnTo>
                      <a:pt x="105" y="117"/>
                    </a:lnTo>
                    <a:lnTo>
                      <a:pt x="102" y="117"/>
                    </a:lnTo>
                    <a:lnTo>
                      <a:pt x="105" y="113"/>
                    </a:lnTo>
                    <a:lnTo>
                      <a:pt x="107" y="110"/>
                    </a:lnTo>
                    <a:lnTo>
                      <a:pt x="113" y="110"/>
                    </a:lnTo>
                    <a:lnTo>
                      <a:pt x="118" y="103"/>
                    </a:lnTo>
                    <a:lnTo>
                      <a:pt x="118" y="96"/>
                    </a:lnTo>
                    <a:lnTo>
                      <a:pt x="116" y="90"/>
                    </a:lnTo>
                    <a:lnTo>
                      <a:pt x="116" y="87"/>
                    </a:lnTo>
                    <a:lnTo>
                      <a:pt x="111" y="87"/>
                    </a:lnTo>
                    <a:lnTo>
                      <a:pt x="111" y="83"/>
                    </a:lnTo>
                    <a:lnTo>
                      <a:pt x="107" y="78"/>
                    </a:lnTo>
                    <a:lnTo>
                      <a:pt x="107" y="76"/>
                    </a:lnTo>
                    <a:lnTo>
                      <a:pt x="100" y="74"/>
                    </a:lnTo>
                    <a:lnTo>
                      <a:pt x="93" y="69"/>
                    </a:lnTo>
                    <a:lnTo>
                      <a:pt x="87" y="67"/>
                    </a:lnTo>
                    <a:lnTo>
                      <a:pt x="78" y="62"/>
                    </a:lnTo>
                    <a:lnTo>
                      <a:pt x="64" y="62"/>
                    </a:lnTo>
                    <a:lnTo>
                      <a:pt x="56" y="62"/>
                    </a:lnTo>
                    <a:lnTo>
                      <a:pt x="44" y="58"/>
                    </a:lnTo>
                    <a:lnTo>
                      <a:pt x="40" y="55"/>
                    </a:lnTo>
                    <a:lnTo>
                      <a:pt x="31" y="53"/>
                    </a:lnTo>
                    <a:lnTo>
                      <a:pt x="36" y="51"/>
                    </a:lnTo>
                    <a:lnTo>
                      <a:pt x="44" y="39"/>
                    </a:lnTo>
                    <a:lnTo>
                      <a:pt x="47" y="34"/>
                    </a:lnTo>
                    <a:lnTo>
                      <a:pt x="44" y="30"/>
                    </a:lnTo>
                    <a:lnTo>
                      <a:pt x="44" y="23"/>
                    </a:lnTo>
                    <a:lnTo>
                      <a:pt x="36" y="21"/>
                    </a:lnTo>
                    <a:lnTo>
                      <a:pt x="33" y="14"/>
                    </a:lnTo>
                    <a:lnTo>
                      <a:pt x="24" y="14"/>
                    </a:lnTo>
                    <a:lnTo>
                      <a:pt x="20" y="12"/>
                    </a:lnTo>
                    <a:lnTo>
                      <a:pt x="16" y="2"/>
                    </a:lnTo>
                    <a:lnTo>
                      <a:pt x="9" y="0"/>
                    </a:lnTo>
                    <a:lnTo>
                      <a:pt x="4" y="0"/>
                    </a:lnTo>
                    <a:lnTo>
                      <a:pt x="0" y="0"/>
                    </a:lnTo>
                    <a:lnTo>
                      <a:pt x="69" y="2"/>
                    </a:lnTo>
                    <a:lnTo>
                      <a:pt x="71" y="2"/>
                    </a:lnTo>
                    <a:lnTo>
                      <a:pt x="78" y="5"/>
                    </a:lnTo>
                    <a:lnTo>
                      <a:pt x="89" y="9"/>
                    </a:lnTo>
                    <a:lnTo>
                      <a:pt x="102" y="14"/>
                    </a:lnTo>
                    <a:lnTo>
                      <a:pt x="113" y="18"/>
                    </a:lnTo>
                    <a:lnTo>
                      <a:pt x="127" y="21"/>
                    </a:lnTo>
                    <a:lnTo>
                      <a:pt x="136" y="23"/>
                    </a:lnTo>
                    <a:lnTo>
                      <a:pt x="147" y="30"/>
                    </a:lnTo>
                    <a:lnTo>
                      <a:pt x="154" y="30"/>
                    </a:lnTo>
                    <a:lnTo>
                      <a:pt x="165" y="32"/>
                    </a:lnTo>
                    <a:lnTo>
                      <a:pt x="185" y="39"/>
                    </a:lnTo>
                    <a:lnTo>
                      <a:pt x="207" y="41"/>
                    </a:lnTo>
                    <a:lnTo>
                      <a:pt x="230" y="51"/>
                    </a:lnTo>
                    <a:lnTo>
                      <a:pt x="254" y="55"/>
                    </a:lnTo>
                    <a:lnTo>
                      <a:pt x="281" y="62"/>
                    </a:lnTo>
                    <a:lnTo>
                      <a:pt x="307" y="67"/>
                    </a:lnTo>
                    <a:lnTo>
                      <a:pt x="339" y="76"/>
                    </a:lnTo>
                    <a:lnTo>
                      <a:pt x="366" y="80"/>
                    </a:lnTo>
                    <a:lnTo>
                      <a:pt x="390" y="87"/>
                    </a:lnTo>
                    <a:lnTo>
                      <a:pt x="415" y="92"/>
                    </a:lnTo>
                    <a:lnTo>
                      <a:pt x="435" y="96"/>
                    </a:lnTo>
                    <a:lnTo>
                      <a:pt x="450" y="99"/>
                    </a:lnTo>
                    <a:lnTo>
                      <a:pt x="466" y="103"/>
                    </a:lnTo>
                    <a:lnTo>
                      <a:pt x="468" y="103"/>
                    </a:lnTo>
                    <a:lnTo>
                      <a:pt x="475" y="103"/>
                    </a:lnTo>
                    <a:lnTo>
                      <a:pt x="484" y="108"/>
                    </a:lnTo>
                    <a:lnTo>
                      <a:pt x="506" y="113"/>
                    </a:lnTo>
                    <a:lnTo>
                      <a:pt x="528" y="117"/>
                    </a:lnTo>
                    <a:lnTo>
                      <a:pt x="553" y="124"/>
                    </a:lnTo>
                    <a:lnTo>
                      <a:pt x="584" y="133"/>
                    </a:lnTo>
                    <a:lnTo>
                      <a:pt x="622" y="138"/>
                    </a:lnTo>
                    <a:lnTo>
                      <a:pt x="658" y="147"/>
                    </a:lnTo>
                    <a:lnTo>
                      <a:pt x="700" y="156"/>
                    </a:lnTo>
                    <a:lnTo>
                      <a:pt x="742" y="168"/>
                    </a:lnTo>
                    <a:lnTo>
                      <a:pt x="789" y="182"/>
                    </a:lnTo>
                    <a:lnTo>
                      <a:pt x="838" y="193"/>
                    </a:lnTo>
                    <a:lnTo>
                      <a:pt x="885" y="207"/>
                    </a:lnTo>
                    <a:lnTo>
                      <a:pt x="936" y="221"/>
                    </a:lnTo>
                    <a:lnTo>
                      <a:pt x="988" y="237"/>
                    </a:lnTo>
                    <a:lnTo>
                      <a:pt x="1037" y="248"/>
                    </a:lnTo>
                    <a:lnTo>
                      <a:pt x="1084" y="262"/>
                    </a:lnTo>
                    <a:lnTo>
                      <a:pt x="1133" y="276"/>
                    </a:lnTo>
                    <a:lnTo>
                      <a:pt x="1180" y="287"/>
                    </a:lnTo>
                    <a:lnTo>
                      <a:pt x="1224" y="303"/>
                    </a:lnTo>
                    <a:lnTo>
                      <a:pt x="1264" y="317"/>
                    </a:lnTo>
                    <a:lnTo>
                      <a:pt x="1302" y="329"/>
                    </a:lnTo>
                    <a:lnTo>
                      <a:pt x="1338" y="340"/>
                    </a:lnTo>
                    <a:lnTo>
                      <a:pt x="1371" y="354"/>
                    </a:lnTo>
                    <a:lnTo>
                      <a:pt x="1394" y="363"/>
                    </a:lnTo>
                    <a:lnTo>
                      <a:pt x="1418" y="375"/>
                    </a:lnTo>
                    <a:lnTo>
                      <a:pt x="1441" y="384"/>
                    </a:lnTo>
                    <a:lnTo>
                      <a:pt x="1452" y="393"/>
                    </a:lnTo>
                    <a:lnTo>
                      <a:pt x="1456" y="400"/>
                    </a:lnTo>
                    <a:lnTo>
                      <a:pt x="1456" y="409"/>
                    </a:lnTo>
                    <a:lnTo>
                      <a:pt x="1445" y="412"/>
                    </a:lnTo>
                    <a:lnTo>
                      <a:pt x="1431" y="416"/>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6" name="Freeform 809"/>
              <p:cNvSpPr>
                <a:spLocks/>
              </p:cNvSpPr>
              <p:nvPr/>
            </p:nvSpPr>
            <p:spPr bwMode="auto">
              <a:xfrm>
                <a:off x="-4153272" y="4016524"/>
                <a:ext cx="2293937" cy="701675"/>
              </a:xfrm>
              <a:custGeom>
                <a:avLst/>
                <a:gdLst>
                  <a:gd name="T0" fmla="*/ 1441 w 1445"/>
                  <a:gd name="T1" fmla="*/ 414 h 442"/>
                  <a:gd name="T2" fmla="*/ 1421 w 1445"/>
                  <a:gd name="T3" fmla="*/ 431 h 442"/>
                  <a:gd name="T4" fmla="*/ 1380 w 1445"/>
                  <a:gd name="T5" fmla="*/ 426 h 442"/>
                  <a:gd name="T6" fmla="*/ 1316 w 1445"/>
                  <a:gd name="T7" fmla="*/ 428 h 442"/>
                  <a:gd name="T8" fmla="*/ 1262 w 1445"/>
                  <a:gd name="T9" fmla="*/ 442 h 442"/>
                  <a:gd name="T10" fmla="*/ 1207 w 1445"/>
                  <a:gd name="T11" fmla="*/ 437 h 442"/>
                  <a:gd name="T12" fmla="*/ 1171 w 1445"/>
                  <a:gd name="T13" fmla="*/ 433 h 442"/>
                  <a:gd name="T14" fmla="*/ 1227 w 1445"/>
                  <a:gd name="T15" fmla="*/ 424 h 442"/>
                  <a:gd name="T16" fmla="*/ 1198 w 1445"/>
                  <a:gd name="T17" fmla="*/ 410 h 442"/>
                  <a:gd name="T18" fmla="*/ 1142 w 1445"/>
                  <a:gd name="T19" fmla="*/ 407 h 442"/>
                  <a:gd name="T20" fmla="*/ 1073 w 1445"/>
                  <a:gd name="T21" fmla="*/ 414 h 442"/>
                  <a:gd name="T22" fmla="*/ 999 w 1445"/>
                  <a:gd name="T23" fmla="*/ 407 h 442"/>
                  <a:gd name="T24" fmla="*/ 990 w 1445"/>
                  <a:gd name="T25" fmla="*/ 400 h 442"/>
                  <a:gd name="T26" fmla="*/ 910 w 1445"/>
                  <a:gd name="T27" fmla="*/ 389 h 442"/>
                  <a:gd name="T28" fmla="*/ 859 w 1445"/>
                  <a:gd name="T29" fmla="*/ 375 h 442"/>
                  <a:gd name="T30" fmla="*/ 814 w 1445"/>
                  <a:gd name="T31" fmla="*/ 362 h 442"/>
                  <a:gd name="T32" fmla="*/ 781 w 1445"/>
                  <a:gd name="T33" fmla="*/ 352 h 442"/>
                  <a:gd name="T34" fmla="*/ 736 w 1445"/>
                  <a:gd name="T35" fmla="*/ 338 h 442"/>
                  <a:gd name="T36" fmla="*/ 660 w 1445"/>
                  <a:gd name="T37" fmla="*/ 325 h 442"/>
                  <a:gd name="T38" fmla="*/ 620 w 1445"/>
                  <a:gd name="T39" fmla="*/ 309 h 442"/>
                  <a:gd name="T40" fmla="*/ 665 w 1445"/>
                  <a:gd name="T41" fmla="*/ 313 h 442"/>
                  <a:gd name="T42" fmla="*/ 711 w 1445"/>
                  <a:gd name="T43" fmla="*/ 318 h 442"/>
                  <a:gd name="T44" fmla="*/ 767 w 1445"/>
                  <a:gd name="T45" fmla="*/ 327 h 442"/>
                  <a:gd name="T46" fmla="*/ 805 w 1445"/>
                  <a:gd name="T47" fmla="*/ 327 h 442"/>
                  <a:gd name="T48" fmla="*/ 774 w 1445"/>
                  <a:gd name="T49" fmla="*/ 306 h 442"/>
                  <a:gd name="T50" fmla="*/ 716 w 1445"/>
                  <a:gd name="T51" fmla="*/ 293 h 442"/>
                  <a:gd name="T52" fmla="*/ 662 w 1445"/>
                  <a:gd name="T53" fmla="*/ 286 h 442"/>
                  <a:gd name="T54" fmla="*/ 622 w 1445"/>
                  <a:gd name="T55" fmla="*/ 269 h 442"/>
                  <a:gd name="T56" fmla="*/ 584 w 1445"/>
                  <a:gd name="T57" fmla="*/ 258 h 442"/>
                  <a:gd name="T58" fmla="*/ 538 w 1445"/>
                  <a:gd name="T59" fmla="*/ 256 h 442"/>
                  <a:gd name="T60" fmla="*/ 509 w 1445"/>
                  <a:gd name="T61" fmla="*/ 242 h 442"/>
                  <a:gd name="T62" fmla="*/ 495 w 1445"/>
                  <a:gd name="T63" fmla="*/ 230 h 442"/>
                  <a:gd name="T64" fmla="*/ 462 w 1445"/>
                  <a:gd name="T65" fmla="*/ 212 h 442"/>
                  <a:gd name="T66" fmla="*/ 413 w 1445"/>
                  <a:gd name="T67" fmla="*/ 193 h 442"/>
                  <a:gd name="T68" fmla="*/ 368 w 1445"/>
                  <a:gd name="T69" fmla="*/ 180 h 442"/>
                  <a:gd name="T70" fmla="*/ 297 w 1445"/>
                  <a:gd name="T71" fmla="*/ 157 h 442"/>
                  <a:gd name="T72" fmla="*/ 230 w 1445"/>
                  <a:gd name="T73" fmla="*/ 136 h 442"/>
                  <a:gd name="T74" fmla="*/ 199 w 1445"/>
                  <a:gd name="T75" fmla="*/ 120 h 442"/>
                  <a:gd name="T76" fmla="*/ 176 w 1445"/>
                  <a:gd name="T77" fmla="*/ 108 h 442"/>
                  <a:gd name="T78" fmla="*/ 149 w 1445"/>
                  <a:gd name="T79" fmla="*/ 88 h 442"/>
                  <a:gd name="T80" fmla="*/ 112 w 1445"/>
                  <a:gd name="T81" fmla="*/ 53 h 442"/>
                  <a:gd name="T82" fmla="*/ 80 w 1445"/>
                  <a:gd name="T83" fmla="*/ 28 h 442"/>
                  <a:gd name="T84" fmla="*/ 45 w 1445"/>
                  <a:gd name="T85" fmla="*/ 14 h 442"/>
                  <a:gd name="T86" fmla="*/ 5 w 1445"/>
                  <a:gd name="T87" fmla="*/ 3 h 442"/>
                  <a:gd name="T88" fmla="*/ 31 w 1445"/>
                  <a:gd name="T89" fmla="*/ 3 h 442"/>
                  <a:gd name="T90" fmla="*/ 76 w 1445"/>
                  <a:gd name="T91" fmla="*/ 12 h 442"/>
                  <a:gd name="T92" fmla="*/ 103 w 1445"/>
                  <a:gd name="T93" fmla="*/ 14 h 442"/>
                  <a:gd name="T94" fmla="*/ 125 w 1445"/>
                  <a:gd name="T95" fmla="*/ 21 h 442"/>
                  <a:gd name="T96" fmla="*/ 172 w 1445"/>
                  <a:gd name="T97" fmla="*/ 37 h 442"/>
                  <a:gd name="T98" fmla="*/ 317 w 1445"/>
                  <a:gd name="T99" fmla="*/ 76 h 442"/>
                  <a:gd name="T100" fmla="*/ 558 w 1445"/>
                  <a:gd name="T101" fmla="*/ 143 h 442"/>
                  <a:gd name="T102" fmla="*/ 850 w 1445"/>
                  <a:gd name="T103" fmla="*/ 219 h 442"/>
                  <a:gd name="T104" fmla="*/ 1120 w 1445"/>
                  <a:gd name="T105" fmla="*/ 295 h 442"/>
                  <a:gd name="T106" fmla="*/ 1327 w 1445"/>
                  <a:gd name="T107" fmla="*/ 355 h 442"/>
                  <a:gd name="T108" fmla="*/ 1416 w 1445"/>
                  <a:gd name="T109" fmla="*/ 3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5" h="442">
                    <a:moveTo>
                      <a:pt x="1445" y="405"/>
                    </a:moveTo>
                    <a:lnTo>
                      <a:pt x="1445" y="405"/>
                    </a:lnTo>
                    <a:lnTo>
                      <a:pt x="1445" y="407"/>
                    </a:lnTo>
                    <a:lnTo>
                      <a:pt x="1445" y="414"/>
                    </a:lnTo>
                    <a:lnTo>
                      <a:pt x="1441" y="414"/>
                    </a:lnTo>
                    <a:lnTo>
                      <a:pt x="1441" y="419"/>
                    </a:lnTo>
                    <a:lnTo>
                      <a:pt x="1434" y="426"/>
                    </a:lnTo>
                    <a:lnTo>
                      <a:pt x="1432" y="428"/>
                    </a:lnTo>
                    <a:lnTo>
                      <a:pt x="1427" y="428"/>
                    </a:lnTo>
                    <a:lnTo>
                      <a:pt x="1421" y="431"/>
                    </a:lnTo>
                    <a:lnTo>
                      <a:pt x="1416" y="431"/>
                    </a:lnTo>
                    <a:lnTo>
                      <a:pt x="1405" y="431"/>
                    </a:lnTo>
                    <a:lnTo>
                      <a:pt x="1398" y="428"/>
                    </a:lnTo>
                    <a:lnTo>
                      <a:pt x="1387" y="431"/>
                    </a:lnTo>
                    <a:lnTo>
                      <a:pt x="1380" y="426"/>
                    </a:lnTo>
                    <a:lnTo>
                      <a:pt x="1370" y="426"/>
                    </a:lnTo>
                    <a:lnTo>
                      <a:pt x="1356" y="426"/>
                    </a:lnTo>
                    <a:lnTo>
                      <a:pt x="1343" y="426"/>
                    </a:lnTo>
                    <a:lnTo>
                      <a:pt x="1334" y="428"/>
                    </a:lnTo>
                    <a:lnTo>
                      <a:pt x="1316" y="428"/>
                    </a:lnTo>
                    <a:lnTo>
                      <a:pt x="1309" y="428"/>
                    </a:lnTo>
                    <a:lnTo>
                      <a:pt x="1300" y="431"/>
                    </a:lnTo>
                    <a:lnTo>
                      <a:pt x="1287" y="437"/>
                    </a:lnTo>
                    <a:lnTo>
                      <a:pt x="1278" y="437"/>
                    </a:lnTo>
                    <a:lnTo>
                      <a:pt x="1262" y="442"/>
                    </a:lnTo>
                    <a:lnTo>
                      <a:pt x="1253" y="442"/>
                    </a:lnTo>
                    <a:lnTo>
                      <a:pt x="1240" y="442"/>
                    </a:lnTo>
                    <a:lnTo>
                      <a:pt x="1231" y="442"/>
                    </a:lnTo>
                    <a:lnTo>
                      <a:pt x="1218" y="437"/>
                    </a:lnTo>
                    <a:lnTo>
                      <a:pt x="1207" y="437"/>
                    </a:lnTo>
                    <a:lnTo>
                      <a:pt x="1196" y="437"/>
                    </a:lnTo>
                    <a:lnTo>
                      <a:pt x="1182" y="437"/>
                    </a:lnTo>
                    <a:lnTo>
                      <a:pt x="1173" y="437"/>
                    </a:lnTo>
                    <a:lnTo>
                      <a:pt x="1169" y="437"/>
                    </a:lnTo>
                    <a:lnTo>
                      <a:pt x="1171" y="433"/>
                    </a:lnTo>
                    <a:lnTo>
                      <a:pt x="1180" y="431"/>
                    </a:lnTo>
                    <a:lnTo>
                      <a:pt x="1193" y="431"/>
                    </a:lnTo>
                    <a:lnTo>
                      <a:pt x="1204" y="426"/>
                    </a:lnTo>
                    <a:lnTo>
                      <a:pt x="1218" y="424"/>
                    </a:lnTo>
                    <a:lnTo>
                      <a:pt x="1227" y="424"/>
                    </a:lnTo>
                    <a:lnTo>
                      <a:pt x="1231" y="424"/>
                    </a:lnTo>
                    <a:lnTo>
                      <a:pt x="1229" y="421"/>
                    </a:lnTo>
                    <a:lnTo>
                      <a:pt x="1222" y="419"/>
                    </a:lnTo>
                    <a:lnTo>
                      <a:pt x="1213" y="414"/>
                    </a:lnTo>
                    <a:lnTo>
                      <a:pt x="1198" y="410"/>
                    </a:lnTo>
                    <a:lnTo>
                      <a:pt x="1189" y="405"/>
                    </a:lnTo>
                    <a:lnTo>
                      <a:pt x="1173" y="405"/>
                    </a:lnTo>
                    <a:lnTo>
                      <a:pt x="1162" y="405"/>
                    </a:lnTo>
                    <a:lnTo>
                      <a:pt x="1153" y="405"/>
                    </a:lnTo>
                    <a:lnTo>
                      <a:pt x="1142" y="407"/>
                    </a:lnTo>
                    <a:lnTo>
                      <a:pt x="1131" y="410"/>
                    </a:lnTo>
                    <a:lnTo>
                      <a:pt x="1120" y="412"/>
                    </a:lnTo>
                    <a:lnTo>
                      <a:pt x="1106" y="412"/>
                    </a:lnTo>
                    <a:lnTo>
                      <a:pt x="1089" y="419"/>
                    </a:lnTo>
                    <a:lnTo>
                      <a:pt x="1073" y="414"/>
                    </a:lnTo>
                    <a:lnTo>
                      <a:pt x="1055" y="414"/>
                    </a:lnTo>
                    <a:lnTo>
                      <a:pt x="1037" y="414"/>
                    </a:lnTo>
                    <a:lnTo>
                      <a:pt x="1019" y="414"/>
                    </a:lnTo>
                    <a:lnTo>
                      <a:pt x="1006" y="410"/>
                    </a:lnTo>
                    <a:lnTo>
                      <a:pt x="999" y="407"/>
                    </a:lnTo>
                    <a:lnTo>
                      <a:pt x="988" y="405"/>
                    </a:lnTo>
                    <a:lnTo>
                      <a:pt x="981" y="403"/>
                    </a:lnTo>
                    <a:lnTo>
                      <a:pt x="988" y="400"/>
                    </a:lnTo>
                    <a:lnTo>
                      <a:pt x="999" y="403"/>
                    </a:lnTo>
                    <a:lnTo>
                      <a:pt x="990" y="400"/>
                    </a:lnTo>
                    <a:lnTo>
                      <a:pt x="981" y="400"/>
                    </a:lnTo>
                    <a:lnTo>
                      <a:pt x="966" y="400"/>
                    </a:lnTo>
                    <a:lnTo>
                      <a:pt x="948" y="394"/>
                    </a:lnTo>
                    <a:lnTo>
                      <a:pt x="926" y="389"/>
                    </a:lnTo>
                    <a:lnTo>
                      <a:pt x="910" y="389"/>
                    </a:lnTo>
                    <a:lnTo>
                      <a:pt x="901" y="387"/>
                    </a:lnTo>
                    <a:lnTo>
                      <a:pt x="888" y="382"/>
                    </a:lnTo>
                    <a:lnTo>
                      <a:pt x="877" y="378"/>
                    </a:lnTo>
                    <a:lnTo>
                      <a:pt x="865" y="378"/>
                    </a:lnTo>
                    <a:lnTo>
                      <a:pt x="859" y="375"/>
                    </a:lnTo>
                    <a:lnTo>
                      <a:pt x="843" y="371"/>
                    </a:lnTo>
                    <a:lnTo>
                      <a:pt x="834" y="368"/>
                    </a:lnTo>
                    <a:lnTo>
                      <a:pt x="830" y="368"/>
                    </a:lnTo>
                    <a:lnTo>
                      <a:pt x="816" y="364"/>
                    </a:lnTo>
                    <a:lnTo>
                      <a:pt x="814" y="362"/>
                    </a:lnTo>
                    <a:lnTo>
                      <a:pt x="803" y="357"/>
                    </a:lnTo>
                    <a:lnTo>
                      <a:pt x="798" y="355"/>
                    </a:lnTo>
                    <a:lnTo>
                      <a:pt x="790" y="355"/>
                    </a:lnTo>
                    <a:lnTo>
                      <a:pt x="783" y="355"/>
                    </a:lnTo>
                    <a:lnTo>
                      <a:pt x="781" y="352"/>
                    </a:lnTo>
                    <a:lnTo>
                      <a:pt x="770" y="352"/>
                    </a:lnTo>
                    <a:lnTo>
                      <a:pt x="763" y="348"/>
                    </a:lnTo>
                    <a:lnTo>
                      <a:pt x="754" y="345"/>
                    </a:lnTo>
                    <a:lnTo>
                      <a:pt x="745" y="345"/>
                    </a:lnTo>
                    <a:lnTo>
                      <a:pt x="736" y="338"/>
                    </a:lnTo>
                    <a:lnTo>
                      <a:pt x="729" y="334"/>
                    </a:lnTo>
                    <a:lnTo>
                      <a:pt x="711" y="331"/>
                    </a:lnTo>
                    <a:lnTo>
                      <a:pt x="696" y="331"/>
                    </a:lnTo>
                    <a:lnTo>
                      <a:pt x="676" y="327"/>
                    </a:lnTo>
                    <a:lnTo>
                      <a:pt x="660" y="325"/>
                    </a:lnTo>
                    <a:lnTo>
                      <a:pt x="645" y="320"/>
                    </a:lnTo>
                    <a:lnTo>
                      <a:pt x="636" y="313"/>
                    </a:lnTo>
                    <a:lnTo>
                      <a:pt x="624" y="311"/>
                    </a:lnTo>
                    <a:lnTo>
                      <a:pt x="620" y="311"/>
                    </a:lnTo>
                    <a:lnTo>
                      <a:pt x="620" y="309"/>
                    </a:lnTo>
                    <a:lnTo>
                      <a:pt x="624" y="309"/>
                    </a:lnTo>
                    <a:lnTo>
                      <a:pt x="634" y="309"/>
                    </a:lnTo>
                    <a:lnTo>
                      <a:pt x="640" y="311"/>
                    </a:lnTo>
                    <a:lnTo>
                      <a:pt x="649" y="311"/>
                    </a:lnTo>
                    <a:lnTo>
                      <a:pt x="665" y="313"/>
                    </a:lnTo>
                    <a:lnTo>
                      <a:pt x="674" y="318"/>
                    </a:lnTo>
                    <a:lnTo>
                      <a:pt x="685" y="318"/>
                    </a:lnTo>
                    <a:lnTo>
                      <a:pt x="696" y="318"/>
                    </a:lnTo>
                    <a:lnTo>
                      <a:pt x="705" y="318"/>
                    </a:lnTo>
                    <a:lnTo>
                      <a:pt x="711" y="318"/>
                    </a:lnTo>
                    <a:lnTo>
                      <a:pt x="727" y="318"/>
                    </a:lnTo>
                    <a:lnTo>
                      <a:pt x="736" y="320"/>
                    </a:lnTo>
                    <a:lnTo>
                      <a:pt x="747" y="320"/>
                    </a:lnTo>
                    <a:lnTo>
                      <a:pt x="758" y="327"/>
                    </a:lnTo>
                    <a:lnTo>
                      <a:pt x="767" y="327"/>
                    </a:lnTo>
                    <a:lnTo>
                      <a:pt x="781" y="327"/>
                    </a:lnTo>
                    <a:lnTo>
                      <a:pt x="794" y="329"/>
                    </a:lnTo>
                    <a:lnTo>
                      <a:pt x="801" y="329"/>
                    </a:lnTo>
                    <a:lnTo>
                      <a:pt x="805" y="329"/>
                    </a:lnTo>
                    <a:lnTo>
                      <a:pt x="805" y="327"/>
                    </a:lnTo>
                    <a:lnTo>
                      <a:pt x="801" y="320"/>
                    </a:lnTo>
                    <a:lnTo>
                      <a:pt x="794" y="315"/>
                    </a:lnTo>
                    <a:lnTo>
                      <a:pt x="787" y="311"/>
                    </a:lnTo>
                    <a:lnTo>
                      <a:pt x="781" y="311"/>
                    </a:lnTo>
                    <a:lnTo>
                      <a:pt x="774" y="306"/>
                    </a:lnTo>
                    <a:lnTo>
                      <a:pt x="765" y="304"/>
                    </a:lnTo>
                    <a:lnTo>
                      <a:pt x="752" y="304"/>
                    </a:lnTo>
                    <a:lnTo>
                      <a:pt x="743" y="299"/>
                    </a:lnTo>
                    <a:lnTo>
                      <a:pt x="732" y="295"/>
                    </a:lnTo>
                    <a:lnTo>
                      <a:pt x="716" y="293"/>
                    </a:lnTo>
                    <a:lnTo>
                      <a:pt x="700" y="293"/>
                    </a:lnTo>
                    <a:lnTo>
                      <a:pt x="691" y="293"/>
                    </a:lnTo>
                    <a:lnTo>
                      <a:pt x="680" y="290"/>
                    </a:lnTo>
                    <a:lnTo>
                      <a:pt x="671" y="288"/>
                    </a:lnTo>
                    <a:lnTo>
                      <a:pt x="662" y="286"/>
                    </a:lnTo>
                    <a:lnTo>
                      <a:pt x="654" y="281"/>
                    </a:lnTo>
                    <a:lnTo>
                      <a:pt x="647" y="279"/>
                    </a:lnTo>
                    <a:lnTo>
                      <a:pt x="638" y="274"/>
                    </a:lnTo>
                    <a:lnTo>
                      <a:pt x="629" y="269"/>
                    </a:lnTo>
                    <a:lnTo>
                      <a:pt x="622" y="269"/>
                    </a:lnTo>
                    <a:lnTo>
                      <a:pt x="614" y="267"/>
                    </a:lnTo>
                    <a:lnTo>
                      <a:pt x="604" y="265"/>
                    </a:lnTo>
                    <a:lnTo>
                      <a:pt x="598" y="265"/>
                    </a:lnTo>
                    <a:lnTo>
                      <a:pt x="589" y="265"/>
                    </a:lnTo>
                    <a:lnTo>
                      <a:pt x="584" y="258"/>
                    </a:lnTo>
                    <a:lnTo>
                      <a:pt x="573" y="260"/>
                    </a:lnTo>
                    <a:lnTo>
                      <a:pt x="562" y="258"/>
                    </a:lnTo>
                    <a:lnTo>
                      <a:pt x="558" y="258"/>
                    </a:lnTo>
                    <a:lnTo>
                      <a:pt x="544" y="258"/>
                    </a:lnTo>
                    <a:lnTo>
                      <a:pt x="538" y="256"/>
                    </a:lnTo>
                    <a:lnTo>
                      <a:pt x="529" y="253"/>
                    </a:lnTo>
                    <a:lnTo>
                      <a:pt x="520" y="253"/>
                    </a:lnTo>
                    <a:lnTo>
                      <a:pt x="515" y="249"/>
                    </a:lnTo>
                    <a:lnTo>
                      <a:pt x="511" y="249"/>
                    </a:lnTo>
                    <a:lnTo>
                      <a:pt x="509" y="242"/>
                    </a:lnTo>
                    <a:lnTo>
                      <a:pt x="509" y="240"/>
                    </a:lnTo>
                    <a:lnTo>
                      <a:pt x="506" y="242"/>
                    </a:lnTo>
                    <a:lnTo>
                      <a:pt x="506" y="240"/>
                    </a:lnTo>
                    <a:lnTo>
                      <a:pt x="497" y="237"/>
                    </a:lnTo>
                    <a:lnTo>
                      <a:pt x="495" y="230"/>
                    </a:lnTo>
                    <a:lnTo>
                      <a:pt x="486" y="230"/>
                    </a:lnTo>
                    <a:lnTo>
                      <a:pt x="482" y="224"/>
                    </a:lnTo>
                    <a:lnTo>
                      <a:pt x="473" y="219"/>
                    </a:lnTo>
                    <a:lnTo>
                      <a:pt x="468" y="214"/>
                    </a:lnTo>
                    <a:lnTo>
                      <a:pt x="462" y="212"/>
                    </a:lnTo>
                    <a:lnTo>
                      <a:pt x="448" y="203"/>
                    </a:lnTo>
                    <a:lnTo>
                      <a:pt x="440" y="203"/>
                    </a:lnTo>
                    <a:lnTo>
                      <a:pt x="430" y="200"/>
                    </a:lnTo>
                    <a:lnTo>
                      <a:pt x="422" y="196"/>
                    </a:lnTo>
                    <a:lnTo>
                      <a:pt x="413" y="193"/>
                    </a:lnTo>
                    <a:lnTo>
                      <a:pt x="408" y="193"/>
                    </a:lnTo>
                    <a:lnTo>
                      <a:pt x="397" y="191"/>
                    </a:lnTo>
                    <a:lnTo>
                      <a:pt x="388" y="191"/>
                    </a:lnTo>
                    <a:lnTo>
                      <a:pt x="379" y="184"/>
                    </a:lnTo>
                    <a:lnTo>
                      <a:pt x="368" y="180"/>
                    </a:lnTo>
                    <a:lnTo>
                      <a:pt x="355" y="177"/>
                    </a:lnTo>
                    <a:lnTo>
                      <a:pt x="341" y="173"/>
                    </a:lnTo>
                    <a:lnTo>
                      <a:pt x="330" y="166"/>
                    </a:lnTo>
                    <a:lnTo>
                      <a:pt x="315" y="159"/>
                    </a:lnTo>
                    <a:lnTo>
                      <a:pt x="297" y="157"/>
                    </a:lnTo>
                    <a:lnTo>
                      <a:pt x="281" y="148"/>
                    </a:lnTo>
                    <a:lnTo>
                      <a:pt x="261" y="145"/>
                    </a:lnTo>
                    <a:lnTo>
                      <a:pt x="250" y="143"/>
                    </a:lnTo>
                    <a:lnTo>
                      <a:pt x="241" y="141"/>
                    </a:lnTo>
                    <a:lnTo>
                      <a:pt x="230" y="136"/>
                    </a:lnTo>
                    <a:lnTo>
                      <a:pt x="219" y="136"/>
                    </a:lnTo>
                    <a:lnTo>
                      <a:pt x="212" y="134"/>
                    </a:lnTo>
                    <a:lnTo>
                      <a:pt x="208" y="127"/>
                    </a:lnTo>
                    <a:lnTo>
                      <a:pt x="201" y="124"/>
                    </a:lnTo>
                    <a:lnTo>
                      <a:pt x="199" y="120"/>
                    </a:lnTo>
                    <a:lnTo>
                      <a:pt x="196" y="118"/>
                    </a:lnTo>
                    <a:lnTo>
                      <a:pt x="194" y="115"/>
                    </a:lnTo>
                    <a:lnTo>
                      <a:pt x="187" y="115"/>
                    </a:lnTo>
                    <a:lnTo>
                      <a:pt x="185" y="106"/>
                    </a:lnTo>
                    <a:lnTo>
                      <a:pt x="176" y="108"/>
                    </a:lnTo>
                    <a:lnTo>
                      <a:pt x="172" y="104"/>
                    </a:lnTo>
                    <a:lnTo>
                      <a:pt x="163" y="104"/>
                    </a:lnTo>
                    <a:lnTo>
                      <a:pt x="161" y="99"/>
                    </a:lnTo>
                    <a:lnTo>
                      <a:pt x="154" y="95"/>
                    </a:lnTo>
                    <a:lnTo>
                      <a:pt x="149" y="88"/>
                    </a:lnTo>
                    <a:lnTo>
                      <a:pt x="143" y="83"/>
                    </a:lnTo>
                    <a:lnTo>
                      <a:pt x="141" y="76"/>
                    </a:lnTo>
                    <a:lnTo>
                      <a:pt x="129" y="69"/>
                    </a:lnTo>
                    <a:lnTo>
                      <a:pt x="118" y="65"/>
                    </a:lnTo>
                    <a:lnTo>
                      <a:pt x="112" y="53"/>
                    </a:lnTo>
                    <a:lnTo>
                      <a:pt x="103" y="51"/>
                    </a:lnTo>
                    <a:lnTo>
                      <a:pt x="98" y="46"/>
                    </a:lnTo>
                    <a:lnTo>
                      <a:pt x="92" y="42"/>
                    </a:lnTo>
                    <a:lnTo>
                      <a:pt x="85" y="37"/>
                    </a:lnTo>
                    <a:lnTo>
                      <a:pt x="80" y="28"/>
                    </a:lnTo>
                    <a:lnTo>
                      <a:pt x="76" y="28"/>
                    </a:lnTo>
                    <a:lnTo>
                      <a:pt x="65" y="26"/>
                    </a:lnTo>
                    <a:lnTo>
                      <a:pt x="58" y="23"/>
                    </a:lnTo>
                    <a:lnTo>
                      <a:pt x="47" y="14"/>
                    </a:lnTo>
                    <a:lnTo>
                      <a:pt x="45" y="14"/>
                    </a:lnTo>
                    <a:lnTo>
                      <a:pt x="31" y="12"/>
                    </a:lnTo>
                    <a:lnTo>
                      <a:pt x="29" y="7"/>
                    </a:lnTo>
                    <a:lnTo>
                      <a:pt x="20" y="5"/>
                    </a:lnTo>
                    <a:lnTo>
                      <a:pt x="16" y="3"/>
                    </a:lnTo>
                    <a:lnTo>
                      <a:pt x="5" y="3"/>
                    </a:lnTo>
                    <a:lnTo>
                      <a:pt x="0" y="0"/>
                    </a:lnTo>
                    <a:lnTo>
                      <a:pt x="7" y="0"/>
                    </a:lnTo>
                    <a:lnTo>
                      <a:pt x="16" y="3"/>
                    </a:lnTo>
                    <a:lnTo>
                      <a:pt x="22" y="0"/>
                    </a:lnTo>
                    <a:lnTo>
                      <a:pt x="31" y="3"/>
                    </a:lnTo>
                    <a:lnTo>
                      <a:pt x="45" y="3"/>
                    </a:lnTo>
                    <a:lnTo>
                      <a:pt x="54" y="5"/>
                    </a:lnTo>
                    <a:lnTo>
                      <a:pt x="60" y="10"/>
                    </a:lnTo>
                    <a:lnTo>
                      <a:pt x="69" y="10"/>
                    </a:lnTo>
                    <a:lnTo>
                      <a:pt x="76" y="12"/>
                    </a:lnTo>
                    <a:lnTo>
                      <a:pt x="80" y="12"/>
                    </a:lnTo>
                    <a:lnTo>
                      <a:pt x="85" y="19"/>
                    </a:lnTo>
                    <a:lnTo>
                      <a:pt x="94" y="19"/>
                    </a:lnTo>
                    <a:lnTo>
                      <a:pt x="100" y="21"/>
                    </a:lnTo>
                    <a:lnTo>
                      <a:pt x="103" y="14"/>
                    </a:lnTo>
                    <a:lnTo>
                      <a:pt x="105" y="14"/>
                    </a:lnTo>
                    <a:lnTo>
                      <a:pt x="107" y="14"/>
                    </a:lnTo>
                    <a:lnTo>
                      <a:pt x="112" y="21"/>
                    </a:lnTo>
                    <a:lnTo>
                      <a:pt x="116" y="21"/>
                    </a:lnTo>
                    <a:lnTo>
                      <a:pt x="125" y="21"/>
                    </a:lnTo>
                    <a:lnTo>
                      <a:pt x="129" y="23"/>
                    </a:lnTo>
                    <a:lnTo>
                      <a:pt x="138" y="26"/>
                    </a:lnTo>
                    <a:lnTo>
                      <a:pt x="149" y="30"/>
                    </a:lnTo>
                    <a:lnTo>
                      <a:pt x="159" y="30"/>
                    </a:lnTo>
                    <a:lnTo>
                      <a:pt x="172" y="37"/>
                    </a:lnTo>
                    <a:lnTo>
                      <a:pt x="190" y="42"/>
                    </a:lnTo>
                    <a:lnTo>
                      <a:pt x="212" y="46"/>
                    </a:lnTo>
                    <a:lnTo>
                      <a:pt x="243" y="53"/>
                    </a:lnTo>
                    <a:lnTo>
                      <a:pt x="279" y="67"/>
                    </a:lnTo>
                    <a:lnTo>
                      <a:pt x="317" y="76"/>
                    </a:lnTo>
                    <a:lnTo>
                      <a:pt x="361" y="88"/>
                    </a:lnTo>
                    <a:lnTo>
                      <a:pt x="408" y="102"/>
                    </a:lnTo>
                    <a:lnTo>
                      <a:pt x="457" y="111"/>
                    </a:lnTo>
                    <a:lnTo>
                      <a:pt x="506" y="127"/>
                    </a:lnTo>
                    <a:lnTo>
                      <a:pt x="558" y="143"/>
                    </a:lnTo>
                    <a:lnTo>
                      <a:pt x="616" y="159"/>
                    </a:lnTo>
                    <a:lnTo>
                      <a:pt x="671" y="175"/>
                    </a:lnTo>
                    <a:lnTo>
                      <a:pt x="732" y="193"/>
                    </a:lnTo>
                    <a:lnTo>
                      <a:pt x="787" y="205"/>
                    </a:lnTo>
                    <a:lnTo>
                      <a:pt x="850" y="219"/>
                    </a:lnTo>
                    <a:lnTo>
                      <a:pt x="908" y="237"/>
                    </a:lnTo>
                    <a:lnTo>
                      <a:pt x="964" y="253"/>
                    </a:lnTo>
                    <a:lnTo>
                      <a:pt x="1017" y="269"/>
                    </a:lnTo>
                    <a:lnTo>
                      <a:pt x="1073" y="281"/>
                    </a:lnTo>
                    <a:lnTo>
                      <a:pt x="1120" y="295"/>
                    </a:lnTo>
                    <a:lnTo>
                      <a:pt x="1169" y="313"/>
                    </a:lnTo>
                    <a:lnTo>
                      <a:pt x="1216" y="325"/>
                    </a:lnTo>
                    <a:lnTo>
                      <a:pt x="1256" y="336"/>
                    </a:lnTo>
                    <a:lnTo>
                      <a:pt x="1296" y="348"/>
                    </a:lnTo>
                    <a:lnTo>
                      <a:pt x="1327" y="355"/>
                    </a:lnTo>
                    <a:lnTo>
                      <a:pt x="1358" y="364"/>
                    </a:lnTo>
                    <a:lnTo>
                      <a:pt x="1383" y="371"/>
                    </a:lnTo>
                    <a:lnTo>
                      <a:pt x="1396" y="375"/>
                    </a:lnTo>
                    <a:lnTo>
                      <a:pt x="1412" y="378"/>
                    </a:lnTo>
                    <a:lnTo>
                      <a:pt x="1416" y="382"/>
                    </a:lnTo>
                    <a:lnTo>
                      <a:pt x="1445"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7" name="Freeform 810"/>
              <p:cNvSpPr>
                <a:spLocks/>
              </p:cNvSpPr>
              <p:nvPr/>
            </p:nvSpPr>
            <p:spPr bwMode="auto">
              <a:xfrm>
                <a:off x="-3972297" y="3692674"/>
                <a:ext cx="2244725" cy="989013"/>
              </a:xfrm>
              <a:custGeom>
                <a:avLst/>
                <a:gdLst>
                  <a:gd name="T0" fmla="*/ 33 w 1414"/>
                  <a:gd name="T1" fmla="*/ 264 h 623"/>
                  <a:gd name="T2" fmla="*/ 127 w 1414"/>
                  <a:gd name="T3" fmla="*/ 324 h 623"/>
                  <a:gd name="T4" fmla="*/ 176 w 1414"/>
                  <a:gd name="T5" fmla="*/ 342 h 623"/>
                  <a:gd name="T6" fmla="*/ 239 w 1414"/>
                  <a:gd name="T7" fmla="*/ 370 h 623"/>
                  <a:gd name="T8" fmla="*/ 294 w 1414"/>
                  <a:gd name="T9" fmla="*/ 384 h 623"/>
                  <a:gd name="T10" fmla="*/ 337 w 1414"/>
                  <a:gd name="T11" fmla="*/ 397 h 623"/>
                  <a:gd name="T12" fmla="*/ 379 w 1414"/>
                  <a:gd name="T13" fmla="*/ 416 h 623"/>
                  <a:gd name="T14" fmla="*/ 426 w 1414"/>
                  <a:gd name="T15" fmla="*/ 423 h 623"/>
                  <a:gd name="T16" fmla="*/ 455 w 1414"/>
                  <a:gd name="T17" fmla="*/ 434 h 623"/>
                  <a:gd name="T18" fmla="*/ 506 w 1414"/>
                  <a:gd name="T19" fmla="*/ 448 h 623"/>
                  <a:gd name="T20" fmla="*/ 562 w 1414"/>
                  <a:gd name="T21" fmla="*/ 469 h 623"/>
                  <a:gd name="T22" fmla="*/ 609 w 1414"/>
                  <a:gd name="T23" fmla="*/ 480 h 623"/>
                  <a:gd name="T24" fmla="*/ 656 w 1414"/>
                  <a:gd name="T25" fmla="*/ 492 h 623"/>
                  <a:gd name="T26" fmla="*/ 698 w 1414"/>
                  <a:gd name="T27" fmla="*/ 503 h 623"/>
                  <a:gd name="T28" fmla="*/ 785 w 1414"/>
                  <a:gd name="T29" fmla="*/ 529 h 623"/>
                  <a:gd name="T30" fmla="*/ 854 w 1414"/>
                  <a:gd name="T31" fmla="*/ 547 h 623"/>
                  <a:gd name="T32" fmla="*/ 899 w 1414"/>
                  <a:gd name="T33" fmla="*/ 561 h 623"/>
                  <a:gd name="T34" fmla="*/ 948 w 1414"/>
                  <a:gd name="T35" fmla="*/ 575 h 623"/>
                  <a:gd name="T36" fmla="*/ 999 w 1414"/>
                  <a:gd name="T37" fmla="*/ 577 h 623"/>
                  <a:gd name="T38" fmla="*/ 1046 w 1414"/>
                  <a:gd name="T39" fmla="*/ 582 h 623"/>
                  <a:gd name="T40" fmla="*/ 1124 w 1414"/>
                  <a:gd name="T41" fmla="*/ 595 h 623"/>
                  <a:gd name="T42" fmla="*/ 1197 w 1414"/>
                  <a:gd name="T43" fmla="*/ 604 h 623"/>
                  <a:gd name="T44" fmla="*/ 1249 w 1414"/>
                  <a:gd name="T45" fmla="*/ 611 h 623"/>
                  <a:gd name="T46" fmla="*/ 1309 w 1414"/>
                  <a:gd name="T47" fmla="*/ 623 h 623"/>
                  <a:gd name="T48" fmla="*/ 1338 w 1414"/>
                  <a:gd name="T49" fmla="*/ 566 h 623"/>
                  <a:gd name="T50" fmla="*/ 1396 w 1414"/>
                  <a:gd name="T51" fmla="*/ 508 h 623"/>
                  <a:gd name="T52" fmla="*/ 1409 w 1414"/>
                  <a:gd name="T53" fmla="*/ 471 h 623"/>
                  <a:gd name="T54" fmla="*/ 1338 w 1414"/>
                  <a:gd name="T55" fmla="*/ 423 h 623"/>
                  <a:gd name="T56" fmla="*/ 1293 w 1414"/>
                  <a:gd name="T57" fmla="*/ 407 h 623"/>
                  <a:gd name="T58" fmla="*/ 1238 w 1414"/>
                  <a:gd name="T59" fmla="*/ 400 h 623"/>
                  <a:gd name="T60" fmla="*/ 1095 w 1414"/>
                  <a:gd name="T61" fmla="*/ 365 h 623"/>
                  <a:gd name="T62" fmla="*/ 1104 w 1414"/>
                  <a:gd name="T63" fmla="*/ 345 h 623"/>
                  <a:gd name="T64" fmla="*/ 1090 w 1414"/>
                  <a:gd name="T65" fmla="*/ 299 h 623"/>
                  <a:gd name="T66" fmla="*/ 1090 w 1414"/>
                  <a:gd name="T67" fmla="*/ 273 h 623"/>
                  <a:gd name="T68" fmla="*/ 1068 w 1414"/>
                  <a:gd name="T69" fmla="*/ 246 h 623"/>
                  <a:gd name="T70" fmla="*/ 1066 w 1414"/>
                  <a:gd name="T71" fmla="*/ 352 h 623"/>
                  <a:gd name="T72" fmla="*/ 1021 w 1414"/>
                  <a:gd name="T73" fmla="*/ 303 h 623"/>
                  <a:gd name="T74" fmla="*/ 992 w 1414"/>
                  <a:gd name="T75" fmla="*/ 306 h 623"/>
                  <a:gd name="T76" fmla="*/ 905 w 1414"/>
                  <a:gd name="T77" fmla="*/ 315 h 623"/>
                  <a:gd name="T78" fmla="*/ 803 w 1414"/>
                  <a:gd name="T79" fmla="*/ 211 h 623"/>
                  <a:gd name="T80" fmla="*/ 783 w 1414"/>
                  <a:gd name="T81" fmla="*/ 202 h 623"/>
                  <a:gd name="T82" fmla="*/ 774 w 1414"/>
                  <a:gd name="T83" fmla="*/ 225 h 623"/>
                  <a:gd name="T84" fmla="*/ 787 w 1414"/>
                  <a:gd name="T85" fmla="*/ 306 h 623"/>
                  <a:gd name="T86" fmla="*/ 756 w 1414"/>
                  <a:gd name="T87" fmla="*/ 280 h 623"/>
                  <a:gd name="T88" fmla="*/ 716 w 1414"/>
                  <a:gd name="T89" fmla="*/ 250 h 623"/>
                  <a:gd name="T90" fmla="*/ 696 w 1414"/>
                  <a:gd name="T91" fmla="*/ 253 h 623"/>
                  <a:gd name="T92" fmla="*/ 285 w 1414"/>
                  <a:gd name="T93" fmla="*/ 18 h 623"/>
                  <a:gd name="T94" fmla="*/ 276 w 1414"/>
                  <a:gd name="T95" fmla="*/ 64 h 623"/>
                  <a:gd name="T96" fmla="*/ 252 w 1414"/>
                  <a:gd name="T97" fmla="*/ 0 h 623"/>
                  <a:gd name="T98" fmla="*/ 205 w 1414"/>
                  <a:gd name="T99" fmla="*/ 37 h 623"/>
                  <a:gd name="T100" fmla="*/ 152 w 1414"/>
                  <a:gd name="T101" fmla="*/ 43 h 623"/>
                  <a:gd name="T102" fmla="*/ 69 w 1414"/>
                  <a:gd name="T103" fmla="*/ 76 h 623"/>
                  <a:gd name="T104" fmla="*/ 49 w 1414"/>
                  <a:gd name="T105" fmla="*/ 46 h 623"/>
                  <a:gd name="T106" fmla="*/ 53 w 1414"/>
                  <a:gd name="T107" fmla="*/ 90 h 623"/>
                  <a:gd name="T108" fmla="*/ 11 w 1414"/>
                  <a:gd name="T109" fmla="*/ 15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14" h="623">
                    <a:moveTo>
                      <a:pt x="0" y="197"/>
                    </a:moveTo>
                    <a:lnTo>
                      <a:pt x="0" y="197"/>
                    </a:lnTo>
                    <a:lnTo>
                      <a:pt x="9" y="211"/>
                    </a:lnTo>
                    <a:lnTo>
                      <a:pt x="11" y="225"/>
                    </a:lnTo>
                    <a:lnTo>
                      <a:pt x="18" y="241"/>
                    </a:lnTo>
                    <a:lnTo>
                      <a:pt x="33" y="264"/>
                    </a:lnTo>
                    <a:lnTo>
                      <a:pt x="53" y="283"/>
                    </a:lnTo>
                    <a:lnTo>
                      <a:pt x="76" y="301"/>
                    </a:lnTo>
                    <a:lnTo>
                      <a:pt x="109" y="322"/>
                    </a:lnTo>
                    <a:lnTo>
                      <a:pt x="111" y="319"/>
                    </a:lnTo>
                    <a:lnTo>
                      <a:pt x="118" y="324"/>
                    </a:lnTo>
                    <a:lnTo>
                      <a:pt x="127" y="324"/>
                    </a:lnTo>
                    <a:lnTo>
                      <a:pt x="134" y="328"/>
                    </a:lnTo>
                    <a:lnTo>
                      <a:pt x="143" y="331"/>
                    </a:lnTo>
                    <a:lnTo>
                      <a:pt x="158" y="338"/>
                    </a:lnTo>
                    <a:lnTo>
                      <a:pt x="165" y="338"/>
                    </a:lnTo>
                    <a:lnTo>
                      <a:pt x="169" y="342"/>
                    </a:lnTo>
                    <a:lnTo>
                      <a:pt x="176" y="342"/>
                    </a:lnTo>
                    <a:lnTo>
                      <a:pt x="187" y="347"/>
                    </a:lnTo>
                    <a:lnTo>
                      <a:pt x="194" y="349"/>
                    </a:lnTo>
                    <a:lnTo>
                      <a:pt x="207" y="359"/>
                    </a:lnTo>
                    <a:lnTo>
                      <a:pt x="219" y="361"/>
                    </a:lnTo>
                    <a:lnTo>
                      <a:pt x="227" y="365"/>
                    </a:lnTo>
                    <a:lnTo>
                      <a:pt x="239" y="370"/>
                    </a:lnTo>
                    <a:lnTo>
                      <a:pt x="247" y="375"/>
                    </a:lnTo>
                    <a:lnTo>
                      <a:pt x="252" y="375"/>
                    </a:lnTo>
                    <a:lnTo>
                      <a:pt x="259" y="377"/>
                    </a:lnTo>
                    <a:lnTo>
                      <a:pt x="272" y="381"/>
                    </a:lnTo>
                    <a:lnTo>
                      <a:pt x="283" y="381"/>
                    </a:lnTo>
                    <a:lnTo>
                      <a:pt x="294" y="384"/>
                    </a:lnTo>
                    <a:lnTo>
                      <a:pt x="301" y="384"/>
                    </a:lnTo>
                    <a:lnTo>
                      <a:pt x="310" y="386"/>
                    </a:lnTo>
                    <a:lnTo>
                      <a:pt x="319" y="391"/>
                    </a:lnTo>
                    <a:lnTo>
                      <a:pt x="326" y="395"/>
                    </a:lnTo>
                    <a:lnTo>
                      <a:pt x="332" y="397"/>
                    </a:lnTo>
                    <a:lnTo>
                      <a:pt x="337" y="397"/>
                    </a:lnTo>
                    <a:lnTo>
                      <a:pt x="348" y="404"/>
                    </a:lnTo>
                    <a:lnTo>
                      <a:pt x="354" y="404"/>
                    </a:lnTo>
                    <a:lnTo>
                      <a:pt x="363" y="407"/>
                    </a:lnTo>
                    <a:lnTo>
                      <a:pt x="366" y="409"/>
                    </a:lnTo>
                    <a:lnTo>
                      <a:pt x="370" y="416"/>
                    </a:lnTo>
                    <a:lnTo>
                      <a:pt x="379" y="416"/>
                    </a:lnTo>
                    <a:lnTo>
                      <a:pt x="388" y="416"/>
                    </a:lnTo>
                    <a:lnTo>
                      <a:pt x="395" y="418"/>
                    </a:lnTo>
                    <a:lnTo>
                      <a:pt x="406" y="418"/>
                    </a:lnTo>
                    <a:lnTo>
                      <a:pt x="415" y="418"/>
                    </a:lnTo>
                    <a:lnTo>
                      <a:pt x="424" y="418"/>
                    </a:lnTo>
                    <a:lnTo>
                      <a:pt x="426" y="423"/>
                    </a:lnTo>
                    <a:lnTo>
                      <a:pt x="430" y="423"/>
                    </a:lnTo>
                    <a:lnTo>
                      <a:pt x="433" y="423"/>
                    </a:lnTo>
                    <a:lnTo>
                      <a:pt x="437" y="425"/>
                    </a:lnTo>
                    <a:lnTo>
                      <a:pt x="441" y="428"/>
                    </a:lnTo>
                    <a:lnTo>
                      <a:pt x="450" y="428"/>
                    </a:lnTo>
                    <a:lnTo>
                      <a:pt x="455" y="434"/>
                    </a:lnTo>
                    <a:lnTo>
                      <a:pt x="466" y="437"/>
                    </a:lnTo>
                    <a:lnTo>
                      <a:pt x="473" y="439"/>
                    </a:lnTo>
                    <a:lnTo>
                      <a:pt x="477" y="441"/>
                    </a:lnTo>
                    <a:lnTo>
                      <a:pt x="484" y="441"/>
                    </a:lnTo>
                    <a:lnTo>
                      <a:pt x="495" y="444"/>
                    </a:lnTo>
                    <a:lnTo>
                      <a:pt x="506" y="448"/>
                    </a:lnTo>
                    <a:lnTo>
                      <a:pt x="515" y="453"/>
                    </a:lnTo>
                    <a:lnTo>
                      <a:pt x="531" y="457"/>
                    </a:lnTo>
                    <a:lnTo>
                      <a:pt x="537" y="460"/>
                    </a:lnTo>
                    <a:lnTo>
                      <a:pt x="551" y="462"/>
                    </a:lnTo>
                    <a:lnTo>
                      <a:pt x="557" y="464"/>
                    </a:lnTo>
                    <a:lnTo>
                      <a:pt x="562" y="469"/>
                    </a:lnTo>
                    <a:lnTo>
                      <a:pt x="573" y="471"/>
                    </a:lnTo>
                    <a:lnTo>
                      <a:pt x="580" y="471"/>
                    </a:lnTo>
                    <a:lnTo>
                      <a:pt x="586" y="473"/>
                    </a:lnTo>
                    <a:lnTo>
                      <a:pt x="602" y="476"/>
                    </a:lnTo>
                    <a:lnTo>
                      <a:pt x="604" y="478"/>
                    </a:lnTo>
                    <a:lnTo>
                      <a:pt x="609" y="480"/>
                    </a:lnTo>
                    <a:lnTo>
                      <a:pt x="618" y="480"/>
                    </a:lnTo>
                    <a:lnTo>
                      <a:pt x="622" y="480"/>
                    </a:lnTo>
                    <a:lnTo>
                      <a:pt x="631" y="483"/>
                    </a:lnTo>
                    <a:lnTo>
                      <a:pt x="638" y="485"/>
                    </a:lnTo>
                    <a:lnTo>
                      <a:pt x="644" y="490"/>
                    </a:lnTo>
                    <a:lnTo>
                      <a:pt x="656" y="492"/>
                    </a:lnTo>
                    <a:lnTo>
                      <a:pt x="664" y="492"/>
                    </a:lnTo>
                    <a:lnTo>
                      <a:pt x="673" y="494"/>
                    </a:lnTo>
                    <a:lnTo>
                      <a:pt x="678" y="497"/>
                    </a:lnTo>
                    <a:lnTo>
                      <a:pt x="684" y="499"/>
                    </a:lnTo>
                    <a:lnTo>
                      <a:pt x="689" y="501"/>
                    </a:lnTo>
                    <a:lnTo>
                      <a:pt x="698" y="503"/>
                    </a:lnTo>
                    <a:lnTo>
                      <a:pt x="714" y="508"/>
                    </a:lnTo>
                    <a:lnTo>
                      <a:pt x="725" y="513"/>
                    </a:lnTo>
                    <a:lnTo>
                      <a:pt x="738" y="517"/>
                    </a:lnTo>
                    <a:lnTo>
                      <a:pt x="751" y="517"/>
                    </a:lnTo>
                    <a:lnTo>
                      <a:pt x="769" y="522"/>
                    </a:lnTo>
                    <a:lnTo>
                      <a:pt x="785" y="529"/>
                    </a:lnTo>
                    <a:lnTo>
                      <a:pt x="803" y="533"/>
                    </a:lnTo>
                    <a:lnTo>
                      <a:pt x="812" y="535"/>
                    </a:lnTo>
                    <a:lnTo>
                      <a:pt x="827" y="538"/>
                    </a:lnTo>
                    <a:lnTo>
                      <a:pt x="838" y="542"/>
                    </a:lnTo>
                    <a:lnTo>
                      <a:pt x="845" y="547"/>
                    </a:lnTo>
                    <a:lnTo>
                      <a:pt x="854" y="547"/>
                    </a:lnTo>
                    <a:lnTo>
                      <a:pt x="856" y="547"/>
                    </a:lnTo>
                    <a:lnTo>
                      <a:pt x="863" y="549"/>
                    </a:lnTo>
                    <a:lnTo>
                      <a:pt x="870" y="549"/>
                    </a:lnTo>
                    <a:lnTo>
                      <a:pt x="881" y="556"/>
                    </a:lnTo>
                    <a:lnTo>
                      <a:pt x="890" y="559"/>
                    </a:lnTo>
                    <a:lnTo>
                      <a:pt x="899" y="561"/>
                    </a:lnTo>
                    <a:lnTo>
                      <a:pt x="910" y="570"/>
                    </a:lnTo>
                    <a:lnTo>
                      <a:pt x="916" y="570"/>
                    </a:lnTo>
                    <a:lnTo>
                      <a:pt x="919" y="572"/>
                    </a:lnTo>
                    <a:lnTo>
                      <a:pt x="925" y="572"/>
                    </a:lnTo>
                    <a:lnTo>
                      <a:pt x="937" y="572"/>
                    </a:lnTo>
                    <a:lnTo>
                      <a:pt x="948" y="575"/>
                    </a:lnTo>
                    <a:lnTo>
                      <a:pt x="959" y="575"/>
                    </a:lnTo>
                    <a:lnTo>
                      <a:pt x="965" y="577"/>
                    </a:lnTo>
                    <a:lnTo>
                      <a:pt x="977" y="575"/>
                    </a:lnTo>
                    <a:lnTo>
                      <a:pt x="988" y="577"/>
                    </a:lnTo>
                    <a:lnTo>
                      <a:pt x="995" y="577"/>
                    </a:lnTo>
                    <a:lnTo>
                      <a:pt x="999" y="577"/>
                    </a:lnTo>
                    <a:lnTo>
                      <a:pt x="1006" y="579"/>
                    </a:lnTo>
                    <a:lnTo>
                      <a:pt x="1010" y="579"/>
                    </a:lnTo>
                    <a:lnTo>
                      <a:pt x="1021" y="577"/>
                    </a:lnTo>
                    <a:lnTo>
                      <a:pt x="1030" y="579"/>
                    </a:lnTo>
                    <a:lnTo>
                      <a:pt x="1041" y="579"/>
                    </a:lnTo>
                    <a:lnTo>
                      <a:pt x="1046" y="582"/>
                    </a:lnTo>
                    <a:lnTo>
                      <a:pt x="1052" y="582"/>
                    </a:lnTo>
                    <a:lnTo>
                      <a:pt x="1059" y="582"/>
                    </a:lnTo>
                    <a:lnTo>
                      <a:pt x="1075" y="588"/>
                    </a:lnTo>
                    <a:lnTo>
                      <a:pt x="1090" y="591"/>
                    </a:lnTo>
                    <a:lnTo>
                      <a:pt x="1106" y="593"/>
                    </a:lnTo>
                    <a:lnTo>
                      <a:pt x="1124" y="595"/>
                    </a:lnTo>
                    <a:lnTo>
                      <a:pt x="1142" y="598"/>
                    </a:lnTo>
                    <a:lnTo>
                      <a:pt x="1155" y="602"/>
                    </a:lnTo>
                    <a:lnTo>
                      <a:pt x="1166" y="604"/>
                    </a:lnTo>
                    <a:lnTo>
                      <a:pt x="1175" y="604"/>
                    </a:lnTo>
                    <a:lnTo>
                      <a:pt x="1186" y="604"/>
                    </a:lnTo>
                    <a:lnTo>
                      <a:pt x="1197" y="604"/>
                    </a:lnTo>
                    <a:lnTo>
                      <a:pt x="1206" y="604"/>
                    </a:lnTo>
                    <a:lnTo>
                      <a:pt x="1213" y="602"/>
                    </a:lnTo>
                    <a:lnTo>
                      <a:pt x="1224" y="607"/>
                    </a:lnTo>
                    <a:lnTo>
                      <a:pt x="1233" y="607"/>
                    </a:lnTo>
                    <a:lnTo>
                      <a:pt x="1242" y="609"/>
                    </a:lnTo>
                    <a:lnTo>
                      <a:pt x="1249" y="611"/>
                    </a:lnTo>
                    <a:lnTo>
                      <a:pt x="1260" y="614"/>
                    </a:lnTo>
                    <a:lnTo>
                      <a:pt x="1271" y="616"/>
                    </a:lnTo>
                    <a:lnTo>
                      <a:pt x="1284" y="618"/>
                    </a:lnTo>
                    <a:lnTo>
                      <a:pt x="1293" y="618"/>
                    </a:lnTo>
                    <a:lnTo>
                      <a:pt x="1302" y="623"/>
                    </a:lnTo>
                    <a:lnTo>
                      <a:pt x="1309" y="623"/>
                    </a:lnTo>
                    <a:lnTo>
                      <a:pt x="1309" y="618"/>
                    </a:lnTo>
                    <a:lnTo>
                      <a:pt x="1313" y="611"/>
                    </a:lnTo>
                    <a:lnTo>
                      <a:pt x="1318" y="602"/>
                    </a:lnTo>
                    <a:lnTo>
                      <a:pt x="1325" y="591"/>
                    </a:lnTo>
                    <a:lnTo>
                      <a:pt x="1329" y="577"/>
                    </a:lnTo>
                    <a:lnTo>
                      <a:pt x="1338" y="566"/>
                    </a:lnTo>
                    <a:lnTo>
                      <a:pt x="1345" y="554"/>
                    </a:lnTo>
                    <a:lnTo>
                      <a:pt x="1351" y="542"/>
                    </a:lnTo>
                    <a:lnTo>
                      <a:pt x="1360" y="538"/>
                    </a:lnTo>
                    <a:lnTo>
                      <a:pt x="1374" y="529"/>
                    </a:lnTo>
                    <a:lnTo>
                      <a:pt x="1385" y="515"/>
                    </a:lnTo>
                    <a:lnTo>
                      <a:pt x="1396" y="508"/>
                    </a:lnTo>
                    <a:lnTo>
                      <a:pt x="1400" y="497"/>
                    </a:lnTo>
                    <a:lnTo>
                      <a:pt x="1409" y="492"/>
                    </a:lnTo>
                    <a:lnTo>
                      <a:pt x="1414" y="483"/>
                    </a:lnTo>
                    <a:lnTo>
                      <a:pt x="1414" y="480"/>
                    </a:lnTo>
                    <a:lnTo>
                      <a:pt x="1414" y="478"/>
                    </a:lnTo>
                    <a:lnTo>
                      <a:pt x="1409" y="471"/>
                    </a:lnTo>
                    <a:lnTo>
                      <a:pt x="1407" y="464"/>
                    </a:lnTo>
                    <a:lnTo>
                      <a:pt x="1396" y="453"/>
                    </a:lnTo>
                    <a:lnTo>
                      <a:pt x="1380" y="441"/>
                    </a:lnTo>
                    <a:lnTo>
                      <a:pt x="1365" y="432"/>
                    </a:lnTo>
                    <a:lnTo>
                      <a:pt x="1342" y="423"/>
                    </a:lnTo>
                    <a:lnTo>
                      <a:pt x="1338" y="423"/>
                    </a:lnTo>
                    <a:lnTo>
                      <a:pt x="1331" y="418"/>
                    </a:lnTo>
                    <a:lnTo>
                      <a:pt x="1325" y="418"/>
                    </a:lnTo>
                    <a:lnTo>
                      <a:pt x="1318" y="416"/>
                    </a:lnTo>
                    <a:lnTo>
                      <a:pt x="1309" y="414"/>
                    </a:lnTo>
                    <a:lnTo>
                      <a:pt x="1302" y="409"/>
                    </a:lnTo>
                    <a:lnTo>
                      <a:pt x="1293" y="407"/>
                    </a:lnTo>
                    <a:lnTo>
                      <a:pt x="1284" y="407"/>
                    </a:lnTo>
                    <a:lnTo>
                      <a:pt x="1278" y="404"/>
                    </a:lnTo>
                    <a:lnTo>
                      <a:pt x="1266" y="402"/>
                    </a:lnTo>
                    <a:lnTo>
                      <a:pt x="1258" y="400"/>
                    </a:lnTo>
                    <a:lnTo>
                      <a:pt x="1249" y="400"/>
                    </a:lnTo>
                    <a:lnTo>
                      <a:pt x="1238" y="400"/>
                    </a:lnTo>
                    <a:lnTo>
                      <a:pt x="1231" y="397"/>
                    </a:lnTo>
                    <a:lnTo>
                      <a:pt x="1218" y="395"/>
                    </a:lnTo>
                    <a:lnTo>
                      <a:pt x="1209" y="391"/>
                    </a:lnTo>
                    <a:lnTo>
                      <a:pt x="1184" y="409"/>
                    </a:lnTo>
                    <a:lnTo>
                      <a:pt x="1093" y="388"/>
                    </a:lnTo>
                    <a:lnTo>
                      <a:pt x="1095" y="365"/>
                    </a:lnTo>
                    <a:lnTo>
                      <a:pt x="1104" y="365"/>
                    </a:lnTo>
                    <a:lnTo>
                      <a:pt x="1113" y="363"/>
                    </a:lnTo>
                    <a:lnTo>
                      <a:pt x="1113" y="356"/>
                    </a:lnTo>
                    <a:lnTo>
                      <a:pt x="1113" y="352"/>
                    </a:lnTo>
                    <a:lnTo>
                      <a:pt x="1108" y="349"/>
                    </a:lnTo>
                    <a:lnTo>
                      <a:pt x="1104" y="345"/>
                    </a:lnTo>
                    <a:lnTo>
                      <a:pt x="1102" y="345"/>
                    </a:lnTo>
                    <a:lnTo>
                      <a:pt x="1099" y="345"/>
                    </a:lnTo>
                    <a:lnTo>
                      <a:pt x="1093" y="345"/>
                    </a:lnTo>
                    <a:lnTo>
                      <a:pt x="1090" y="345"/>
                    </a:lnTo>
                    <a:lnTo>
                      <a:pt x="1084" y="301"/>
                    </a:lnTo>
                    <a:lnTo>
                      <a:pt x="1090" y="299"/>
                    </a:lnTo>
                    <a:lnTo>
                      <a:pt x="1095" y="299"/>
                    </a:lnTo>
                    <a:lnTo>
                      <a:pt x="1099" y="290"/>
                    </a:lnTo>
                    <a:lnTo>
                      <a:pt x="1099" y="285"/>
                    </a:lnTo>
                    <a:lnTo>
                      <a:pt x="1095" y="280"/>
                    </a:lnTo>
                    <a:lnTo>
                      <a:pt x="1093" y="276"/>
                    </a:lnTo>
                    <a:lnTo>
                      <a:pt x="1090" y="273"/>
                    </a:lnTo>
                    <a:lnTo>
                      <a:pt x="1088" y="271"/>
                    </a:lnTo>
                    <a:lnTo>
                      <a:pt x="1082" y="241"/>
                    </a:lnTo>
                    <a:lnTo>
                      <a:pt x="1079" y="241"/>
                    </a:lnTo>
                    <a:lnTo>
                      <a:pt x="1077" y="241"/>
                    </a:lnTo>
                    <a:lnTo>
                      <a:pt x="1075" y="241"/>
                    </a:lnTo>
                    <a:lnTo>
                      <a:pt x="1068" y="246"/>
                    </a:lnTo>
                    <a:lnTo>
                      <a:pt x="1066" y="253"/>
                    </a:lnTo>
                    <a:lnTo>
                      <a:pt x="1064" y="257"/>
                    </a:lnTo>
                    <a:lnTo>
                      <a:pt x="1059" y="269"/>
                    </a:lnTo>
                    <a:lnTo>
                      <a:pt x="1059" y="283"/>
                    </a:lnTo>
                    <a:lnTo>
                      <a:pt x="1059" y="301"/>
                    </a:lnTo>
                    <a:lnTo>
                      <a:pt x="1066" y="352"/>
                    </a:lnTo>
                    <a:lnTo>
                      <a:pt x="1055" y="361"/>
                    </a:lnTo>
                    <a:lnTo>
                      <a:pt x="1044" y="349"/>
                    </a:lnTo>
                    <a:lnTo>
                      <a:pt x="1046" y="335"/>
                    </a:lnTo>
                    <a:lnTo>
                      <a:pt x="1028" y="324"/>
                    </a:lnTo>
                    <a:lnTo>
                      <a:pt x="1023" y="306"/>
                    </a:lnTo>
                    <a:lnTo>
                      <a:pt x="1021" y="303"/>
                    </a:lnTo>
                    <a:lnTo>
                      <a:pt x="1019" y="303"/>
                    </a:lnTo>
                    <a:lnTo>
                      <a:pt x="1012" y="299"/>
                    </a:lnTo>
                    <a:lnTo>
                      <a:pt x="1006" y="294"/>
                    </a:lnTo>
                    <a:lnTo>
                      <a:pt x="999" y="301"/>
                    </a:lnTo>
                    <a:lnTo>
                      <a:pt x="997" y="303"/>
                    </a:lnTo>
                    <a:lnTo>
                      <a:pt x="992" y="306"/>
                    </a:lnTo>
                    <a:lnTo>
                      <a:pt x="992" y="308"/>
                    </a:lnTo>
                    <a:lnTo>
                      <a:pt x="937" y="310"/>
                    </a:lnTo>
                    <a:lnTo>
                      <a:pt x="919" y="308"/>
                    </a:lnTo>
                    <a:lnTo>
                      <a:pt x="916" y="308"/>
                    </a:lnTo>
                    <a:lnTo>
                      <a:pt x="914" y="310"/>
                    </a:lnTo>
                    <a:lnTo>
                      <a:pt x="905" y="315"/>
                    </a:lnTo>
                    <a:lnTo>
                      <a:pt x="910" y="326"/>
                    </a:lnTo>
                    <a:lnTo>
                      <a:pt x="807" y="303"/>
                    </a:lnTo>
                    <a:lnTo>
                      <a:pt x="803" y="264"/>
                    </a:lnTo>
                    <a:lnTo>
                      <a:pt x="807" y="234"/>
                    </a:lnTo>
                    <a:lnTo>
                      <a:pt x="803" y="227"/>
                    </a:lnTo>
                    <a:lnTo>
                      <a:pt x="803" y="211"/>
                    </a:lnTo>
                    <a:lnTo>
                      <a:pt x="803" y="209"/>
                    </a:lnTo>
                    <a:lnTo>
                      <a:pt x="798" y="204"/>
                    </a:lnTo>
                    <a:lnTo>
                      <a:pt x="798" y="197"/>
                    </a:lnTo>
                    <a:lnTo>
                      <a:pt x="791" y="197"/>
                    </a:lnTo>
                    <a:lnTo>
                      <a:pt x="783" y="197"/>
                    </a:lnTo>
                    <a:lnTo>
                      <a:pt x="783" y="202"/>
                    </a:lnTo>
                    <a:lnTo>
                      <a:pt x="780" y="202"/>
                    </a:lnTo>
                    <a:lnTo>
                      <a:pt x="776" y="204"/>
                    </a:lnTo>
                    <a:lnTo>
                      <a:pt x="774" y="207"/>
                    </a:lnTo>
                    <a:lnTo>
                      <a:pt x="771" y="211"/>
                    </a:lnTo>
                    <a:lnTo>
                      <a:pt x="771" y="216"/>
                    </a:lnTo>
                    <a:lnTo>
                      <a:pt x="774" y="225"/>
                    </a:lnTo>
                    <a:lnTo>
                      <a:pt x="776" y="230"/>
                    </a:lnTo>
                    <a:lnTo>
                      <a:pt x="776" y="232"/>
                    </a:lnTo>
                    <a:lnTo>
                      <a:pt x="783" y="232"/>
                    </a:lnTo>
                    <a:lnTo>
                      <a:pt x="783" y="246"/>
                    </a:lnTo>
                    <a:lnTo>
                      <a:pt x="780" y="273"/>
                    </a:lnTo>
                    <a:lnTo>
                      <a:pt x="787" y="306"/>
                    </a:lnTo>
                    <a:lnTo>
                      <a:pt x="771" y="301"/>
                    </a:lnTo>
                    <a:lnTo>
                      <a:pt x="771" y="294"/>
                    </a:lnTo>
                    <a:lnTo>
                      <a:pt x="767" y="294"/>
                    </a:lnTo>
                    <a:lnTo>
                      <a:pt x="763" y="287"/>
                    </a:lnTo>
                    <a:lnTo>
                      <a:pt x="760" y="283"/>
                    </a:lnTo>
                    <a:lnTo>
                      <a:pt x="756" y="280"/>
                    </a:lnTo>
                    <a:lnTo>
                      <a:pt x="740" y="273"/>
                    </a:lnTo>
                    <a:lnTo>
                      <a:pt x="738" y="269"/>
                    </a:lnTo>
                    <a:lnTo>
                      <a:pt x="727" y="264"/>
                    </a:lnTo>
                    <a:lnTo>
                      <a:pt x="725" y="262"/>
                    </a:lnTo>
                    <a:lnTo>
                      <a:pt x="722" y="255"/>
                    </a:lnTo>
                    <a:lnTo>
                      <a:pt x="716" y="250"/>
                    </a:lnTo>
                    <a:lnTo>
                      <a:pt x="716" y="248"/>
                    </a:lnTo>
                    <a:lnTo>
                      <a:pt x="714" y="248"/>
                    </a:lnTo>
                    <a:lnTo>
                      <a:pt x="709" y="248"/>
                    </a:lnTo>
                    <a:lnTo>
                      <a:pt x="700" y="248"/>
                    </a:lnTo>
                    <a:lnTo>
                      <a:pt x="700" y="250"/>
                    </a:lnTo>
                    <a:lnTo>
                      <a:pt x="696" y="253"/>
                    </a:lnTo>
                    <a:lnTo>
                      <a:pt x="403" y="188"/>
                    </a:lnTo>
                    <a:lnTo>
                      <a:pt x="390" y="115"/>
                    </a:lnTo>
                    <a:lnTo>
                      <a:pt x="370" y="110"/>
                    </a:lnTo>
                    <a:lnTo>
                      <a:pt x="368" y="92"/>
                    </a:lnTo>
                    <a:lnTo>
                      <a:pt x="299" y="73"/>
                    </a:lnTo>
                    <a:lnTo>
                      <a:pt x="285" y="18"/>
                    </a:lnTo>
                    <a:lnTo>
                      <a:pt x="281" y="14"/>
                    </a:lnTo>
                    <a:lnTo>
                      <a:pt x="276" y="7"/>
                    </a:lnTo>
                    <a:lnTo>
                      <a:pt x="272" y="9"/>
                    </a:lnTo>
                    <a:lnTo>
                      <a:pt x="272" y="23"/>
                    </a:lnTo>
                    <a:lnTo>
                      <a:pt x="272" y="46"/>
                    </a:lnTo>
                    <a:lnTo>
                      <a:pt x="276" y="64"/>
                    </a:lnTo>
                    <a:lnTo>
                      <a:pt x="276" y="76"/>
                    </a:lnTo>
                    <a:lnTo>
                      <a:pt x="259" y="73"/>
                    </a:lnTo>
                    <a:lnTo>
                      <a:pt x="254" y="37"/>
                    </a:lnTo>
                    <a:lnTo>
                      <a:pt x="236" y="21"/>
                    </a:lnTo>
                    <a:lnTo>
                      <a:pt x="254" y="9"/>
                    </a:lnTo>
                    <a:lnTo>
                      <a:pt x="252" y="0"/>
                    </a:lnTo>
                    <a:lnTo>
                      <a:pt x="194" y="7"/>
                    </a:lnTo>
                    <a:lnTo>
                      <a:pt x="198" y="23"/>
                    </a:lnTo>
                    <a:lnTo>
                      <a:pt x="214" y="25"/>
                    </a:lnTo>
                    <a:lnTo>
                      <a:pt x="214" y="41"/>
                    </a:lnTo>
                    <a:lnTo>
                      <a:pt x="214" y="39"/>
                    </a:lnTo>
                    <a:lnTo>
                      <a:pt x="205" y="37"/>
                    </a:lnTo>
                    <a:lnTo>
                      <a:pt x="198" y="37"/>
                    </a:lnTo>
                    <a:lnTo>
                      <a:pt x="189" y="37"/>
                    </a:lnTo>
                    <a:lnTo>
                      <a:pt x="178" y="37"/>
                    </a:lnTo>
                    <a:lnTo>
                      <a:pt x="167" y="39"/>
                    </a:lnTo>
                    <a:lnTo>
                      <a:pt x="158" y="41"/>
                    </a:lnTo>
                    <a:lnTo>
                      <a:pt x="152" y="43"/>
                    </a:lnTo>
                    <a:lnTo>
                      <a:pt x="154" y="46"/>
                    </a:lnTo>
                    <a:lnTo>
                      <a:pt x="154" y="53"/>
                    </a:lnTo>
                    <a:lnTo>
                      <a:pt x="152" y="73"/>
                    </a:lnTo>
                    <a:lnTo>
                      <a:pt x="69" y="92"/>
                    </a:lnTo>
                    <a:lnTo>
                      <a:pt x="69" y="80"/>
                    </a:lnTo>
                    <a:lnTo>
                      <a:pt x="69" y="76"/>
                    </a:lnTo>
                    <a:lnTo>
                      <a:pt x="71" y="64"/>
                    </a:lnTo>
                    <a:lnTo>
                      <a:pt x="65" y="48"/>
                    </a:lnTo>
                    <a:lnTo>
                      <a:pt x="60" y="43"/>
                    </a:lnTo>
                    <a:lnTo>
                      <a:pt x="58" y="43"/>
                    </a:lnTo>
                    <a:lnTo>
                      <a:pt x="51" y="46"/>
                    </a:lnTo>
                    <a:lnTo>
                      <a:pt x="49" y="46"/>
                    </a:lnTo>
                    <a:lnTo>
                      <a:pt x="45" y="53"/>
                    </a:lnTo>
                    <a:lnTo>
                      <a:pt x="45" y="55"/>
                    </a:lnTo>
                    <a:lnTo>
                      <a:pt x="40" y="59"/>
                    </a:lnTo>
                    <a:lnTo>
                      <a:pt x="40" y="62"/>
                    </a:lnTo>
                    <a:lnTo>
                      <a:pt x="45" y="85"/>
                    </a:lnTo>
                    <a:lnTo>
                      <a:pt x="53" y="90"/>
                    </a:lnTo>
                    <a:lnTo>
                      <a:pt x="60" y="117"/>
                    </a:lnTo>
                    <a:lnTo>
                      <a:pt x="18" y="115"/>
                    </a:lnTo>
                    <a:lnTo>
                      <a:pt x="18" y="135"/>
                    </a:lnTo>
                    <a:lnTo>
                      <a:pt x="40" y="147"/>
                    </a:lnTo>
                    <a:lnTo>
                      <a:pt x="38" y="154"/>
                    </a:lnTo>
                    <a:lnTo>
                      <a:pt x="11" y="156"/>
                    </a:lnTo>
                    <a:lnTo>
                      <a:pt x="11" y="188"/>
                    </a:lnTo>
                    <a:lnTo>
                      <a:pt x="0" y="19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8" name="Freeform 811"/>
              <p:cNvSpPr>
                <a:spLocks/>
              </p:cNvSpPr>
              <p:nvPr/>
            </p:nvSpPr>
            <p:spPr bwMode="auto">
              <a:xfrm>
                <a:off x="-3948485" y="3808562"/>
                <a:ext cx="350837" cy="311150"/>
              </a:xfrm>
              <a:custGeom>
                <a:avLst/>
                <a:gdLst>
                  <a:gd name="T0" fmla="*/ 0 w 221"/>
                  <a:gd name="T1" fmla="*/ 124 h 196"/>
                  <a:gd name="T2" fmla="*/ 7 w 221"/>
                  <a:gd name="T3" fmla="*/ 124 h 196"/>
                  <a:gd name="T4" fmla="*/ 7 w 221"/>
                  <a:gd name="T5" fmla="*/ 129 h 196"/>
                  <a:gd name="T6" fmla="*/ 7 w 221"/>
                  <a:gd name="T7" fmla="*/ 131 h 196"/>
                  <a:gd name="T8" fmla="*/ 14 w 221"/>
                  <a:gd name="T9" fmla="*/ 136 h 196"/>
                  <a:gd name="T10" fmla="*/ 23 w 221"/>
                  <a:gd name="T11" fmla="*/ 141 h 196"/>
                  <a:gd name="T12" fmla="*/ 30 w 221"/>
                  <a:gd name="T13" fmla="*/ 150 h 196"/>
                  <a:gd name="T14" fmla="*/ 36 w 221"/>
                  <a:gd name="T15" fmla="*/ 152 h 196"/>
                  <a:gd name="T16" fmla="*/ 47 w 221"/>
                  <a:gd name="T17" fmla="*/ 159 h 196"/>
                  <a:gd name="T18" fmla="*/ 58 w 221"/>
                  <a:gd name="T19" fmla="*/ 164 h 196"/>
                  <a:gd name="T20" fmla="*/ 70 w 221"/>
                  <a:gd name="T21" fmla="*/ 173 h 196"/>
                  <a:gd name="T22" fmla="*/ 81 w 221"/>
                  <a:gd name="T23" fmla="*/ 177 h 196"/>
                  <a:gd name="T24" fmla="*/ 92 w 221"/>
                  <a:gd name="T25" fmla="*/ 184 h 196"/>
                  <a:gd name="T26" fmla="*/ 103 w 221"/>
                  <a:gd name="T27" fmla="*/ 189 h 196"/>
                  <a:gd name="T28" fmla="*/ 114 w 221"/>
                  <a:gd name="T29" fmla="*/ 191 h 196"/>
                  <a:gd name="T30" fmla="*/ 128 w 221"/>
                  <a:gd name="T31" fmla="*/ 193 h 196"/>
                  <a:gd name="T32" fmla="*/ 139 w 221"/>
                  <a:gd name="T33" fmla="*/ 196 h 196"/>
                  <a:gd name="T34" fmla="*/ 132 w 221"/>
                  <a:gd name="T35" fmla="*/ 102 h 196"/>
                  <a:gd name="T36" fmla="*/ 159 w 221"/>
                  <a:gd name="T37" fmla="*/ 86 h 196"/>
                  <a:gd name="T38" fmla="*/ 159 w 221"/>
                  <a:gd name="T39" fmla="*/ 58 h 196"/>
                  <a:gd name="T40" fmla="*/ 221 w 221"/>
                  <a:gd name="T41" fmla="*/ 39 h 196"/>
                  <a:gd name="T42" fmla="*/ 214 w 221"/>
                  <a:gd name="T43" fmla="*/ 0 h 196"/>
                  <a:gd name="T44" fmla="*/ 210 w 221"/>
                  <a:gd name="T45" fmla="*/ 3 h 196"/>
                  <a:gd name="T46" fmla="*/ 210 w 221"/>
                  <a:gd name="T47" fmla="*/ 30 h 196"/>
                  <a:gd name="T48" fmla="*/ 204 w 221"/>
                  <a:gd name="T49" fmla="*/ 30 h 196"/>
                  <a:gd name="T50" fmla="*/ 201 w 221"/>
                  <a:gd name="T51" fmla="*/ 35 h 196"/>
                  <a:gd name="T52" fmla="*/ 197 w 221"/>
                  <a:gd name="T53" fmla="*/ 37 h 196"/>
                  <a:gd name="T54" fmla="*/ 188 w 221"/>
                  <a:gd name="T55" fmla="*/ 37 h 196"/>
                  <a:gd name="T56" fmla="*/ 186 w 221"/>
                  <a:gd name="T57" fmla="*/ 39 h 196"/>
                  <a:gd name="T58" fmla="*/ 179 w 221"/>
                  <a:gd name="T59" fmla="*/ 39 h 196"/>
                  <a:gd name="T60" fmla="*/ 168 w 221"/>
                  <a:gd name="T61" fmla="*/ 39 h 196"/>
                  <a:gd name="T62" fmla="*/ 163 w 221"/>
                  <a:gd name="T63" fmla="*/ 37 h 196"/>
                  <a:gd name="T64" fmla="*/ 154 w 221"/>
                  <a:gd name="T65" fmla="*/ 37 h 196"/>
                  <a:gd name="T66" fmla="*/ 150 w 221"/>
                  <a:gd name="T67" fmla="*/ 35 h 196"/>
                  <a:gd name="T68" fmla="*/ 145 w 221"/>
                  <a:gd name="T69" fmla="*/ 30 h 196"/>
                  <a:gd name="T70" fmla="*/ 141 w 221"/>
                  <a:gd name="T71" fmla="*/ 30 h 196"/>
                  <a:gd name="T72" fmla="*/ 141 w 221"/>
                  <a:gd name="T73" fmla="*/ 26 h 196"/>
                  <a:gd name="T74" fmla="*/ 139 w 221"/>
                  <a:gd name="T75" fmla="*/ 5 h 196"/>
                  <a:gd name="T76" fmla="*/ 58 w 221"/>
                  <a:gd name="T77" fmla="*/ 26 h 196"/>
                  <a:gd name="T78" fmla="*/ 54 w 221"/>
                  <a:gd name="T79" fmla="*/ 26 h 196"/>
                  <a:gd name="T80" fmla="*/ 54 w 221"/>
                  <a:gd name="T81" fmla="*/ 12 h 196"/>
                  <a:gd name="T82" fmla="*/ 45 w 221"/>
                  <a:gd name="T83" fmla="*/ 17 h 196"/>
                  <a:gd name="T84" fmla="*/ 47 w 221"/>
                  <a:gd name="T85" fmla="*/ 46 h 196"/>
                  <a:gd name="T86" fmla="*/ 12 w 221"/>
                  <a:gd name="T87" fmla="*/ 46 h 196"/>
                  <a:gd name="T88" fmla="*/ 12 w 221"/>
                  <a:gd name="T89" fmla="*/ 60 h 196"/>
                  <a:gd name="T90" fmla="*/ 30 w 221"/>
                  <a:gd name="T91" fmla="*/ 74 h 196"/>
                  <a:gd name="T92" fmla="*/ 23 w 221"/>
                  <a:gd name="T93" fmla="*/ 86 h 196"/>
                  <a:gd name="T94" fmla="*/ 3 w 221"/>
                  <a:gd name="T95" fmla="*/ 88 h 196"/>
                  <a:gd name="T96" fmla="*/ 0 w 221"/>
                  <a:gd name="T97" fmla="*/ 118 h 196"/>
                  <a:gd name="T98" fmla="*/ 0 w 221"/>
                  <a:gd name="T99"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1" h="196">
                    <a:moveTo>
                      <a:pt x="0" y="124"/>
                    </a:moveTo>
                    <a:lnTo>
                      <a:pt x="7" y="124"/>
                    </a:lnTo>
                    <a:lnTo>
                      <a:pt x="7" y="129"/>
                    </a:lnTo>
                    <a:lnTo>
                      <a:pt x="7" y="131"/>
                    </a:lnTo>
                    <a:lnTo>
                      <a:pt x="14" y="136"/>
                    </a:lnTo>
                    <a:lnTo>
                      <a:pt x="23" y="141"/>
                    </a:lnTo>
                    <a:lnTo>
                      <a:pt x="30" y="150"/>
                    </a:lnTo>
                    <a:lnTo>
                      <a:pt x="36" y="152"/>
                    </a:lnTo>
                    <a:lnTo>
                      <a:pt x="47" y="159"/>
                    </a:lnTo>
                    <a:lnTo>
                      <a:pt x="58" y="164"/>
                    </a:lnTo>
                    <a:lnTo>
                      <a:pt x="70" y="173"/>
                    </a:lnTo>
                    <a:lnTo>
                      <a:pt x="81" y="177"/>
                    </a:lnTo>
                    <a:lnTo>
                      <a:pt x="92" y="184"/>
                    </a:lnTo>
                    <a:lnTo>
                      <a:pt x="103" y="189"/>
                    </a:lnTo>
                    <a:lnTo>
                      <a:pt x="114" y="191"/>
                    </a:lnTo>
                    <a:lnTo>
                      <a:pt x="128" y="193"/>
                    </a:lnTo>
                    <a:lnTo>
                      <a:pt x="139" y="196"/>
                    </a:lnTo>
                    <a:lnTo>
                      <a:pt x="132" y="102"/>
                    </a:lnTo>
                    <a:lnTo>
                      <a:pt x="159" y="86"/>
                    </a:lnTo>
                    <a:lnTo>
                      <a:pt x="159" y="58"/>
                    </a:lnTo>
                    <a:lnTo>
                      <a:pt x="221" y="39"/>
                    </a:lnTo>
                    <a:lnTo>
                      <a:pt x="214" y="0"/>
                    </a:lnTo>
                    <a:lnTo>
                      <a:pt x="210" y="3"/>
                    </a:lnTo>
                    <a:lnTo>
                      <a:pt x="210" y="30"/>
                    </a:lnTo>
                    <a:lnTo>
                      <a:pt x="204" y="30"/>
                    </a:lnTo>
                    <a:lnTo>
                      <a:pt x="201" y="35"/>
                    </a:lnTo>
                    <a:lnTo>
                      <a:pt x="197" y="37"/>
                    </a:lnTo>
                    <a:lnTo>
                      <a:pt x="188" y="37"/>
                    </a:lnTo>
                    <a:lnTo>
                      <a:pt x="186" y="39"/>
                    </a:lnTo>
                    <a:lnTo>
                      <a:pt x="179" y="39"/>
                    </a:lnTo>
                    <a:lnTo>
                      <a:pt x="168" y="39"/>
                    </a:lnTo>
                    <a:lnTo>
                      <a:pt x="163" y="37"/>
                    </a:lnTo>
                    <a:lnTo>
                      <a:pt x="154" y="37"/>
                    </a:lnTo>
                    <a:lnTo>
                      <a:pt x="150" y="35"/>
                    </a:lnTo>
                    <a:lnTo>
                      <a:pt x="145" y="30"/>
                    </a:lnTo>
                    <a:lnTo>
                      <a:pt x="141" y="30"/>
                    </a:lnTo>
                    <a:lnTo>
                      <a:pt x="141" y="26"/>
                    </a:lnTo>
                    <a:lnTo>
                      <a:pt x="139" y="5"/>
                    </a:lnTo>
                    <a:lnTo>
                      <a:pt x="58" y="26"/>
                    </a:lnTo>
                    <a:lnTo>
                      <a:pt x="54" y="26"/>
                    </a:lnTo>
                    <a:lnTo>
                      <a:pt x="54" y="12"/>
                    </a:lnTo>
                    <a:lnTo>
                      <a:pt x="45" y="17"/>
                    </a:lnTo>
                    <a:lnTo>
                      <a:pt x="47" y="46"/>
                    </a:lnTo>
                    <a:lnTo>
                      <a:pt x="12" y="46"/>
                    </a:lnTo>
                    <a:lnTo>
                      <a:pt x="12" y="60"/>
                    </a:lnTo>
                    <a:lnTo>
                      <a:pt x="30" y="74"/>
                    </a:lnTo>
                    <a:lnTo>
                      <a:pt x="23" y="86"/>
                    </a:lnTo>
                    <a:lnTo>
                      <a:pt x="3" y="88"/>
                    </a:lnTo>
                    <a:lnTo>
                      <a:pt x="0" y="118"/>
                    </a:lnTo>
                    <a:lnTo>
                      <a:pt x="0"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29" name="Freeform 812"/>
              <p:cNvSpPr>
                <a:spLocks/>
              </p:cNvSpPr>
              <p:nvPr/>
            </p:nvSpPr>
            <p:spPr bwMode="auto">
              <a:xfrm>
                <a:off x="-3900860" y="3765699"/>
                <a:ext cx="38100" cy="61913"/>
              </a:xfrm>
              <a:custGeom>
                <a:avLst/>
                <a:gdLst>
                  <a:gd name="T0" fmla="*/ 0 w 24"/>
                  <a:gd name="T1" fmla="*/ 34 h 39"/>
                  <a:gd name="T2" fmla="*/ 2 w 24"/>
                  <a:gd name="T3" fmla="*/ 34 h 39"/>
                  <a:gd name="T4" fmla="*/ 6 w 24"/>
                  <a:gd name="T5" fmla="*/ 39 h 39"/>
                  <a:gd name="T6" fmla="*/ 15 w 24"/>
                  <a:gd name="T7" fmla="*/ 39 h 39"/>
                  <a:gd name="T8" fmla="*/ 24 w 24"/>
                  <a:gd name="T9" fmla="*/ 37 h 39"/>
                  <a:gd name="T10" fmla="*/ 20 w 24"/>
                  <a:gd name="T11" fmla="*/ 30 h 39"/>
                  <a:gd name="T12" fmla="*/ 20 w 24"/>
                  <a:gd name="T13" fmla="*/ 25 h 39"/>
                  <a:gd name="T14" fmla="*/ 20 w 24"/>
                  <a:gd name="T15" fmla="*/ 11 h 39"/>
                  <a:gd name="T16" fmla="*/ 15 w 24"/>
                  <a:gd name="T17" fmla="*/ 2 h 39"/>
                  <a:gd name="T18" fmla="*/ 13 w 24"/>
                  <a:gd name="T19" fmla="*/ 0 h 39"/>
                  <a:gd name="T20" fmla="*/ 6 w 24"/>
                  <a:gd name="T21" fmla="*/ 2 h 39"/>
                  <a:gd name="T22" fmla="*/ 4 w 24"/>
                  <a:gd name="T23" fmla="*/ 2 h 39"/>
                  <a:gd name="T24" fmla="*/ 0 w 24"/>
                  <a:gd name="T25" fmla="*/ 11 h 39"/>
                  <a:gd name="T26" fmla="*/ 0 w 24"/>
                  <a:gd name="T27" fmla="*/ 16 h 39"/>
                  <a:gd name="T28" fmla="*/ 0 w 24"/>
                  <a:gd name="T29" fmla="*/ 18 h 39"/>
                  <a:gd name="T30" fmla="*/ 0 w 24"/>
                  <a:gd name="T31"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39">
                    <a:moveTo>
                      <a:pt x="0" y="34"/>
                    </a:moveTo>
                    <a:lnTo>
                      <a:pt x="2" y="34"/>
                    </a:lnTo>
                    <a:lnTo>
                      <a:pt x="6" y="39"/>
                    </a:lnTo>
                    <a:lnTo>
                      <a:pt x="15" y="39"/>
                    </a:lnTo>
                    <a:lnTo>
                      <a:pt x="24" y="37"/>
                    </a:lnTo>
                    <a:lnTo>
                      <a:pt x="20" y="30"/>
                    </a:lnTo>
                    <a:lnTo>
                      <a:pt x="20" y="25"/>
                    </a:lnTo>
                    <a:lnTo>
                      <a:pt x="20" y="11"/>
                    </a:lnTo>
                    <a:lnTo>
                      <a:pt x="15" y="2"/>
                    </a:lnTo>
                    <a:lnTo>
                      <a:pt x="13" y="0"/>
                    </a:lnTo>
                    <a:lnTo>
                      <a:pt x="6" y="2"/>
                    </a:lnTo>
                    <a:lnTo>
                      <a:pt x="4" y="2"/>
                    </a:lnTo>
                    <a:lnTo>
                      <a:pt x="0" y="11"/>
                    </a:lnTo>
                    <a:lnTo>
                      <a:pt x="0" y="16"/>
                    </a:lnTo>
                    <a:lnTo>
                      <a:pt x="0" y="18"/>
                    </a:lnTo>
                    <a:lnTo>
                      <a:pt x="0"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0" name="Freeform 813"/>
              <p:cNvSpPr>
                <a:spLocks/>
              </p:cNvSpPr>
              <p:nvPr/>
            </p:nvSpPr>
            <p:spPr bwMode="auto">
              <a:xfrm>
                <a:off x="-3724647" y="3765699"/>
                <a:ext cx="100012" cy="73025"/>
              </a:xfrm>
              <a:custGeom>
                <a:avLst/>
                <a:gdLst>
                  <a:gd name="T0" fmla="*/ 4 w 63"/>
                  <a:gd name="T1" fmla="*/ 9 h 46"/>
                  <a:gd name="T2" fmla="*/ 0 w 63"/>
                  <a:gd name="T3" fmla="*/ 37 h 46"/>
                  <a:gd name="T4" fmla="*/ 4 w 63"/>
                  <a:gd name="T5" fmla="*/ 37 h 46"/>
                  <a:gd name="T6" fmla="*/ 9 w 63"/>
                  <a:gd name="T7" fmla="*/ 37 h 46"/>
                  <a:gd name="T8" fmla="*/ 13 w 63"/>
                  <a:gd name="T9" fmla="*/ 39 h 46"/>
                  <a:gd name="T10" fmla="*/ 18 w 63"/>
                  <a:gd name="T11" fmla="*/ 46 h 46"/>
                  <a:gd name="T12" fmla="*/ 25 w 63"/>
                  <a:gd name="T13" fmla="*/ 46 h 46"/>
                  <a:gd name="T14" fmla="*/ 33 w 63"/>
                  <a:gd name="T15" fmla="*/ 46 h 46"/>
                  <a:gd name="T16" fmla="*/ 38 w 63"/>
                  <a:gd name="T17" fmla="*/ 46 h 46"/>
                  <a:gd name="T18" fmla="*/ 47 w 63"/>
                  <a:gd name="T19" fmla="*/ 37 h 46"/>
                  <a:gd name="T20" fmla="*/ 51 w 63"/>
                  <a:gd name="T21" fmla="*/ 37 h 46"/>
                  <a:gd name="T22" fmla="*/ 51 w 63"/>
                  <a:gd name="T23" fmla="*/ 34 h 46"/>
                  <a:gd name="T24" fmla="*/ 60 w 63"/>
                  <a:gd name="T25" fmla="*/ 32 h 46"/>
                  <a:gd name="T26" fmla="*/ 63 w 63"/>
                  <a:gd name="T27" fmla="*/ 25 h 46"/>
                  <a:gd name="T28" fmla="*/ 63 w 63"/>
                  <a:gd name="T29" fmla="*/ 16 h 46"/>
                  <a:gd name="T30" fmla="*/ 60 w 63"/>
                  <a:gd name="T31" fmla="*/ 7 h 46"/>
                  <a:gd name="T32" fmla="*/ 60 w 63"/>
                  <a:gd name="T33" fmla="*/ 0 h 46"/>
                  <a:gd name="T34" fmla="*/ 58 w 63"/>
                  <a:gd name="T35" fmla="*/ 2 h 46"/>
                  <a:gd name="T36" fmla="*/ 51 w 63"/>
                  <a:gd name="T37" fmla="*/ 2 h 46"/>
                  <a:gd name="T38" fmla="*/ 45 w 63"/>
                  <a:gd name="T39" fmla="*/ 7 h 46"/>
                  <a:gd name="T40" fmla="*/ 42 w 63"/>
                  <a:gd name="T41" fmla="*/ 7 h 46"/>
                  <a:gd name="T42" fmla="*/ 36 w 63"/>
                  <a:gd name="T43" fmla="*/ 9 h 46"/>
                  <a:gd name="T44" fmla="*/ 31 w 63"/>
                  <a:gd name="T45" fmla="*/ 9 h 46"/>
                  <a:gd name="T46" fmla="*/ 27 w 63"/>
                  <a:gd name="T47" fmla="*/ 9 h 46"/>
                  <a:gd name="T48" fmla="*/ 22 w 63"/>
                  <a:gd name="T49" fmla="*/ 9 h 46"/>
                  <a:gd name="T50" fmla="*/ 13 w 63"/>
                  <a:gd name="T51" fmla="*/ 9 h 46"/>
                  <a:gd name="T52" fmla="*/ 11 w 63"/>
                  <a:gd name="T53" fmla="*/ 7 h 46"/>
                  <a:gd name="T54" fmla="*/ 4 w 63"/>
                  <a:gd name="T55" fmla="*/ 9 h 46"/>
                  <a:gd name="T56" fmla="*/ 2 w 63"/>
                  <a:gd name="T57" fmla="*/ 7 h 46"/>
                  <a:gd name="T58" fmla="*/ 4 w 63"/>
                  <a:gd name="T59" fmla="*/ 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46">
                    <a:moveTo>
                      <a:pt x="4" y="9"/>
                    </a:moveTo>
                    <a:lnTo>
                      <a:pt x="0" y="37"/>
                    </a:lnTo>
                    <a:lnTo>
                      <a:pt x="4" y="37"/>
                    </a:lnTo>
                    <a:lnTo>
                      <a:pt x="9" y="37"/>
                    </a:lnTo>
                    <a:lnTo>
                      <a:pt x="13" y="39"/>
                    </a:lnTo>
                    <a:lnTo>
                      <a:pt x="18" y="46"/>
                    </a:lnTo>
                    <a:lnTo>
                      <a:pt x="25" y="46"/>
                    </a:lnTo>
                    <a:lnTo>
                      <a:pt x="33" y="46"/>
                    </a:lnTo>
                    <a:lnTo>
                      <a:pt x="38" y="46"/>
                    </a:lnTo>
                    <a:lnTo>
                      <a:pt x="47" y="37"/>
                    </a:lnTo>
                    <a:lnTo>
                      <a:pt x="51" y="37"/>
                    </a:lnTo>
                    <a:lnTo>
                      <a:pt x="51" y="34"/>
                    </a:lnTo>
                    <a:lnTo>
                      <a:pt x="60" y="32"/>
                    </a:lnTo>
                    <a:lnTo>
                      <a:pt x="63" y="25"/>
                    </a:lnTo>
                    <a:lnTo>
                      <a:pt x="63" y="16"/>
                    </a:lnTo>
                    <a:lnTo>
                      <a:pt x="60" y="7"/>
                    </a:lnTo>
                    <a:lnTo>
                      <a:pt x="60" y="0"/>
                    </a:lnTo>
                    <a:lnTo>
                      <a:pt x="58" y="2"/>
                    </a:lnTo>
                    <a:lnTo>
                      <a:pt x="51" y="2"/>
                    </a:lnTo>
                    <a:lnTo>
                      <a:pt x="45" y="7"/>
                    </a:lnTo>
                    <a:lnTo>
                      <a:pt x="42" y="7"/>
                    </a:lnTo>
                    <a:lnTo>
                      <a:pt x="36" y="9"/>
                    </a:lnTo>
                    <a:lnTo>
                      <a:pt x="31" y="9"/>
                    </a:lnTo>
                    <a:lnTo>
                      <a:pt x="27" y="9"/>
                    </a:lnTo>
                    <a:lnTo>
                      <a:pt x="22" y="9"/>
                    </a:lnTo>
                    <a:lnTo>
                      <a:pt x="13" y="9"/>
                    </a:lnTo>
                    <a:lnTo>
                      <a:pt x="11" y="7"/>
                    </a:lnTo>
                    <a:lnTo>
                      <a:pt x="4" y="9"/>
                    </a:lnTo>
                    <a:lnTo>
                      <a:pt x="2" y="7"/>
                    </a:lnTo>
                    <a:lnTo>
                      <a:pt x="4"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1" name="Freeform 814"/>
              <p:cNvSpPr>
                <a:spLocks/>
              </p:cNvSpPr>
              <p:nvPr/>
            </p:nvSpPr>
            <p:spPr bwMode="auto">
              <a:xfrm>
                <a:off x="-3618285" y="3729187"/>
                <a:ext cx="46037" cy="65088"/>
              </a:xfrm>
              <a:custGeom>
                <a:avLst/>
                <a:gdLst>
                  <a:gd name="T0" fmla="*/ 6 w 29"/>
                  <a:gd name="T1" fmla="*/ 0 h 41"/>
                  <a:gd name="T2" fmla="*/ 11 w 29"/>
                  <a:gd name="T3" fmla="*/ 4 h 41"/>
                  <a:gd name="T4" fmla="*/ 29 w 29"/>
                  <a:gd name="T5" fmla="*/ 14 h 41"/>
                  <a:gd name="T6" fmla="*/ 29 w 29"/>
                  <a:gd name="T7" fmla="*/ 16 h 41"/>
                  <a:gd name="T8" fmla="*/ 13 w 29"/>
                  <a:gd name="T9" fmla="*/ 18 h 41"/>
                  <a:gd name="T10" fmla="*/ 6 w 29"/>
                  <a:gd name="T11" fmla="*/ 23 h 41"/>
                  <a:gd name="T12" fmla="*/ 6 w 29"/>
                  <a:gd name="T13" fmla="*/ 25 h 41"/>
                  <a:gd name="T14" fmla="*/ 6 w 29"/>
                  <a:gd name="T15" fmla="*/ 30 h 41"/>
                  <a:gd name="T16" fmla="*/ 6 w 29"/>
                  <a:gd name="T17" fmla="*/ 36 h 41"/>
                  <a:gd name="T18" fmla="*/ 6 w 29"/>
                  <a:gd name="T19" fmla="*/ 39 h 41"/>
                  <a:gd name="T20" fmla="*/ 6 w 29"/>
                  <a:gd name="T21" fmla="*/ 41 h 41"/>
                  <a:gd name="T22" fmla="*/ 4 w 29"/>
                  <a:gd name="T23" fmla="*/ 41 h 41"/>
                  <a:gd name="T24" fmla="*/ 0 w 29"/>
                  <a:gd name="T25" fmla="*/ 2 h 41"/>
                  <a:gd name="T26" fmla="*/ 6 w 29"/>
                  <a:gd name="T2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41">
                    <a:moveTo>
                      <a:pt x="6" y="0"/>
                    </a:moveTo>
                    <a:lnTo>
                      <a:pt x="11" y="4"/>
                    </a:lnTo>
                    <a:lnTo>
                      <a:pt x="29" y="14"/>
                    </a:lnTo>
                    <a:lnTo>
                      <a:pt x="29" y="16"/>
                    </a:lnTo>
                    <a:lnTo>
                      <a:pt x="13" y="18"/>
                    </a:lnTo>
                    <a:lnTo>
                      <a:pt x="6" y="23"/>
                    </a:lnTo>
                    <a:lnTo>
                      <a:pt x="6" y="25"/>
                    </a:lnTo>
                    <a:lnTo>
                      <a:pt x="6" y="30"/>
                    </a:lnTo>
                    <a:lnTo>
                      <a:pt x="6" y="36"/>
                    </a:lnTo>
                    <a:lnTo>
                      <a:pt x="6" y="39"/>
                    </a:lnTo>
                    <a:lnTo>
                      <a:pt x="6" y="41"/>
                    </a:lnTo>
                    <a:lnTo>
                      <a:pt x="4" y="41"/>
                    </a:lnTo>
                    <a:lnTo>
                      <a:pt x="0" y="2"/>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2" name="Freeform 815"/>
              <p:cNvSpPr>
                <a:spLocks/>
              </p:cNvSpPr>
              <p:nvPr/>
            </p:nvSpPr>
            <p:spPr bwMode="auto">
              <a:xfrm>
                <a:off x="-3600822" y="3765699"/>
                <a:ext cx="31750" cy="47625"/>
              </a:xfrm>
              <a:custGeom>
                <a:avLst/>
                <a:gdLst>
                  <a:gd name="T0" fmla="*/ 2 w 20"/>
                  <a:gd name="T1" fmla="*/ 30 h 30"/>
                  <a:gd name="T2" fmla="*/ 2 w 20"/>
                  <a:gd name="T3" fmla="*/ 23 h 30"/>
                  <a:gd name="T4" fmla="*/ 2 w 20"/>
                  <a:gd name="T5" fmla="*/ 16 h 30"/>
                  <a:gd name="T6" fmla="*/ 0 w 20"/>
                  <a:gd name="T7" fmla="*/ 7 h 30"/>
                  <a:gd name="T8" fmla="*/ 5 w 20"/>
                  <a:gd name="T9" fmla="*/ 2 h 30"/>
                  <a:gd name="T10" fmla="*/ 7 w 20"/>
                  <a:gd name="T11" fmla="*/ 2 h 30"/>
                  <a:gd name="T12" fmla="*/ 9 w 20"/>
                  <a:gd name="T13" fmla="*/ 0 h 30"/>
                  <a:gd name="T14" fmla="*/ 16 w 20"/>
                  <a:gd name="T15" fmla="*/ 0 h 30"/>
                  <a:gd name="T16" fmla="*/ 20 w 20"/>
                  <a:gd name="T17" fmla="*/ 30 h 30"/>
                  <a:gd name="T18" fmla="*/ 18 w 20"/>
                  <a:gd name="T19" fmla="*/ 30 h 30"/>
                  <a:gd name="T20" fmla="*/ 13 w 20"/>
                  <a:gd name="T21" fmla="*/ 30 h 30"/>
                  <a:gd name="T22" fmla="*/ 7 w 20"/>
                  <a:gd name="T23" fmla="*/ 30 h 30"/>
                  <a:gd name="T24" fmla="*/ 2 w 2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30">
                    <a:moveTo>
                      <a:pt x="2" y="30"/>
                    </a:moveTo>
                    <a:lnTo>
                      <a:pt x="2" y="23"/>
                    </a:lnTo>
                    <a:lnTo>
                      <a:pt x="2" y="16"/>
                    </a:lnTo>
                    <a:lnTo>
                      <a:pt x="0" y="7"/>
                    </a:lnTo>
                    <a:lnTo>
                      <a:pt x="5" y="2"/>
                    </a:lnTo>
                    <a:lnTo>
                      <a:pt x="7" y="2"/>
                    </a:lnTo>
                    <a:lnTo>
                      <a:pt x="9" y="0"/>
                    </a:lnTo>
                    <a:lnTo>
                      <a:pt x="16" y="0"/>
                    </a:lnTo>
                    <a:lnTo>
                      <a:pt x="20" y="30"/>
                    </a:lnTo>
                    <a:lnTo>
                      <a:pt x="18" y="30"/>
                    </a:lnTo>
                    <a:lnTo>
                      <a:pt x="13" y="30"/>
                    </a:lnTo>
                    <a:lnTo>
                      <a:pt x="7" y="30"/>
                    </a:lnTo>
                    <a:lnTo>
                      <a:pt x="2"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3" name="Freeform 816"/>
              <p:cNvSpPr>
                <a:spLocks/>
              </p:cNvSpPr>
              <p:nvPr/>
            </p:nvSpPr>
            <p:spPr bwMode="auto">
              <a:xfrm>
                <a:off x="-3589710" y="3813324"/>
                <a:ext cx="28575" cy="50800"/>
              </a:xfrm>
              <a:custGeom>
                <a:avLst/>
                <a:gdLst>
                  <a:gd name="T0" fmla="*/ 0 w 18"/>
                  <a:gd name="T1" fmla="*/ 2 h 32"/>
                  <a:gd name="T2" fmla="*/ 0 w 18"/>
                  <a:gd name="T3" fmla="*/ 32 h 32"/>
                  <a:gd name="T4" fmla="*/ 18 w 18"/>
                  <a:gd name="T5" fmla="*/ 32 h 32"/>
                  <a:gd name="T6" fmla="*/ 13 w 18"/>
                  <a:gd name="T7" fmla="*/ 0 h 32"/>
                  <a:gd name="T8" fmla="*/ 0 w 18"/>
                  <a:gd name="T9" fmla="*/ 2 h 32"/>
                </a:gdLst>
                <a:ahLst/>
                <a:cxnLst>
                  <a:cxn ang="0">
                    <a:pos x="T0" y="T1"/>
                  </a:cxn>
                  <a:cxn ang="0">
                    <a:pos x="T2" y="T3"/>
                  </a:cxn>
                  <a:cxn ang="0">
                    <a:pos x="T4" y="T5"/>
                  </a:cxn>
                  <a:cxn ang="0">
                    <a:pos x="T6" y="T7"/>
                  </a:cxn>
                  <a:cxn ang="0">
                    <a:pos x="T8" y="T9"/>
                  </a:cxn>
                </a:cxnLst>
                <a:rect l="0" t="0" r="r" b="b"/>
                <a:pathLst>
                  <a:path w="18" h="32">
                    <a:moveTo>
                      <a:pt x="0" y="2"/>
                    </a:moveTo>
                    <a:lnTo>
                      <a:pt x="0" y="32"/>
                    </a:lnTo>
                    <a:lnTo>
                      <a:pt x="18" y="32"/>
                    </a:lnTo>
                    <a:lnTo>
                      <a:pt x="13"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4" name="Freeform 817"/>
              <p:cNvSpPr>
                <a:spLocks/>
              </p:cNvSpPr>
              <p:nvPr/>
            </p:nvSpPr>
            <p:spPr bwMode="auto">
              <a:xfrm>
                <a:off x="-3557960" y="3721249"/>
                <a:ext cx="120650" cy="134938"/>
              </a:xfrm>
              <a:custGeom>
                <a:avLst/>
                <a:gdLst>
                  <a:gd name="T0" fmla="*/ 0 w 76"/>
                  <a:gd name="T1" fmla="*/ 72 h 85"/>
                  <a:gd name="T2" fmla="*/ 2 w 76"/>
                  <a:gd name="T3" fmla="*/ 85 h 85"/>
                  <a:gd name="T4" fmla="*/ 76 w 76"/>
                  <a:gd name="T5" fmla="*/ 72 h 85"/>
                  <a:gd name="T6" fmla="*/ 38 w 76"/>
                  <a:gd name="T7" fmla="*/ 65 h 85"/>
                  <a:gd name="T8" fmla="*/ 29 w 76"/>
                  <a:gd name="T9" fmla="*/ 58 h 85"/>
                  <a:gd name="T10" fmla="*/ 20 w 76"/>
                  <a:gd name="T11" fmla="*/ 0 h 85"/>
                  <a:gd name="T12" fmla="*/ 11 w 76"/>
                  <a:gd name="T13" fmla="*/ 0 h 85"/>
                  <a:gd name="T14" fmla="*/ 13 w 76"/>
                  <a:gd name="T15" fmla="*/ 3 h 85"/>
                  <a:gd name="T16" fmla="*/ 15 w 76"/>
                  <a:gd name="T17" fmla="*/ 14 h 85"/>
                  <a:gd name="T18" fmla="*/ 15 w 76"/>
                  <a:gd name="T19" fmla="*/ 35 h 85"/>
                  <a:gd name="T20" fmla="*/ 22 w 76"/>
                  <a:gd name="T21" fmla="*/ 55 h 85"/>
                  <a:gd name="T22" fmla="*/ 22 w 76"/>
                  <a:gd name="T23" fmla="*/ 60 h 85"/>
                  <a:gd name="T24" fmla="*/ 15 w 76"/>
                  <a:gd name="T25" fmla="*/ 65 h 85"/>
                  <a:gd name="T26" fmla="*/ 0 w 76"/>
                  <a:gd name="T27" fmla="*/ 60 h 85"/>
                  <a:gd name="T28" fmla="*/ 0 w 76"/>
                  <a:gd name="T29" fmla="*/ 7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85">
                    <a:moveTo>
                      <a:pt x="0" y="72"/>
                    </a:moveTo>
                    <a:lnTo>
                      <a:pt x="2" y="85"/>
                    </a:lnTo>
                    <a:lnTo>
                      <a:pt x="76" y="72"/>
                    </a:lnTo>
                    <a:lnTo>
                      <a:pt x="38" y="65"/>
                    </a:lnTo>
                    <a:lnTo>
                      <a:pt x="29" y="58"/>
                    </a:lnTo>
                    <a:lnTo>
                      <a:pt x="20" y="0"/>
                    </a:lnTo>
                    <a:lnTo>
                      <a:pt x="11" y="0"/>
                    </a:lnTo>
                    <a:lnTo>
                      <a:pt x="13" y="3"/>
                    </a:lnTo>
                    <a:lnTo>
                      <a:pt x="15" y="14"/>
                    </a:lnTo>
                    <a:lnTo>
                      <a:pt x="15" y="35"/>
                    </a:lnTo>
                    <a:lnTo>
                      <a:pt x="22" y="55"/>
                    </a:lnTo>
                    <a:lnTo>
                      <a:pt x="22" y="60"/>
                    </a:lnTo>
                    <a:lnTo>
                      <a:pt x="15" y="65"/>
                    </a:lnTo>
                    <a:lnTo>
                      <a:pt x="0" y="60"/>
                    </a:lnTo>
                    <a:lnTo>
                      <a:pt x="0"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5" name="Freeform 818"/>
              <p:cNvSpPr>
                <a:spLocks/>
              </p:cNvSpPr>
              <p:nvPr/>
            </p:nvSpPr>
            <p:spPr bwMode="auto">
              <a:xfrm>
                <a:off x="-3877047" y="3948262"/>
                <a:ext cx="14287" cy="28575"/>
              </a:xfrm>
              <a:custGeom>
                <a:avLst/>
                <a:gdLst>
                  <a:gd name="T0" fmla="*/ 9 w 9"/>
                  <a:gd name="T1" fmla="*/ 18 h 18"/>
                  <a:gd name="T2" fmla="*/ 9 w 9"/>
                  <a:gd name="T3" fmla="*/ 4 h 18"/>
                  <a:gd name="T4" fmla="*/ 0 w 9"/>
                  <a:gd name="T5" fmla="*/ 0 h 18"/>
                  <a:gd name="T6" fmla="*/ 2 w 9"/>
                  <a:gd name="T7" fmla="*/ 14 h 18"/>
                  <a:gd name="T8" fmla="*/ 9 w 9"/>
                  <a:gd name="T9" fmla="*/ 18 h 18"/>
                </a:gdLst>
                <a:ahLst/>
                <a:cxnLst>
                  <a:cxn ang="0">
                    <a:pos x="T0" y="T1"/>
                  </a:cxn>
                  <a:cxn ang="0">
                    <a:pos x="T2" y="T3"/>
                  </a:cxn>
                  <a:cxn ang="0">
                    <a:pos x="T4" y="T5"/>
                  </a:cxn>
                  <a:cxn ang="0">
                    <a:pos x="T6" y="T7"/>
                  </a:cxn>
                  <a:cxn ang="0">
                    <a:pos x="T8" y="T9"/>
                  </a:cxn>
                </a:cxnLst>
                <a:rect l="0" t="0" r="r" b="b"/>
                <a:pathLst>
                  <a:path w="9" h="18">
                    <a:moveTo>
                      <a:pt x="9" y="18"/>
                    </a:moveTo>
                    <a:lnTo>
                      <a:pt x="9" y="4"/>
                    </a:lnTo>
                    <a:lnTo>
                      <a:pt x="0" y="0"/>
                    </a:lnTo>
                    <a:lnTo>
                      <a:pt x="2" y="14"/>
                    </a:lnTo>
                    <a:lnTo>
                      <a:pt x="9" y="1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6" name="Freeform 819"/>
              <p:cNvSpPr>
                <a:spLocks/>
              </p:cNvSpPr>
              <p:nvPr/>
            </p:nvSpPr>
            <p:spPr bwMode="auto">
              <a:xfrm>
                <a:off x="-3845297" y="3954612"/>
                <a:ext cx="11112" cy="41275"/>
              </a:xfrm>
              <a:custGeom>
                <a:avLst/>
                <a:gdLst>
                  <a:gd name="T0" fmla="*/ 7 w 7"/>
                  <a:gd name="T1" fmla="*/ 26 h 26"/>
                  <a:gd name="T2" fmla="*/ 5 w 7"/>
                  <a:gd name="T3" fmla="*/ 3 h 26"/>
                  <a:gd name="T4" fmla="*/ 0 w 7"/>
                  <a:gd name="T5" fmla="*/ 0 h 26"/>
                  <a:gd name="T6" fmla="*/ 2 w 7"/>
                  <a:gd name="T7" fmla="*/ 21 h 26"/>
                  <a:gd name="T8" fmla="*/ 7 w 7"/>
                  <a:gd name="T9" fmla="*/ 26 h 26"/>
                </a:gdLst>
                <a:ahLst/>
                <a:cxnLst>
                  <a:cxn ang="0">
                    <a:pos x="T0" y="T1"/>
                  </a:cxn>
                  <a:cxn ang="0">
                    <a:pos x="T2" y="T3"/>
                  </a:cxn>
                  <a:cxn ang="0">
                    <a:pos x="T4" y="T5"/>
                  </a:cxn>
                  <a:cxn ang="0">
                    <a:pos x="T6" y="T7"/>
                  </a:cxn>
                  <a:cxn ang="0">
                    <a:pos x="T8" y="T9"/>
                  </a:cxn>
                </a:cxnLst>
                <a:rect l="0" t="0" r="r" b="b"/>
                <a:pathLst>
                  <a:path w="7" h="26">
                    <a:moveTo>
                      <a:pt x="7" y="26"/>
                    </a:moveTo>
                    <a:lnTo>
                      <a:pt x="5" y="3"/>
                    </a:lnTo>
                    <a:lnTo>
                      <a:pt x="0" y="0"/>
                    </a:lnTo>
                    <a:lnTo>
                      <a:pt x="2" y="21"/>
                    </a:lnTo>
                    <a:lnTo>
                      <a:pt x="7" y="2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7" name="Freeform 820"/>
              <p:cNvSpPr>
                <a:spLocks/>
              </p:cNvSpPr>
              <p:nvPr/>
            </p:nvSpPr>
            <p:spPr bwMode="auto">
              <a:xfrm>
                <a:off x="-3813547" y="3973662"/>
                <a:ext cx="14287" cy="31750"/>
              </a:xfrm>
              <a:custGeom>
                <a:avLst/>
                <a:gdLst>
                  <a:gd name="T0" fmla="*/ 9 w 9"/>
                  <a:gd name="T1" fmla="*/ 20 h 20"/>
                  <a:gd name="T2" fmla="*/ 7 w 9"/>
                  <a:gd name="T3" fmla="*/ 0 h 20"/>
                  <a:gd name="T4" fmla="*/ 0 w 9"/>
                  <a:gd name="T5" fmla="*/ 0 h 20"/>
                  <a:gd name="T6" fmla="*/ 5 w 9"/>
                  <a:gd name="T7" fmla="*/ 16 h 20"/>
                  <a:gd name="T8" fmla="*/ 9 w 9"/>
                  <a:gd name="T9" fmla="*/ 20 h 20"/>
                </a:gdLst>
                <a:ahLst/>
                <a:cxnLst>
                  <a:cxn ang="0">
                    <a:pos x="T0" y="T1"/>
                  </a:cxn>
                  <a:cxn ang="0">
                    <a:pos x="T2" y="T3"/>
                  </a:cxn>
                  <a:cxn ang="0">
                    <a:pos x="T4" y="T5"/>
                  </a:cxn>
                  <a:cxn ang="0">
                    <a:pos x="T6" y="T7"/>
                  </a:cxn>
                  <a:cxn ang="0">
                    <a:pos x="T8" y="T9"/>
                  </a:cxn>
                </a:cxnLst>
                <a:rect l="0" t="0" r="r" b="b"/>
                <a:pathLst>
                  <a:path w="9" h="20">
                    <a:moveTo>
                      <a:pt x="9" y="20"/>
                    </a:moveTo>
                    <a:lnTo>
                      <a:pt x="7" y="0"/>
                    </a:lnTo>
                    <a:lnTo>
                      <a:pt x="0" y="0"/>
                    </a:lnTo>
                    <a:lnTo>
                      <a:pt x="5" y="16"/>
                    </a:lnTo>
                    <a:lnTo>
                      <a:pt x="9" y="2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8" name="Freeform 821"/>
              <p:cNvSpPr>
                <a:spLocks/>
              </p:cNvSpPr>
              <p:nvPr/>
            </p:nvSpPr>
            <p:spPr bwMode="auto">
              <a:xfrm>
                <a:off x="-3788147" y="3973662"/>
                <a:ext cx="9525" cy="42863"/>
              </a:xfrm>
              <a:custGeom>
                <a:avLst/>
                <a:gdLst>
                  <a:gd name="T0" fmla="*/ 6 w 6"/>
                  <a:gd name="T1" fmla="*/ 27 h 27"/>
                  <a:gd name="T2" fmla="*/ 6 w 6"/>
                  <a:gd name="T3" fmla="*/ 4 h 27"/>
                  <a:gd name="T4" fmla="*/ 0 w 6"/>
                  <a:gd name="T5" fmla="*/ 0 h 27"/>
                  <a:gd name="T6" fmla="*/ 2 w 6"/>
                  <a:gd name="T7" fmla="*/ 25 h 27"/>
                  <a:gd name="T8" fmla="*/ 6 w 6"/>
                  <a:gd name="T9" fmla="*/ 27 h 27"/>
                </a:gdLst>
                <a:ahLst/>
                <a:cxnLst>
                  <a:cxn ang="0">
                    <a:pos x="T0" y="T1"/>
                  </a:cxn>
                  <a:cxn ang="0">
                    <a:pos x="T2" y="T3"/>
                  </a:cxn>
                  <a:cxn ang="0">
                    <a:pos x="T4" y="T5"/>
                  </a:cxn>
                  <a:cxn ang="0">
                    <a:pos x="T6" y="T7"/>
                  </a:cxn>
                  <a:cxn ang="0">
                    <a:pos x="T8" y="T9"/>
                  </a:cxn>
                </a:cxnLst>
                <a:rect l="0" t="0" r="r" b="b"/>
                <a:pathLst>
                  <a:path w="6" h="27">
                    <a:moveTo>
                      <a:pt x="6" y="27"/>
                    </a:moveTo>
                    <a:lnTo>
                      <a:pt x="6" y="4"/>
                    </a:lnTo>
                    <a:lnTo>
                      <a:pt x="0" y="0"/>
                    </a:lnTo>
                    <a:lnTo>
                      <a:pt x="2" y="25"/>
                    </a:lnTo>
                    <a:lnTo>
                      <a:pt x="6" y="2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39" name="Freeform 822"/>
              <p:cNvSpPr>
                <a:spLocks/>
              </p:cNvSpPr>
              <p:nvPr/>
            </p:nvSpPr>
            <p:spPr bwMode="auto">
              <a:xfrm>
                <a:off x="-3859585" y="3881587"/>
                <a:ext cx="141287" cy="80963"/>
              </a:xfrm>
              <a:custGeom>
                <a:avLst/>
                <a:gdLst>
                  <a:gd name="T0" fmla="*/ 2 w 89"/>
                  <a:gd name="T1" fmla="*/ 23 h 51"/>
                  <a:gd name="T2" fmla="*/ 69 w 89"/>
                  <a:gd name="T3" fmla="*/ 51 h 51"/>
                  <a:gd name="T4" fmla="*/ 89 w 89"/>
                  <a:gd name="T5" fmla="*/ 33 h 51"/>
                  <a:gd name="T6" fmla="*/ 87 w 89"/>
                  <a:gd name="T7" fmla="*/ 14 h 51"/>
                  <a:gd name="T8" fmla="*/ 29 w 89"/>
                  <a:gd name="T9" fmla="*/ 0 h 51"/>
                  <a:gd name="T10" fmla="*/ 29 w 89"/>
                  <a:gd name="T11" fmla="*/ 12 h 51"/>
                  <a:gd name="T12" fmla="*/ 72 w 89"/>
                  <a:gd name="T13" fmla="*/ 19 h 51"/>
                  <a:gd name="T14" fmla="*/ 74 w 89"/>
                  <a:gd name="T15" fmla="*/ 35 h 51"/>
                  <a:gd name="T16" fmla="*/ 69 w 89"/>
                  <a:gd name="T17" fmla="*/ 42 h 51"/>
                  <a:gd name="T18" fmla="*/ 0 w 89"/>
                  <a:gd name="T19" fmla="*/ 16 h 51"/>
                  <a:gd name="T20" fmla="*/ 2 w 89"/>
                  <a:gd name="T21" fmla="*/ 2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51">
                    <a:moveTo>
                      <a:pt x="2" y="23"/>
                    </a:moveTo>
                    <a:lnTo>
                      <a:pt x="69" y="51"/>
                    </a:lnTo>
                    <a:lnTo>
                      <a:pt x="89" y="33"/>
                    </a:lnTo>
                    <a:lnTo>
                      <a:pt x="87" y="14"/>
                    </a:lnTo>
                    <a:lnTo>
                      <a:pt x="29" y="0"/>
                    </a:lnTo>
                    <a:lnTo>
                      <a:pt x="29" y="12"/>
                    </a:lnTo>
                    <a:lnTo>
                      <a:pt x="72" y="19"/>
                    </a:lnTo>
                    <a:lnTo>
                      <a:pt x="74" y="35"/>
                    </a:lnTo>
                    <a:lnTo>
                      <a:pt x="69" y="42"/>
                    </a:lnTo>
                    <a:lnTo>
                      <a:pt x="0" y="16"/>
                    </a:lnTo>
                    <a:lnTo>
                      <a:pt x="2" y="2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0" name="Freeform 823"/>
              <p:cNvSpPr>
                <a:spLocks/>
              </p:cNvSpPr>
              <p:nvPr/>
            </p:nvSpPr>
            <p:spPr bwMode="auto">
              <a:xfrm>
                <a:off x="-3724647" y="3845074"/>
                <a:ext cx="379412" cy="274638"/>
              </a:xfrm>
              <a:custGeom>
                <a:avLst/>
                <a:gdLst>
                  <a:gd name="T0" fmla="*/ 212 w 239"/>
                  <a:gd name="T1" fmla="*/ 12 h 173"/>
                  <a:gd name="T2" fmla="*/ 203 w 239"/>
                  <a:gd name="T3" fmla="*/ 0 h 173"/>
                  <a:gd name="T4" fmla="*/ 109 w 239"/>
                  <a:gd name="T5" fmla="*/ 19 h 173"/>
                  <a:gd name="T6" fmla="*/ 80 w 239"/>
                  <a:gd name="T7" fmla="*/ 23 h 173"/>
                  <a:gd name="T8" fmla="*/ 25 w 239"/>
                  <a:gd name="T9" fmla="*/ 39 h 173"/>
                  <a:gd name="T10" fmla="*/ 22 w 239"/>
                  <a:gd name="T11" fmla="*/ 72 h 173"/>
                  <a:gd name="T12" fmla="*/ 0 w 239"/>
                  <a:gd name="T13" fmla="*/ 83 h 173"/>
                  <a:gd name="T14" fmla="*/ 11 w 239"/>
                  <a:gd name="T15" fmla="*/ 173 h 173"/>
                  <a:gd name="T16" fmla="*/ 71 w 239"/>
                  <a:gd name="T17" fmla="*/ 148 h 173"/>
                  <a:gd name="T18" fmla="*/ 73 w 239"/>
                  <a:gd name="T19" fmla="*/ 141 h 173"/>
                  <a:gd name="T20" fmla="*/ 73 w 239"/>
                  <a:gd name="T21" fmla="*/ 138 h 173"/>
                  <a:gd name="T22" fmla="*/ 80 w 239"/>
                  <a:gd name="T23" fmla="*/ 134 h 173"/>
                  <a:gd name="T24" fmla="*/ 85 w 239"/>
                  <a:gd name="T25" fmla="*/ 134 h 173"/>
                  <a:gd name="T26" fmla="*/ 87 w 239"/>
                  <a:gd name="T27" fmla="*/ 134 h 173"/>
                  <a:gd name="T28" fmla="*/ 103 w 239"/>
                  <a:gd name="T29" fmla="*/ 131 h 173"/>
                  <a:gd name="T30" fmla="*/ 105 w 239"/>
                  <a:gd name="T31" fmla="*/ 131 h 173"/>
                  <a:gd name="T32" fmla="*/ 109 w 239"/>
                  <a:gd name="T33" fmla="*/ 129 h 173"/>
                  <a:gd name="T34" fmla="*/ 116 w 239"/>
                  <a:gd name="T35" fmla="*/ 129 h 173"/>
                  <a:gd name="T36" fmla="*/ 118 w 239"/>
                  <a:gd name="T37" fmla="*/ 129 h 173"/>
                  <a:gd name="T38" fmla="*/ 118 w 239"/>
                  <a:gd name="T39" fmla="*/ 127 h 173"/>
                  <a:gd name="T40" fmla="*/ 125 w 239"/>
                  <a:gd name="T41" fmla="*/ 118 h 173"/>
                  <a:gd name="T42" fmla="*/ 129 w 239"/>
                  <a:gd name="T43" fmla="*/ 111 h 173"/>
                  <a:gd name="T44" fmla="*/ 138 w 239"/>
                  <a:gd name="T45" fmla="*/ 99 h 173"/>
                  <a:gd name="T46" fmla="*/ 145 w 239"/>
                  <a:gd name="T47" fmla="*/ 95 h 173"/>
                  <a:gd name="T48" fmla="*/ 154 w 239"/>
                  <a:gd name="T49" fmla="*/ 85 h 173"/>
                  <a:gd name="T50" fmla="*/ 160 w 239"/>
                  <a:gd name="T51" fmla="*/ 83 h 173"/>
                  <a:gd name="T52" fmla="*/ 167 w 239"/>
                  <a:gd name="T53" fmla="*/ 81 h 173"/>
                  <a:gd name="T54" fmla="*/ 176 w 239"/>
                  <a:gd name="T55" fmla="*/ 79 h 173"/>
                  <a:gd name="T56" fmla="*/ 185 w 239"/>
                  <a:gd name="T57" fmla="*/ 79 h 173"/>
                  <a:gd name="T58" fmla="*/ 190 w 239"/>
                  <a:gd name="T59" fmla="*/ 79 h 173"/>
                  <a:gd name="T60" fmla="*/ 198 w 239"/>
                  <a:gd name="T61" fmla="*/ 79 h 173"/>
                  <a:gd name="T62" fmla="*/ 207 w 239"/>
                  <a:gd name="T63" fmla="*/ 79 h 173"/>
                  <a:gd name="T64" fmla="*/ 210 w 239"/>
                  <a:gd name="T65" fmla="*/ 79 h 173"/>
                  <a:gd name="T66" fmla="*/ 214 w 239"/>
                  <a:gd name="T67" fmla="*/ 81 h 173"/>
                  <a:gd name="T68" fmla="*/ 221 w 239"/>
                  <a:gd name="T69" fmla="*/ 81 h 173"/>
                  <a:gd name="T70" fmla="*/ 225 w 239"/>
                  <a:gd name="T71" fmla="*/ 83 h 173"/>
                  <a:gd name="T72" fmla="*/ 232 w 239"/>
                  <a:gd name="T73" fmla="*/ 85 h 173"/>
                  <a:gd name="T74" fmla="*/ 236 w 239"/>
                  <a:gd name="T75" fmla="*/ 85 h 173"/>
                  <a:gd name="T76" fmla="*/ 239 w 239"/>
                  <a:gd name="T77" fmla="*/ 85 h 173"/>
                  <a:gd name="T78" fmla="*/ 239 w 239"/>
                  <a:gd name="T79" fmla="*/ 90 h 173"/>
                  <a:gd name="T80" fmla="*/ 227 w 239"/>
                  <a:gd name="T81" fmla="*/ 21 h 173"/>
                  <a:gd name="T82" fmla="*/ 210 w 239"/>
                  <a:gd name="T83" fmla="*/ 16 h 173"/>
                  <a:gd name="T84" fmla="*/ 212 w 239"/>
                  <a:gd name="T85" fmla="*/ 1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9" h="173">
                    <a:moveTo>
                      <a:pt x="212" y="12"/>
                    </a:moveTo>
                    <a:lnTo>
                      <a:pt x="203" y="0"/>
                    </a:lnTo>
                    <a:lnTo>
                      <a:pt x="109" y="19"/>
                    </a:lnTo>
                    <a:lnTo>
                      <a:pt x="80" y="23"/>
                    </a:lnTo>
                    <a:lnTo>
                      <a:pt x="25" y="39"/>
                    </a:lnTo>
                    <a:lnTo>
                      <a:pt x="22" y="72"/>
                    </a:lnTo>
                    <a:lnTo>
                      <a:pt x="0" y="83"/>
                    </a:lnTo>
                    <a:lnTo>
                      <a:pt x="11" y="173"/>
                    </a:lnTo>
                    <a:lnTo>
                      <a:pt x="71" y="148"/>
                    </a:lnTo>
                    <a:lnTo>
                      <a:pt x="73" y="141"/>
                    </a:lnTo>
                    <a:lnTo>
                      <a:pt x="73" y="138"/>
                    </a:lnTo>
                    <a:lnTo>
                      <a:pt x="80" y="134"/>
                    </a:lnTo>
                    <a:lnTo>
                      <a:pt x="85" y="134"/>
                    </a:lnTo>
                    <a:lnTo>
                      <a:pt x="87" y="134"/>
                    </a:lnTo>
                    <a:lnTo>
                      <a:pt x="103" y="131"/>
                    </a:lnTo>
                    <a:lnTo>
                      <a:pt x="105" y="131"/>
                    </a:lnTo>
                    <a:lnTo>
                      <a:pt x="109" y="129"/>
                    </a:lnTo>
                    <a:lnTo>
                      <a:pt x="116" y="129"/>
                    </a:lnTo>
                    <a:lnTo>
                      <a:pt x="118" y="129"/>
                    </a:lnTo>
                    <a:lnTo>
                      <a:pt x="118" y="127"/>
                    </a:lnTo>
                    <a:lnTo>
                      <a:pt x="125" y="118"/>
                    </a:lnTo>
                    <a:lnTo>
                      <a:pt x="129" y="111"/>
                    </a:lnTo>
                    <a:lnTo>
                      <a:pt x="138" y="99"/>
                    </a:lnTo>
                    <a:lnTo>
                      <a:pt x="145" y="95"/>
                    </a:lnTo>
                    <a:lnTo>
                      <a:pt x="154" y="85"/>
                    </a:lnTo>
                    <a:lnTo>
                      <a:pt x="160" y="83"/>
                    </a:lnTo>
                    <a:lnTo>
                      <a:pt x="167" y="81"/>
                    </a:lnTo>
                    <a:lnTo>
                      <a:pt x="176" y="79"/>
                    </a:lnTo>
                    <a:lnTo>
                      <a:pt x="185" y="79"/>
                    </a:lnTo>
                    <a:lnTo>
                      <a:pt x="190" y="79"/>
                    </a:lnTo>
                    <a:lnTo>
                      <a:pt x="198" y="79"/>
                    </a:lnTo>
                    <a:lnTo>
                      <a:pt x="207" y="79"/>
                    </a:lnTo>
                    <a:lnTo>
                      <a:pt x="210" y="79"/>
                    </a:lnTo>
                    <a:lnTo>
                      <a:pt x="214" y="81"/>
                    </a:lnTo>
                    <a:lnTo>
                      <a:pt x="221" y="81"/>
                    </a:lnTo>
                    <a:lnTo>
                      <a:pt x="225" y="83"/>
                    </a:lnTo>
                    <a:lnTo>
                      <a:pt x="232" y="85"/>
                    </a:lnTo>
                    <a:lnTo>
                      <a:pt x="236" y="85"/>
                    </a:lnTo>
                    <a:lnTo>
                      <a:pt x="239" y="85"/>
                    </a:lnTo>
                    <a:lnTo>
                      <a:pt x="239" y="90"/>
                    </a:lnTo>
                    <a:lnTo>
                      <a:pt x="227" y="21"/>
                    </a:lnTo>
                    <a:lnTo>
                      <a:pt x="210" y="16"/>
                    </a:lnTo>
                    <a:lnTo>
                      <a:pt x="212"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1" name="Freeform 824"/>
              <p:cNvSpPr>
                <a:spLocks/>
              </p:cNvSpPr>
              <p:nvPr/>
            </p:nvSpPr>
            <p:spPr bwMode="auto">
              <a:xfrm>
                <a:off x="-3653210" y="3867299"/>
                <a:ext cx="236537" cy="77788"/>
              </a:xfrm>
              <a:custGeom>
                <a:avLst/>
                <a:gdLst>
                  <a:gd name="T0" fmla="*/ 0 w 149"/>
                  <a:gd name="T1" fmla="*/ 32 h 49"/>
                  <a:gd name="T2" fmla="*/ 0 w 149"/>
                  <a:gd name="T3" fmla="*/ 49 h 49"/>
                  <a:gd name="T4" fmla="*/ 149 w 149"/>
                  <a:gd name="T5" fmla="*/ 14 h 49"/>
                  <a:gd name="T6" fmla="*/ 147 w 149"/>
                  <a:gd name="T7" fmla="*/ 0 h 49"/>
                  <a:gd name="T8" fmla="*/ 0 w 149"/>
                  <a:gd name="T9" fmla="*/ 32 h 49"/>
                </a:gdLst>
                <a:ahLst/>
                <a:cxnLst>
                  <a:cxn ang="0">
                    <a:pos x="T0" y="T1"/>
                  </a:cxn>
                  <a:cxn ang="0">
                    <a:pos x="T2" y="T3"/>
                  </a:cxn>
                  <a:cxn ang="0">
                    <a:pos x="T4" y="T5"/>
                  </a:cxn>
                  <a:cxn ang="0">
                    <a:pos x="T6" y="T7"/>
                  </a:cxn>
                  <a:cxn ang="0">
                    <a:pos x="T8" y="T9"/>
                  </a:cxn>
                </a:cxnLst>
                <a:rect l="0" t="0" r="r" b="b"/>
                <a:pathLst>
                  <a:path w="149" h="49">
                    <a:moveTo>
                      <a:pt x="0" y="32"/>
                    </a:moveTo>
                    <a:lnTo>
                      <a:pt x="0" y="49"/>
                    </a:lnTo>
                    <a:lnTo>
                      <a:pt x="149" y="14"/>
                    </a:lnTo>
                    <a:lnTo>
                      <a:pt x="147"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2" name="Freeform 825"/>
              <p:cNvSpPr>
                <a:spLocks/>
              </p:cNvSpPr>
              <p:nvPr/>
            </p:nvSpPr>
            <p:spPr bwMode="auto">
              <a:xfrm>
                <a:off x="-3650035" y="4013349"/>
                <a:ext cx="6350" cy="19050"/>
              </a:xfrm>
              <a:custGeom>
                <a:avLst/>
                <a:gdLst>
                  <a:gd name="T0" fmla="*/ 2 w 4"/>
                  <a:gd name="T1" fmla="*/ 12 h 12"/>
                  <a:gd name="T2" fmla="*/ 4 w 4"/>
                  <a:gd name="T3" fmla="*/ 12 h 12"/>
                  <a:gd name="T4" fmla="*/ 4 w 4"/>
                  <a:gd name="T5" fmla="*/ 9 h 12"/>
                  <a:gd name="T6" fmla="*/ 4 w 4"/>
                  <a:gd name="T7" fmla="*/ 5 h 12"/>
                  <a:gd name="T8" fmla="*/ 4 w 4"/>
                  <a:gd name="T9" fmla="*/ 0 h 12"/>
                  <a:gd name="T10" fmla="*/ 2 w 4"/>
                  <a:gd name="T11" fmla="*/ 0 h 12"/>
                  <a:gd name="T12" fmla="*/ 0 w 4"/>
                  <a:gd name="T13" fmla="*/ 5 h 12"/>
                  <a:gd name="T14" fmla="*/ 0 w 4"/>
                  <a:gd name="T15" fmla="*/ 9 h 12"/>
                  <a:gd name="T16" fmla="*/ 2 w 4"/>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12"/>
                    </a:moveTo>
                    <a:lnTo>
                      <a:pt x="4" y="12"/>
                    </a:lnTo>
                    <a:lnTo>
                      <a:pt x="4" y="9"/>
                    </a:lnTo>
                    <a:lnTo>
                      <a:pt x="4" y="5"/>
                    </a:lnTo>
                    <a:lnTo>
                      <a:pt x="4" y="0"/>
                    </a:lnTo>
                    <a:lnTo>
                      <a:pt x="2" y="0"/>
                    </a:lnTo>
                    <a:lnTo>
                      <a:pt x="0" y="5"/>
                    </a:lnTo>
                    <a:lnTo>
                      <a:pt x="0" y="9"/>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3" name="Freeform 826"/>
              <p:cNvSpPr>
                <a:spLocks/>
              </p:cNvSpPr>
              <p:nvPr/>
            </p:nvSpPr>
            <p:spPr bwMode="auto">
              <a:xfrm>
                <a:off x="-3689722" y="4027637"/>
                <a:ext cx="7937" cy="11113"/>
              </a:xfrm>
              <a:custGeom>
                <a:avLst/>
                <a:gdLst>
                  <a:gd name="T0" fmla="*/ 3 w 5"/>
                  <a:gd name="T1" fmla="*/ 7 h 7"/>
                  <a:gd name="T2" fmla="*/ 5 w 5"/>
                  <a:gd name="T3" fmla="*/ 7 h 7"/>
                  <a:gd name="T4" fmla="*/ 3 w 5"/>
                  <a:gd name="T5" fmla="*/ 5 h 7"/>
                  <a:gd name="T6" fmla="*/ 3 w 5"/>
                  <a:gd name="T7" fmla="*/ 3 h 7"/>
                  <a:gd name="T8" fmla="*/ 3 w 5"/>
                  <a:gd name="T9" fmla="*/ 0 h 7"/>
                  <a:gd name="T10" fmla="*/ 0 w 5"/>
                  <a:gd name="T11" fmla="*/ 0 h 7"/>
                  <a:gd name="T12" fmla="*/ 0 w 5"/>
                  <a:gd name="T13" fmla="*/ 3 h 7"/>
                  <a:gd name="T14" fmla="*/ 0 w 5"/>
                  <a:gd name="T15" fmla="*/ 5 h 7"/>
                  <a:gd name="T16" fmla="*/ 0 w 5"/>
                  <a:gd name="T17" fmla="*/ 7 h 7"/>
                  <a:gd name="T18" fmla="*/ 3 w 5"/>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7">
                    <a:moveTo>
                      <a:pt x="3" y="7"/>
                    </a:moveTo>
                    <a:lnTo>
                      <a:pt x="5" y="7"/>
                    </a:lnTo>
                    <a:lnTo>
                      <a:pt x="3" y="5"/>
                    </a:lnTo>
                    <a:lnTo>
                      <a:pt x="3" y="3"/>
                    </a:lnTo>
                    <a:lnTo>
                      <a:pt x="3" y="0"/>
                    </a:lnTo>
                    <a:lnTo>
                      <a:pt x="0" y="0"/>
                    </a:lnTo>
                    <a:lnTo>
                      <a:pt x="0" y="3"/>
                    </a:lnTo>
                    <a:lnTo>
                      <a:pt x="0" y="5"/>
                    </a:lnTo>
                    <a:lnTo>
                      <a:pt x="0" y="7"/>
                    </a:lnTo>
                    <a:lnTo>
                      <a:pt x="3"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4" name="Freeform 827"/>
              <p:cNvSpPr>
                <a:spLocks/>
              </p:cNvSpPr>
              <p:nvPr/>
            </p:nvSpPr>
            <p:spPr bwMode="auto">
              <a:xfrm>
                <a:off x="-3710360" y="4032399"/>
                <a:ext cx="14287" cy="6350"/>
              </a:xfrm>
              <a:custGeom>
                <a:avLst/>
                <a:gdLst>
                  <a:gd name="T0" fmla="*/ 2 w 9"/>
                  <a:gd name="T1" fmla="*/ 4 h 4"/>
                  <a:gd name="T2" fmla="*/ 9 w 9"/>
                  <a:gd name="T3" fmla="*/ 4 h 4"/>
                  <a:gd name="T4" fmla="*/ 9 w 9"/>
                  <a:gd name="T5" fmla="*/ 0 h 4"/>
                  <a:gd name="T6" fmla="*/ 0 w 9"/>
                  <a:gd name="T7" fmla="*/ 0 h 4"/>
                  <a:gd name="T8" fmla="*/ 2 w 9"/>
                  <a:gd name="T9" fmla="*/ 0 h 4"/>
                  <a:gd name="T10" fmla="*/ 2 w 9"/>
                  <a:gd name="T11" fmla="*/ 4 h 4"/>
                </a:gdLst>
                <a:ahLst/>
                <a:cxnLst>
                  <a:cxn ang="0">
                    <a:pos x="T0" y="T1"/>
                  </a:cxn>
                  <a:cxn ang="0">
                    <a:pos x="T2" y="T3"/>
                  </a:cxn>
                  <a:cxn ang="0">
                    <a:pos x="T4" y="T5"/>
                  </a:cxn>
                  <a:cxn ang="0">
                    <a:pos x="T6" y="T7"/>
                  </a:cxn>
                  <a:cxn ang="0">
                    <a:pos x="T8" y="T9"/>
                  </a:cxn>
                  <a:cxn ang="0">
                    <a:pos x="T10" y="T11"/>
                  </a:cxn>
                </a:cxnLst>
                <a:rect l="0" t="0" r="r" b="b"/>
                <a:pathLst>
                  <a:path w="9" h="4">
                    <a:moveTo>
                      <a:pt x="2" y="4"/>
                    </a:moveTo>
                    <a:lnTo>
                      <a:pt x="9" y="4"/>
                    </a:lnTo>
                    <a:lnTo>
                      <a:pt x="9" y="0"/>
                    </a:lnTo>
                    <a:lnTo>
                      <a:pt x="0" y="0"/>
                    </a:lnTo>
                    <a:lnTo>
                      <a:pt x="2" y="0"/>
                    </a:lnTo>
                    <a:lnTo>
                      <a:pt x="2" y="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5" name="Freeform 828"/>
              <p:cNvSpPr>
                <a:spLocks/>
              </p:cNvSpPr>
              <p:nvPr/>
            </p:nvSpPr>
            <p:spPr bwMode="auto">
              <a:xfrm>
                <a:off x="-3611935" y="4005412"/>
                <a:ext cx="14287" cy="15875"/>
              </a:xfrm>
              <a:custGeom>
                <a:avLst/>
                <a:gdLst>
                  <a:gd name="T0" fmla="*/ 2 w 9"/>
                  <a:gd name="T1" fmla="*/ 10 h 10"/>
                  <a:gd name="T2" fmla="*/ 7 w 9"/>
                  <a:gd name="T3" fmla="*/ 10 h 10"/>
                  <a:gd name="T4" fmla="*/ 9 w 9"/>
                  <a:gd name="T5" fmla="*/ 10 h 10"/>
                  <a:gd name="T6" fmla="*/ 9 w 9"/>
                  <a:gd name="T7" fmla="*/ 7 h 10"/>
                  <a:gd name="T8" fmla="*/ 9 w 9"/>
                  <a:gd name="T9" fmla="*/ 0 h 10"/>
                  <a:gd name="T10" fmla="*/ 7 w 9"/>
                  <a:gd name="T11" fmla="*/ 0 h 10"/>
                  <a:gd name="T12" fmla="*/ 0 w 9"/>
                  <a:gd name="T13" fmla="*/ 0 h 10"/>
                  <a:gd name="T14" fmla="*/ 0 w 9"/>
                  <a:gd name="T15" fmla="*/ 5 h 10"/>
                  <a:gd name="T16" fmla="*/ 0 w 9"/>
                  <a:gd name="T17" fmla="*/ 7 h 10"/>
                  <a:gd name="T18" fmla="*/ 0 w 9"/>
                  <a:gd name="T19" fmla="*/ 10 h 10"/>
                  <a:gd name="T20" fmla="*/ 2 w 9"/>
                  <a:gd name="T2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0">
                    <a:moveTo>
                      <a:pt x="2" y="10"/>
                    </a:moveTo>
                    <a:lnTo>
                      <a:pt x="7" y="10"/>
                    </a:lnTo>
                    <a:lnTo>
                      <a:pt x="9" y="10"/>
                    </a:lnTo>
                    <a:lnTo>
                      <a:pt x="9" y="7"/>
                    </a:lnTo>
                    <a:lnTo>
                      <a:pt x="9" y="0"/>
                    </a:lnTo>
                    <a:lnTo>
                      <a:pt x="7" y="0"/>
                    </a:lnTo>
                    <a:lnTo>
                      <a:pt x="0" y="0"/>
                    </a:lnTo>
                    <a:lnTo>
                      <a:pt x="0" y="5"/>
                    </a:lnTo>
                    <a:lnTo>
                      <a:pt x="0" y="7"/>
                    </a:lnTo>
                    <a:lnTo>
                      <a:pt x="0" y="10"/>
                    </a:lnTo>
                    <a:lnTo>
                      <a:pt x="2" y="1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6" name="Freeform 829"/>
              <p:cNvSpPr>
                <a:spLocks/>
              </p:cNvSpPr>
              <p:nvPr/>
            </p:nvSpPr>
            <p:spPr bwMode="auto">
              <a:xfrm>
                <a:off x="-3569072" y="3995887"/>
                <a:ext cx="11112" cy="17463"/>
              </a:xfrm>
              <a:custGeom>
                <a:avLst/>
                <a:gdLst>
                  <a:gd name="T0" fmla="*/ 5 w 7"/>
                  <a:gd name="T1" fmla="*/ 11 h 11"/>
                  <a:gd name="T2" fmla="*/ 7 w 7"/>
                  <a:gd name="T3" fmla="*/ 6 h 11"/>
                  <a:gd name="T4" fmla="*/ 7 w 7"/>
                  <a:gd name="T5" fmla="*/ 4 h 11"/>
                  <a:gd name="T6" fmla="*/ 7 w 7"/>
                  <a:gd name="T7" fmla="*/ 2 h 11"/>
                  <a:gd name="T8" fmla="*/ 7 w 7"/>
                  <a:gd name="T9" fmla="*/ 0 h 11"/>
                  <a:gd name="T10" fmla="*/ 5 w 7"/>
                  <a:gd name="T11" fmla="*/ 0 h 11"/>
                  <a:gd name="T12" fmla="*/ 0 w 7"/>
                  <a:gd name="T13" fmla="*/ 2 h 11"/>
                  <a:gd name="T14" fmla="*/ 0 w 7"/>
                  <a:gd name="T15" fmla="*/ 6 h 11"/>
                  <a:gd name="T16" fmla="*/ 5 w 7"/>
                  <a:gd name="T1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5" y="11"/>
                    </a:moveTo>
                    <a:lnTo>
                      <a:pt x="7" y="6"/>
                    </a:lnTo>
                    <a:lnTo>
                      <a:pt x="7" y="4"/>
                    </a:lnTo>
                    <a:lnTo>
                      <a:pt x="7" y="2"/>
                    </a:lnTo>
                    <a:lnTo>
                      <a:pt x="7" y="0"/>
                    </a:lnTo>
                    <a:lnTo>
                      <a:pt x="5" y="0"/>
                    </a:lnTo>
                    <a:lnTo>
                      <a:pt x="0" y="2"/>
                    </a:lnTo>
                    <a:lnTo>
                      <a:pt x="0" y="6"/>
                    </a:lnTo>
                    <a:lnTo>
                      <a:pt x="5"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7" name="Freeform 830"/>
              <p:cNvSpPr>
                <a:spLocks/>
              </p:cNvSpPr>
              <p:nvPr/>
            </p:nvSpPr>
            <p:spPr bwMode="auto">
              <a:xfrm>
                <a:off x="-3543672" y="3991124"/>
                <a:ext cx="3175" cy="14288"/>
              </a:xfrm>
              <a:custGeom>
                <a:avLst/>
                <a:gdLst>
                  <a:gd name="T0" fmla="*/ 2 w 2"/>
                  <a:gd name="T1" fmla="*/ 9 h 9"/>
                  <a:gd name="T2" fmla="*/ 2 w 2"/>
                  <a:gd name="T3" fmla="*/ 9 h 9"/>
                  <a:gd name="T4" fmla="*/ 2 w 2"/>
                  <a:gd name="T5" fmla="*/ 7 h 9"/>
                  <a:gd name="T6" fmla="*/ 2 w 2"/>
                  <a:gd name="T7" fmla="*/ 3 h 9"/>
                  <a:gd name="T8" fmla="*/ 0 w 2"/>
                  <a:gd name="T9" fmla="*/ 0 h 9"/>
                  <a:gd name="T10" fmla="*/ 0 w 2"/>
                  <a:gd name="T11" fmla="*/ 5 h 9"/>
                  <a:gd name="T12" fmla="*/ 0 w 2"/>
                  <a:gd name="T13" fmla="*/ 7 h 9"/>
                  <a:gd name="T14" fmla="*/ 0 w 2"/>
                  <a:gd name="T15" fmla="*/ 9 h 9"/>
                  <a:gd name="T16" fmla="*/ 2 w 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9"/>
                    </a:moveTo>
                    <a:lnTo>
                      <a:pt x="2" y="9"/>
                    </a:lnTo>
                    <a:lnTo>
                      <a:pt x="2" y="7"/>
                    </a:lnTo>
                    <a:lnTo>
                      <a:pt x="2" y="3"/>
                    </a:lnTo>
                    <a:lnTo>
                      <a:pt x="0" y="0"/>
                    </a:lnTo>
                    <a:lnTo>
                      <a:pt x="0" y="5"/>
                    </a:lnTo>
                    <a:lnTo>
                      <a:pt x="0" y="7"/>
                    </a:lnTo>
                    <a:lnTo>
                      <a:pt x="0" y="9"/>
                    </a:lnTo>
                    <a:lnTo>
                      <a:pt x="2"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8" name="Freeform 831"/>
              <p:cNvSpPr>
                <a:spLocks/>
              </p:cNvSpPr>
              <p:nvPr/>
            </p:nvSpPr>
            <p:spPr bwMode="auto">
              <a:xfrm>
                <a:off x="-3526210" y="3987949"/>
                <a:ext cx="6350" cy="14288"/>
              </a:xfrm>
              <a:custGeom>
                <a:avLst/>
                <a:gdLst>
                  <a:gd name="T0" fmla="*/ 4 w 4"/>
                  <a:gd name="T1" fmla="*/ 9 h 9"/>
                  <a:gd name="T2" fmla="*/ 4 w 4"/>
                  <a:gd name="T3" fmla="*/ 7 h 9"/>
                  <a:gd name="T4" fmla="*/ 4 w 4"/>
                  <a:gd name="T5" fmla="*/ 5 h 9"/>
                  <a:gd name="T6" fmla="*/ 4 w 4"/>
                  <a:gd name="T7" fmla="*/ 0 h 9"/>
                  <a:gd name="T8" fmla="*/ 2 w 4"/>
                  <a:gd name="T9" fmla="*/ 0 h 9"/>
                  <a:gd name="T10" fmla="*/ 0 w 4"/>
                  <a:gd name="T11" fmla="*/ 0 h 9"/>
                  <a:gd name="T12" fmla="*/ 0 w 4"/>
                  <a:gd name="T13" fmla="*/ 5 h 9"/>
                  <a:gd name="T14" fmla="*/ 0 w 4"/>
                  <a:gd name="T15" fmla="*/ 7 h 9"/>
                  <a:gd name="T16" fmla="*/ 0 w 4"/>
                  <a:gd name="T17" fmla="*/ 9 h 9"/>
                  <a:gd name="T18" fmla="*/ 4 w 4"/>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9">
                    <a:moveTo>
                      <a:pt x="4" y="9"/>
                    </a:moveTo>
                    <a:lnTo>
                      <a:pt x="4" y="7"/>
                    </a:lnTo>
                    <a:lnTo>
                      <a:pt x="4" y="5"/>
                    </a:lnTo>
                    <a:lnTo>
                      <a:pt x="4" y="0"/>
                    </a:lnTo>
                    <a:lnTo>
                      <a:pt x="2" y="0"/>
                    </a:lnTo>
                    <a:lnTo>
                      <a:pt x="0" y="0"/>
                    </a:lnTo>
                    <a:lnTo>
                      <a:pt x="0" y="5"/>
                    </a:lnTo>
                    <a:lnTo>
                      <a:pt x="0" y="7"/>
                    </a:lnTo>
                    <a:lnTo>
                      <a:pt x="0"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49" name="Freeform 832"/>
              <p:cNvSpPr>
                <a:spLocks/>
              </p:cNvSpPr>
              <p:nvPr/>
            </p:nvSpPr>
            <p:spPr bwMode="auto">
              <a:xfrm>
                <a:off x="-3650035" y="3980012"/>
                <a:ext cx="6350" cy="11113"/>
              </a:xfrm>
              <a:custGeom>
                <a:avLst/>
                <a:gdLst>
                  <a:gd name="T0" fmla="*/ 2 w 4"/>
                  <a:gd name="T1" fmla="*/ 7 h 7"/>
                  <a:gd name="T2" fmla="*/ 2 w 4"/>
                  <a:gd name="T3" fmla="*/ 7 h 7"/>
                  <a:gd name="T4" fmla="*/ 4 w 4"/>
                  <a:gd name="T5" fmla="*/ 7 h 7"/>
                  <a:gd name="T6" fmla="*/ 4 w 4"/>
                  <a:gd name="T7" fmla="*/ 5 h 7"/>
                  <a:gd name="T8" fmla="*/ 4 w 4"/>
                  <a:gd name="T9" fmla="*/ 0 h 7"/>
                  <a:gd name="T10" fmla="*/ 2 w 4"/>
                  <a:gd name="T11" fmla="*/ 0 h 7"/>
                  <a:gd name="T12" fmla="*/ 0 w 4"/>
                  <a:gd name="T13" fmla="*/ 0 h 7"/>
                  <a:gd name="T14" fmla="*/ 0 w 4"/>
                  <a:gd name="T15" fmla="*/ 5 h 7"/>
                  <a:gd name="T16" fmla="*/ 0 w 4"/>
                  <a:gd name="T17" fmla="*/ 7 h 7"/>
                  <a:gd name="T18" fmla="*/ 2 w 4"/>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7">
                    <a:moveTo>
                      <a:pt x="2" y="7"/>
                    </a:moveTo>
                    <a:lnTo>
                      <a:pt x="2" y="7"/>
                    </a:lnTo>
                    <a:lnTo>
                      <a:pt x="4" y="7"/>
                    </a:lnTo>
                    <a:lnTo>
                      <a:pt x="4" y="5"/>
                    </a:lnTo>
                    <a:lnTo>
                      <a:pt x="4" y="0"/>
                    </a:lnTo>
                    <a:lnTo>
                      <a:pt x="2" y="0"/>
                    </a:lnTo>
                    <a:lnTo>
                      <a:pt x="0" y="0"/>
                    </a:lnTo>
                    <a:lnTo>
                      <a:pt x="0" y="5"/>
                    </a:lnTo>
                    <a:lnTo>
                      <a:pt x="0" y="7"/>
                    </a:lnTo>
                    <a:lnTo>
                      <a:pt x="2"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0" name="Freeform 833"/>
              <p:cNvSpPr>
                <a:spLocks/>
              </p:cNvSpPr>
              <p:nvPr/>
            </p:nvSpPr>
            <p:spPr bwMode="auto">
              <a:xfrm>
                <a:off x="-3689722" y="3991124"/>
                <a:ext cx="7937" cy="14288"/>
              </a:xfrm>
              <a:custGeom>
                <a:avLst/>
                <a:gdLst>
                  <a:gd name="T0" fmla="*/ 3 w 5"/>
                  <a:gd name="T1" fmla="*/ 9 h 9"/>
                  <a:gd name="T2" fmla="*/ 3 w 5"/>
                  <a:gd name="T3" fmla="*/ 9 h 9"/>
                  <a:gd name="T4" fmla="*/ 5 w 5"/>
                  <a:gd name="T5" fmla="*/ 9 h 9"/>
                  <a:gd name="T6" fmla="*/ 5 w 5"/>
                  <a:gd name="T7" fmla="*/ 5 h 9"/>
                  <a:gd name="T8" fmla="*/ 5 w 5"/>
                  <a:gd name="T9" fmla="*/ 0 h 9"/>
                  <a:gd name="T10" fmla="*/ 3 w 5"/>
                  <a:gd name="T11" fmla="*/ 0 h 9"/>
                  <a:gd name="T12" fmla="*/ 0 w 5"/>
                  <a:gd name="T13" fmla="*/ 0 h 9"/>
                  <a:gd name="T14" fmla="*/ 0 w 5"/>
                  <a:gd name="T15" fmla="*/ 5 h 9"/>
                  <a:gd name="T16" fmla="*/ 0 w 5"/>
                  <a:gd name="T17" fmla="*/ 9 h 9"/>
                  <a:gd name="T18" fmla="*/ 3 w 5"/>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3" y="9"/>
                    </a:moveTo>
                    <a:lnTo>
                      <a:pt x="3" y="9"/>
                    </a:lnTo>
                    <a:lnTo>
                      <a:pt x="5" y="9"/>
                    </a:lnTo>
                    <a:lnTo>
                      <a:pt x="5" y="5"/>
                    </a:lnTo>
                    <a:lnTo>
                      <a:pt x="5" y="0"/>
                    </a:lnTo>
                    <a:lnTo>
                      <a:pt x="3" y="0"/>
                    </a:lnTo>
                    <a:lnTo>
                      <a:pt x="0" y="0"/>
                    </a:lnTo>
                    <a:lnTo>
                      <a:pt x="0" y="5"/>
                    </a:lnTo>
                    <a:lnTo>
                      <a:pt x="0" y="9"/>
                    </a:lnTo>
                    <a:lnTo>
                      <a:pt x="3"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1" name="Freeform 834"/>
              <p:cNvSpPr>
                <a:spLocks/>
              </p:cNvSpPr>
              <p:nvPr/>
            </p:nvSpPr>
            <p:spPr bwMode="auto">
              <a:xfrm>
                <a:off x="-3710360" y="3991124"/>
                <a:ext cx="14287" cy="22225"/>
              </a:xfrm>
              <a:custGeom>
                <a:avLst/>
                <a:gdLst>
                  <a:gd name="T0" fmla="*/ 4 w 9"/>
                  <a:gd name="T1" fmla="*/ 9 h 14"/>
                  <a:gd name="T2" fmla="*/ 4 w 9"/>
                  <a:gd name="T3" fmla="*/ 9 h 14"/>
                  <a:gd name="T4" fmla="*/ 9 w 9"/>
                  <a:gd name="T5" fmla="*/ 9 h 14"/>
                  <a:gd name="T6" fmla="*/ 9 w 9"/>
                  <a:gd name="T7" fmla="*/ 3 h 14"/>
                  <a:gd name="T8" fmla="*/ 9 w 9"/>
                  <a:gd name="T9" fmla="*/ 0 h 14"/>
                  <a:gd name="T10" fmla="*/ 4 w 9"/>
                  <a:gd name="T11" fmla="*/ 0 h 14"/>
                  <a:gd name="T12" fmla="*/ 0 w 9"/>
                  <a:gd name="T13" fmla="*/ 0 h 14"/>
                  <a:gd name="T14" fmla="*/ 0 w 9"/>
                  <a:gd name="T15" fmla="*/ 3 h 14"/>
                  <a:gd name="T16" fmla="*/ 0 w 9"/>
                  <a:gd name="T17" fmla="*/ 9 h 14"/>
                  <a:gd name="T18" fmla="*/ 0 w 9"/>
                  <a:gd name="T19" fmla="*/ 14 h 14"/>
                  <a:gd name="T20" fmla="*/ 4 w 9"/>
                  <a:gd name="T2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4">
                    <a:moveTo>
                      <a:pt x="4" y="9"/>
                    </a:moveTo>
                    <a:lnTo>
                      <a:pt x="4" y="9"/>
                    </a:lnTo>
                    <a:lnTo>
                      <a:pt x="9" y="9"/>
                    </a:lnTo>
                    <a:lnTo>
                      <a:pt x="9" y="3"/>
                    </a:lnTo>
                    <a:lnTo>
                      <a:pt x="9" y="0"/>
                    </a:lnTo>
                    <a:lnTo>
                      <a:pt x="4" y="0"/>
                    </a:lnTo>
                    <a:lnTo>
                      <a:pt x="0" y="0"/>
                    </a:lnTo>
                    <a:lnTo>
                      <a:pt x="0" y="3"/>
                    </a:lnTo>
                    <a:lnTo>
                      <a:pt x="0" y="9"/>
                    </a:lnTo>
                    <a:lnTo>
                      <a:pt x="0" y="14"/>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2" name="Freeform 835"/>
              <p:cNvSpPr>
                <a:spLocks/>
              </p:cNvSpPr>
              <p:nvPr/>
            </p:nvSpPr>
            <p:spPr bwMode="auto">
              <a:xfrm>
                <a:off x="-3611935" y="3970487"/>
                <a:ext cx="11112" cy="17463"/>
              </a:xfrm>
              <a:custGeom>
                <a:avLst/>
                <a:gdLst>
                  <a:gd name="T0" fmla="*/ 2 w 7"/>
                  <a:gd name="T1" fmla="*/ 6 h 11"/>
                  <a:gd name="T2" fmla="*/ 2 w 7"/>
                  <a:gd name="T3" fmla="*/ 6 h 11"/>
                  <a:gd name="T4" fmla="*/ 7 w 7"/>
                  <a:gd name="T5" fmla="*/ 6 h 11"/>
                  <a:gd name="T6" fmla="*/ 7 w 7"/>
                  <a:gd name="T7" fmla="*/ 0 h 11"/>
                  <a:gd name="T8" fmla="*/ 2 w 7"/>
                  <a:gd name="T9" fmla="*/ 0 h 11"/>
                  <a:gd name="T10" fmla="*/ 0 w 7"/>
                  <a:gd name="T11" fmla="*/ 0 h 11"/>
                  <a:gd name="T12" fmla="*/ 0 w 7"/>
                  <a:gd name="T13" fmla="*/ 2 h 11"/>
                  <a:gd name="T14" fmla="*/ 0 w 7"/>
                  <a:gd name="T15" fmla="*/ 6 h 11"/>
                  <a:gd name="T16" fmla="*/ 0 w 7"/>
                  <a:gd name="T17" fmla="*/ 11 h 11"/>
                  <a:gd name="T18" fmla="*/ 2 w 7"/>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1">
                    <a:moveTo>
                      <a:pt x="2" y="6"/>
                    </a:moveTo>
                    <a:lnTo>
                      <a:pt x="2" y="6"/>
                    </a:lnTo>
                    <a:lnTo>
                      <a:pt x="7" y="6"/>
                    </a:lnTo>
                    <a:lnTo>
                      <a:pt x="7" y="0"/>
                    </a:lnTo>
                    <a:lnTo>
                      <a:pt x="2" y="0"/>
                    </a:lnTo>
                    <a:lnTo>
                      <a:pt x="0" y="0"/>
                    </a:lnTo>
                    <a:lnTo>
                      <a:pt x="0" y="2"/>
                    </a:lnTo>
                    <a:lnTo>
                      <a:pt x="0" y="6"/>
                    </a:lnTo>
                    <a:lnTo>
                      <a:pt x="0" y="11"/>
                    </a:lnTo>
                    <a:lnTo>
                      <a:pt x="2" y="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3" name="Freeform 836"/>
              <p:cNvSpPr>
                <a:spLocks/>
              </p:cNvSpPr>
              <p:nvPr/>
            </p:nvSpPr>
            <p:spPr bwMode="auto">
              <a:xfrm>
                <a:off x="-3569072" y="3959374"/>
                <a:ext cx="14287" cy="14288"/>
              </a:xfrm>
              <a:custGeom>
                <a:avLst/>
                <a:gdLst>
                  <a:gd name="T0" fmla="*/ 7 w 9"/>
                  <a:gd name="T1" fmla="*/ 9 h 9"/>
                  <a:gd name="T2" fmla="*/ 7 w 9"/>
                  <a:gd name="T3" fmla="*/ 9 h 9"/>
                  <a:gd name="T4" fmla="*/ 9 w 9"/>
                  <a:gd name="T5" fmla="*/ 9 h 9"/>
                  <a:gd name="T6" fmla="*/ 7 w 9"/>
                  <a:gd name="T7" fmla="*/ 7 h 9"/>
                  <a:gd name="T8" fmla="*/ 7 w 9"/>
                  <a:gd name="T9" fmla="*/ 0 h 9"/>
                  <a:gd name="T10" fmla="*/ 0 w 9"/>
                  <a:gd name="T11" fmla="*/ 2 h 9"/>
                  <a:gd name="T12" fmla="*/ 0 w 9"/>
                  <a:gd name="T13" fmla="*/ 7 h 9"/>
                  <a:gd name="T14" fmla="*/ 0 w 9"/>
                  <a:gd name="T15" fmla="*/ 9 h 9"/>
                  <a:gd name="T16" fmla="*/ 7 w 9"/>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9"/>
                    </a:moveTo>
                    <a:lnTo>
                      <a:pt x="7" y="9"/>
                    </a:lnTo>
                    <a:lnTo>
                      <a:pt x="9" y="9"/>
                    </a:lnTo>
                    <a:lnTo>
                      <a:pt x="7" y="7"/>
                    </a:lnTo>
                    <a:lnTo>
                      <a:pt x="7" y="0"/>
                    </a:lnTo>
                    <a:lnTo>
                      <a:pt x="0" y="2"/>
                    </a:lnTo>
                    <a:lnTo>
                      <a:pt x="0" y="7"/>
                    </a:lnTo>
                    <a:lnTo>
                      <a:pt x="0"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4" name="Freeform 837"/>
              <p:cNvSpPr>
                <a:spLocks/>
              </p:cNvSpPr>
              <p:nvPr/>
            </p:nvSpPr>
            <p:spPr bwMode="auto">
              <a:xfrm>
                <a:off x="-3551610" y="3959374"/>
                <a:ext cx="17462" cy="14288"/>
              </a:xfrm>
              <a:custGeom>
                <a:avLst/>
                <a:gdLst>
                  <a:gd name="T0" fmla="*/ 7 w 11"/>
                  <a:gd name="T1" fmla="*/ 9 h 9"/>
                  <a:gd name="T2" fmla="*/ 7 w 11"/>
                  <a:gd name="T3" fmla="*/ 9 h 9"/>
                  <a:gd name="T4" fmla="*/ 11 w 11"/>
                  <a:gd name="T5" fmla="*/ 7 h 9"/>
                  <a:gd name="T6" fmla="*/ 11 w 11"/>
                  <a:gd name="T7" fmla="*/ 0 h 9"/>
                  <a:gd name="T8" fmla="*/ 9 w 11"/>
                  <a:gd name="T9" fmla="*/ 0 h 9"/>
                  <a:gd name="T10" fmla="*/ 5 w 11"/>
                  <a:gd name="T11" fmla="*/ 0 h 9"/>
                  <a:gd name="T12" fmla="*/ 0 w 11"/>
                  <a:gd name="T13" fmla="*/ 0 h 9"/>
                  <a:gd name="T14" fmla="*/ 5 w 11"/>
                  <a:gd name="T15" fmla="*/ 2 h 9"/>
                  <a:gd name="T16" fmla="*/ 5 w 11"/>
                  <a:gd name="T17" fmla="*/ 7 h 9"/>
                  <a:gd name="T18" fmla="*/ 5 w 11"/>
                  <a:gd name="T19" fmla="*/ 9 h 9"/>
                  <a:gd name="T20" fmla="*/ 7 w 11"/>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9">
                    <a:moveTo>
                      <a:pt x="7" y="9"/>
                    </a:moveTo>
                    <a:lnTo>
                      <a:pt x="7" y="9"/>
                    </a:lnTo>
                    <a:lnTo>
                      <a:pt x="11" y="7"/>
                    </a:lnTo>
                    <a:lnTo>
                      <a:pt x="11" y="0"/>
                    </a:lnTo>
                    <a:lnTo>
                      <a:pt x="9" y="0"/>
                    </a:lnTo>
                    <a:lnTo>
                      <a:pt x="5" y="0"/>
                    </a:lnTo>
                    <a:lnTo>
                      <a:pt x="0" y="0"/>
                    </a:lnTo>
                    <a:lnTo>
                      <a:pt x="5" y="2"/>
                    </a:lnTo>
                    <a:lnTo>
                      <a:pt x="5" y="7"/>
                    </a:lnTo>
                    <a:lnTo>
                      <a:pt x="5"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5" name="Freeform 838"/>
              <p:cNvSpPr>
                <a:spLocks/>
              </p:cNvSpPr>
              <p:nvPr/>
            </p:nvSpPr>
            <p:spPr bwMode="auto">
              <a:xfrm>
                <a:off x="-3534147" y="3948262"/>
                <a:ext cx="14287" cy="17463"/>
              </a:xfrm>
              <a:custGeom>
                <a:avLst/>
                <a:gdLst>
                  <a:gd name="T0" fmla="*/ 7 w 9"/>
                  <a:gd name="T1" fmla="*/ 11 h 11"/>
                  <a:gd name="T2" fmla="*/ 9 w 9"/>
                  <a:gd name="T3" fmla="*/ 11 h 11"/>
                  <a:gd name="T4" fmla="*/ 9 w 9"/>
                  <a:gd name="T5" fmla="*/ 9 h 11"/>
                  <a:gd name="T6" fmla="*/ 9 w 9"/>
                  <a:gd name="T7" fmla="*/ 4 h 11"/>
                  <a:gd name="T8" fmla="*/ 7 w 9"/>
                  <a:gd name="T9" fmla="*/ 0 h 11"/>
                  <a:gd name="T10" fmla="*/ 0 w 9"/>
                  <a:gd name="T11" fmla="*/ 4 h 11"/>
                  <a:gd name="T12" fmla="*/ 0 w 9"/>
                  <a:gd name="T13" fmla="*/ 9 h 11"/>
                  <a:gd name="T14" fmla="*/ 7 w 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7" y="11"/>
                    </a:moveTo>
                    <a:lnTo>
                      <a:pt x="9" y="11"/>
                    </a:lnTo>
                    <a:lnTo>
                      <a:pt x="9" y="9"/>
                    </a:lnTo>
                    <a:lnTo>
                      <a:pt x="9" y="4"/>
                    </a:lnTo>
                    <a:lnTo>
                      <a:pt x="7" y="0"/>
                    </a:lnTo>
                    <a:lnTo>
                      <a:pt x="0" y="4"/>
                    </a:lnTo>
                    <a:lnTo>
                      <a:pt x="0" y="9"/>
                    </a:lnTo>
                    <a:lnTo>
                      <a:pt x="7"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6" name="Freeform 839"/>
              <p:cNvSpPr>
                <a:spLocks/>
              </p:cNvSpPr>
              <p:nvPr/>
            </p:nvSpPr>
            <p:spPr bwMode="auto">
              <a:xfrm>
                <a:off x="-3396035" y="3926037"/>
                <a:ext cx="11112" cy="11113"/>
              </a:xfrm>
              <a:custGeom>
                <a:avLst/>
                <a:gdLst>
                  <a:gd name="T0" fmla="*/ 5 w 7"/>
                  <a:gd name="T1" fmla="*/ 7 h 7"/>
                  <a:gd name="T2" fmla="*/ 7 w 7"/>
                  <a:gd name="T3" fmla="*/ 7 h 7"/>
                  <a:gd name="T4" fmla="*/ 7 w 7"/>
                  <a:gd name="T5" fmla="*/ 5 h 7"/>
                  <a:gd name="T6" fmla="*/ 7 w 7"/>
                  <a:gd name="T7" fmla="*/ 0 h 7"/>
                  <a:gd name="T8" fmla="*/ 5 w 7"/>
                  <a:gd name="T9" fmla="*/ 0 h 7"/>
                  <a:gd name="T10" fmla="*/ 0 w 7"/>
                  <a:gd name="T11" fmla="*/ 0 h 7"/>
                  <a:gd name="T12" fmla="*/ 3 w 7"/>
                  <a:gd name="T13" fmla="*/ 5 h 7"/>
                  <a:gd name="T14" fmla="*/ 5 w 7"/>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7">
                    <a:moveTo>
                      <a:pt x="5" y="7"/>
                    </a:moveTo>
                    <a:lnTo>
                      <a:pt x="7" y="7"/>
                    </a:lnTo>
                    <a:lnTo>
                      <a:pt x="7" y="5"/>
                    </a:lnTo>
                    <a:lnTo>
                      <a:pt x="7" y="0"/>
                    </a:lnTo>
                    <a:lnTo>
                      <a:pt x="5" y="0"/>
                    </a:lnTo>
                    <a:lnTo>
                      <a:pt x="0" y="0"/>
                    </a:lnTo>
                    <a:lnTo>
                      <a:pt x="3" y="5"/>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7" name="Freeform 840"/>
              <p:cNvSpPr>
                <a:spLocks/>
              </p:cNvSpPr>
              <p:nvPr/>
            </p:nvSpPr>
            <p:spPr bwMode="auto">
              <a:xfrm>
                <a:off x="-3410322" y="3926037"/>
                <a:ext cx="14287" cy="11113"/>
              </a:xfrm>
              <a:custGeom>
                <a:avLst/>
                <a:gdLst>
                  <a:gd name="T0" fmla="*/ 5 w 9"/>
                  <a:gd name="T1" fmla="*/ 7 h 7"/>
                  <a:gd name="T2" fmla="*/ 5 w 9"/>
                  <a:gd name="T3" fmla="*/ 7 h 7"/>
                  <a:gd name="T4" fmla="*/ 9 w 9"/>
                  <a:gd name="T5" fmla="*/ 7 h 7"/>
                  <a:gd name="T6" fmla="*/ 9 w 9"/>
                  <a:gd name="T7" fmla="*/ 5 h 7"/>
                  <a:gd name="T8" fmla="*/ 9 w 9"/>
                  <a:gd name="T9" fmla="*/ 2 h 7"/>
                  <a:gd name="T10" fmla="*/ 9 w 9"/>
                  <a:gd name="T11" fmla="*/ 0 h 7"/>
                  <a:gd name="T12" fmla="*/ 5 w 9"/>
                  <a:gd name="T13" fmla="*/ 0 h 7"/>
                  <a:gd name="T14" fmla="*/ 0 w 9"/>
                  <a:gd name="T15" fmla="*/ 0 h 7"/>
                  <a:gd name="T16" fmla="*/ 0 w 9"/>
                  <a:gd name="T17" fmla="*/ 2 h 7"/>
                  <a:gd name="T18" fmla="*/ 0 w 9"/>
                  <a:gd name="T19" fmla="*/ 7 h 7"/>
                  <a:gd name="T20" fmla="*/ 5 w 9"/>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5" y="7"/>
                    </a:moveTo>
                    <a:lnTo>
                      <a:pt x="5" y="7"/>
                    </a:lnTo>
                    <a:lnTo>
                      <a:pt x="9" y="7"/>
                    </a:lnTo>
                    <a:lnTo>
                      <a:pt x="9" y="5"/>
                    </a:lnTo>
                    <a:lnTo>
                      <a:pt x="9" y="2"/>
                    </a:lnTo>
                    <a:lnTo>
                      <a:pt x="9" y="0"/>
                    </a:lnTo>
                    <a:lnTo>
                      <a:pt x="5" y="0"/>
                    </a:lnTo>
                    <a:lnTo>
                      <a:pt x="0" y="0"/>
                    </a:lnTo>
                    <a:lnTo>
                      <a:pt x="0" y="2"/>
                    </a:lnTo>
                    <a:lnTo>
                      <a:pt x="0" y="7"/>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8" name="Freeform 841"/>
              <p:cNvSpPr>
                <a:spLocks/>
              </p:cNvSpPr>
              <p:nvPr/>
            </p:nvSpPr>
            <p:spPr bwMode="auto">
              <a:xfrm>
                <a:off x="-3483347" y="3940324"/>
                <a:ext cx="12700" cy="14288"/>
              </a:xfrm>
              <a:custGeom>
                <a:avLst/>
                <a:gdLst>
                  <a:gd name="T0" fmla="*/ 4 w 8"/>
                  <a:gd name="T1" fmla="*/ 9 h 9"/>
                  <a:gd name="T2" fmla="*/ 4 w 8"/>
                  <a:gd name="T3" fmla="*/ 9 h 9"/>
                  <a:gd name="T4" fmla="*/ 8 w 8"/>
                  <a:gd name="T5" fmla="*/ 5 h 9"/>
                  <a:gd name="T6" fmla="*/ 8 w 8"/>
                  <a:gd name="T7" fmla="*/ 3 h 9"/>
                  <a:gd name="T8" fmla="*/ 8 w 8"/>
                  <a:gd name="T9" fmla="*/ 0 h 9"/>
                  <a:gd name="T10" fmla="*/ 4 w 8"/>
                  <a:gd name="T11" fmla="*/ 0 h 9"/>
                  <a:gd name="T12" fmla="*/ 0 w 8"/>
                  <a:gd name="T13" fmla="*/ 0 h 9"/>
                  <a:gd name="T14" fmla="*/ 2 w 8"/>
                  <a:gd name="T15" fmla="*/ 5 h 9"/>
                  <a:gd name="T16" fmla="*/ 2 w 8"/>
                  <a:gd name="T17" fmla="*/ 9 h 9"/>
                  <a:gd name="T18" fmla="*/ 4 w 8"/>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9">
                    <a:moveTo>
                      <a:pt x="4" y="9"/>
                    </a:moveTo>
                    <a:lnTo>
                      <a:pt x="4" y="9"/>
                    </a:lnTo>
                    <a:lnTo>
                      <a:pt x="8" y="5"/>
                    </a:lnTo>
                    <a:lnTo>
                      <a:pt x="8" y="3"/>
                    </a:lnTo>
                    <a:lnTo>
                      <a:pt x="8" y="0"/>
                    </a:lnTo>
                    <a:lnTo>
                      <a:pt x="4" y="0"/>
                    </a:lnTo>
                    <a:lnTo>
                      <a:pt x="0" y="0"/>
                    </a:lnTo>
                    <a:lnTo>
                      <a:pt x="2" y="5"/>
                    </a:lnTo>
                    <a:lnTo>
                      <a:pt x="2"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59" name="Freeform 842"/>
              <p:cNvSpPr>
                <a:spLocks/>
              </p:cNvSpPr>
              <p:nvPr/>
            </p:nvSpPr>
            <p:spPr bwMode="auto">
              <a:xfrm>
                <a:off x="-3445247" y="3929212"/>
                <a:ext cx="7937" cy="19050"/>
              </a:xfrm>
              <a:custGeom>
                <a:avLst/>
                <a:gdLst>
                  <a:gd name="T0" fmla="*/ 2 w 5"/>
                  <a:gd name="T1" fmla="*/ 12 h 12"/>
                  <a:gd name="T2" fmla="*/ 2 w 5"/>
                  <a:gd name="T3" fmla="*/ 12 h 12"/>
                  <a:gd name="T4" fmla="*/ 5 w 5"/>
                  <a:gd name="T5" fmla="*/ 10 h 12"/>
                  <a:gd name="T6" fmla="*/ 5 w 5"/>
                  <a:gd name="T7" fmla="*/ 5 h 12"/>
                  <a:gd name="T8" fmla="*/ 0 w 5"/>
                  <a:gd name="T9" fmla="*/ 0 h 12"/>
                  <a:gd name="T10" fmla="*/ 0 w 5"/>
                  <a:gd name="T11" fmla="*/ 5 h 12"/>
                  <a:gd name="T12" fmla="*/ 0 w 5"/>
                  <a:gd name="T13" fmla="*/ 10 h 12"/>
                  <a:gd name="T14" fmla="*/ 2 w 5"/>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2">
                    <a:moveTo>
                      <a:pt x="2" y="12"/>
                    </a:moveTo>
                    <a:lnTo>
                      <a:pt x="2" y="12"/>
                    </a:lnTo>
                    <a:lnTo>
                      <a:pt x="5" y="10"/>
                    </a:lnTo>
                    <a:lnTo>
                      <a:pt x="5" y="5"/>
                    </a:lnTo>
                    <a:lnTo>
                      <a:pt x="0" y="0"/>
                    </a:lnTo>
                    <a:lnTo>
                      <a:pt x="0" y="5"/>
                    </a:lnTo>
                    <a:lnTo>
                      <a:pt x="0" y="10"/>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0" name="Freeform 843"/>
              <p:cNvSpPr>
                <a:spLocks/>
              </p:cNvSpPr>
              <p:nvPr/>
            </p:nvSpPr>
            <p:spPr bwMode="auto">
              <a:xfrm>
                <a:off x="-3646860" y="3906987"/>
                <a:ext cx="11112" cy="41275"/>
              </a:xfrm>
              <a:custGeom>
                <a:avLst/>
                <a:gdLst>
                  <a:gd name="T0" fmla="*/ 0 w 7"/>
                  <a:gd name="T1" fmla="*/ 0 h 26"/>
                  <a:gd name="T2" fmla="*/ 2 w 7"/>
                  <a:gd name="T3" fmla="*/ 26 h 26"/>
                  <a:gd name="T4" fmla="*/ 7 w 7"/>
                  <a:gd name="T5" fmla="*/ 26 h 26"/>
                  <a:gd name="T6" fmla="*/ 2 w 7"/>
                  <a:gd name="T7" fmla="*/ 0 h 26"/>
                  <a:gd name="T8" fmla="*/ 0 w 7"/>
                  <a:gd name="T9" fmla="*/ 0 h 26"/>
                </a:gdLst>
                <a:ahLst/>
                <a:cxnLst>
                  <a:cxn ang="0">
                    <a:pos x="T0" y="T1"/>
                  </a:cxn>
                  <a:cxn ang="0">
                    <a:pos x="T2" y="T3"/>
                  </a:cxn>
                  <a:cxn ang="0">
                    <a:pos x="T4" y="T5"/>
                  </a:cxn>
                  <a:cxn ang="0">
                    <a:pos x="T6" y="T7"/>
                  </a:cxn>
                  <a:cxn ang="0">
                    <a:pos x="T8" y="T9"/>
                  </a:cxn>
                </a:cxnLst>
                <a:rect l="0" t="0" r="r" b="b"/>
                <a:pathLst>
                  <a:path w="7" h="26">
                    <a:moveTo>
                      <a:pt x="0" y="0"/>
                    </a:moveTo>
                    <a:lnTo>
                      <a:pt x="2" y="26"/>
                    </a:lnTo>
                    <a:lnTo>
                      <a:pt x="7"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1" name="Freeform 844"/>
              <p:cNvSpPr>
                <a:spLocks/>
              </p:cNvSpPr>
              <p:nvPr/>
            </p:nvSpPr>
            <p:spPr bwMode="auto">
              <a:xfrm>
                <a:off x="-3615110" y="3903812"/>
                <a:ext cx="6350" cy="44450"/>
              </a:xfrm>
              <a:custGeom>
                <a:avLst/>
                <a:gdLst>
                  <a:gd name="T0" fmla="*/ 0 w 4"/>
                  <a:gd name="T1" fmla="*/ 0 h 28"/>
                  <a:gd name="T2" fmla="*/ 2 w 4"/>
                  <a:gd name="T3" fmla="*/ 28 h 28"/>
                  <a:gd name="T4" fmla="*/ 4 w 4"/>
                  <a:gd name="T5" fmla="*/ 26 h 28"/>
                  <a:gd name="T6" fmla="*/ 2 w 4"/>
                  <a:gd name="T7" fmla="*/ 0 h 28"/>
                  <a:gd name="T8" fmla="*/ 0 w 4"/>
                  <a:gd name="T9" fmla="*/ 0 h 28"/>
                </a:gdLst>
                <a:ahLst/>
                <a:cxnLst>
                  <a:cxn ang="0">
                    <a:pos x="T0" y="T1"/>
                  </a:cxn>
                  <a:cxn ang="0">
                    <a:pos x="T2" y="T3"/>
                  </a:cxn>
                  <a:cxn ang="0">
                    <a:pos x="T4" y="T5"/>
                  </a:cxn>
                  <a:cxn ang="0">
                    <a:pos x="T6" y="T7"/>
                  </a:cxn>
                  <a:cxn ang="0">
                    <a:pos x="T8" y="T9"/>
                  </a:cxn>
                </a:cxnLst>
                <a:rect l="0" t="0" r="r" b="b"/>
                <a:pathLst>
                  <a:path w="4" h="28">
                    <a:moveTo>
                      <a:pt x="0" y="0"/>
                    </a:moveTo>
                    <a:lnTo>
                      <a:pt x="2" y="28"/>
                    </a:lnTo>
                    <a:lnTo>
                      <a:pt x="4"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2" name="Freeform 845"/>
              <p:cNvSpPr>
                <a:spLocks/>
              </p:cNvSpPr>
              <p:nvPr/>
            </p:nvSpPr>
            <p:spPr bwMode="auto">
              <a:xfrm>
                <a:off x="-3589710" y="3895874"/>
                <a:ext cx="9525" cy="41275"/>
              </a:xfrm>
              <a:custGeom>
                <a:avLst/>
                <a:gdLst>
                  <a:gd name="T0" fmla="*/ 0 w 6"/>
                  <a:gd name="T1" fmla="*/ 0 h 26"/>
                  <a:gd name="T2" fmla="*/ 0 w 6"/>
                  <a:gd name="T3" fmla="*/ 26 h 26"/>
                  <a:gd name="T4" fmla="*/ 6 w 6"/>
                  <a:gd name="T5" fmla="*/ 26 h 26"/>
                  <a:gd name="T6" fmla="*/ 2 w 6"/>
                  <a:gd name="T7" fmla="*/ 0 h 26"/>
                  <a:gd name="T8" fmla="*/ 0 w 6"/>
                  <a:gd name="T9" fmla="*/ 0 h 26"/>
                </a:gdLst>
                <a:ahLst/>
                <a:cxnLst>
                  <a:cxn ang="0">
                    <a:pos x="T0" y="T1"/>
                  </a:cxn>
                  <a:cxn ang="0">
                    <a:pos x="T2" y="T3"/>
                  </a:cxn>
                  <a:cxn ang="0">
                    <a:pos x="T4" y="T5"/>
                  </a:cxn>
                  <a:cxn ang="0">
                    <a:pos x="T6" y="T7"/>
                  </a:cxn>
                  <a:cxn ang="0">
                    <a:pos x="T8" y="T9"/>
                  </a:cxn>
                </a:cxnLst>
                <a:rect l="0" t="0" r="r" b="b"/>
                <a:pathLst>
                  <a:path w="6" h="26">
                    <a:moveTo>
                      <a:pt x="0" y="0"/>
                    </a:moveTo>
                    <a:lnTo>
                      <a:pt x="0" y="26"/>
                    </a:lnTo>
                    <a:lnTo>
                      <a:pt x="6"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3" name="Freeform 846"/>
              <p:cNvSpPr>
                <a:spLocks/>
              </p:cNvSpPr>
              <p:nvPr/>
            </p:nvSpPr>
            <p:spPr bwMode="auto">
              <a:xfrm>
                <a:off x="-3561135" y="3886349"/>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4" name="Freeform 847"/>
              <p:cNvSpPr>
                <a:spLocks/>
              </p:cNvSpPr>
              <p:nvPr/>
            </p:nvSpPr>
            <p:spPr bwMode="auto">
              <a:xfrm>
                <a:off x="-3537322" y="3881587"/>
                <a:ext cx="3175" cy="44450"/>
              </a:xfrm>
              <a:custGeom>
                <a:avLst/>
                <a:gdLst>
                  <a:gd name="T0" fmla="*/ 0 w 2"/>
                  <a:gd name="T1" fmla="*/ 0 h 28"/>
                  <a:gd name="T2" fmla="*/ 0 w 2"/>
                  <a:gd name="T3" fmla="*/ 28 h 28"/>
                  <a:gd name="T4" fmla="*/ 2 w 2"/>
                  <a:gd name="T5" fmla="*/ 28 h 28"/>
                  <a:gd name="T6" fmla="*/ 0 w 2"/>
                  <a:gd name="T7" fmla="*/ 0 h 28"/>
                </a:gdLst>
                <a:ahLst/>
                <a:cxnLst>
                  <a:cxn ang="0">
                    <a:pos x="T0" y="T1"/>
                  </a:cxn>
                  <a:cxn ang="0">
                    <a:pos x="T2" y="T3"/>
                  </a:cxn>
                  <a:cxn ang="0">
                    <a:pos x="T4" y="T5"/>
                  </a:cxn>
                  <a:cxn ang="0">
                    <a:pos x="T6" y="T7"/>
                  </a:cxn>
                </a:cxnLst>
                <a:rect l="0" t="0" r="r" b="b"/>
                <a:pathLst>
                  <a:path w="2" h="28">
                    <a:moveTo>
                      <a:pt x="0" y="0"/>
                    </a:moveTo>
                    <a:lnTo>
                      <a:pt x="0" y="28"/>
                    </a:lnTo>
                    <a:lnTo>
                      <a:pt x="2" y="28"/>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5" name="Freeform 848"/>
              <p:cNvSpPr>
                <a:spLocks/>
              </p:cNvSpPr>
              <p:nvPr/>
            </p:nvSpPr>
            <p:spPr bwMode="auto">
              <a:xfrm>
                <a:off x="-3515097" y="3878412"/>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6" name="Freeform 849"/>
              <p:cNvSpPr>
                <a:spLocks/>
              </p:cNvSpPr>
              <p:nvPr/>
            </p:nvSpPr>
            <p:spPr bwMode="auto">
              <a:xfrm>
                <a:off x="-3497635" y="3875237"/>
                <a:ext cx="9525" cy="42863"/>
              </a:xfrm>
              <a:custGeom>
                <a:avLst/>
                <a:gdLst>
                  <a:gd name="T0" fmla="*/ 0 w 6"/>
                  <a:gd name="T1" fmla="*/ 2 h 27"/>
                  <a:gd name="T2" fmla="*/ 2 w 6"/>
                  <a:gd name="T3" fmla="*/ 27 h 27"/>
                  <a:gd name="T4" fmla="*/ 6 w 6"/>
                  <a:gd name="T5" fmla="*/ 27 h 27"/>
                  <a:gd name="T6" fmla="*/ 6 w 6"/>
                  <a:gd name="T7" fmla="*/ 0 h 27"/>
                  <a:gd name="T8" fmla="*/ 0 w 6"/>
                  <a:gd name="T9" fmla="*/ 2 h 27"/>
                </a:gdLst>
                <a:ahLst/>
                <a:cxnLst>
                  <a:cxn ang="0">
                    <a:pos x="T0" y="T1"/>
                  </a:cxn>
                  <a:cxn ang="0">
                    <a:pos x="T2" y="T3"/>
                  </a:cxn>
                  <a:cxn ang="0">
                    <a:pos x="T4" y="T5"/>
                  </a:cxn>
                  <a:cxn ang="0">
                    <a:pos x="T6" y="T7"/>
                  </a:cxn>
                  <a:cxn ang="0">
                    <a:pos x="T8" y="T9"/>
                  </a:cxn>
                </a:cxnLst>
                <a:rect l="0" t="0" r="r" b="b"/>
                <a:pathLst>
                  <a:path w="6" h="27">
                    <a:moveTo>
                      <a:pt x="0" y="2"/>
                    </a:moveTo>
                    <a:lnTo>
                      <a:pt x="2" y="27"/>
                    </a:lnTo>
                    <a:lnTo>
                      <a:pt x="6" y="27"/>
                    </a:lnTo>
                    <a:lnTo>
                      <a:pt x="6"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7" name="Freeform 850"/>
              <p:cNvSpPr>
                <a:spLocks/>
              </p:cNvSpPr>
              <p:nvPr/>
            </p:nvSpPr>
            <p:spPr bwMode="auto">
              <a:xfrm>
                <a:off x="-3476997" y="3870474"/>
                <a:ext cx="6350" cy="41275"/>
              </a:xfrm>
              <a:custGeom>
                <a:avLst/>
                <a:gdLst>
                  <a:gd name="T0" fmla="*/ 0 w 4"/>
                  <a:gd name="T1" fmla="*/ 0 h 26"/>
                  <a:gd name="T2" fmla="*/ 0 w 4"/>
                  <a:gd name="T3" fmla="*/ 26 h 26"/>
                  <a:gd name="T4" fmla="*/ 4 w 4"/>
                  <a:gd name="T5" fmla="*/ 26 h 26"/>
                  <a:gd name="T6" fmla="*/ 0 w 4"/>
                  <a:gd name="T7" fmla="*/ 0 h 26"/>
                </a:gdLst>
                <a:ahLst/>
                <a:cxnLst>
                  <a:cxn ang="0">
                    <a:pos x="T0" y="T1"/>
                  </a:cxn>
                  <a:cxn ang="0">
                    <a:pos x="T2" y="T3"/>
                  </a:cxn>
                  <a:cxn ang="0">
                    <a:pos x="T4" y="T5"/>
                  </a:cxn>
                  <a:cxn ang="0">
                    <a:pos x="T6" y="T7"/>
                  </a:cxn>
                </a:cxnLst>
                <a:rect l="0" t="0" r="r" b="b"/>
                <a:pathLst>
                  <a:path w="4" h="26">
                    <a:moveTo>
                      <a:pt x="0" y="0"/>
                    </a:moveTo>
                    <a:lnTo>
                      <a:pt x="0" y="26"/>
                    </a:lnTo>
                    <a:lnTo>
                      <a:pt x="4" y="26"/>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8" name="Freeform 851"/>
              <p:cNvSpPr>
                <a:spLocks/>
              </p:cNvSpPr>
              <p:nvPr/>
            </p:nvSpPr>
            <p:spPr bwMode="auto">
              <a:xfrm>
                <a:off x="-3454772" y="3867299"/>
                <a:ext cx="6350" cy="39688"/>
              </a:xfrm>
              <a:custGeom>
                <a:avLst/>
                <a:gdLst>
                  <a:gd name="T0" fmla="*/ 0 w 4"/>
                  <a:gd name="T1" fmla="*/ 0 h 25"/>
                  <a:gd name="T2" fmla="*/ 4 w 4"/>
                  <a:gd name="T3" fmla="*/ 25 h 25"/>
                  <a:gd name="T4" fmla="*/ 4 w 4"/>
                  <a:gd name="T5" fmla="*/ 0 h 25"/>
                  <a:gd name="T6" fmla="*/ 0 w 4"/>
                  <a:gd name="T7" fmla="*/ 0 h 25"/>
                </a:gdLst>
                <a:ahLst/>
                <a:cxnLst>
                  <a:cxn ang="0">
                    <a:pos x="T0" y="T1"/>
                  </a:cxn>
                  <a:cxn ang="0">
                    <a:pos x="T2" y="T3"/>
                  </a:cxn>
                  <a:cxn ang="0">
                    <a:pos x="T4" y="T5"/>
                  </a:cxn>
                  <a:cxn ang="0">
                    <a:pos x="T6" y="T7"/>
                  </a:cxn>
                </a:cxnLst>
                <a:rect l="0" t="0" r="r" b="b"/>
                <a:pathLst>
                  <a:path w="4" h="25">
                    <a:moveTo>
                      <a:pt x="0" y="0"/>
                    </a:moveTo>
                    <a:lnTo>
                      <a:pt x="4" y="25"/>
                    </a:lnTo>
                    <a:lnTo>
                      <a:pt x="4"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69" name="Freeform 852"/>
              <p:cNvSpPr>
                <a:spLocks/>
              </p:cNvSpPr>
              <p:nvPr/>
            </p:nvSpPr>
            <p:spPr bwMode="auto">
              <a:xfrm>
                <a:off x="-3442072" y="3856187"/>
                <a:ext cx="11112" cy="39688"/>
              </a:xfrm>
              <a:custGeom>
                <a:avLst/>
                <a:gdLst>
                  <a:gd name="T0" fmla="*/ 0 w 7"/>
                  <a:gd name="T1" fmla="*/ 0 h 25"/>
                  <a:gd name="T2" fmla="*/ 0 w 7"/>
                  <a:gd name="T3" fmla="*/ 25 h 25"/>
                  <a:gd name="T4" fmla="*/ 7 w 7"/>
                  <a:gd name="T5" fmla="*/ 25 h 25"/>
                  <a:gd name="T6" fmla="*/ 3 w 7"/>
                  <a:gd name="T7" fmla="*/ 0 h 25"/>
                  <a:gd name="T8" fmla="*/ 0 w 7"/>
                  <a:gd name="T9" fmla="*/ 0 h 25"/>
                </a:gdLst>
                <a:ahLst/>
                <a:cxnLst>
                  <a:cxn ang="0">
                    <a:pos x="T0" y="T1"/>
                  </a:cxn>
                  <a:cxn ang="0">
                    <a:pos x="T2" y="T3"/>
                  </a:cxn>
                  <a:cxn ang="0">
                    <a:pos x="T4" y="T5"/>
                  </a:cxn>
                  <a:cxn ang="0">
                    <a:pos x="T6" y="T7"/>
                  </a:cxn>
                  <a:cxn ang="0">
                    <a:pos x="T8" y="T9"/>
                  </a:cxn>
                </a:cxnLst>
                <a:rect l="0" t="0" r="r" b="b"/>
                <a:pathLst>
                  <a:path w="7" h="25">
                    <a:moveTo>
                      <a:pt x="0" y="0"/>
                    </a:moveTo>
                    <a:lnTo>
                      <a:pt x="0" y="25"/>
                    </a:lnTo>
                    <a:lnTo>
                      <a:pt x="7" y="25"/>
                    </a:lnTo>
                    <a:lnTo>
                      <a:pt x="3"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0" name="Freeform 853"/>
              <p:cNvSpPr>
                <a:spLocks/>
              </p:cNvSpPr>
              <p:nvPr/>
            </p:nvSpPr>
            <p:spPr bwMode="auto">
              <a:xfrm>
                <a:off x="-3856410" y="3856187"/>
                <a:ext cx="160337" cy="44450"/>
              </a:xfrm>
              <a:custGeom>
                <a:avLst/>
                <a:gdLst>
                  <a:gd name="T0" fmla="*/ 94 w 101"/>
                  <a:gd name="T1" fmla="*/ 28 h 28"/>
                  <a:gd name="T2" fmla="*/ 0 w 101"/>
                  <a:gd name="T3" fmla="*/ 0 h 28"/>
                  <a:gd name="T4" fmla="*/ 101 w 101"/>
                  <a:gd name="T5" fmla="*/ 21 h 28"/>
                  <a:gd name="T6" fmla="*/ 94 w 101"/>
                  <a:gd name="T7" fmla="*/ 28 h 28"/>
                </a:gdLst>
                <a:ahLst/>
                <a:cxnLst>
                  <a:cxn ang="0">
                    <a:pos x="T0" y="T1"/>
                  </a:cxn>
                  <a:cxn ang="0">
                    <a:pos x="T2" y="T3"/>
                  </a:cxn>
                  <a:cxn ang="0">
                    <a:pos x="T4" y="T5"/>
                  </a:cxn>
                  <a:cxn ang="0">
                    <a:pos x="T6" y="T7"/>
                  </a:cxn>
                </a:cxnLst>
                <a:rect l="0" t="0" r="r" b="b"/>
                <a:pathLst>
                  <a:path w="101" h="28">
                    <a:moveTo>
                      <a:pt x="94" y="28"/>
                    </a:moveTo>
                    <a:lnTo>
                      <a:pt x="0" y="0"/>
                    </a:lnTo>
                    <a:lnTo>
                      <a:pt x="101" y="21"/>
                    </a:lnTo>
                    <a:lnTo>
                      <a:pt x="94" y="2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1" name="Freeform 854"/>
              <p:cNvSpPr>
                <a:spLocks/>
              </p:cNvSpPr>
              <p:nvPr/>
            </p:nvSpPr>
            <p:spPr bwMode="auto">
              <a:xfrm>
                <a:off x="-3704010" y="4119712"/>
                <a:ext cx="1263650" cy="379413"/>
              </a:xfrm>
              <a:custGeom>
                <a:avLst/>
                <a:gdLst>
                  <a:gd name="T0" fmla="*/ 0 w 796"/>
                  <a:gd name="T1" fmla="*/ 7 h 239"/>
                  <a:gd name="T2" fmla="*/ 12 w 796"/>
                  <a:gd name="T3" fmla="*/ 16 h 239"/>
                  <a:gd name="T4" fmla="*/ 20 w 796"/>
                  <a:gd name="T5" fmla="*/ 30 h 239"/>
                  <a:gd name="T6" fmla="*/ 34 w 796"/>
                  <a:gd name="T7" fmla="*/ 41 h 239"/>
                  <a:gd name="T8" fmla="*/ 45 w 796"/>
                  <a:gd name="T9" fmla="*/ 46 h 239"/>
                  <a:gd name="T10" fmla="*/ 58 w 796"/>
                  <a:gd name="T11" fmla="*/ 50 h 239"/>
                  <a:gd name="T12" fmla="*/ 81 w 796"/>
                  <a:gd name="T13" fmla="*/ 57 h 239"/>
                  <a:gd name="T14" fmla="*/ 112 w 796"/>
                  <a:gd name="T15" fmla="*/ 69 h 239"/>
                  <a:gd name="T16" fmla="*/ 150 w 796"/>
                  <a:gd name="T17" fmla="*/ 78 h 239"/>
                  <a:gd name="T18" fmla="*/ 194 w 796"/>
                  <a:gd name="T19" fmla="*/ 92 h 239"/>
                  <a:gd name="T20" fmla="*/ 237 w 796"/>
                  <a:gd name="T21" fmla="*/ 108 h 239"/>
                  <a:gd name="T22" fmla="*/ 290 w 796"/>
                  <a:gd name="T23" fmla="*/ 126 h 239"/>
                  <a:gd name="T24" fmla="*/ 341 w 796"/>
                  <a:gd name="T25" fmla="*/ 140 h 239"/>
                  <a:gd name="T26" fmla="*/ 397 w 796"/>
                  <a:gd name="T27" fmla="*/ 156 h 239"/>
                  <a:gd name="T28" fmla="*/ 449 w 796"/>
                  <a:gd name="T29" fmla="*/ 172 h 239"/>
                  <a:gd name="T30" fmla="*/ 504 w 796"/>
                  <a:gd name="T31" fmla="*/ 191 h 239"/>
                  <a:gd name="T32" fmla="*/ 551 w 796"/>
                  <a:gd name="T33" fmla="*/ 202 h 239"/>
                  <a:gd name="T34" fmla="*/ 600 w 796"/>
                  <a:gd name="T35" fmla="*/ 214 h 239"/>
                  <a:gd name="T36" fmla="*/ 640 w 796"/>
                  <a:gd name="T37" fmla="*/ 225 h 239"/>
                  <a:gd name="T38" fmla="*/ 676 w 796"/>
                  <a:gd name="T39" fmla="*/ 232 h 239"/>
                  <a:gd name="T40" fmla="*/ 723 w 796"/>
                  <a:gd name="T41" fmla="*/ 239 h 239"/>
                  <a:gd name="T42" fmla="*/ 765 w 796"/>
                  <a:gd name="T43" fmla="*/ 232 h 239"/>
                  <a:gd name="T44" fmla="*/ 790 w 796"/>
                  <a:gd name="T45" fmla="*/ 228 h 239"/>
                  <a:gd name="T46" fmla="*/ 796 w 796"/>
                  <a:gd name="T47" fmla="*/ 225 h 239"/>
                  <a:gd name="T48" fmla="*/ 796 w 796"/>
                  <a:gd name="T49" fmla="*/ 211 h 239"/>
                  <a:gd name="T50" fmla="*/ 783 w 796"/>
                  <a:gd name="T51" fmla="*/ 216 h 239"/>
                  <a:gd name="T52" fmla="*/ 770 w 796"/>
                  <a:gd name="T53" fmla="*/ 221 h 239"/>
                  <a:gd name="T54" fmla="*/ 745 w 796"/>
                  <a:gd name="T55" fmla="*/ 228 h 239"/>
                  <a:gd name="T56" fmla="*/ 725 w 796"/>
                  <a:gd name="T57" fmla="*/ 223 h 239"/>
                  <a:gd name="T58" fmla="*/ 707 w 796"/>
                  <a:gd name="T59" fmla="*/ 223 h 239"/>
                  <a:gd name="T60" fmla="*/ 685 w 796"/>
                  <a:gd name="T61" fmla="*/ 223 h 239"/>
                  <a:gd name="T62" fmla="*/ 672 w 796"/>
                  <a:gd name="T63" fmla="*/ 221 h 239"/>
                  <a:gd name="T64" fmla="*/ 654 w 796"/>
                  <a:gd name="T65" fmla="*/ 211 h 239"/>
                  <a:gd name="T66" fmla="*/ 627 w 796"/>
                  <a:gd name="T67" fmla="*/ 209 h 239"/>
                  <a:gd name="T68" fmla="*/ 589 w 796"/>
                  <a:gd name="T69" fmla="*/ 200 h 239"/>
                  <a:gd name="T70" fmla="*/ 551 w 796"/>
                  <a:gd name="T71" fmla="*/ 188 h 239"/>
                  <a:gd name="T72" fmla="*/ 500 w 796"/>
                  <a:gd name="T73" fmla="*/ 175 h 239"/>
                  <a:gd name="T74" fmla="*/ 451 w 796"/>
                  <a:gd name="T75" fmla="*/ 163 h 239"/>
                  <a:gd name="T76" fmla="*/ 402 w 796"/>
                  <a:gd name="T77" fmla="*/ 149 h 239"/>
                  <a:gd name="T78" fmla="*/ 351 w 796"/>
                  <a:gd name="T79" fmla="*/ 133 h 239"/>
                  <a:gd name="T80" fmla="*/ 295 w 796"/>
                  <a:gd name="T81" fmla="*/ 117 h 239"/>
                  <a:gd name="T82" fmla="*/ 244 w 796"/>
                  <a:gd name="T83" fmla="*/ 101 h 239"/>
                  <a:gd name="T84" fmla="*/ 194 w 796"/>
                  <a:gd name="T85" fmla="*/ 87 h 239"/>
                  <a:gd name="T86" fmla="*/ 152 w 796"/>
                  <a:gd name="T87" fmla="*/ 71 h 239"/>
                  <a:gd name="T88" fmla="*/ 112 w 796"/>
                  <a:gd name="T89" fmla="*/ 59 h 239"/>
                  <a:gd name="T90" fmla="*/ 81 w 796"/>
                  <a:gd name="T91" fmla="*/ 46 h 239"/>
                  <a:gd name="T92" fmla="*/ 58 w 796"/>
                  <a:gd name="T93" fmla="*/ 39 h 239"/>
                  <a:gd name="T94" fmla="*/ 47 w 796"/>
                  <a:gd name="T95" fmla="*/ 34 h 239"/>
                  <a:gd name="T96" fmla="*/ 23 w 796"/>
                  <a:gd name="T97" fmla="*/ 16 h 239"/>
                  <a:gd name="T98" fmla="*/ 9 w 796"/>
                  <a:gd name="T99" fmla="*/ 2 h 239"/>
                  <a:gd name="T100" fmla="*/ 7 w 796"/>
                  <a:gd name="T10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6" h="239">
                    <a:moveTo>
                      <a:pt x="0" y="4"/>
                    </a:moveTo>
                    <a:lnTo>
                      <a:pt x="0" y="7"/>
                    </a:lnTo>
                    <a:lnTo>
                      <a:pt x="9" y="11"/>
                    </a:lnTo>
                    <a:lnTo>
                      <a:pt x="12" y="16"/>
                    </a:lnTo>
                    <a:lnTo>
                      <a:pt x="18" y="23"/>
                    </a:lnTo>
                    <a:lnTo>
                      <a:pt x="20" y="30"/>
                    </a:lnTo>
                    <a:lnTo>
                      <a:pt x="25" y="37"/>
                    </a:lnTo>
                    <a:lnTo>
                      <a:pt x="34" y="41"/>
                    </a:lnTo>
                    <a:lnTo>
                      <a:pt x="43" y="41"/>
                    </a:lnTo>
                    <a:lnTo>
                      <a:pt x="45" y="46"/>
                    </a:lnTo>
                    <a:lnTo>
                      <a:pt x="50" y="46"/>
                    </a:lnTo>
                    <a:lnTo>
                      <a:pt x="58" y="50"/>
                    </a:lnTo>
                    <a:lnTo>
                      <a:pt x="70" y="55"/>
                    </a:lnTo>
                    <a:lnTo>
                      <a:pt x="81" y="57"/>
                    </a:lnTo>
                    <a:lnTo>
                      <a:pt x="96" y="62"/>
                    </a:lnTo>
                    <a:lnTo>
                      <a:pt x="112" y="69"/>
                    </a:lnTo>
                    <a:lnTo>
                      <a:pt x="130" y="71"/>
                    </a:lnTo>
                    <a:lnTo>
                      <a:pt x="150" y="78"/>
                    </a:lnTo>
                    <a:lnTo>
                      <a:pt x="168" y="83"/>
                    </a:lnTo>
                    <a:lnTo>
                      <a:pt x="194" y="92"/>
                    </a:lnTo>
                    <a:lnTo>
                      <a:pt x="214" y="101"/>
                    </a:lnTo>
                    <a:lnTo>
                      <a:pt x="237" y="108"/>
                    </a:lnTo>
                    <a:lnTo>
                      <a:pt x="264" y="117"/>
                    </a:lnTo>
                    <a:lnTo>
                      <a:pt x="290" y="126"/>
                    </a:lnTo>
                    <a:lnTo>
                      <a:pt x="317" y="131"/>
                    </a:lnTo>
                    <a:lnTo>
                      <a:pt x="341" y="140"/>
                    </a:lnTo>
                    <a:lnTo>
                      <a:pt x="368" y="149"/>
                    </a:lnTo>
                    <a:lnTo>
                      <a:pt x="397" y="156"/>
                    </a:lnTo>
                    <a:lnTo>
                      <a:pt x="424" y="165"/>
                    </a:lnTo>
                    <a:lnTo>
                      <a:pt x="449" y="172"/>
                    </a:lnTo>
                    <a:lnTo>
                      <a:pt x="475" y="179"/>
                    </a:lnTo>
                    <a:lnTo>
                      <a:pt x="504" y="191"/>
                    </a:lnTo>
                    <a:lnTo>
                      <a:pt x="529" y="195"/>
                    </a:lnTo>
                    <a:lnTo>
                      <a:pt x="551" y="202"/>
                    </a:lnTo>
                    <a:lnTo>
                      <a:pt x="576" y="209"/>
                    </a:lnTo>
                    <a:lnTo>
                      <a:pt x="600" y="214"/>
                    </a:lnTo>
                    <a:lnTo>
                      <a:pt x="618" y="221"/>
                    </a:lnTo>
                    <a:lnTo>
                      <a:pt x="640" y="225"/>
                    </a:lnTo>
                    <a:lnTo>
                      <a:pt x="660" y="228"/>
                    </a:lnTo>
                    <a:lnTo>
                      <a:pt x="676" y="232"/>
                    </a:lnTo>
                    <a:lnTo>
                      <a:pt x="694" y="234"/>
                    </a:lnTo>
                    <a:lnTo>
                      <a:pt x="723" y="239"/>
                    </a:lnTo>
                    <a:lnTo>
                      <a:pt x="745" y="234"/>
                    </a:lnTo>
                    <a:lnTo>
                      <a:pt x="765" y="232"/>
                    </a:lnTo>
                    <a:lnTo>
                      <a:pt x="776" y="232"/>
                    </a:lnTo>
                    <a:lnTo>
                      <a:pt x="790" y="228"/>
                    </a:lnTo>
                    <a:lnTo>
                      <a:pt x="794" y="225"/>
                    </a:lnTo>
                    <a:lnTo>
                      <a:pt x="796" y="225"/>
                    </a:lnTo>
                    <a:lnTo>
                      <a:pt x="796" y="209"/>
                    </a:lnTo>
                    <a:lnTo>
                      <a:pt x="796" y="211"/>
                    </a:lnTo>
                    <a:lnTo>
                      <a:pt x="792" y="214"/>
                    </a:lnTo>
                    <a:lnTo>
                      <a:pt x="783" y="216"/>
                    </a:lnTo>
                    <a:lnTo>
                      <a:pt x="776" y="216"/>
                    </a:lnTo>
                    <a:lnTo>
                      <a:pt x="770" y="221"/>
                    </a:lnTo>
                    <a:lnTo>
                      <a:pt x="761" y="228"/>
                    </a:lnTo>
                    <a:lnTo>
                      <a:pt x="745" y="228"/>
                    </a:lnTo>
                    <a:lnTo>
                      <a:pt x="736" y="223"/>
                    </a:lnTo>
                    <a:lnTo>
                      <a:pt x="725" y="223"/>
                    </a:lnTo>
                    <a:lnTo>
                      <a:pt x="716" y="225"/>
                    </a:lnTo>
                    <a:lnTo>
                      <a:pt x="707" y="223"/>
                    </a:lnTo>
                    <a:lnTo>
                      <a:pt x="696" y="223"/>
                    </a:lnTo>
                    <a:lnTo>
                      <a:pt x="685" y="223"/>
                    </a:lnTo>
                    <a:lnTo>
                      <a:pt x="683" y="221"/>
                    </a:lnTo>
                    <a:lnTo>
                      <a:pt x="672" y="221"/>
                    </a:lnTo>
                    <a:lnTo>
                      <a:pt x="665" y="221"/>
                    </a:lnTo>
                    <a:lnTo>
                      <a:pt x="654" y="211"/>
                    </a:lnTo>
                    <a:lnTo>
                      <a:pt x="640" y="211"/>
                    </a:lnTo>
                    <a:lnTo>
                      <a:pt x="627" y="209"/>
                    </a:lnTo>
                    <a:lnTo>
                      <a:pt x="611" y="202"/>
                    </a:lnTo>
                    <a:lnTo>
                      <a:pt x="589" y="200"/>
                    </a:lnTo>
                    <a:lnTo>
                      <a:pt x="571" y="193"/>
                    </a:lnTo>
                    <a:lnTo>
                      <a:pt x="551" y="188"/>
                    </a:lnTo>
                    <a:lnTo>
                      <a:pt x="527" y="184"/>
                    </a:lnTo>
                    <a:lnTo>
                      <a:pt x="500" y="175"/>
                    </a:lnTo>
                    <a:lnTo>
                      <a:pt x="475" y="170"/>
                    </a:lnTo>
                    <a:lnTo>
                      <a:pt x="451" y="163"/>
                    </a:lnTo>
                    <a:lnTo>
                      <a:pt x="428" y="154"/>
                    </a:lnTo>
                    <a:lnTo>
                      <a:pt x="402" y="149"/>
                    </a:lnTo>
                    <a:lnTo>
                      <a:pt x="375" y="138"/>
                    </a:lnTo>
                    <a:lnTo>
                      <a:pt x="351" y="133"/>
                    </a:lnTo>
                    <a:lnTo>
                      <a:pt x="321" y="126"/>
                    </a:lnTo>
                    <a:lnTo>
                      <a:pt x="295" y="117"/>
                    </a:lnTo>
                    <a:lnTo>
                      <a:pt x="270" y="108"/>
                    </a:lnTo>
                    <a:lnTo>
                      <a:pt x="244" y="101"/>
                    </a:lnTo>
                    <a:lnTo>
                      <a:pt x="219" y="92"/>
                    </a:lnTo>
                    <a:lnTo>
                      <a:pt x="194" y="87"/>
                    </a:lnTo>
                    <a:lnTo>
                      <a:pt x="174" y="80"/>
                    </a:lnTo>
                    <a:lnTo>
                      <a:pt x="152" y="71"/>
                    </a:lnTo>
                    <a:lnTo>
                      <a:pt x="130" y="69"/>
                    </a:lnTo>
                    <a:lnTo>
                      <a:pt x="112" y="59"/>
                    </a:lnTo>
                    <a:lnTo>
                      <a:pt x="96" y="55"/>
                    </a:lnTo>
                    <a:lnTo>
                      <a:pt x="81" y="46"/>
                    </a:lnTo>
                    <a:lnTo>
                      <a:pt x="67" y="43"/>
                    </a:lnTo>
                    <a:lnTo>
                      <a:pt x="58" y="39"/>
                    </a:lnTo>
                    <a:lnTo>
                      <a:pt x="50" y="37"/>
                    </a:lnTo>
                    <a:lnTo>
                      <a:pt x="47" y="34"/>
                    </a:lnTo>
                    <a:lnTo>
                      <a:pt x="32" y="25"/>
                    </a:lnTo>
                    <a:lnTo>
                      <a:pt x="23" y="16"/>
                    </a:lnTo>
                    <a:lnTo>
                      <a:pt x="14" y="11"/>
                    </a:lnTo>
                    <a:lnTo>
                      <a:pt x="9" y="2"/>
                    </a:lnTo>
                    <a:lnTo>
                      <a:pt x="7" y="2"/>
                    </a:lnTo>
                    <a:lnTo>
                      <a:pt x="7"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2" name="Freeform 855"/>
              <p:cNvSpPr>
                <a:spLocks/>
              </p:cNvSpPr>
              <p:nvPr/>
            </p:nvSpPr>
            <p:spPr bwMode="auto">
              <a:xfrm>
                <a:off x="-2440360" y="4437212"/>
                <a:ext cx="690562" cy="44450"/>
              </a:xfrm>
              <a:custGeom>
                <a:avLst/>
                <a:gdLst>
                  <a:gd name="T0" fmla="*/ 0 w 435"/>
                  <a:gd name="T1" fmla="*/ 25 h 28"/>
                  <a:gd name="T2" fmla="*/ 10 w 435"/>
                  <a:gd name="T3" fmla="*/ 21 h 28"/>
                  <a:gd name="T4" fmla="*/ 27 w 435"/>
                  <a:gd name="T5" fmla="*/ 14 h 28"/>
                  <a:gd name="T6" fmla="*/ 47 w 435"/>
                  <a:gd name="T7" fmla="*/ 14 h 28"/>
                  <a:gd name="T8" fmla="*/ 65 w 435"/>
                  <a:gd name="T9" fmla="*/ 14 h 28"/>
                  <a:gd name="T10" fmla="*/ 87 w 435"/>
                  <a:gd name="T11" fmla="*/ 21 h 28"/>
                  <a:gd name="T12" fmla="*/ 114 w 435"/>
                  <a:gd name="T13" fmla="*/ 21 h 28"/>
                  <a:gd name="T14" fmla="*/ 148 w 435"/>
                  <a:gd name="T15" fmla="*/ 21 h 28"/>
                  <a:gd name="T16" fmla="*/ 177 w 435"/>
                  <a:gd name="T17" fmla="*/ 21 h 28"/>
                  <a:gd name="T18" fmla="*/ 206 w 435"/>
                  <a:gd name="T19" fmla="*/ 28 h 28"/>
                  <a:gd name="T20" fmla="*/ 230 w 435"/>
                  <a:gd name="T21" fmla="*/ 28 h 28"/>
                  <a:gd name="T22" fmla="*/ 248 w 435"/>
                  <a:gd name="T23" fmla="*/ 28 h 28"/>
                  <a:gd name="T24" fmla="*/ 266 w 435"/>
                  <a:gd name="T25" fmla="*/ 28 h 28"/>
                  <a:gd name="T26" fmla="*/ 284 w 435"/>
                  <a:gd name="T27" fmla="*/ 28 h 28"/>
                  <a:gd name="T28" fmla="*/ 306 w 435"/>
                  <a:gd name="T29" fmla="*/ 25 h 28"/>
                  <a:gd name="T30" fmla="*/ 331 w 435"/>
                  <a:gd name="T31" fmla="*/ 25 h 28"/>
                  <a:gd name="T32" fmla="*/ 355 w 435"/>
                  <a:gd name="T33" fmla="*/ 23 h 28"/>
                  <a:gd name="T34" fmla="*/ 384 w 435"/>
                  <a:gd name="T35" fmla="*/ 21 h 28"/>
                  <a:gd name="T36" fmla="*/ 409 w 435"/>
                  <a:gd name="T37" fmla="*/ 16 h 28"/>
                  <a:gd name="T38" fmla="*/ 435 w 435"/>
                  <a:gd name="T39" fmla="*/ 11 h 28"/>
                  <a:gd name="T40" fmla="*/ 433 w 435"/>
                  <a:gd name="T41" fmla="*/ 2 h 28"/>
                  <a:gd name="T42" fmla="*/ 413 w 435"/>
                  <a:gd name="T43" fmla="*/ 2 h 28"/>
                  <a:gd name="T44" fmla="*/ 388 w 435"/>
                  <a:gd name="T45" fmla="*/ 7 h 28"/>
                  <a:gd name="T46" fmla="*/ 362 w 435"/>
                  <a:gd name="T47" fmla="*/ 14 h 28"/>
                  <a:gd name="T48" fmla="*/ 331 w 435"/>
                  <a:gd name="T49" fmla="*/ 16 h 28"/>
                  <a:gd name="T50" fmla="*/ 299 w 435"/>
                  <a:gd name="T51" fmla="*/ 21 h 28"/>
                  <a:gd name="T52" fmla="*/ 268 w 435"/>
                  <a:gd name="T53" fmla="*/ 23 h 28"/>
                  <a:gd name="T54" fmla="*/ 244 w 435"/>
                  <a:gd name="T55" fmla="*/ 23 h 28"/>
                  <a:gd name="T56" fmla="*/ 224 w 435"/>
                  <a:gd name="T57" fmla="*/ 16 h 28"/>
                  <a:gd name="T58" fmla="*/ 194 w 435"/>
                  <a:gd name="T59" fmla="*/ 14 h 28"/>
                  <a:gd name="T60" fmla="*/ 166 w 435"/>
                  <a:gd name="T61" fmla="*/ 14 h 28"/>
                  <a:gd name="T62" fmla="*/ 139 w 435"/>
                  <a:gd name="T63" fmla="*/ 7 h 28"/>
                  <a:gd name="T64" fmla="*/ 110 w 435"/>
                  <a:gd name="T65" fmla="*/ 7 h 28"/>
                  <a:gd name="T66" fmla="*/ 83 w 435"/>
                  <a:gd name="T67" fmla="*/ 7 h 28"/>
                  <a:gd name="T68" fmla="*/ 63 w 435"/>
                  <a:gd name="T69" fmla="*/ 4 h 28"/>
                  <a:gd name="T70" fmla="*/ 41 w 435"/>
                  <a:gd name="T71" fmla="*/ 2 h 28"/>
                  <a:gd name="T72" fmla="*/ 23 w 435"/>
                  <a:gd name="T73" fmla="*/ 7 h 28"/>
                  <a:gd name="T74" fmla="*/ 7 w 435"/>
                  <a:gd name="T75" fmla="*/ 7 h 28"/>
                  <a:gd name="T76" fmla="*/ 0 w 435"/>
                  <a:gd name="T77" fmla="*/ 1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5" h="28">
                    <a:moveTo>
                      <a:pt x="0" y="25"/>
                    </a:moveTo>
                    <a:lnTo>
                      <a:pt x="0" y="25"/>
                    </a:lnTo>
                    <a:lnTo>
                      <a:pt x="0" y="21"/>
                    </a:lnTo>
                    <a:lnTo>
                      <a:pt x="10" y="21"/>
                    </a:lnTo>
                    <a:lnTo>
                      <a:pt x="23" y="16"/>
                    </a:lnTo>
                    <a:lnTo>
                      <a:pt x="27" y="14"/>
                    </a:lnTo>
                    <a:lnTo>
                      <a:pt x="36" y="14"/>
                    </a:lnTo>
                    <a:lnTo>
                      <a:pt x="47" y="14"/>
                    </a:lnTo>
                    <a:lnTo>
                      <a:pt x="56" y="14"/>
                    </a:lnTo>
                    <a:lnTo>
                      <a:pt x="65" y="14"/>
                    </a:lnTo>
                    <a:lnTo>
                      <a:pt x="74" y="14"/>
                    </a:lnTo>
                    <a:lnTo>
                      <a:pt x="87" y="21"/>
                    </a:lnTo>
                    <a:lnTo>
                      <a:pt x="103" y="16"/>
                    </a:lnTo>
                    <a:lnTo>
                      <a:pt x="114" y="21"/>
                    </a:lnTo>
                    <a:lnTo>
                      <a:pt x="130" y="21"/>
                    </a:lnTo>
                    <a:lnTo>
                      <a:pt x="148" y="21"/>
                    </a:lnTo>
                    <a:lnTo>
                      <a:pt x="163" y="23"/>
                    </a:lnTo>
                    <a:lnTo>
                      <a:pt x="177" y="21"/>
                    </a:lnTo>
                    <a:lnTo>
                      <a:pt x="188" y="25"/>
                    </a:lnTo>
                    <a:lnTo>
                      <a:pt x="206" y="28"/>
                    </a:lnTo>
                    <a:lnTo>
                      <a:pt x="219" y="28"/>
                    </a:lnTo>
                    <a:lnTo>
                      <a:pt x="230" y="28"/>
                    </a:lnTo>
                    <a:lnTo>
                      <a:pt x="241" y="28"/>
                    </a:lnTo>
                    <a:lnTo>
                      <a:pt x="248" y="28"/>
                    </a:lnTo>
                    <a:lnTo>
                      <a:pt x="253" y="28"/>
                    </a:lnTo>
                    <a:lnTo>
                      <a:pt x="266" y="28"/>
                    </a:lnTo>
                    <a:lnTo>
                      <a:pt x="273" y="28"/>
                    </a:lnTo>
                    <a:lnTo>
                      <a:pt x="284" y="28"/>
                    </a:lnTo>
                    <a:lnTo>
                      <a:pt x="295" y="28"/>
                    </a:lnTo>
                    <a:lnTo>
                      <a:pt x="306" y="25"/>
                    </a:lnTo>
                    <a:lnTo>
                      <a:pt x="319" y="25"/>
                    </a:lnTo>
                    <a:lnTo>
                      <a:pt x="331" y="25"/>
                    </a:lnTo>
                    <a:lnTo>
                      <a:pt x="342" y="23"/>
                    </a:lnTo>
                    <a:lnTo>
                      <a:pt x="355" y="23"/>
                    </a:lnTo>
                    <a:lnTo>
                      <a:pt x="366" y="23"/>
                    </a:lnTo>
                    <a:lnTo>
                      <a:pt x="384" y="21"/>
                    </a:lnTo>
                    <a:lnTo>
                      <a:pt x="395" y="16"/>
                    </a:lnTo>
                    <a:lnTo>
                      <a:pt x="409" y="16"/>
                    </a:lnTo>
                    <a:lnTo>
                      <a:pt x="422" y="14"/>
                    </a:lnTo>
                    <a:lnTo>
                      <a:pt x="435" y="11"/>
                    </a:lnTo>
                    <a:lnTo>
                      <a:pt x="435" y="0"/>
                    </a:lnTo>
                    <a:lnTo>
                      <a:pt x="433" y="2"/>
                    </a:lnTo>
                    <a:lnTo>
                      <a:pt x="422" y="2"/>
                    </a:lnTo>
                    <a:lnTo>
                      <a:pt x="413" y="2"/>
                    </a:lnTo>
                    <a:lnTo>
                      <a:pt x="406" y="4"/>
                    </a:lnTo>
                    <a:lnTo>
                      <a:pt x="388" y="7"/>
                    </a:lnTo>
                    <a:lnTo>
                      <a:pt x="375" y="7"/>
                    </a:lnTo>
                    <a:lnTo>
                      <a:pt x="362" y="14"/>
                    </a:lnTo>
                    <a:lnTo>
                      <a:pt x="344" y="14"/>
                    </a:lnTo>
                    <a:lnTo>
                      <a:pt x="331" y="16"/>
                    </a:lnTo>
                    <a:lnTo>
                      <a:pt x="313" y="16"/>
                    </a:lnTo>
                    <a:lnTo>
                      <a:pt x="299" y="21"/>
                    </a:lnTo>
                    <a:lnTo>
                      <a:pt x="281" y="23"/>
                    </a:lnTo>
                    <a:lnTo>
                      <a:pt x="268" y="23"/>
                    </a:lnTo>
                    <a:lnTo>
                      <a:pt x="257" y="23"/>
                    </a:lnTo>
                    <a:lnTo>
                      <a:pt x="244" y="23"/>
                    </a:lnTo>
                    <a:lnTo>
                      <a:pt x="232" y="16"/>
                    </a:lnTo>
                    <a:lnTo>
                      <a:pt x="224" y="16"/>
                    </a:lnTo>
                    <a:lnTo>
                      <a:pt x="210" y="16"/>
                    </a:lnTo>
                    <a:lnTo>
                      <a:pt x="194" y="14"/>
                    </a:lnTo>
                    <a:lnTo>
                      <a:pt x="183" y="14"/>
                    </a:lnTo>
                    <a:lnTo>
                      <a:pt x="166" y="14"/>
                    </a:lnTo>
                    <a:lnTo>
                      <a:pt x="150" y="9"/>
                    </a:lnTo>
                    <a:lnTo>
                      <a:pt x="139" y="7"/>
                    </a:lnTo>
                    <a:lnTo>
                      <a:pt x="123" y="7"/>
                    </a:lnTo>
                    <a:lnTo>
                      <a:pt x="110" y="7"/>
                    </a:lnTo>
                    <a:lnTo>
                      <a:pt x="94" y="7"/>
                    </a:lnTo>
                    <a:lnTo>
                      <a:pt x="83" y="7"/>
                    </a:lnTo>
                    <a:lnTo>
                      <a:pt x="70" y="4"/>
                    </a:lnTo>
                    <a:lnTo>
                      <a:pt x="63" y="4"/>
                    </a:lnTo>
                    <a:lnTo>
                      <a:pt x="54" y="2"/>
                    </a:lnTo>
                    <a:lnTo>
                      <a:pt x="41" y="2"/>
                    </a:lnTo>
                    <a:lnTo>
                      <a:pt x="30" y="2"/>
                    </a:lnTo>
                    <a:lnTo>
                      <a:pt x="23" y="7"/>
                    </a:lnTo>
                    <a:lnTo>
                      <a:pt x="10" y="7"/>
                    </a:lnTo>
                    <a:lnTo>
                      <a:pt x="7" y="7"/>
                    </a:lnTo>
                    <a:lnTo>
                      <a:pt x="0" y="7"/>
                    </a:lnTo>
                    <a:lnTo>
                      <a:pt x="0" y="11"/>
                    </a:lnTo>
                    <a:lnTo>
                      <a:pt x="0"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3" name="Freeform 856"/>
              <p:cNvSpPr>
                <a:spLocks/>
              </p:cNvSpPr>
              <p:nvPr/>
            </p:nvSpPr>
            <p:spPr bwMode="auto">
              <a:xfrm>
                <a:off x="-3600822" y="3976837"/>
                <a:ext cx="866775" cy="300038"/>
              </a:xfrm>
              <a:custGeom>
                <a:avLst/>
                <a:gdLst>
                  <a:gd name="T0" fmla="*/ 0 w 546"/>
                  <a:gd name="T1" fmla="*/ 69 h 189"/>
                  <a:gd name="T2" fmla="*/ 2 w 546"/>
                  <a:gd name="T3" fmla="*/ 62 h 189"/>
                  <a:gd name="T4" fmla="*/ 7 w 546"/>
                  <a:gd name="T5" fmla="*/ 58 h 189"/>
                  <a:gd name="T6" fmla="*/ 16 w 546"/>
                  <a:gd name="T7" fmla="*/ 55 h 189"/>
                  <a:gd name="T8" fmla="*/ 31 w 546"/>
                  <a:gd name="T9" fmla="*/ 55 h 189"/>
                  <a:gd name="T10" fmla="*/ 40 w 546"/>
                  <a:gd name="T11" fmla="*/ 55 h 189"/>
                  <a:gd name="T12" fmla="*/ 42 w 546"/>
                  <a:gd name="T13" fmla="*/ 48 h 189"/>
                  <a:gd name="T14" fmla="*/ 54 w 546"/>
                  <a:gd name="T15" fmla="*/ 32 h 189"/>
                  <a:gd name="T16" fmla="*/ 67 w 546"/>
                  <a:gd name="T17" fmla="*/ 16 h 189"/>
                  <a:gd name="T18" fmla="*/ 85 w 546"/>
                  <a:gd name="T19" fmla="*/ 7 h 189"/>
                  <a:gd name="T20" fmla="*/ 107 w 546"/>
                  <a:gd name="T21" fmla="*/ 0 h 189"/>
                  <a:gd name="T22" fmla="*/ 120 w 546"/>
                  <a:gd name="T23" fmla="*/ 2 h 189"/>
                  <a:gd name="T24" fmla="*/ 132 w 546"/>
                  <a:gd name="T25" fmla="*/ 7 h 189"/>
                  <a:gd name="T26" fmla="*/ 462 w 546"/>
                  <a:gd name="T27" fmla="*/ 83 h 189"/>
                  <a:gd name="T28" fmla="*/ 466 w 546"/>
                  <a:gd name="T29" fmla="*/ 76 h 189"/>
                  <a:gd name="T30" fmla="*/ 477 w 546"/>
                  <a:gd name="T31" fmla="*/ 76 h 189"/>
                  <a:gd name="T32" fmla="*/ 493 w 546"/>
                  <a:gd name="T33" fmla="*/ 87 h 189"/>
                  <a:gd name="T34" fmla="*/ 495 w 546"/>
                  <a:gd name="T35" fmla="*/ 97 h 189"/>
                  <a:gd name="T36" fmla="*/ 502 w 546"/>
                  <a:gd name="T37" fmla="*/ 106 h 189"/>
                  <a:gd name="T38" fmla="*/ 511 w 546"/>
                  <a:gd name="T39" fmla="*/ 113 h 189"/>
                  <a:gd name="T40" fmla="*/ 524 w 546"/>
                  <a:gd name="T41" fmla="*/ 120 h 189"/>
                  <a:gd name="T42" fmla="*/ 524 w 546"/>
                  <a:gd name="T43" fmla="*/ 127 h 189"/>
                  <a:gd name="T44" fmla="*/ 526 w 546"/>
                  <a:gd name="T45" fmla="*/ 145 h 189"/>
                  <a:gd name="T46" fmla="*/ 533 w 546"/>
                  <a:gd name="T47" fmla="*/ 161 h 189"/>
                  <a:gd name="T48" fmla="*/ 542 w 546"/>
                  <a:gd name="T49" fmla="*/ 173 h 189"/>
                  <a:gd name="T50" fmla="*/ 546 w 546"/>
                  <a:gd name="T51" fmla="*/ 184 h 189"/>
                  <a:gd name="T52" fmla="*/ 533 w 546"/>
                  <a:gd name="T53" fmla="*/ 189 h 189"/>
                  <a:gd name="T54" fmla="*/ 515 w 546"/>
                  <a:gd name="T55" fmla="*/ 186 h 189"/>
                  <a:gd name="T56" fmla="*/ 500 w 546"/>
                  <a:gd name="T57" fmla="*/ 184 h 189"/>
                  <a:gd name="T58" fmla="*/ 477 w 546"/>
                  <a:gd name="T59" fmla="*/ 177 h 189"/>
                  <a:gd name="T60" fmla="*/ 455 w 546"/>
                  <a:gd name="T61" fmla="*/ 173 h 189"/>
                  <a:gd name="T62" fmla="*/ 433 w 546"/>
                  <a:gd name="T63" fmla="*/ 166 h 189"/>
                  <a:gd name="T64" fmla="*/ 415 w 546"/>
                  <a:gd name="T65" fmla="*/ 163 h 189"/>
                  <a:gd name="T66" fmla="*/ 397 w 546"/>
                  <a:gd name="T67" fmla="*/ 161 h 189"/>
                  <a:gd name="T68" fmla="*/ 388 w 546"/>
                  <a:gd name="T69" fmla="*/ 156 h 189"/>
                  <a:gd name="T70" fmla="*/ 375 w 546"/>
                  <a:gd name="T71" fmla="*/ 156 h 189"/>
                  <a:gd name="T72" fmla="*/ 361 w 546"/>
                  <a:gd name="T73" fmla="*/ 156 h 189"/>
                  <a:gd name="T74" fmla="*/ 348 w 546"/>
                  <a:gd name="T75" fmla="*/ 156 h 189"/>
                  <a:gd name="T76" fmla="*/ 339 w 546"/>
                  <a:gd name="T77" fmla="*/ 152 h 189"/>
                  <a:gd name="T78" fmla="*/ 328 w 546"/>
                  <a:gd name="T79" fmla="*/ 168 h 189"/>
                  <a:gd name="T80" fmla="*/ 321 w 546"/>
                  <a:gd name="T81" fmla="*/ 168 h 189"/>
                  <a:gd name="T82" fmla="*/ 297 w 546"/>
                  <a:gd name="T83" fmla="*/ 161 h 189"/>
                  <a:gd name="T84" fmla="*/ 252 w 546"/>
                  <a:gd name="T85" fmla="*/ 149 h 189"/>
                  <a:gd name="T86" fmla="*/ 196 w 546"/>
                  <a:gd name="T87" fmla="*/ 136 h 189"/>
                  <a:gd name="T88" fmla="*/ 136 w 546"/>
                  <a:gd name="T89" fmla="*/ 120 h 189"/>
                  <a:gd name="T90" fmla="*/ 78 w 546"/>
                  <a:gd name="T91" fmla="*/ 101 h 189"/>
                  <a:gd name="T92" fmla="*/ 36 w 546"/>
                  <a:gd name="T93" fmla="*/ 85 h 189"/>
                  <a:gd name="T94" fmla="*/ 5 w 546"/>
                  <a:gd name="T95" fmla="*/ 74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46" h="189">
                    <a:moveTo>
                      <a:pt x="0" y="71"/>
                    </a:moveTo>
                    <a:lnTo>
                      <a:pt x="0" y="69"/>
                    </a:lnTo>
                    <a:lnTo>
                      <a:pt x="2" y="65"/>
                    </a:lnTo>
                    <a:lnTo>
                      <a:pt x="2" y="62"/>
                    </a:lnTo>
                    <a:lnTo>
                      <a:pt x="5" y="62"/>
                    </a:lnTo>
                    <a:lnTo>
                      <a:pt x="7" y="58"/>
                    </a:lnTo>
                    <a:lnTo>
                      <a:pt x="9" y="58"/>
                    </a:lnTo>
                    <a:lnTo>
                      <a:pt x="16" y="55"/>
                    </a:lnTo>
                    <a:lnTo>
                      <a:pt x="27" y="55"/>
                    </a:lnTo>
                    <a:lnTo>
                      <a:pt x="31" y="55"/>
                    </a:lnTo>
                    <a:lnTo>
                      <a:pt x="36" y="55"/>
                    </a:lnTo>
                    <a:lnTo>
                      <a:pt x="40" y="55"/>
                    </a:lnTo>
                    <a:lnTo>
                      <a:pt x="40" y="53"/>
                    </a:lnTo>
                    <a:lnTo>
                      <a:pt x="42" y="48"/>
                    </a:lnTo>
                    <a:lnTo>
                      <a:pt x="49" y="39"/>
                    </a:lnTo>
                    <a:lnTo>
                      <a:pt x="54" y="32"/>
                    </a:lnTo>
                    <a:lnTo>
                      <a:pt x="60" y="28"/>
                    </a:lnTo>
                    <a:lnTo>
                      <a:pt x="67" y="16"/>
                    </a:lnTo>
                    <a:lnTo>
                      <a:pt x="78" y="9"/>
                    </a:lnTo>
                    <a:lnTo>
                      <a:pt x="85" y="7"/>
                    </a:lnTo>
                    <a:lnTo>
                      <a:pt x="98" y="0"/>
                    </a:lnTo>
                    <a:lnTo>
                      <a:pt x="107" y="0"/>
                    </a:lnTo>
                    <a:lnTo>
                      <a:pt x="114" y="0"/>
                    </a:lnTo>
                    <a:lnTo>
                      <a:pt x="120" y="2"/>
                    </a:lnTo>
                    <a:lnTo>
                      <a:pt x="129" y="2"/>
                    </a:lnTo>
                    <a:lnTo>
                      <a:pt x="132" y="7"/>
                    </a:lnTo>
                    <a:lnTo>
                      <a:pt x="134" y="7"/>
                    </a:lnTo>
                    <a:lnTo>
                      <a:pt x="462" y="83"/>
                    </a:lnTo>
                    <a:lnTo>
                      <a:pt x="464" y="78"/>
                    </a:lnTo>
                    <a:lnTo>
                      <a:pt x="466" y="76"/>
                    </a:lnTo>
                    <a:lnTo>
                      <a:pt x="475" y="76"/>
                    </a:lnTo>
                    <a:lnTo>
                      <a:pt x="477" y="76"/>
                    </a:lnTo>
                    <a:lnTo>
                      <a:pt x="486" y="83"/>
                    </a:lnTo>
                    <a:lnTo>
                      <a:pt x="493" y="87"/>
                    </a:lnTo>
                    <a:lnTo>
                      <a:pt x="495" y="94"/>
                    </a:lnTo>
                    <a:lnTo>
                      <a:pt x="495" y="97"/>
                    </a:lnTo>
                    <a:lnTo>
                      <a:pt x="500" y="104"/>
                    </a:lnTo>
                    <a:lnTo>
                      <a:pt x="502" y="106"/>
                    </a:lnTo>
                    <a:lnTo>
                      <a:pt x="506" y="108"/>
                    </a:lnTo>
                    <a:lnTo>
                      <a:pt x="511" y="113"/>
                    </a:lnTo>
                    <a:lnTo>
                      <a:pt x="517" y="115"/>
                    </a:lnTo>
                    <a:lnTo>
                      <a:pt x="524" y="120"/>
                    </a:lnTo>
                    <a:lnTo>
                      <a:pt x="524" y="122"/>
                    </a:lnTo>
                    <a:lnTo>
                      <a:pt x="524" y="127"/>
                    </a:lnTo>
                    <a:lnTo>
                      <a:pt x="524" y="136"/>
                    </a:lnTo>
                    <a:lnTo>
                      <a:pt x="526" y="145"/>
                    </a:lnTo>
                    <a:lnTo>
                      <a:pt x="529" y="156"/>
                    </a:lnTo>
                    <a:lnTo>
                      <a:pt x="533" y="161"/>
                    </a:lnTo>
                    <a:lnTo>
                      <a:pt x="535" y="168"/>
                    </a:lnTo>
                    <a:lnTo>
                      <a:pt x="542" y="173"/>
                    </a:lnTo>
                    <a:lnTo>
                      <a:pt x="546" y="182"/>
                    </a:lnTo>
                    <a:lnTo>
                      <a:pt x="546" y="184"/>
                    </a:lnTo>
                    <a:lnTo>
                      <a:pt x="542" y="189"/>
                    </a:lnTo>
                    <a:lnTo>
                      <a:pt x="533" y="189"/>
                    </a:lnTo>
                    <a:lnTo>
                      <a:pt x="524" y="186"/>
                    </a:lnTo>
                    <a:lnTo>
                      <a:pt x="515" y="186"/>
                    </a:lnTo>
                    <a:lnTo>
                      <a:pt x="506" y="184"/>
                    </a:lnTo>
                    <a:lnTo>
                      <a:pt x="500" y="184"/>
                    </a:lnTo>
                    <a:lnTo>
                      <a:pt x="488" y="180"/>
                    </a:lnTo>
                    <a:lnTo>
                      <a:pt x="477" y="177"/>
                    </a:lnTo>
                    <a:lnTo>
                      <a:pt x="466" y="173"/>
                    </a:lnTo>
                    <a:lnTo>
                      <a:pt x="455" y="173"/>
                    </a:lnTo>
                    <a:lnTo>
                      <a:pt x="444" y="168"/>
                    </a:lnTo>
                    <a:lnTo>
                      <a:pt x="433" y="166"/>
                    </a:lnTo>
                    <a:lnTo>
                      <a:pt x="422" y="163"/>
                    </a:lnTo>
                    <a:lnTo>
                      <a:pt x="415" y="163"/>
                    </a:lnTo>
                    <a:lnTo>
                      <a:pt x="406" y="163"/>
                    </a:lnTo>
                    <a:lnTo>
                      <a:pt x="397" y="161"/>
                    </a:lnTo>
                    <a:lnTo>
                      <a:pt x="395" y="156"/>
                    </a:lnTo>
                    <a:lnTo>
                      <a:pt x="388" y="156"/>
                    </a:lnTo>
                    <a:lnTo>
                      <a:pt x="384" y="156"/>
                    </a:lnTo>
                    <a:lnTo>
                      <a:pt x="375" y="156"/>
                    </a:lnTo>
                    <a:lnTo>
                      <a:pt x="368" y="156"/>
                    </a:lnTo>
                    <a:lnTo>
                      <a:pt x="361" y="156"/>
                    </a:lnTo>
                    <a:lnTo>
                      <a:pt x="357" y="156"/>
                    </a:lnTo>
                    <a:lnTo>
                      <a:pt x="348" y="156"/>
                    </a:lnTo>
                    <a:lnTo>
                      <a:pt x="346" y="156"/>
                    </a:lnTo>
                    <a:lnTo>
                      <a:pt x="339" y="152"/>
                    </a:lnTo>
                    <a:lnTo>
                      <a:pt x="335" y="159"/>
                    </a:lnTo>
                    <a:lnTo>
                      <a:pt x="328" y="168"/>
                    </a:lnTo>
                    <a:lnTo>
                      <a:pt x="328" y="170"/>
                    </a:lnTo>
                    <a:lnTo>
                      <a:pt x="321" y="168"/>
                    </a:lnTo>
                    <a:lnTo>
                      <a:pt x="312" y="166"/>
                    </a:lnTo>
                    <a:lnTo>
                      <a:pt x="297" y="161"/>
                    </a:lnTo>
                    <a:lnTo>
                      <a:pt x="279" y="159"/>
                    </a:lnTo>
                    <a:lnTo>
                      <a:pt x="252" y="149"/>
                    </a:lnTo>
                    <a:lnTo>
                      <a:pt x="228" y="143"/>
                    </a:lnTo>
                    <a:lnTo>
                      <a:pt x="196" y="136"/>
                    </a:lnTo>
                    <a:lnTo>
                      <a:pt x="169" y="127"/>
                    </a:lnTo>
                    <a:lnTo>
                      <a:pt x="136" y="120"/>
                    </a:lnTo>
                    <a:lnTo>
                      <a:pt x="109" y="108"/>
                    </a:lnTo>
                    <a:lnTo>
                      <a:pt x="78" y="101"/>
                    </a:lnTo>
                    <a:lnTo>
                      <a:pt x="54" y="94"/>
                    </a:lnTo>
                    <a:lnTo>
                      <a:pt x="36" y="85"/>
                    </a:lnTo>
                    <a:lnTo>
                      <a:pt x="13" y="76"/>
                    </a:lnTo>
                    <a:lnTo>
                      <a:pt x="5" y="74"/>
                    </a:lnTo>
                    <a:lnTo>
                      <a:pt x="0"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4" name="Freeform 857"/>
              <p:cNvSpPr>
                <a:spLocks/>
              </p:cNvSpPr>
              <p:nvPr/>
            </p:nvSpPr>
            <p:spPr bwMode="auto">
              <a:xfrm>
                <a:off x="-2602285" y="4319737"/>
                <a:ext cx="155575" cy="142875"/>
              </a:xfrm>
              <a:custGeom>
                <a:avLst/>
                <a:gdLst>
                  <a:gd name="T0" fmla="*/ 11 w 98"/>
                  <a:gd name="T1" fmla="*/ 90 h 90"/>
                  <a:gd name="T2" fmla="*/ 0 w 98"/>
                  <a:gd name="T3" fmla="*/ 33 h 90"/>
                  <a:gd name="T4" fmla="*/ 89 w 98"/>
                  <a:gd name="T5" fmla="*/ 0 h 90"/>
                  <a:gd name="T6" fmla="*/ 98 w 98"/>
                  <a:gd name="T7" fmla="*/ 51 h 90"/>
                  <a:gd name="T8" fmla="*/ 11 w 98"/>
                  <a:gd name="T9" fmla="*/ 90 h 90"/>
                </a:gdLst>
                <a:ahLst/>
                <a:cxnLst>
                  <a:cxn ang="0">
                    <a:pos x="T0" y="T1"/>
                  </a:cxn>
                  <a:cxn ang="0">
                    <a:pos x="T2" y="T3"/>
                  </a:cxn>
                  <a:cxn ang="0">
                    <a:pos x="T4" y="T5"/>
                  </a:cxn>
                  <a:cxn ang="0">
                    <a:pos x="T6" y="T7"/>
                  </a:cxn>
                  <a:cxn ang="0">
                    <a:pos x="T8" y="T9"/>
                  </a:cxn>
                </a:cxnLst>
                <a:rect l="0" t="0" r="r" b="b"/>
                <a:pathLst>
                  <a:path w="98" h="90">
                    <a:moveTo>
                      <a:pt x="11" y="90"/>
                    </a:moveTo>
                    <a:lnTo>
                      <a:pt x="0" y="33"/>
                    </a:lnTo>
                    <a:lnTo>
                      <a:pt x="89" y="0"/>
                    </a:lnTo>
                    <a:lnTo>
                      <a:pt x="98" y="51"/>
                    </a:lnTo>
                    <a:lnTo>
                      <a:pt x="11"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5" name="Freeform 858"/>
              <p:cNvSpPr>
                <a:spLocks/>
              </p:cNvSpPr>
              <p:nvPr/>
            </p:nvSpPr>
            <p:spPr bwMode="auto">
              <a:xfrm>
                <a:off x="-2815010" y="4235599"/>
                <a:ext cx="609600" cy="165100"/>
              </a:xfrm>
              <a:custGeom>
                <a:avLst/>
                <a:gdLst>
                  <a:gd name="T0" fmla="*/ 76 w 384"/>
                  <a:gd name="T1" fmla="*/ 21 h 104"/>
                  <a:gd name="T2" fmla="*/ 83 w 384"/>
                  <a:gd name="T3" fmla="*/ 19 h 104"/>
                  <a:gd name="T4" fmla="*/ 103 w 384"/>
                  <a:gd name="T5" fmla="*/ 17 h 104"/>
                  <a:gd name="T6" fmla="*/ 125 w 384"/>
                  <a:gd name="T7" fmla="*/ 14 h 104"/>
                  <a:gd name="T8" fmla="*/ 156 w 384"/>
                  <a:gd name="T9" fmla="*/ 14 h 104"/>
                  <a:gd name="T10" fmla="*/ 183 w 384"/>
                  <a:gd name="T11" fmla="*/ 17 h 104"/>
                  <a:gd name="T12" fmla="*/ 208 w 384"/>
                  <a:gd name="T13" fmla="*/ 23 h 104"/>
                  <a:gd name="T14" fmla="*/ 230 w 384"/>
                  <a:gd name="T15" fmla="*/ 33 h 104"/>
                  <a:gd name="T16" fmla="*/ 236 w 384"/>
                  <a:gd name="T17" fmla="*/ 37 h 104"/>
                  <a:gd name="T18" fmla="*/ 248 w 384"/>
                  <a:gd name="T19" fmla="*/ 44 h 104"/>
                  <a:gd name="T20" fmla="*/ 256 w 384"/>
                  <a:gd name="T21" fmla="*/ 55 h 104"/>
                  <a:gd name="T22" fmla="*/ 266 w 384"/>
                  <a:gd name="T23" fmla="*/ 62 h 104"/>
                  <a:gd name="T24" fmla="*/ 279 w 384"/>
                  <a:gd name="T25" fmla="*/ 67 h 104"/>
                  <a:gd name="T26" fmla="*/ 310 w 384"/>
                  <a:gd name="T27" fmla="*/ 79 h 104"/>
                  <a:gd name="T28" fmla="*/ 348 w 384"/>
                  <a:gd name="T29" fmla="*/ 86 h 104"/>
                  <a:gd name="T30" fmla="*/ 375 w 384"/>
                  <a:gd name="T31" fmla="*/ 92 h 104"/>
                  <a:gd name="T32" fmla="*/ 384 w 384"/>
                  <a:gd name="T33" fmla="*/ 97 h 104"/>
                  <a:gd name="T34" fmla="*/ 379 w 384"/>
                  <a:gd name="T35" fmla="*/ 102 h 104"/>
                  <a:gd name="T36" fmla="*/ 366 w 384"/>
                  <a:gd name="T37" fmla="*/ 104 h 104"/>
                  <a:gd name="T38" fmla="*/ 346 w 384"/>
                  <a:gd name="T39" fmla="*/ 99 h 104"/>
                  <a:gd name="T40" fmla="*/ 317 w 384"/>
                  <a:gd name="T41" fmla="*/ 95 h 104"/>
                  <a:gd name="T42" fmla="*/ 290 w 384"/>
                  <a:gd name="T43" fmla="*/ 86 h 104"/>
                  <a:gd name="T44" fmla="*/ 272 w 384"/>
                  <a:gd name="T45" fmla="*/ 83 h 104"/>
                  <a:gd name="T46" fmla="*/ 266 w 384"/>
                  <a:gd name="T47" fmla="*/ 79 h 104"/>
                  <a:gd name="T48" fmla="*/ 256 w 384"/>
                  <a:gd name="T49" fmla="*/ 74 h 104"/>
                  <a:gd name="T50" fmla="*/ 248 w 384"/>
                  <a:gd name="T51" fmla="*/ 67 h 104"/>
                  <a:gd name="T52" fmla="*/ 236 w 384"/>
                  <a:gd name="T53" fmla="*/ 55 h 104"/>
                  <a:gd name="T54" fmla="*/ 228 w 384"/>
                  <a:gd name="T55" fmla="*/ 46 h 104"/>
                  <a:gd name="T56" fmla="*/ 129 w 384"/>
                  <a:gd name="T57" fmla="*/ 26 h 104"/>
                  <a:gd name="T58" fmla="*/ 7 w 384"/>
                  <a:gd name="T59" fmla="*/ 14 h 104"/>
                  <a:gd name="T60" fmla="*/ 0 w 384"/>
                  <a:gd name="T61" fmla="*/ 10 h 104"/>
                  <a:gd name="T62" fmla="*/ 7 w 384"/>
                  <a:gd name="T6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104">
                    <a:moveTo>
                      <a:pt x="7" y="0"/>
                    </a:moveTo>
                    <a:lnTo>
                      <a:pt x="76" y="21"/>
                    </a:lnTo>
                    <a:lnTo>
                      <a:pt x="80" y="19"/>
                    </a:lnTo>
                    <a:lnTo>
                      <a:pt x="83" y="19"/>
                    </a:lnTo>
                    <a:lnTo>
                      <a:pt x="94" y="19"/>
                    </a:lnTo>
                    <a:lnTo>
                      <a:pt x="103" y="17"/>
                    </a:lnTo>
                    <a:lnTo>
                      <a:pt x="114" y="14"/>
                    </a:lnTo>
                    <a:lnTo>
                      <a:pt x="125" y="14"/>
                    </a:lnTo>
                    <a:lnTo>
                      <a:pt x="141" y="14"/>
                    </a:lnTo>
                    <a:lnTo>
                      <a:pt x="156" y="14"/>
                    </a:lnTo>
                    <a:lnTo>
                      <a:pt x="172" y="14"/>
                    </a:lnTo>
                    <a:lnTo>
                      <a:pt x="183" y="17"/>
                    </a:lnTo>
                    <a:lnTo>
                      <a:pt x="196" y="21"/>
                    </a:lnTo>
                    <a:lnTo>
                      <a:pt x="208" y="23"/>
                    </a:lnTo>
                    <a:lnTo>
                      <a:pt x="221" y="23"/>
                    </a:lnTo>
                    <a:lnTo>
                      <a:pt x="230" y="33"/>
                    </a:lnTo>
                    <a:lnTo>
                      <a:pt x="234" y="35"/>
                    </a:lnTo>
                    <a:lnTo>
                      <a:pt x="236" y="37"/>
                    </a:lnTo>
                    <a:lnTo>
                      <a:pt x="246" y="39"/>
                    </a:lnTo>
                    <a:lnTo>
                      <a:pt x="248" y="44"/>
                    </a:lnTo>
                    <a:lnTo>
                      <a:pt x="254" y="49"/>
                    </a:lnTo>
                    <a:lnTo>
                      <a:pt x="256" y="55"/>
                    </a:lnTo>
                    <a:lnTo>
                      <a:pt x="263" y="58"/>
                    </a:lnTo>
                    <a:lnTo>
                      <a:pt x="266" y="62"/>
                    </a:lnTo>
                    <a:lnTo>
                      <a:pt x="268" y="62"/>
                    </a:lnTo>
                    <a:lnTo>
                      <a:pt x="279" y="67"/>
                    </a:lnTo>
                    <a:lnTo>
                      <a:pt x="292" y="74"/>
                    </a:lnTo>
                    <a:lnTo>
                      <a:pt x="310" y="79"/>
                    </a:lnTo>
                    <a:lnTo>
                      <a:pt x="326" y="81"/>
                    </a:lnTo>
                    <a:lnTo>
                      <a:pt x="348" y="86"/>
                    </a:lnTo>
                    <a:lnTo>
                      <a:pt x="364" y="90"/>
                    </a:lnTo>
                    <a:lnTo>
                      <a:pt x="375" y="92"/>
                    </a:lnTo>
                    <a:lnTo>
                      <a:pt x="379" y="95"/>
                    </a:lnTo>
                    <a:lnTo>
                      <a:pt x="384" y="97"/>
                    </a:lnTo>
                    <a:lnTo>
                      <a:pt x="384" y="99"/>
                    </a:lnTo>
                    <a:lnTo>
                      <a:pt x="379" y="102"/>
                    </a:lnTo>
                    <a:lnTo>
                      <a:pt x="375" y="104"/>
                    </a:lnTo>
                    <a:lnTo>
                      <a:pt x="366" y="104"/>
                    </a:lnTo>
                    <a:lnTo>
                      <a:pt x="359" y="102"/>
                    </a:lnTo>
                    <a:lnTo>
                      <a:pt x="346" y="99"/>
                    </a:lnTo>
                    <a:lnTo>
                      <a:pt x="328" y="95"/>
                    </a:lnTo>
                    <a:lnTo>
                      <a:pt x="317" y="95"/>
                    </a:lnTo>
                    <a:lnTo>
                      <a:pt x="306" y="90"/>
                    </a:lnTo>
                    <a:lnTo>
                      <a:pt x="290" y="86"/>
                    </a:lnTo>
                    <a:lnTo>
                      <a:pt x="281" y="83"/>
                    </a:lnTo>
                    <a:lnTo>
                      <a:pt x="272" y="83"/>
                    </a:lnTo>
                    <a:lnTo>
                      <a:pt x="270" y="81"/>
                    </a:lnTo>
                    <a:lnTo>
                      <a:pt x="266" y="79"/>
                    </a:lnTo>
                    <a:lnTo>
                      <a:pt x="259" y="76"/>
                    </a:lnTo>
                    <a:lnTo>
                      <a:pt x="256" y="74"/>
                    </a:lnTo>
                    <a:lnTo>
                      <a:pt x="254" y="72"/>
                    </a:lnTo>
                    <a:lnTo>
                      <a:pt x="248" y="67"/>
                    </a:lnTo>
                    <a:lnTo>
                      <a:pt x="241" y="62"/>
                    </a:lnTo>
                    <a:lnTo>
                      <a:pt x="236" y="55"/>
                    </a:lnTo>
                    <a:lnTo>
                      <a:pt x="232" y="49"/>
                    </a:lnTo>
                    <a:lnTo>
                      <a:pt x="228" y="46"/>
                    </a:lnTo>
                    <a:lnTo>
                      <a:pt x="228" y="44"/>
                    </a:lnTo>
                    <a:lnTo>
                      <a:pt x="129" y="26"/>
                    </a:lnTo>
                    <a:lnTo>
                      <a:pt x="69" y="33"/>
                    </a:lnTo>
                    <a:lnTo>
                      <a:pt x="7" y="14"/>
                    </a:lnTo>
                    <a:lnTo>
                      <a:pt x="5" y="14"/>
                    </a:lnTo>
                    <a:lnTo>
                      <a:pt x="0" y="10"/>
                    </a:lnTo>
                    <a:lnTo>
                      <a:pt x="0" y="7"/>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6" name="Freeform 859"/>
              <p:cNvSpPr>
                <a:spLocks/>
              </p:cNvSpPr>
              <p:nvPr/>
            </p:nvSpPr>
            <p:spPr bwMode="auto">
              <a:xfrm>
                <a:off x="-3416672" y="4005412"/>
                <a:ext cx="149225" cy="117475"/>
              </a:xfrm>
              <a:custGeom>
                <a:avLst/>
                <a:gdLst>
                  <a:gd name="T0" fmla="*/ 7 w 94"/>
                  <a:gd name="T1" fmla="*/ 74 h 74"/>
                  <a:gd name="T2" fmla="*/ 7 w 94"/>
                  <a:gd name="T3" fmla="*/ 72 h 74"/>
                  <a:gd name="T4" fmla="*/ 4 w 94"/>
                  <a:gd name="T5" fmla="*/ 65 h 74"/>
                  <a:gd name="T6" fmla="*/ 9 w 94"/>
                  <a:gd name="T7" fmla="*/ 58 h 74"/>
                  <a:gd name="T8" fmla="*/ 9 w 94"/>
                  <a:gd name="T9" fmla="*/ 56 h 74"/>
                  <a:gd name="T10" fmla="*/ 16 w 94"/>
                  <a:gd name="T11" fmla="*/ 44 h 74"/>
                  <a:gd name="T12" fmla="*/ 20 w 94"/>
                  <a:gd name="T13" fmla="*/ 33 h 74"/>
                  <a:gd name="T14" fmla="*/ 29 w 94"/>
                  <a:gd name="T15" fmla="*/ 28 h 74"/>
                  <a:gd name="T16" fmla="*/ 40 w 94"/>
                  <a:gd name="T17" fmla="*/ 17 h 74"/>
                  <a:gd name="T18" fmla="*/ 47 w 94"/>
                  <a:gd name="T19" fmla="*/ 12 h 74"/>
                  <a:gd name="T20" fmla="*/ 65 w 94"/>
                  <a:gd name="T21" fmla="*/ 5 h 74"/>
                  <a:gd name="T22" fmla="*/ 78 w 94"/>
                  <a:gd name="T23" fmla="*/ 0 h 74"/>
                  <a:gd name="T24" fmla="*/ 94 w 94"/>
                  <a:gd name="T25" fmla="*/ 0 h 74"/>
                  <a:gd name="T26" fmla="*/ 76 w 94"/>
                  <a:gd name="T27" fmla="*/ 0 h 74"/>
                  <a:gd name="T28" fmla="*/ 58 w 94"/>
                  <a:gd name="T29" fmla="*/ 7 h 74"/>
                  <a:gd name="T30" fmla="*/ 45 w 94"/>
                  <a:gd name="T31" fmla="*/ 12 h 74"/>
                  <a:gd name="T32" fmla="*/ 31 w 94"/>
                  <a:gd name="T33" fmla="*/ 17 h 74"/>
                  <a:gd name="T34" fmla="*/ 27 w 94"/>
                  <a:gd name="T35" fmla="*/ 21 h 74"/>
                  <a:gd name="T36" fmla="*/ 18 w 94"/>
                  <a:gd name="T37" fmla="*/ 33 h 74"/>
                  <a:gd name="T38" fmla="*/ 7 w 94"/>
                  <a:gd name="T39" fmla="*/ 44 h 74"/>
                  <a:gd name="T40" fmla="*/ 4 w 94"/>
                  <a:gd name="T41" fmla="*/ 58 h 74"/>
                  <a:gd name="T42" fmla="*/ 0 w 94"/>
                  <a:gd name="T43" fmla="*/ 65 h 74"/>
                  <a:gd name="T44" fmla="*/ 0 w 94"/>
                  <a:gd name="T45" fmla="*/ 67 h 74"/>
                  <a:gd name="T46" fmla="*/ 0 w 94"/>
                  <a:gd name="T47" fmla="*/ 74 h 74"/>
                  <a:gd name="T48" fmla="*/ 7 w 94"/>
                  <a:gd name="T4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74">
                    <a:moveTo>
                      <a:pt x="7" y="74"/>
                    </a:moveTo>
                    <a:lnTo>
                      <a:pt x="7" y="72"/>
                    </a:lnTo>
                    <a:lnTo>
                      <a:pt x="4" y="65"/>
                    </a:lnTo>
                    <a:lnTo>
                      <a:pt x="9" y="58"/>
                    </a:lnTo>
                    <a:lnTo>
                      <a:pt x="9" y="56"/>
                    </a:lnTo>
                    <a:lnTo>
                      <a:pt x="16" y="44"/>
                    </a:lnTo>
                    <a:lnTo>
                      <a:pt x="20" y="33"/>
                    </a:lnTo>
                    <a:lnTo>
                      <a:pt x="29" y="28"/>
                    </a:lnTo>
                    <a:lnTo>
                      <a:pt x="40" y="17"/>
                    </a:lnTo>
                    <a:lnTo>
                      <a:pt x="47" y="12"/>
                    </a:lnTo>
                    <a:lnTo>
                      <a:pt x="65" y="5"/>
                    </a:lnTo>
                    <a:lnTo>
                      <a:pt x="78" y="0"/>
                    </a:lnTo>
                    <a:lnTo>
                      <a:pt x="94" y="0"/>
                    </a:lnTo>
                    <a:lnTo>
                      <a:pt x="76" y="0"/>
                    </a:lnTo>
                    <a:lnTo>
                      <a:pt x="58" y="7"/>
                    </a:lnTo>
                    <a:lnTo>
                      <a:pt x="45" y="12"/>
                    </a:lnTo>
                    <a:lnTo>
                      <a:pt x="31" y="17"/>
                    </a:lnTo>
                    <a:lnTo>
                      <a:pt x="27" y="21"/>
                    </a:lnTo>
                    <a:lnTo>
                      <a:pt x="18" y="33"/>
                    </a:lnTo>
                    <a:lnTo>
                      <a:pt x="7" y="44"/>
                    </a:lnTo>
                    <a:lnTo>
                      <a:pt x="4" y="58"/>
                    </a:lnTo>
                    <a:lnTo>
                      <a:pt x="0" y="65"/>
                    </a:lnTo>
                    <a:lnTo>
                      <a:pt x="0" y="67"/>
                    </a:lnTo>
                    <a:lnTo>
                      <a:pt x="0" y="74"/>
                    </a:lnTo>
                    <a:lnTo>
                      <a:pt x="7" y="7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7" name="Freeform 860"/>
              <p:cNvSpPr>
                <a:spLocks/>
              </p:cNvSpPr>
              <p:nvPr/>
            </p:nvSpPr>
            <p:spPr bwMode="auto">
              <a:xfrm>
                <a:off x="-3324597" y="4035574"/>
                <a:ext cx="155575" cy="112713"/>
              </a:xfrm>
              <a:custGeom>
                <a:avLst/>
                <a:gdLst>
                  <a:gd name="T0" fmla="*/ 7 w 98"/>
                  <a:gd name="T1" fmla="*/ 71 h 71"/>
                  <a:gd name="T2" fmla="*/ 7 w 98"/>
                  <a:gd name="T3" fmla="*/ 69 h 71"/>
                  <a:gd name="T4" fmla="*/ 9 w 98"/>
                  <a:gd name="T5" fmla="*/ 64 h 71"/>
                  <a:gd name="T6" fmla="*/ 9 w 98"/>
                  <a:gd name="T7" fmla="*/ 57 h 71"/>
                  <a:gd name="T8" fmla="*/ 11 w 98"/>
                  <a:gd name="T9" fmla="*/ 53 h 71"/>
                  <a:gd name="T10" fmla="*/ 16 w 98"/>
                  <a:gd name="T11" fmla="*/ 39 h 71"/>
                  <a:gd name="T12" fmla="*/ 22 w 98"/>
                  <a:gd name="T13" fmla="*/ 30 h 71"/>
                  <a:gd name="T14" fmla="*/ 29 w 98"/>
                  <a:gd name="T15" fmla="*/ 21 h 71"/>
                  <a:gd name="T16" fmla="*/ 40 w 98"/>
                  <a:gd name="T17" fmla="*/ 16 h 71"/>
                  <a:gd name="T18" fmla="*/ 51 w 98"/>
                  <a:gd name="T19" fmla="*/ 9 h 71"/>
                  <a:gd name="T20" fmla="*/ 67 w 98"/>
                  <a:gd name="T21" fmla="*/ 2 h 71"/>
                  <a:gd name="T22" fmla="*/ 80 w 98"/>
                  <a:gd name="T23" fmla="*/ 0 h 71"/>
                  <a:gd name="T24" fmla="*/ 98 w 98"/>
                  <a:gd name="T25" fmla="*/ 0 h 71"/>
                  <a:gd name="T26" fmla="*/ 80 w 98"/>
                  <a:gd name="T27" fmla="*/ 0 h 71"/>
                  <a:gd name="T28" fmla="*/ 58 w 98"/>
                  <a:gd name="T29" fmla="*/ 2 h 71"/>
                  <a:gd name="T30" fmla="*/ 51 w 98"/>
                  <a:gd name="T31" fmla="*/ 7 h 71"/>
                  <a:gd name="T32" fmla="*/ 36 w 98"/>
                  <a:gd name="T33" fmla="*/ 11 h 71"/>
                  <a:gd name="T34" fmla="*/ 22 w 98"/>
                  <a:gd name="T35" fmla="*/ 21 h 71"/>
                  <a:gd name="T36" fmla="*/ 18 w 98"/>
                  <a:gd name="T37" fmla="*/ 30 h 71"/>
                  <a:gd name="T38" fmla="*/ 7 w 98"/>
                  <a:gd name="T39" fmla="*/ 39 h 71"/>
                  <a:gd name="T40" fmla="*/ 0 w 98"/>
                  <a:gd name="T41" fmla="*/ 53 h 71"/>
                  <a:gd name="T42" fmla="*/ 0 w 98"/>
                  <a:gd name="T43" fmla="*/ 57 h 71"/>
                  <a:gd name="T44" fmla="*/ 0 w 98"/>
                  <a:gd name="T45" fmla="*/ 60 h 71"/>
                  <a:gd name="T46" fmla="*/ 0 w 98"/>
                  <a:gd name="T47" fmla="*/ 67 h 71"/>
                  <a:gd name="T48" fmla="*/ 0 w 98"/>
                  <a:gd name="T49" fmla="*/ 69 h 71"/>
                  <a:gd name="T50" fmla="*/ 7 w 98"/>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 h="71">
                    <a:moveTo>
                      <a:pt x="7" y="71"/>
                    </a:moveTo>
                    <a:lnTo>
                      <a:pt x="7" y="69"/>
                    </a:lnTo>
                    <a:lnTo>
                      <a:pt x="9" y="64"/>
                    </a:lnTo>
                    <a:lnTo>
                      <a:pt x="9" y="57"/>
                    </a:lnTo>
                    <a:lnTo>
                      <a:pt x="11" y="53"/>
                    </a:lnTo>
                    <a:lnTo>
                      <a:pt x="16" y="39"/>
                    </a:lnTo>
                    <a:lnTo>
                      <a:pt x="22" y="30"/>
                    </a:lnTo>
                    <a:lnTo>
                      <a:pt x="29" y="21"/>
                    </a:lnTo>
                    <a:lnTo>
                      <a:pt x="40" y="16"/>
                    </a:lnTo>
                    <a:lnTo>
                      <a:pt x="51" y="9"/>
                    </a:lnTo>
                    <a:lnTo>
                      <a:pt x="67" y="2"/>
                    </a:lnTo>
                    <a:lnTo>
                      <a:pt x="80" y="0"/>
                    </a:lnTo>
                    <a:lnTo>
                      <a:pt x="98" y="0"/>
                    </a:lnTo>
                    <a:lnTo>
                      <a:pt x="80" y="0"/>
                    </a:lnTo>
                    <a:lnTo>
                      <a:pt x="58" y="2"/>
                    </a:lnTo>
                    <a:lnTo>
                      <a:pt x="51" y="7"/>
                    </a:lnTo>
                    <a:lnTo>
                      <a:pt x="36" y="11"/>
                    </a:lnTo>
                    <a:lnTo>
                      <a:pt x="22" y="21"/>
                    </a:lnTo>
                    <a:lnTo>
                      <a:pt x="18" y="30"/>
                    </a:lnTo>
                    <a:lnTo>
                      <a:pt x="7" y="39"/>
                    </a:lnTo>
                    <a:lnTo>
                      <a:pt x="0" y="53"/>
                    </a:lnTo>
                    <a:lnTo>
                      <a:pt x="0" y="57"/>
                    </a:lnTo>
                    <a:lnTo>
                      <a:pt x="0" y="60"/>
                    </a:lnTo>
                    <a:lnTo>
                      <a:pt x="0" y="67"/>
                    </a:lnTo>
                    <a:lnTo>
                      <a:pt x="0" y="69"/>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8" name="Freeform 861"/>
              <p:cNvSpPr>
                <a:spLocks/>
              </p:cNvSpPr>
              <p:nvPr/>
            </p:nvSpPr>
            <p:spPr bwMode="auto">
              <a:xfrm>
                <a:off x="-3232522" y="4057799"/>
                <a:ext cx="149225" cy="112713"/>
              </a:xfrm>
              <a:custGeom>
                <a:avLst/>
                <a:gdLst>
                  <a:gd name="T0" fmla="*/ 7 w 94"/>
                  <a:gd name="T1" fmla="*/ 71 h 71"/>
                  <a:gd name="T2" fmla="*/ 7 w 94"/>
                  <a:gd name="T3" fmla="*/ 69 h 71"/>
                  <a:gd name="T4" fmla="*/ 7 w 94"/>
                  <a:gd name="T5" fmla="*/ 62 h 71"/>
                  <a:gd name="T6" fmla="*/ 11 w 94"/>
                  <a:gd name="T7" fmla="*/ 60 h 71"/>
                  <a:gd name="T8" fmla="*/ 11 w 94"/>
                  <a:gd name="T9" fmla="*/ 55 h 71"/>
                  <a:gd name="T10" fmla="*/ 13 w 94"/>
                  <a:gd name="T11" fmla="*/ 41 h 71"/>
                  <a:gd name="T12" fmla="*/ 24 w 94"/>
                  <a:gd name="T13" fmla="*/ 32 h 71"/>
                  <a:gd name="T14" fmla="*/ 31 w 94"/>
                  <a:gd name="T15" fmla="*/ 20 h 71"/>
                  <a:gd name="T16" fmla="*/ 42 w 94"/>
                  <a:gd name="T17" fmla="*/ 16 h 71"/>
                  <a:gd name="T18" fmla="*/ 54 w 94"/>
                  <a:gd name="T19" fmla="*/ 11 h 71"/>
                  <a:gd name="T20" fmla="*/ 65 w 94"/>
                  <a:gd name="T21" fmla="*/ 2 h 71"/>
                  <a:gd name="T22" fmla="*/ 78 w 94"/>
                  <a:gd name="T23" fmla="*/ 0 h 71"/>
                  <a:gd name="T24" fmla="*/ 94 w 94"/>
                  <a:gd name="T25" fmla="*/ 0 h 71"/>
                  <a:gd name="T26" fmla="*/ 78 w 94"/>
                  <a:gd name="T27" fmla="*/ 0 h 71"/>
                  <a:gd name="T28" fmla="*/ 65 w 94"/>
                  <a:gd name="T29" fmla="*/ 2 h 71"/>
                  <a:gd name="T30" fmla="*/ 47 w 94"/>
                  <a:gd name="T31" fmla="*/ 4 h 71"/>
                  <a:gd name="T32" fmla="*/ 40 w 94"/>
                  <a:gd name="T33" fmla="*/ 16 h 71"/>
                  <a:gd name="T34" fmla="*/ 24 w 94"/>
                  <a:gd name="T35" fmla="*/ 20 h 71"/>
                  <a:gd name="T36" fmla="*/ 18 w 94"/>
                  <a:gd name="T37" fmla="*/ 32 h 71"/>
                  <a:gd name="T38" fmla="*/ 11 w 94"/>
                  <a:gd name="T39" fmla="*/ 41 h 71"/>
                  <a:gd name="T40" fmla="*/ 4 w 94"/>
                  <a:gd name="T41" fmla="*/ 55 h 71"/>
                  <a:gd name="T42" fmla="*/ 4 w 94"/>
                  <a:gd name="T43" fmla="*/ 60 h 71"/>
                  <a:gd name="T44" fmla="*/ 4 w 94"/>
                  <a:gd name="T45" fmla="*/ 62 h 71"/>
                  <a:gd name="T46" fmla="*/ 0 w 94"/>
                  <a:gd name="T47" fmla="*/ 69 h 71"/>
                  <a:gd name="T48" fmla="*/ 0 w 94"/>
                  <a:gd name="T49" fmla="*/ 71 h 71"/>
                  <a:gd name="T50" fmla="*/ 7 w 94"/>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71">
                    <a:moveTo>
                      <a:pt x="7" y="71"/>
                    </a:moveTo>
                    <a:lnTo>
                      <a:pt x="7" y="69"/>
                    </a:lnTo>
                    <a:lnTo>
                      <a:pt x="7" y="62"/>
                    </a:lnTo>
                    <a:lnTo>
                      <a:pt x="11" y="60"/>
                    </a:lnTo>
                    <a:lnTo>
                      <a:pt x="11" y="55"/>
                    </a:lnTo>
                    <a:lnTo>
                      <a:pt x="13" y="41"/>
                    </a:lnTo>
                    <a:lnTo>
                      <a:pt x="24" y="32"/>
                    </a:lnTo>
                    <a:lnTo>
                      <a:pt x="31" y="20"/>
                    </a:lnTo>
                    <a:lnTo>
                      <a:pt x="42" y="16"/>
                    </a:lnTo>
                    <a:lnTo>
                      <a:pt x="54" y="11"/>
                    </a:lnTo>
                    <a:lnTo>
                      <a:pt x="65" y="2"/>
                    </a:lnTo>
                    <a:lnTo>
                      <a:pt x="78" y="0"/>
                    </a:lnTo>
                    <a:lnTo>
                      <a:pt x="94" y="0"/>
                    </a:lnTo>
                    <a:lnTo>
                      <a:pt x="78" y="0"/>
                    </a:lnTo>
                    <a:lnTo>
                      <a:pt x="65" y="2"/>
                    </a:lnTo>
                    <a:lnTo>
                      <a:pt x="47" y="4"/>
                    </a:lnTo>
                    <a:lnTo>
                      <a:pt x="40" y="16"/>
                    </a:lnTo>
                    <a:lnTo>
                      <a:pt x="24" y="20"/>
                    </a:lnTo>
                    <a:lnTo>
                      <a:pt x="18" y="32"/>
                    </a:lnTo>
                    <a:lnTo>
                      <a:pt x="11" y="41"/>
                    </a:lnTo>
                    <a:lnTo>
                      <a:pt x="4" y="55"/>
                    </a:lnTo>
                    <a:lnTo>
                      <a:pt x="4" y="60"/>
                    </a:lnTo>
                    <a:lnTo>
                      <a:pt x="4" y="62"/>
                    </a:lnTo>
                    <a:lnTo>
                      <a:pt x="0" y="69"/>
                    </a:lnTo>
                    <a:lnTo>
                      <a:pt x="0" y="71"/>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79" name="Freeform 862"/>
              <p:cNvSpPr>
                <a:spLocks/>
              </p:cNvSpPr>
              <p:nvPr/>
            </p:nvSpPr>
            <p:spPr bwMode="auto">
              <a:xfrm>
                <a:off x="-3129335" y="4083199"/>
                <a:ext cx="144462" cy="120650"/>
              </a:xfrm>
              <a:custGeom>
                <a:avLst/>
                <a:gdLst>
                  <a:gd name="T0" fmla="*/ 6 w 91"/>
                  <a:gd name="T1" fmla="*/ 76 h 76"/>
                  <a:gd name="T2" fmla="*/ 6 w 91"/>
                  <a:gd name="T3" fmla="*/ 69 h 76"/>
                  <a:gd name="T4" fmla="*/ 6 w 91"/>
                  <a:gd name="T5" fmla="*/ 64 h 76"/>
                  <a:gd name="T6" fmla="*/ 9 w 91"/>
                  <a:gd name="T7" fmla="*/ 60 h 76"/>
                  <a:gd name="T8" fmla="*/ 9 w 91"/>
                  <a:gd name="T9" fmla="*/ 55 h 76"/>
                  <a:gd name="T10" fmla="*/ 13 w 91"/>
                  <a:gd name="T11" fmla="*/ 44 h 76"/>
                  <a:gd name="T12" fmla="*/ 17 w 91"/>
                  <a:gd name="T13" fmla="*/ 34 h 76"/>
                  <a:gd name="T14" fmla="*/ 26 w 91"/>
                  <a:gd name="T15" fmla="*/ 25 h 76"/>
                  <a:gd name="T16" fmla="*/ 40 w 91"/>
                  <a:gd name="T17" fmla="*/ 18 h 76"/>
                  <a:gd name="T18" fmla="*/ 49 w 91"/>
                  <a:gd name="T19" fmla="*/ 11 h 76"/>
                  <a:gd name="T20" fmla="*/ 62 w 91"/>
                  <a:gd name="T21" fmla="*/ 7 h 76"/>
                  <a:gd name="T22" fmla="*/ 78 w 91"/>
                  <a:gd name="T23" fmla="*/ 4 h 76"/>
                  <a:gd name="T24" fmla="*/ 91 w 91"/>
                  <a:gd name="T25" fmla="*/ 0 h 76"/>
                  <a:gd name="T26" fmla="*/ 76 w 91"/>
                  <a:gd name="T27" fmla="*/ 2 h 76"/>
                  <a:gd name="T28" fmla="*/ 62 w 91"/>
                  <a:gd name="T29" fmla="*/ 7 h 76"/>
                  <a:gd name="T30" fmla="*/ 46 w 91"/>
                  <a:gd name="T31" fmla="*/ 9 h 76"/>
                  <a:gd name="T32" fmla="*/ 31 w 91"/>
                  <a:gd name="T33" fmla="*/ 16 h 76"/>
                  <a:gd name="T34" fmla="*/ 20 w 91"/>
                  <a:gd name="T35" fmla="*/ 25 h 76"/>
                  <a:gd name="T36" fmla="*/ 13 w 91"/>
                  <a:gd name="T37" fmla="*/ 34 h 76"/>
                  <a:gd name="T38" fmla="*/ 9 w 91"/>
                  <a:gd name="T39" fmla="*/ 44 h 76"/>
                  <a:gd name="T40" fmla="*/ 4 w 91"/>
                  <a:gd name="T41" fmla="*/ 55 h 76"/>
                  <a:gd name="T42" fmla="*/ 0 w 91"/>
                  <a:gd name="T43" fmla="*/ 62 h 76"/>
                  <a:gd name="T44" fmla="*/ 0 w 91"/>
                  <a:gd name="T45" fmla="*/ 64 h 76"/>
                  <a:gd name="T46" fmla="*/ 0 w 91"/>
                  <a:gd name="T47" fmla="*/ 69 h 76"/>
                  <a:gd name="T48" fmla="*/ 0 w 91"/>
                  <a:gd name="T49" fmla="*/ 73 h 76"/>
                  <a:gd name="T50" fmla="*/ 6 w 91"/>
                  <a:gd name="T51"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1" h="76">
                    <a:moveTo>
                      <a:pt x="6" y="76"/>
                    </a:moveTo>
                    <a:lnTo>
                      <a:pt x="6" y="69"/>
                    </a:lnTo>
                    <a:lnTo>
                      <a:pt x="6" y="64"/>
                    </a:lnTo>
                    <a:lnTo>
                      <a:pt x="9" y="60"/>
                    </a:lnTo>
                    <a:lnTo>
                      <a:pt x="9" y="55"/>
                    </a:lnTo>
                    <a:lnTo>
                      <a:pt x="13" y="44"/>
                    </a:lnTo>
                    <a:lnTo>
                      <a:pt x="17" y="34"/>
                    </a:lnTo>
                    <a:lnTo>
                      <a:pt x="26" y="25"/>
                    </a:lnTo>
                    <a:lnTo>
                      <a:pt x="40" y="18"/>
                    </a:lnTo>
                    <a:lnTo>
                      <a:pt x="49" y="11"/>
                    </a:lnTo>
                    <a:lnTo>
                      <a:pt x="62" y="7"/>
                    </a:lnTo>
                    <a:lnTo>
                      <a:pt x="78" y="4"/>
                    </a:lnTo>
                    <a:lnTo>
                      <a:pt x="91" y="0"/>
                    </a:lnTo>
                    <a:lnTo>
                      <a:pt x="76" y="2"/>
                    </a:lnTo>
                    <a:lnTo>
                      <a:pt x="62" y="7"/>
                    </a:lnTo>
                    <a:lnTo>
                      <a:pt x="46" y="9"/>
                    </a:lnTo>
                    <a:lnTo>
                      <a:pt x="31" y="16"/>
                    </a:lnTo>
                    <a:lnTo>
                      <a:pt x="20" y="25"/>
                    </a:lnTo>
                    <a:lnTo>
                      <a:pt x="13" y="34"/>
                    </a:lnTo>
                    <a:lnTo>
                      <a:pt x="9" y="44"/>
                    </a:lnTo>
                    <a:lnTo>
                      <a:pt x="4" y="55"/>
                    </a:lnTo>
                    <a:lnTo>
                      <a:pt x="0" y="62"/>
                    </a:lnTo>
                    <a:lnTo>
                      <a:pt x="0" y="64"/>
                    </a:lnTo>
                    <a:lnTo>
                      <a:pt x="0" y="69"/>
                    </a:lnTo>
                    <a:lnTo>
                      <a:pt x="0" y="73"/>
                    </a:lnTo>
                    <a:lnTo>
                      <a:pt x="6" y="7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0" name="Freeform 863"/>
              <p:cNvSpPr>
                <a:spLocks/>
              </p:cNvSpPr>
              <p:nvPr/>
            </p:nvSpPr>
            <p:spPr bwMode="auto">
              <a:xfrm>
                <a:off x="-3502397" y="3980012"/>
                <a:ext cx="131762" cy="106363"/>
              </a:xfrm>
              <a:custGeom>
                <a:avLst/>
                <a:gdLst>
                  <a:gd name="T0" fmla="*/ 5 w 83"/>
                  <a:gd name="T1" fmla="*/ 67 h 67"/>
                  <a:gd name="T2" fmla="*/ 5 w 83"/>
                  <a:gd name="T3" fmla="*/ 65 h 67"/>
                  <a:gd name="T4" fmla="*/ 5 w 83"/>
                  <a:gd name="T5" fmla="*/ 63 h 67"/>
                  <a:gd name="T6" fmla="*/ 5 w 83"/>
                  <a:gd name="T7" fmla="*/ 53 h 67"/>
                  <a:gd name="T8" fmla="*/ 9 w 83"/>
                  <a:gd name="T9" fmla="*/ 51 h 67"/>
                  <a:gd name="T10" fmla="*/ 14 w 83"/>
                  <a:gd name="T11" fmla="*/ 42 h 67"/>
                  <a:gd name="T12" fmla="*/ 20 w 83"/>
                  <a:gd name="T13" fmla="*/ 28 h 67"/>
                  <a:gd name="T14" fmla="*/ 25 w 83"/>
                  <a:gd name="T15" fmla="*/ 23 h 67"/>
                  <a:gd name="T16" fmla="*/ 36 w 83"/>
                  <a:gd name="T17" fmla="*/ 21 h 67"/>
                  <a:gd name="T18" fmla="*/ 45 w 83"/>
                  <a:gd name="T19" fmla="*/ 10 h 67"/>
                  <a:gd name="T20" fmla="*/ 52 w 83"/>
                  <a:gd name="T21" fmla="*/ 7 h 67"/>
                  <a:gd name="T22" fmla="*/ 70 w 83"/>
                  <a:gd name="T23" fmla="*/ 5 h 67"/>
                  <a:gd name="T24" fmla="*/ 83 w 83"/>
                  <a:gd name="T25" fmla="*/ 0 h 67"/>
                  <a:gd name="T26" fmla="*/ 70 w 83"/>
                  <a:gd name="T27" fmla="*/ 5 h 67"/>
                  <a:gd name="T28" fmla="*/ 52 w 83"/>
                  <a:gd name="T29" fmla="*/ 7 h 67"/>
                  <a:gd name="T30" fmla="*/ 45 w 83"/>
                  <a:gd name="T31" fmla="*/ 10 h 67"/>
                  <a:gd name="T32" fmla="*/ 30 w 83"/>
                  <a:gd name="T33" fmla="*/ 14 h 67"/>
                  <a:gd name="T34" fmla="*/ 23 w 83"/>
                  <a:gd name="T35" fmla="*/ 23 h 67"/>
                  <a:gd name="T36" fmla="*/ 14 w 83"/>
                  <a:gd name="T37" fmla="*/ 28 h 67"/>
                  <a:gd name="T38" fmla="*/ 5 w 83"/>
                  <a:gd name="T39" fmla="*/ 42 h 67"/>
                  <a:gd name="T40" fmla="*/ 0 w 83"/>
                  <a:gd name="T41" fmla="*/ 51 h 67"/>
                  <a:gd name="T42" fmla="*/ 3 w 83"/>
                  <a:gd name="T43" fmla="*/ 53 h 67"/>
                  <a:gd name="T44" fmla="*/ 0 w 83"/>
                  <a:gd name="T45" fmla="*/ 56 h 67"/>
                  <a:gd name="T46" fmla="*/ 0 w 83"/>
                  <a:gd name="T47" fmla="*/ 65 h 67"/>
                  <a:gd name="T48" fmla="*/ 0 w 83"/>
                  <a:gd name="T49" fmla="*/ 67 h 67"/>
                  <a:gd name="T50" fmla="*/ 5 w 83"/>
                  <a:gd name="T51"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3" h="67">
                    <a:moveTo>
                      <a:pt x="5" y="67"/>
                    </a:moveTo>
                    <a:lnTo>
                      <a:pt x="5" y="65"/>
                    </a:lnTo>
                    <a:lnTo>
                      <a:pt x="5" y="63"/>
                    </a:lnTo>
                    <a:lnTo>
                      <a:pt x="5" y="53"/>
                    </a:lnTo>
                    <a:lnTo>
                      <a:pt x="9" y="51"/>
                    </a:lnTo>
                    <a:lnTo>
                      <a:pt x="14" y="42"/>
                    </a:lnTo>
                    <a:lnTo>
                      <a:pt x="20" y="28"/>
                    </a:lnTo>
                    <a:lnTo>
                      <a:pt x="25" y="23"/>
                    </a:lnTo>
                    <a:lnTo>
                      <a:pt x="36" y="21"/>
                    </a:lnTo>
                    <a:lnTo>
                      <a:pt x="45" y="10"/>
                    </a:lnTo>
                    <a:lnTo>
                      <a:pt x="52" y="7"/>
                    </a:lnTo>
                    <a:lnTo>
                      <a:pt x="70" y="5"/>
                    </a:lnTo>
                    <a:lnTo>
                      <a:pt x="83" y="0"/>
                    </a:lnTo>
                    <a:lnTo>
                      <a:pt x="70" y="5"/>
                    </a:lnTo>
                    <a:lnTo>
                      <a:pt x="52" y="7"/>
                    </a:lnTo>
                    <a:lnTo>
                      <a:pt x="45" y="10"/>
                    </a:lnTo>
                    <a:lnTo>
                      <a:pt x="30" y="14"/>
                    </a:lnTo>
                    <a:lnTo>
                      <a:pt x="23" y="23"/>
                    </a:lnTo>
                    <a:lnTo>
                      <a:pt x="14" y="28"/>
                    </a:lnTo>
                    <a:lnTo>
                      <a:pt x="5" y="42"/>
                    </a:lnTo>
                    <a:lnTo>
                      <a:pt x="0" y="51"/>
                    </a:lnTo>
                    <a:lnTo>
                      <a:pt x="3" y="53"/>
                    </a:lnTo>
                    <a:lnTo>
                      <a:pt x="0" y="56"/>
                    </a:lnTo>
                    <a:lnTo>
                      <a:pt x="0" y="65"/>
                    </a:lnTo>
                    <a:lnTo>
                      <a:pt x="0" y="67"/>
                    </a:lnTo>
                    <a:lnTo>
                      <a:pt x="5" y="6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1" name="Freeform 864"/>
              <p:cNvSpPr>
                <a:spLocks/>
              </p:cNvSpPr>
              <p:nvPr/>
            </p:nvSpPr>
            <p:spPr bwMode="auto">
              <a:xfrm>
                <a:off x="-2867397" y="4119712"/>
                <a:ext cx="46037" cy="33338"/>
              </a:xfrm>
              <a:custGeom>
                <a:avLst/>
                <a:gdLst>
                  <a:gd name="T0" fmla="*/ 0 w 29"/>
                  <a:gd name="T1" fmla="*/ 2 h 21"/>
                  <a:gd name="T2" fmla="*/ 0 w 29"/>
                  <a:gd name="T3" fmla="*/ 2 h 21"/>
                  <a:gd name="T4" fmla="*/ 2 w 29"/>
                  <a:gd name="T5" fmla="*/ 0 h 21"/>
                  <a:gd name="T6" fmla="*/ 6 w 29"/>
                  <a:gd name="T7" fmla="*/ 0 h 21"/>
                  <a:gd name="T8" fmla="*/ 13 w 29"/>
                  <a:gd name="T9" fmla="*/ 0 h 21"/>
                  <a:gd name="T10" fmla="*/ 15 w 29"/>
                  <a:gd name="T11" fmla="*/ 4 h 21"/>
                  <a:gd name="T12" fmla="*/ 20 w 29"/>
                  <a:gd name="T13" fmla="*/ 11 h 21"/>
                  <a:gd name="T14" fmla="*/ 26 w 29"/>
                  <a:gd name="T15" fmla="*/ 18 h 21"/>
                  <a:gd name="T16" fmla="*/ 29 w 29"/>
                  <a:gd name="T17" fmla="*/ 21 h 21"/>
                  <a:gd name="T18" fmla="*/ 26 w 29"/>
                  <a:gd name="T19" fmla="*/ 21 h 21"/>
                  <a:gd name="T20" fmla="*/ 20 w 29"/>
                  <a:gd name="T21" fmla="*/ 18 h 21"/>
                  <a:gd name="T22" fmla="*/ 18 w 29"/>
                  <a:gd name="T23" fmla="*/ 16 h 21"/>
                  <a:gd name="T24" fmla="*/ 13 w 29"/>
                  <a:gd name="T25" fmla="*/ 14 h 21"/>
                  <a:gd name="T26" fmla="*/ 6 w 29"/>
                  <a:gd name="T27" fmla="*/ 7 h 21"/>
                  <a:gd name="T28" fmla="*/ 2 w 29"/>
                  <a:gd name="T29" fmla="*/ 7 h 21"/>
                  <a:gd name="T30" fmla="*/ 0 w 29"/>
                  <a:gd name="T31" fmla="*/ 4 h 21"/>
                  <a:gd name="T32" fmla="*/ 0 w 29"/>
                  <a:gd name="T33"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21">
                    <a:moveTo>
                      <a:pt x="0" y="2"/>
                    </a:moveTo>
                    <a:lnTo>
                      <a:pt x="0" y="2"/>
                    </a:lnTo>
                    <a:lnTo>
                      <a:pt x="2" y="0"/>
                    </a:lnTo>
                    <a:lnTo>
                      <a:pt x="6" y="0"/>
                    </a:lnTo>
                    <a:lnTo>
                      <a:pt x="13" y="0"/>
                    </a:lnTo>
                    <a:lnTo>
                      <a:pt x="15" y="4"/>
                    </a:lnTo>
                    <a:lnTo>
                      <a:pt x="20" y="11"/>
                    </a:lnTo>
                    <a:lnTo>
                      <a:pt x="26" y="18"/>
                    </a:lnTo>
                    <a:lnTo>
                      <a:pt x="29" y="21"/>
                    </a:lnTo>
                    <a:lnTo>
                      <a:pt x="26" y="21"/>
                    </a:lnTo>
                    <a:lnTo>
                      <a:pt x="20" y="18"/>
                    </a:lnTo>
                    <a:lnTo>
                      <a:pt x="18" y="16"/>
                    </a:lnTo>
                    <a:lnTo>
                      <a:pt x="13" y="14"/>
                    </a:lnTo>
                    <a:lnTo>
                      <a:pt x="6" y="7"/>
                    </a:lnTo>
                    <a:lnTo>
                      <a:pt x="2" y="7"/>
                    </a:lnTo>
                    <a:lnTo>
                      <a:pt x="0" y="4"/>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2" name="Freeform 865"/>
              <p:cNvSpPr>
                <a:spLocks/>
              </p:cNvSpPr>
              <p:nvPr/>
            </p:nvSpPr>
            <p:spPr bwMode="auto">
              <a:xfrm>
                <a:off x="-2815010" y="4170512"/>
                <a:ext cx="31750" cy="73025"/>
              </a:xfrm>
              <a:custGeom>
                <a:avLst/>
                <a:gdLst>
                  <a:gd name="T0" fmla="*/ 0 w 20"/>
                  <a:gd name="T1" fmla="*/ 0 h 46"/>
                  <a:gd name="T2" fmla="*/ 16 w 20"/>
                  <a:gd name="T3" fmla="*/ 7 h 46"/>
                  <a:gd name="T4" fmla="*/ 18 w 20"/>
                  <a:gd name="T5" fmla="*/ 34 h 46"/>
                  <a:gd name="T6" fmla="*/ 20 w 20"/>
                  <a:gd name="T7" fmla="*/ 46 h 46"/>
                  <a:gd name="T8" fmla="*/ 5 w 20"/>
                  <a:gd name="T9" fmla="*/ 41 h 46"/>
                  <a:gd name="T10" fmla="*/ 5 w 20"/>
                  <a:gd name="T11" fmla="*/ 37 h 46"/>
                  <a:gd name="T12" fmla="*/ 7 w 20"/>
                  <a:gd name="T13" fmla="*/ 23 h 46"/>
                  <a:gd name="T14" fmla="*/ 7 w 20"/>
                  <a:gd name="T15" fmla="*/ 7 h 46"/>
                  <a:gd name="T16" fmla="*/ 0 w 20"/>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46">
                    <a:moveTo>
                      <a:pt x="0" y="0"/>
                    </a:moveTo>
                    <a:lnTo>
                      <a:pt x="16" y="7"/>
                    </a:lnTo>
                    <a:lnTo>
                      <a:pt x="18" y="34"/>
                    </a:lnTo>
                    <a:lnTo>
                      <a:pt x="20" y="46"/>
                    </a:lnTo>
                    <a:lnTo>
                      <a:pt x="5" y="41"/>
                    </a:lnTo>
                    <a:lnTo>
                      <a:pt x="5" y="37"/>
                    </a:lnTo>
                    <a:lnTo>
                      <a:pt x="7" y="23"/>
                    </a:lnTo>
                    <a:lnTo>
                      <a:pt x="7" y="7"/>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3" name="Freeform 866"/>
              <p:cNvSpPr>
                <a:spLocks/>
              </p:cNvSpPr>
              <p:nvPr/>
            </p:nvSpPr>
            <p:spPr bwMode="auto">
              <a:xfrm>
                <a:off x="-2829297" y="4302274"/>
                <a:ext cx="219075" cy="95250"/>
              </a:xfrm>
              <a:custGeom>
                <a:avLst/>
                <a:gdLst>
                  <a:gd name="T0" fmla="*/ 2 w 138"/>
                  <a:gd name="T1" fmla="*/ 60 h 60"/>
                  <a:gd name="T2" fmla="*/ 0 w 138"/>
                  <a:gd name="T3" fmla="*/ 0 h 60"/>
                  <a:gd name="T4" fmla="*/ 60 w 138"/>
                  <a:gd name="T5" fmla="*/ 18 h 60"/>
                  <a:gd name="T6" fmla="*/ 76 w 138"/>
                  <a:gd name="T7" fmla="*/ 16 h 60"/>
                  <a:gd name="T8" fmla="*/ 138 w 138"/>
                  <a:gd name="T9" fmla="*/ 37 h 60"/>
                  <a:gd name="T10" fmla="*/ 134 w 138"/>
                  <a:gd name="T11" fmla="*/ 37 h 60"/>
                  <a:gd name="T12" fmla="*/ 130 w 138"/>
                  <a:gd name="T13" fmla="*/ 37 h 60"/>
                  <a:gd name="T14" fmla="*/ 118 w 138"/>
                  <a:gd name="T15" fmla="*/ 37 h 60"/>
                  <a:gd name="T16" fmla="*/ 107 w 138"/>
                  <a:gd name="T17" fmla="*/ 34 h 60"/>
                  <a:gd name="T18" fmla="*/ 98 w 138"/>
                  <a:gd name="T19" fmla="*/ 34 h 60"/>
                  <a:gd name="T20" fmla="*/ 85 w 138"/>
                  <a:gd name="T21" fmla="*/ 34 h 60"/>
                  <a:gd name="T22" fmla="*/ 71 w 138"/>
                  <a:gd name="T23" fmla="*/ 34 h 60"/>
                  <a:gd name="T24" fmla="*/ 56 w 138"/>
                  <a:gd name="T25" fmla="*/ 37 h 60"/>
                  <a:gd name="T26" fmla="*/ 47 w 138"/>
                  <a:gd name="T27" fmla="*/ 37 h 60"/>
                  <a:gd name="T28" fmla="*/ 31 w 138"/>
                  <a:gd name="T29" fmla="*/ 37 h 60"/>
                  <a:gd name="T30" fmla="*/ 25 w 138"/>
                  <a:gd name="T31" fmla="*/ 39 h 60"/>
                  <a:gd name="T32" fmla="*/ 16 w 138"/>
                  <a:gd name="T33" fmla="*/ 44 h 60"/>
                  <a:gd name="T34" fmla="*/ 7 w 138"/>
                  <a:gd name="T35" fmla="*/ 50 h 60"/>
                  <a:gd name="T36" fmla="*/ 2 w 138"/>
                  <a:gd name="T37" fmla="*/ 55 h 60"/>
                  <a:gd name="T38" fmla="*/ 2 w 138"/>
                  <a:gd name="T39"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8" h="60">
                    <a:moveTo>
                      <a:pt x="2" y="60"/>
                    </a:moveTo>
                    <a:lnTo>
                      <a:pt x="0" y="0"/>
                    </a:lnTo>
                    <a:lnTo>
                      <a:pt x="60" y="18"/>
                    </a:lnTo>
                    <a:lnTo>
                      <a:pt x="76" y="16"/>
                    </a:lnTo>
                    <a:lnTo>
                      <a:pt x="138" y="37"/>
                    </a:lnTo>
                    <a:lnTo>
                      <a:pt x="134" y="37"/>
                    </a:lnTo>
                    <a:lnTo>
                      <a:pt x="130" y="37"/>
                    </a:lnTo>
                    <a:lnTo>
                      <a:pt x="118" y="37"/>
                    </a:lnTo>
                    <a:lnTo>
                      <a:pt x="107" y="34"/>
                    </a:lnTo>
                    <a:lnTo>
                      <a:pt x="98" y="34"/>
                    </a:lnTo>
                    <a:lnTo>
                      <a:pt x="85" y="34"/>
                    </a:lnTo>
                    <a:lnTo>
                      <a:pt x="71" y="34"/>
                    </a:lnTo>
                    <a:lnTo>
                      <a:pt x="56" y="37"/>
                    </a:lnTo>
                    <a:lnTo>
                      <a:pt x="47" y="37"/>
                    </a:lnTo>
                    <a:lnTo>
                      <a:pt x="31" y="37"/>
                    </a:lnTo>
                    <a:lnTo>
                      <a:pt x="25" y="39"/>
                    </a:lnTo>
                    <a:lnTo>
                      <a:pt x="16" y="44"/>
                    </a:lnTo>
                    <a:lnTo>
                      <a:pt x="7" y="50"/>
                    </a:lnTo>
                    <a:lnTo>
                      <a:pt x="2" y="55"/>
                    </a:lnTo>
                    <a:lnTo>
                      <a:pt x="2" y="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4" name="Freeform 867"/>
              <p:cNvSpPr>
                <a:spLocks/>
              </p:cNvSpPr>
              <p:nvPr/>
            </p:nvSpPr>
            <p:spPr bwMode="auto">
              <a:xfrm>
                <a:off x="-2740397" y="4013349"/>
                <a:ext cx="49212" cy="200025"/>
              </a:xfrm>
              <a:custGeom>
                <a:avLst/>
                <a:gdLst>
                  <a:gd name="T0" fmla="*/ 22 w 31"/>
                  <a:gd name="T1" fmla="*/ 9 h 126"/>
                  <a:gd name="T2" fmla="*/ 22 w 31"/>
                  <a:gd name="T3" fmla="*/ 7 h 126"/>
                  <a:gd name="T4" fmla="*/ 22 w 31"/>
                  <a:gd name="T5" fmla="*/ 2 h 126"/>
                  <a:gd name="T6" fmla="*/ 20 w 31"/>
                  <a:gd name="T7" fmla="*/ 0 h 126"/>
                  <a:gd name="T8" fmla="*/ 11 w 31"/>
                  <a:gd name="T9" fmla="*/ 0 h 126"/>
                  <a:gd name="T10" fmla="*/ 9 w 31"/>
                  <a:gd name="T11" fmla="*/ 0 h 126"/>
                  <a:gd name="T12" fmla="*/ 7 w 31"/>
                  <a:gd name="T13" fmla="*/ 2 h 126"/>
                  <a:gd name="T14" fmla="*/ 0 w 31"/>
                  <a:gd name="T15" fmla="*/ 7 h 126"/>
                  <a:gd name="T16" fmla="*/ 0 w 31"/>
                  <a:gd name="T17" fmla="*/ 9 h 126"/>
                  <a:gd name="T18" fmla="*/ 7 w 31"/>
                  <a:gd name="T19" fmla="*/ 14 h 126"/>
                  <a:gd name="T20" fmla="*/ 9 w 31"/>
                  <a:gd name="T21" fmla="*/ 25 h 126"/>
                  <a:gd name="T22" fmla="*/ 11 w 31"/>
                  <a:gd name="T23" fmla="*/ 28 h 126"/>
                  <a:gd name="T24" fmla="*/ 11 w 31"/>
                  <a:gd name="T25" fmla="*/ 48 h 126"/>
                  <a:gd name="T26" fmla="*/ 11 w 31"/>
                  <a:gd name="T27" fmla="*/ 67 h 126"/>
                  <a:gd name="T28" fmla="*/ 18 w 31"/>
                  <a:gd name="T29" fmla="*/ 126 h 126"/>
                  <a:gd name="T30" fmla="*/ 22 w 31"/>
                  <a:gd name="T31" fmla="*/ 126 h 126"/>
                  <a:gd name="T32" fmla="*/ 27 w 31"/>
                  <a:gd name="T33" fmla="*/ 126 h 126"/>
                  <a:gd name="T34" fmla="*/ 31 w 31"/>
                  <a:gd name="T35" fmla="*/ 126 h 126"/>
                  <a:gd name="T36" fmla="*/ 31 w 31"/>
                  <a:gd name="T37" fmla="*/ 113 h 126"/>
                  <a:gd name="T38" fmla="*/ 29 w 31"/>
                  <a:gd name="T39" fmla="*/ 92 h 126"/>
                  <a:gd name="T40" fmla="*/ 20 w 31"/>
                  <a:gd name="T41" fmla="*/ 71 h 126"/>
                  <a:gd name="T42" fmla="*/ 20 w 31"/>
                  <a:gd name="T43" fmla="*/ 64 h 126"/>
                  <a:gd name="T44" fmla="*/ 27 w 31"/>
                  <a:gd name="T45" fmla="*/ 46 h 126"/>
                  <a:gd name="T46" fmla="*/ 27 w 31"/>
                  <a:gd name="T47" fmla="*/ 32 h 126"/>
                  <a:gd name="T48" fmla="*/ 22 w 31"/>
                  <a:gd name="T49" fmla="*/ 25 h 126"/>
                  <a:gd name="T50" fmla="*/ 22 w 31"/>
                  <a:gd name="T51" fmla="*/ 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 h="126">
                    <a:moveTo>
                      <a:pt x="22" y="9"/>
                    </a:moveTo>
                    <a:lnTo>
                      <a:pt x="22" y="7"/>
                    </a:lnTo>
                    <a:lnTo>
                      <a:pt x="22" y="2"/>
                    </a:lnTo>
                    <a:lnTo>
                      <a:pt x="20" y="0"/>
                    </a:lnTo>
                    <a:lnTo>
                      <a:pt x="11" y="0"/>
                    </a:lnTo>
                    <a:lnTo>
                      <a:pt x="9" y="0"/>
                    </a:lnTo>
                    <a:lnTo>
                      <a:pt x="7" y="2"/>
                    </a:lnTo>
                    <a:lnTo>
                      <a:pt x="0" y="7"/>
                    </a:lnTo>
                    <a:lnTo>
                      <a:pt x="0" y="9"/>
                    </a:lnTo>
                    <a:lnTo>
                      <a:pt x="7" y="14"/>
                    </a:lnTo>
                    <a:lnTo>
                      <a:pt x="9" y="25"/>
                    </a:lnTo>
                    <a:lnTo>
                      <a:pt x="11" y="28"/>
                    </a:lnTo>
                    <a:lnTo>
                      <a:pt x="11" y="48"/>
                    </a:lnTo>
                    <a:lnTo>
                      <a:pt x="11" y="67"/>
                    </a:lnTo>
                    <a:lnTo>
                      <a:pt x="18" y="126"/>
                    </a:lnTo>
                    <a:lnTo>
                      <a:pt x="22" y="126"/>
                    </a:lnTo>
                    <a:lnTo>
                      <a:pt x="27" y="126"/>
                    </a:lnTo>
                    <a:lnTo>
                      <a:pt x="31" y="126"/>
                    </a:lnTo>
                    <a:lnTo>
                      <a:pt x="31" y="113"/>
                    </a:lnTo>
                    <a:lnTo>
                      <a:pt x="29" y="92"/>
                    </a:lnTo>
                    <a:lnTo>
                      <a:pt x="20" y="71"/>
                    </a:lnTo>
                    <a:lnTo>
                      <a:pt x="20" y="64"/>
                    </a:lnTo>
                    <a:lnTo>
                      <a:pt x="27" y="46"/>
                    </a:lnTo>
                    <a:lnTo>
                      <a:pt x="27" y="32"/>
                    </a:lnTo>
                    <a:lnTo>
                      <a:pt x="22" y="25"/>
                    </a:lnTo>
                    <a:lnTo>
                      <a:pt x="22"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5" name="Freeform 868"/>
              <p:cNvSpPr>
                <a:spLocks/>
              </p:cNvSpPr>
              <p:nvPr/>
            </p:nvSpPr>
            <p:spPr bwMode="auto">
              <a:xfrm>
                <a:off x="-2734047" y="4207024"/>
                <a:ext cx="57150" cy="33338"/>
              </a:xfrm>
              <a:custGeom>
                <a:avLst/>
                <a:gdLst>
                  <a:gd name="T0" fmla="*/ 18 w 36"/>
                  <a:gd name="T1" fmla="*/ 18 h 21"/>
                  <a:gd name="T2" fmla="*/ 29 w 36"/>
                  <a:gd name="T3" fmla="*/ 18 h 21"/>
                  <a:gd name="T4" fmla="*/ 36 w 36"/>
                  <a:gd name="T5" fmla="*/ 14 h 21"/>
                  <a:gd name="T6" fmla="*/ 36 w 36"/>
                  <a:gd name="T7" fmla="*/ 11 h 21"/>
                  <a:gd name="T8" fmla="*/ 36 w 36"/>
                  <a:gd name="T9" fmla="*/ 7 h 21"/>
                  <a:gd name="T10" fmla="*/ 36 w 36"/>
                  <a:gd name="T11" fmla="*/ 4 h 21"/>
                  <a:gd name="T12" fmla="*/ 32 w 36"/>
                  <a:gd name="T13" fmla="*/ 4 h 21"/>
                  <a:gd name="T14" fmla="*/ 27 w 36"/>
                  <a:gd name="T15" fmla="*/ 0 h 21"/>
                  <a:gd name="T16" fmla="*/ 18 w 36"/>
                  <a:gd name="T17" fmla="*/ 2 h 21"/>
                  <a:gd name="T18" fmla="*/ 11 w 36"/>
                  <a:gd name="T19" fmla="*/ 2 h 21"/>
                  <a:gd name="T20" fmla="*/ 5 w 36"/>
                  <a:gd name="T21" fmla="*/ 4 h 21"/>
                  <a:gd name="T22" fmla="*/ 3 w 36"/>
                  <a:gd name="T23" fmla="*/ 7 h 21"/>
                  <a:gd name="T24" fmla="*/ 0 w 36"/>
                  <a:gd name="T25" fmla="*/ 11 h 21"/>
                  <a:gd name="T26" fmla="*/ 5 w 36"/>
                  <a:gd name="T27" fmla="*/ 14 h 21"/>
                  <a:gd name="T28" fmla="*/ 14 w 36"/>
                  <a:gd name="T29" fmla="*/ 21 h 21"/>
                  <a:gd name="T30" fmla="*/ 18 w 36"/>
                  <a:gd name="T31"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1">
                    <a:moveTo>
                      <a:pt x="18" y="18"/>
                    </a:moveTo>
                    <a:lnTo>
                      <a:pt x="29" y="18"/>
                    </a:lnTo>
                    <a:lnTo>
                      <a:pt x="36" y="14"/>
                    </a:lnTo>
                    <a:lnTo>
                      <a:pt x="36" y="11"/>
                    </a:lnTo>
                    <a:lnTo>
                      <a:pt x="36" y="7"/>
                    </a:lnTo>
                    <a:lnTo>
                      <a:pt x="36" y="4"/>
                    </a:lnTo>
                    <a:lnTo>
                      <a:pt x="32" y="4"/>
                    </a:lnTo>
                    <a:lnTo>
                      <a:pt x="27" y="0"/>
                    </a:lnTo>
                    <a:lnTo>
                      <a:pt x="18" y="2"/>
                    </a:lnTo>
                    <a:lnTo>
                      <a:pt x="11" y="2"/>
                    </a:lnTo>
                    <a:lnTo>
                      <a:pt x="5" y="4"/>
                    </a:lnTo>
                    <a:lnTo>
                      <a:pt x="3" y="7"/>
                    </a:lnTo>
                    <a:lnTo>
                      <a:pt x="0" y="11"/>
                    </a:lnTo>
                    <a:lnTo>
                      <a:pt x="5" y="14"/>
                    </a:lnTo>
                    <a:lnTo>
                      <a:pt x="14" y="21"/>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6" name="Freeform 869"/>
              <p:cNvSpPr>
                <a:spLocks/>
              </p:cNvSpPr>
              <p:nvPr/>
            </p:nvSpPr>
            <p:spPr bwMode="auto">
              <a:xfrm>
                <a:off x="-2294310" y="4080024"/>
                <a:ext cx="74612" cy="269875"/>
              </a:xfrm>
              <a:custGeom>
                <a:avLst/>
                <a:gdLst>
                  <a:gd name="T0" fmla="*/ 22 w 47"/>
                  <a:gd name="T1" fmla="*/ 0 h 170"/>
                  <a:gd name="T2" fmla="*/ 22 w 47"/>
                  <a:gd name="T3" fmla="*/ 0 h 170"/>
                  <a:gd name="T4" fmla="*/ 20 w 47"/>
                  <a:gd name="T5" fmla="*/ 0 h 170"/>
                  <a:gd name="T6" fmla="*/ 18 w 47"/>
                  <a:gd name="T7" fmla="*/ 2 h 170"/>
                  <a:gd name="T8" fmla="*/ 18 w 47"/>
                  <a:gd name="T9" fmla="*/ 4 h 170"/>
                  <a:gd name="T10" fmla="*/ 13 w 47"/>
                  <a:gd name="T11" fmla="*/ 9 h 170"/>
                  <a:gd name="T12" fmla="*/ 13 w 47"/>
                  <a:gd name="T13" fmla="*/ 13 h 170"/>
                  <a:gd name="T14" fmla="*/ 13 w 47"/>
                  <a:gd name="T15" fmla="*/ 18 h 170"/>
                  <a:gd name="T16" fmla="*/ 9 w 47"/>
                  <a:gd name="T17" fmla="*/ 20 h 170"/>
                  <a:gd name="T18" fmla="*/ 7 w 47"/>
                  <a:gd name="T19" fmla="*/ 22 h 170"/>
                  <a:gd name="T20" fmla="*/ 7 w 47"/>
                  <a:gd name="T21" fmla="*/ 25 h 170"/>
                  <a:gd name="T22" fmla="*/ 7 w 47"/>
                  <a:gd name="T23" fmla="*/ 27 h 170"/>
                  <a:gd name="T24" fmla="*/ 9 w 47"/>
                  <a:gd name="T25" fmla="*/ 29 h 170"/>
                  <a:gd name="T26" fmla="*/ 9 w 47"/>
                  <a:gd name="T27" fmla="*/ 32 h 170"/>
                  <a:gd name="T28" fmla="*/ 9 w 47"/>
                  <a:gd name="T29" fmla="*/ 46 h 170"/>
                  <a:gd name="T30" fmla="*/ 9 w 47"/>
                  <a:gd name="T31" fmla="*/ 48 h 170"/>
                  <a:gd name="T32" fmla="*/ 11 w 47"/>
                  <a:gd name="T33" fmla="*/ 55 h 170"/>
                  <a:gd name="T34" fmla="*/ 11 w 47"/>
                  <a:gd name="T35" fmla="*/ 59 h 170"/>
                  <a:gd name="T36" fmla="*/ 11 w 47"/>
                  <a:gd name="T37" fmla="*/ 80 h 170"/>
                  <a:gd name="T38" fmla="*/ 11 w 47"/>
                  <a:gd name="T39" fmla="*/ 101 h 170"/>
                  <a:gd name="T40" fmla="*/ 11 w 47"/>
                  <a:gd name="T41" fmla="*/ 108 h 170"/>
                  <a:gd name="T42" fmla="*/ 0 w 47"/>
                  <a:gd name="T43" fmla="*/ 121 h 170"/>
                  <a:gd name="T44" fmla="*/ 2 w 47"/>
                  <a:gd name="T45" fmla="*/ 131 h 170"/>
                  <a:gd name="T46" fmla="*/ 11 w 47"/>
                  <a:gd name="T47" fmla="*/ 137 h 170"/>
                  <a:gd name="T48" fmla="*/ 13 w 47"/>
                  <a:gd name="T49" fmla="*/ 170 h 170"/>
                  <a:gd name="T50" fmla="*/ 20 w 47"/>
                  <a:gd name="T51" fmla="*/ 170 h 170"/>
                  <a:gd name="T52" fmla="*/ 22 w 47"/>
                  <a:gd name="T53" fmla="*/ 170 h 170"/>
                  <a:gd name="T54" fmla="*/ 25 w 47"/>
                  <a:gd name="T55" fmla="*/ 165 h 170"/>
                  <a:gd name="T56" fmla="*/ 25 w 47"/>
                  <a:gd name="T57" fmla="*/ 160 h 170"/>
                  <a:gd name="T58" fmla="*/ 27 w 47"/>
                  <a:gd name="T59" fmla="*/ 151 h 170"/>
                  <a:gd name="T60" fmla="*/ 27 w 47"/>
                  <a:gd name="T61" fmla="*/ 140 h 170"/>
                  <a:gd name="T62" fmla="*/ 27 w 47"/>
                  <a:gd name="T63" fmla="*/ 137 h 170"/>
                  <a:gd name="T64" fmla="*/ 31 w 47"/>
                  <a:gd name="T65" fmla="*/ 135 h 170"/>
                  <a:gd name="T66" fmla="*/ 31 w 47"/>
                  <a:gd name="T67" fmla="*/ 115 h 170"/>
                  <a:gd name="T68" fmla="*/ 45 w 47"/>
                  <a:gd name="T69" fmla="*/ 112 h 170"/>
                  <a:gd name="T70" fmla="*/ 45 w 47"/>
                  <a:gd name="T71" fmla="*/ 108 h 170"/>
                  <a:gd name="T72" fmla="*/ 47 w 47"/>
                  <a:gd name="T73" fmla="*/ 105 h 170"/>
                  <a:gd name="T74" fmla="*/ 45 w 47"/>
                  <a:gd name="T75" fmla="*/ 105 h 170"/>
                  <a:gd name="T76" fmla="*/ 38 w 47"/>
                  <a:gd name="T77" fmla="*/ 105 h 170"/>
                  <a:gd name="T78" fmla="*/ 33 w 47"/>
                  <a:gd name="T79" fmla="*/ 105 h 170"/>
                  <a:gd name="T80" fmla="*/ 31 w 47"/>
                  <a:gd name="T81" fmla="*/ 105 h 170"/>
                  <a:gd name="T82" fmla="*/ 27 w 47"/>
                  <a:gd name="T83" fmla="*/ 105 h 170"/>
                  <a:gd name="T84" fmla="*/ 25 w 47"/>
                  <a:gd name="T85" fmla="*/ 50 h 170"/>
                  <a:gd name="T86" fmla="*/ 27 w 47"/>
                  <a:gd name="T87" fmla="*/ 48 h 170"/>
                  <a:gd name="T88" fmla="*/ 33 w 47"/>
                  <a:gd name="T89" fmla="*/ 43 h 170"/>
                  <a:gd name="T90" fmla="*/ 38 w 47"/>
                  <a:gd name="T91" fmla="*/ 41 h 170"/>
                  <a:gd name="T92" fmla="*/ 33 w 47"/>
                  <a:gd name="T93" fmla="*/ 32 h 170"/>
                  <a:gd name="T94" fmla="*/ 31 w 47"/>
                  <a:gd name="T95" fmla="*/ 32 h 170"/>
                  <a:gd name="T96" fmla="*/ 27 w 47"/>
                  <a:gd name="T97" fmla="*/ 25 h 170"/>
                  <a:gd name="T98" fmla="*/ 25 w 47"/>
                  <a:gd name="T99" fmla="*/ 13 h 170"/>
                  <a:gd name="T100" fmla="*/ 22 w 47"/>
                  <a:gd name="T101" fmla="*/ 4 h 170"/>
                  <a:gd name="T102" fmla="*/ 22 w 47"/>
                  <a:gd name="T10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7" h="170">
                    <a:moveTo>
                      <a:pt x="22" y="0"/>
                    </a:moveTo>
                    <a:lnTo>
                      <a:pt x="22" y="0"/>
                    </a:lnTo>
                    <a:lnTo>
                      <a:pt x="20" y="0"/>
                    </a:lnTo>
                    <a:lnTo>
                      <a:pt x="18" y="2"/>
                    </a:lnTo>
                    <a:lnTo>
                      <a:pt x="18" y="4"/>
                    </a:lnTo>
                    <a:lnTo>
                      <a:pt x="13" y="9"/>
                    </a:lnTo>
                    <a:lnTo>
                      <a:pt x="13" y="13"/>
                    </a:lnTo>
                    <a:lnTo>
                      <a:pt x="13" y="18"/>
                    </a:lnTo>
                    <a:lnTo>
                      <a:pt x="9" y="20"/>
                    </a:lnTo>
                    <a:lnTo>
                      <a:pt x="7" y="22"/>
                    </a:lnTo>
                    <a:lnTo>
                      <a:pt x="7" y="25"/>
                    </a:lnTo>
                    <a:lnTo>
                      <a:pt x="7" y="27"/>
                    </a:lnTo>
                    <a:lnTo>
                      <a:pt x="9" y="29"/>
                    </a:lnTo>
                    <a:lnTo>
                      <a:pt x="9" y="32"/>
                    </a:lnTo>
                    <a:lnTo>
                      <a:pt x="9" y="46"/>
                    </a:lnTo>
                    <a:lnTo>
                      <a:pt x="9" y="48"/>
                    </a:lnTo>
                    <a:lnTo>
                      <a:pt x="11" y="55"/>
                    </a:lnTo>
                    <a:lnTo>
                      <a:pt x="11" y="59"/>
                    </a:lnTo>
                    <a:lnTo>
                      <a:pt x="11" y="80"/>
                    </a:lnTo>
                    <a:lnTo>
                      <a:pt x="11" y="101"/>
                    </a:lnTo>
                    <a:lnTo>
                      <a:pt x="11" y="108"/>
                    </a:lnTo>
                    <a:lnTo>
                      <a:pt x="0" y="121"/>
                    </a:lnTo>
                    <a:lnTo>
                      <a:pt x="2" y="131"/>
                    </a:lnTo>
                    <a:lnTo>
                      <a:pt x="11" y="137"/>
                    </a:lnTo>
                    <a:lnTo>
                      <a:pt x="13" y="170"/>
                    </a:lnTo>
                    <a:lnTo>
                      <a:pt x="20" y="170"/>
                    </a:lnTo>
                    <a:lnTo>
                      <a:pt x="22" y="170"/>
                    </a:lnTo>
                    <a:lnTo>
                      <a:pt x="25" y="165"/>
                    </a:lnTo>
                    <a:lnTo>
                      <a:pt x="25" y="160"/>
                    </a:lnTo>
                    <a:lnTo>
                      <a:pt x="27" y="151"/>
                    </a:lnTo>
                    <a:lnTo>
                      <a:pt x="27" y="140"/>
                    </a:lnTo>
                    <a:lnTo>
                      <a:pt x="27" y="137"/>
                    </a:lnTo>
                    <a:lnTo>
                      <a:pt x="31" y="135"/>
                    </a:lnTo>
                    <a:lnTo>
                      <a:pt x="31" y="115"/>
                    </a:lnTo>
                    <a:lnTo>
                      <a:pt x="45" y="112"/>
                    </a:lnTo>
                    <a:lnTo>
                      <a:pt x="45" y="108"/>
                    </a:lnTo>
                    <a:lnTo>
                      <a:pt x="47" y="105"/>
                    </a:lnTo>
                    <a:lnTo>
                      <a:pt x="45" y="105"/>
                    </a:lnTo>
                    <a:lnTo>
                      <a:pt x="38" y="105"/>
                    </a:lnTo>
                    <a:lnTo>
                      <a:pt x="33" y="105"/>
                    </a:lnTo>
                    <a:lnTo>
                      <a:pt x="31" y="105"/>
                    </a:lnTo>
                    <a:lnTo>
                      <a:pt x="27" y="105"/>
                    </a:lnTo>
                    <a:lnTo>
                      <a:pt x="25" y="50"/>
                    </a:lnTo>
                    <a:lnTo>
                      <a:pt x="27" y="48"/>
                    </a:lnTo>
                    <a:lnTo>
                      <a:pt x="33" y="43"/>
                    </a:lnTo>
                    <a:lnTo>
                      <a:pt x="38" y="41"/>
                    </a:lnTo>
                    <a:lnTo>
                      <a:pt x="33" y="32"/>
                    </a:lnTo>
                    <a:lnTo>
                      <a:pt x="31" y="32"/>
                    </a:lnTo>
                    <a:lnTo>
                      <a:pt x="27" y="25"/>
                    </a:lnTo>
                    <a:lnTo>
                      <a:pt x="25" y="13"/>
                    </a:lnTo>
                    <a:lnTo>
                      <a:pt x="22" y="4"/>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7" name="Freeform 870"/>
              <p:cNvSpPr>
                <a:spLocks/>
              </p:cNvSpPr>
              <p:nvPr/>
            </p:nvSpPr>
            <p:spPr bwMode="auto">
              <a:xfrm>
                <a:off x="-2314948" y="4356249"/>
                <a:ext cx="230187" cy="84138"/>
              </a:xfrm>
              <a:custGeom>
                <a:avLst/>
                <a:gdLst>
                  <a:gd name="T0" fmla="*/ 145 w 145"/>
                  <a:gd name="T1" fmla="*/ 0 h 53"/>
                  <a:gd name="T2" fmla="*/ 0 w 145"/>
                  <a:gd name="T3" fmla="*/ 53 h 53"/>
                  <a:gd name="T4" fmla="*/ 13 w 145"/>
                  <a:gd name="T5" fmla="*/ 53 h 53"/>
                  <a:gd name="T6" fmla="*/ 145 w 145"/>
                  <a:gd name="T7" fmla="*/ 0 h 53"/>
                </a:gdLst>
                <a:ahLst/>
                <a:cxnLst>
                  <a:cxn ang="0">
                    <a:pos x="T0" y="T1"/>
                  </a:cxn>
                  <a:cxn ang="0">
                    <a:pos x="T2" y="T3"/>
                  </a:cxn>
                  <a:cxn ang="0">
                    <a:pos x="T4" y="T5"/>
                  </a:cxn>
                  <a:cxn ang="0">
                    <a:pos x="T6" y="T7"/>
                  </a:cxn>
                </a:cxnLst>
                <a:rect l="0" t="0" r="r" b="b"/>
                <a:pathLst>
                  <a:path w="145" h="53">
                    <a:moveTo>
                      <a:pt x="145" y="0"/>
                    </a:moveTo>
                    <a:lnTo>
                      <a:pt x="0" y="53"/>
                    </a:lnTo>
                    <a:lnTo>
                      <a:pt x="13" y="53"/>
                    </a:lnTo>
                    <a:lnTo>
                      <a:pt x="1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8" name="Freeform 871"/>
              <p:cNvSpPr>
                <a:spLocks/>
              </p:cNvSpPr>
              <p:nvPr/>
            </p:nvSpPr>
            <p:spPr bwMode="auto">
              <a:xfrm>
                <a:off x="-2797547" y="4287987"/>
                <a:ext cx="325437" cy="25400"/>
              </a:xfrm>
              <a:custGeom>
                <a:avLst/>
                <a:gdLst>
                  <a:gd name="T0" fmla="*/ 205 w 205"/>
                  <a:gd name="T1" fmla="*/ 16 h 16"/>
                  <a:gd name="T2" fmla="*/ 118 w 205"/>
                  <a:gd name="T3" fmla="*/ 0 h 16"/>
                  <a:gd name="T4" fmla="*/ 54 w 205"/>
                  <a:gd name="T5" fmla="*/ 4 h 16"/>
                  <a:gd name="T6" fmla="*/ 34 w 205"/>
                  <a:gd name="T7" fmla="*/ 2 h 16"/>
                  <a:gd name="T8" fmla="*/ 0 w 205"/>
                  <a:gd name="T9" fmla="*/ 4 h 16"/>
                  <a:gd name="T10" fmla="*/ 7 w 205"/>
                  <a:gd name="T11" fmla="*/ 4 h 16"/>
                  <a:gd name="T12" fmla="*/ 9 w 205"/>
                  <a:gd name="T13" fmla="*/ 4 h 16"/>
                  <a:gd name="T14" fmla="*/ 18 w 205"/>
                  <a:gd name="T15" fmla="*/ 4 h 16"/>
                  <a:gd name="T16" fmla="*/ 23 w 205"/>
                  <a:gd name="T17" fmla="*/ 4 h 16"/>
                  <a:gd name="T18" fmla="*/ 31 w 205"/>
                  <a:gd name="T19" fmla="*/ 4 h 16"/>
                  <a:gd name="T20" fmla="*/ 34 w 205"/>
                  <a:gd name="T21" fmla="*/ 6 h 16"/>
                  <a:gd name="T22" fmla="*/ 40 w 205"/>
                  <a:gd name="T23" fmla="*/ 11 h 16"/>
                  <a:gd name="T24" fmla="*/ 45 w 205"/>
                  <a:gd name="T25" fmla="*/ 11 h 16"/>
                  <a:gd name="T26" fmla="*/ 51 w 205"/>
                  <a:gd name="T27" fmla="*/ 11 h 16"/>
                  <a:gd name="T28" fmla="*/ 58 w 205"/>
                  <a:gd name="T29" fmla="*/ 11 h 16"/>
                  <a:gd name="T30" fmla="*/ 69 w 205"/>
                  <a:gd name="T31" fmla="*/ 11 h 16"/>
                  <a:gd name="T32" fmla="*/ 83 w 205"/>
                  <a:gd name="T33" fmla="*/ 9 h 16"/>
                  <a:gd name="T34" fmla="*/ 94 w 205"/>
                  <a:gd name="T35" fmla="*/ 6 h 16"/>
                  <a:gd name="T36" fmla="*/ 110 w 205"/>
                  <a:gd name="T37" fmla="*/ 6 h 16"/>
                  <a:gd name="T38" fmla="*/ 116 w 205"/>
                  <a:gd name="T39" fmla="*/ 6 h 16"/>
                  <a:gd name="T40" fmla="*/ 118 w 205"/>
                  <a:gd name="T41" fmla="*/ 6 h 16"/>
                  <a:gd name="T42" fmla="*/ 205 w 205"/>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6">
                    <a:moveTo>
                      <a:pt x="205" y="16"/>
                    </a:moveTo>
                    <a:lnTo>
                      <a:pt x="118" y="0"/>
                    </a:lnTo>
                    <a:lnTo>
                      <a:pt x="54" y="4"/>
                    </a:lnTo>
                    <a:lnTo>
                      <a:pt x="34" y="2"/>
                    </a:lnTo>
                    <a:lnTo>
                      <a:pt x="0" y="4"/>
                    </a:lnTo>
                    <a:lnTo>
                      <a:pt x="7" y="4"/>
                    </a:lnTo>
                    <a:lnTo>
                      <a:pt x="9" y="4"/>
                    </a:lnTo>
                    <a:lnTo>
                      <a:pt x="18" y="4"/>
                    </a:lnTo>
                    <a:lnTo>
                      <a:pt x="23" y="4"/>
                    </a:lnTo>
                    <a:lnTo>
                      <a:pt x="31" y="4"/>
                    </a:lnTo>
                    <a:lnTo>
                      <a:pt x="34" y="6"/>
                    </a:lnTo>
                    <a:lnTo>
                      <a:pt x="40" y="11"/>
                    </a:lnTo>
                    <a:lnTo>
                      <a:pt x="45" y="11"/>
                    </a:lnTo>
                    <a:lnTo>
                      <a:pt x="51" y="11"/>
                    </a:lnTo>
                    <a:lnTo>
                      <a:pt x="58" y="11"/>
                    </a:lnTo>
                    <a:lnTo>
                      <a:pt x="69" y="11"/>
                    </a:lnTo>
                    <a:lnTo>
                      <a:pt x="83" y="9"/>
                    </a:lnTo>
                    <a:lnTo>
                      <a:pt x="94" y="6"/>
                    </a:lnTo>
                    <a:lnTo>
                      <a:pt x="110" y="6"/>
                    </a:lnTo>
                    <a:lnTo>
                      <a:pt x="116" y="6"/>
                    </a:lnTo>
                    <a:lnTo>
                      <a:pt x="118" y="6"/>
                    </a:lnTo>
                    <a:lnTo>
                      <a:pt x="20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89" name="Freeform 872"/>
              <p:cNvSpPr>
                <a:spLocks/>
              </p:cNvSpPr>
              <p:nvPr/>
            </p:nvSpPr>
            <p:spPr bwMode="auto">
              <a:xfrm>
                <a:off x="-2613397" y="4330849"/>
                <a:ext cx="31750" cy="131763"/>
              </a:xfrm>
              <a:custGeom>
                <a:avLst/>
                <a:gdLst>
                  <a:gd name="T0" fmla="*/ 11 w 20"/>
                  <a:gd name="T1" fmla="*/ 83 h 83"/>
                  <a:gd name="T2" fmla="*/ 18 w 20"/>
                  <a:gd name="T3" fmla="*/ 83 h 83"/>
                  <a:gd name="T4" fmla="*/ 20 w 20"/>
                  <a:gd name="T5" fmla="*/ 83 h 83"/>
                  <a:gd name="T6" fmla="*/ 20 w 20"/>
                  <a:gd name="T7" fmla="*/ 81 h 83"/>
                  <a:gd name="T8" fmla="*/ 18 w 20"/>
                  <a:gd name="T9" fmla="*/ 76 h 83"/>
                  <a:gd name="T10" fmla="*/ 11 w 20"/>
                  <a:gd name="T11" fmla="*/ 5 h 83"/>
                  <a:gd name="T12" fmla="*/ 11 w 20"/>
                  <a:gd name="T13" fmla="*/ 2 h 83"/>
                  <a:gd name="T14" fmla="*/ 2 w 20"/>
                  <a:gd name="T15" fmla="*/ 0 h 83"/>
                  <a:gd name="T16" fmla="*/ 2 w 20"/>
                  <a:gd name="T17" fmla="*/ 2 h 83"/>
                  <a:gd name="T18" fmla="*/ 0 w 20"/>
                  <a:gd name="T19" fmla="*/ 5 h 83"/>
                  <a:gd name="T20" fmla="*/ 7 w 20"/>
                  <a:gd name="T21" fmla="*/ 76 h 83"/>
                  <a:gd name="T22" fmla="*/ 7 w 20"/>
                  <a:gd name="T23" fmla="*/ 81 h 83"/>
                  <a:gd name="T24" fmla="*/ 9 w 20"/>
                  <a:gd name="T25" fmla="*/ 83 h 83"/>
                  <a:gd name="T26" fmla="*/ 11 w 20"/>
                  <a:gd name="T27" fmla="*/ 8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83">
                    <a:moveTo>
                      <a:pt x="11" y="83"/>
                    </a:moveTo>
                    <a:lnTo>
                      <a:pt x="18" y="83"/>
                    </a:lnTo>
                    <a:lnTo>
                      <a:pt x="20" y="83"/>
                    </a:lnTo>
                    <a:lnTo>
                      <a:pt x="20" y="81"/>
                    </a:lnTo>
                    <a:lnTo>
                      <a:pt x="18" y="76"/>
                    </a:lnTo>
                    <a:lnTo>
                      <a:pt x="11" y="5"/>
                    </a:lnTo>
                    <a:lnTo>
                      <a:pt x="11" y="2"/>
                    </a:lnTo>
                    <a:lnTo>
                      <a:pt x="2" y="0"/>
                    </a:lnTo>
                    <a:lnTo>
                      <a:pt x="2" y="2"/>
                    </a:lnTo>
                    <a:lnTo>
                      <a:pt x="0" y="5"/>
                    </a:lnTo>
                    <a:lnTo>
                      <a:pt x="7" y="76"/>
                    </a:lnTo>
                    <a:lnTo>
                      <a:pt x="7" y="81"/>
                    </a:lnTo>
                    <a:lnTo>
                      <a:pt x="9" y="83"/>
                    </a:lnTo>
                    <a:lnTo>
                      <a:pt x="11"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0" name="Freeform 873"/>
              <p:cNvSpPr>
                <a:spLocks/>
              </p:cNvSpPr>
              <p:nvPr/>
            </p:nvSpPr>
            <p:spPr bwMode="auto">
              <a:xfrm>
                <a:off x="-2622922" y="4319737"/>
                <a:ext cx="55562" cy="30163"/>
              </a:xfrm>
              <a:custGeom>
                <a:avLst/>
                <a:gdLst>
                  <a:gd name="T0" fmla="*/ 17 w 35"/>
                  <a:gd name="T1" fmla="*/ 19 h 19"/>
                  <a:gd name="T2" fmla="*/ 24 w 35"/>
                  <a:gd name="T3" fmla="*/ 19 h 19"/>
                  <a:gd name="T4" fmla="*/ 28 w 35"/>
                  <a:gd name="T5" fmla="*/ 14 h 19"/>
                  <a:gd name="T6" fmla="*/ 31 w 35"/>
                  <a:gd name="T7" fmla="*/ 9 h 19"/>
                  <a:gd name="T8" fmla="*/ 35 w 35"/>
                  <a:gd name="T9" fmla="*/ 5 h 19"/>
                  <a:gd name="T10" fmla="*/ 31 w 35"/>
                  <a:gd name="T11" fmla="*/ 2 h 19"/>
                  <a:gd name="T12" fmla="*/ 26 w 35"/>
                  <a:gd name="T13" fmla="*/ 2 h 19"/>
                  <a:gd name="T14" fmla="*/ 24 w 35"/>
                  <a:gd name="T15" fmla="*/ 0 h 19"/>
                  <a:gd name="T16" fmla="*/ 17 w 35"/>
                  <a:gd name="T17" fmla="*/ 0 h 19"/>
                  <a:gd name="T18" fmla="*/ 8 w 35"/>
                  <a:gd name="T19" fmla="*/ 2 h 19"/>
                  <a:gd name="T20" fmla="*/ 4 w 35"/>
                  <a:gd name="T21" fmla="*/ 2 h 19"/>
                  <a:gd name="T22" fmla="*/ 2 w 35"/>
                  <a:gd name="T23" fmla="*/ 5 h 19"/>
                  <a:gd name="T24" fmla="*/ 0 w 35"/>
                  <a:gd name="T25" fmla="*/ 7 h 19"/>
                  <a:gd name="T26" fmla="*/ 2 w 35"/>
                  <a:gd name="T27" fmla="*/ 12 h 19"/>
                  <a:gd name="T28" fmla="*/ 4 w 35"/>
                  <a:gd name="T29" fmla="*/ 19 h 19"/>
                  <a:gd name="T30" fmla="*/ 8 w 35"/>
                  <a:gd name="T31" fmla="*/ 19 h 19"/>
                  <a:gd name="T32" fmla="*/ 17 w 35"/>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9">
                    <a:moveTo>
                      <a:pt x="17" y="19"/>
                    </a:moveTo>
                    <a:lnTo>
                      <a:pt x="24" y="19"/>
                    </a:lnTo>
                    <a:lnTo>
                      <a:pt x="28" y="14"/>
                    </a:lnTo>
                    <a:lnTo>
                      <a:pt x="31" y="9"/>
                    </a:lnTo>
                    <a:lnTo>
                      <a:pt x="35" y="5"/>
                    </a:lnTo>
                    <a:lnTo>
                      <a:pt x="31" y="2"/>
                    </a:lnTo>
                    <a:lnTo>
                      <a:pt x="26" y="2"/>
                    </a:lnTo>
                    <a:lnTo>
                      <a:pt x="24" y="0"/>
                    </a:lnTo>
                    <a:lnTo>
                      <a:pt x="17" y="0"/>
                    </a:lnTo>
                    <a:lnTo>
                      <a:pt x="8" y="2"/>
                    </a:lnTo>
                    <a:lnTo>
                      <a:pt x="4" y="2"/>
                    </a:lnTo>
                    <a:lnTo>
                      <a:pt x="2" y="5"/>
                    </a:lnTo>
                    <a:lnTo>
                      <a:pt x="0" y="7"/>
                    </a:lnTo>
                    <a:lnTo>
                      <a:pt x="2" y="12"/>
                    </a:lnTo>
                    <a:lnTo>
                      <a:pt x="4" y="19"/>
                    </a:lnTo>
                    <a:lnTo>
                      <a:pt x="8" y="19"/>
                    </a:ln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1" name="Freeform 874"/>
              <p:cNvSpPr>
                <a:spLocks/>
              </p:cNvSpPr>
              <p:nvPr/>
            </p:nvSpPr>
            <p:spPr bwMode="auto">
              <a:xfrm>
                <a:off x="-2375272" y="4173687"/>
                <a:ext cx="17462" cy="50800"/>
              </a:xfrm>
              <a:custGeom>
                <a:avLst/>
                <a:gdLst>
                  <a:gd name="T0" fmla="*/ 4 w 11"/>
                  <a:gd name="T1" fmla="*/ 32 h 32"/>
                  <a:gd name="T2" fmla="*/ 4 w 11"/>
                  <a:gd name="T3" fmla="*/ 32 h 32"/>
                  <a:gd name="T4" fmla="*/ 11 w 11"/>
                  <a:gd name="T5" fmla="*/ 32 h 32"/>
                  <a:gd name="T6" fmla="*/ 11 w 11"/>
                  <a:gd name="T7" fmla="*/ 28 h 32"/>
                  <a:gd name="T8" fmla="*/ 6 w 11"/>
                  <a:gd name="T9" fmla="*/ 5 h 32"/>
                  <a:gd name="T10" fmla="*/ 6 w 11"/>
                  <a:gd name="T11" fmla="*/ 3 h 32"/>
                  <a:gd name="T12" fmla="*/ 6 w 11"/>
                  <a:gd name="T13" fmla="*/ 0 h 32"/>
                  <a:gd name="T14" fmla="*/ 4 w 11"/>
                  <a:gd name="T15" fmla="*/ 3 h 32"/>
                  <a:gd name="T16" fmla="*/ 2 w 11"/>
                  <a:gd name="T17" fmla="*/ 3 h 32"/>
                  <a:gd name="T18" fmla="*/ 0 w 11"/>
                  <a:gd name="T19" fmla="*/ 3 h 32"/>
                  <a:gd name="T20" fmla="*/ 0 w 11"/>
                  <a:gd name="T21" fmla="*/ 5 h 32"/>
                  <a:gd name="T22" fmla="*/ 2 w 11"/>
                  <a:gd name="T23" fmla="*/ 28 h 32"/>
                  <a:gd name="T24" fmla="*/ 2 w 11"/>
                  <a:gd name="T25" fmla="*/ 32 h 32"/>
                  <a:gd name="T26" fmla="*/ 4 w 11"/>
                  <a:gd name="T27"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2">
                    <a:moveTo>
                      <a:pt x="4" y="32"/>
                    </a:moveTo>
                    <a:lnTo>
                      <a:pt x="4" y="32"/>
                    </a:lnTo>
                    <a:lnTo>
                      <a:pt x="11" y="32"/>
                    </a:lnTo>
                    <a:lnTo>
                      <a:pt x="11" y="28"/>
                    </a:lnTo>
                    <a:lnTo>
                      <a:pt x="6" y="5"/>
                    </a:lnTo>
                    <a:lnTo>
                      <a:pt x="6" y="3"/>
                    </a:lnTo>
                    <a:lnTo>
                      <a:pt x="6" y="0"/>
                    </a:lnTo>
                    <a:lnTo>
                      <a:pt x="4" y="3"/>
                    </a:lnTo>
                    <a:lnTo>
                      <a:pt x="2" y="3"/>
                    </a:lnTo>
                    <a:lnTo>
                      <a:pt x="0" y="3"/>
                    </a:lnTo>
                    <a:lnTo>
                      <a:pt x="0" y="5"/>
                    </a:lnTo>
                    <a:lnTo>
                      <a:pt x="2" y="28"/>
                    </a:lnTo>
                    <a:lnTo>
                      <a:pt x="2" y="32"/>
                    </a:lnTo>
                    <a:lnTo>
                      <a:pt x="4"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2" name="Freeform 875"/>
              <p:cNvSpPr>
                <a:spLocks/>
              </p:cNvSpPr>
              <p:nvPr/>
            </p:nvSpPr>
            <p:spPr bwMode="auto">
              <a:xfrm>
                <a:off x="-2460997" y="4218137"/>
                <a:ext cx="120650" cy="17463"/>
              </a:xfrm>
              <a:custGeom>
                <a:avLst/>
                <a:gdLst>
                  <a:gd name="T0" fmla="*/ 71 w 76"/>
                  <a:gd name="T1" fmla="*/ 7 h 11"/>
                  <a:gd name="T2" fmla="*/ 76 w 76"/>
                  <a:gd name="T3" fmla="*/ 7 h 11"/>
                  <a:gd name="T4" fmla="*/ 76 w 76"/>
                  <a:gd name="T5" fmla="*/ 4 h 11"/>
                  <a:gd name="T6" fmla="*/ 76 w 76"/>
                  <a:gd name="T7" fmla="*/ 0 h 11"/>
                  <a:gd name="T8" fmla="*/ 71 w 76"/>
                  <a:gd name="T9" fmla="*/ 0 h 11"/>
                  <a:gd name="T10" fmla="*/ 5 w 76"/>
                  <a:gd name="T11" fmla="*/ 7 h 11"/>
                  <a:gd name="T12" fmla="*/ 0 w 76"/>
                  <a:gd name="T13" fmla="*/ 7 h 11"/>
                  <a:gd name="T14" fmla="*/ 0 w 76"/>
                  <a:gd name="T15" fmla="*/ 9 h 11"/>
                  <a:gd name="T16" fmla="*/ 0 w 76"/>
                  <a:gd name="T17" fmla="*/ 11 h 11"/>
                  <a:gd name="T18" fmla="*/ 5 w 76"/>
                  <a:gd name="T19" fmla="*/ 11 h 11"/>
                  <a:gd name="T20" fmla="*/ 71 w 76"/>
                  <a:gd name="T21"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1">
                    <a:moveTo>
                      <a:pt x="71" y="7"/>
                    </a:moveTo>
                    <a:lnTo>
                      <a:pt x="76" y="7"/>
                    </a:lnTo>
                    <a:lnTo>
                      <a:pt x="76" y="4"/>
                    </a:lnTo>
                    <a:lnTo>
                      <a:pt x="76" y="0"/>
                    </a:lnTo>
                    <a:lnTo>
                      <a:pt x="71" y="0"/>
                    </a:lnTo>
                    <a:lnTo>
                      <a:pt x="5" y="7"/>
                    </a:lnTo>
                    <a:lnTo>
                      <a:pt x="0" y="7"/>
                    </a:lnTo>
                    <a:lnTo>
                      <a:pt x="0" y="9"/>
                    </a:lnTo>
                    <a:lnTo>
                      <a:pt x="0" y="11"/>
                    </a:lnTo>
                    <a:lnTo>
                      <a:pt x="5" y="11"/>
                    </a:lnTo>
                    <a:lnTo>
                      <a:pt x="7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3" name="Freeform 876"/>
              <p:cNvSpPr>
                <a:spLocks/>
              </p:cNvSpPr>
              <p:nvPr/>
            </p:nvSpPr>
            <p:spPr bwMode="auto">
              <a:xfrm>
                <a:off x="-2337173" y="4218137"/>
                <a:ext cx="17462" cy="25400"/>
              </a:xfrm>
              <a:custGeom>
                <a:avLst/>
                <a:gdLst>
                  <a:gd name="T0" fmla="*/ 5 w 11"/>
                  <a:gd name="T1" fmla="*/ 16 h 16"/>
                  <a:gd name="T2" fmla="*/ 11 w 11"/>
                  <a:gd name="T3" fmla="*/ 16 h 16"/>
                  <a:gd name="T4" fmla="*/ 11 w 11"/>
                  <a:gd name="T5" fmla="*/ 14 h 16"/>
                  <a:gd name="T6" fmla="*/ 11 w 11"/>
                  <a:gd name="T7" fmla="*/ 4 h 16"/>
                  <a:gd name="T8" fmla="*/ 9 w 11"/>
                  <a:gd name="T9" fmla="*/ 4 h 16"/>
                  <a:gd name="T10" fmla="*/ 5 w 11"/>
                  <a:gd name="T11" fmla="*/ 0 h 16"/>
                  <a:gd name="T12" fmla="*/ 5 w 11"/>
                  <a:gd name="T13" fmla="*/ 4 h 16"/>
                  <a:gd name="T14" fmla="*/ 2 w 11"/>
                  <a:gd name="T15" fmla="*/ 4 h 16"/>
                  <a:gd name="T16" fmla="*/ 0 w 11"/>
                  <a:gd name="T17" fmla="*/ 7 h 16"/>
                  <a:gd name="T18" fmla="*/ 0 w 11"/>
                  <a:gd name="T19" fmla="*/ 14 h 16"/>
                  <a:gd name="T20" fmla="*/ 2 w 11"/>
                  <a:gd name="T21" fmla="*/ 14 h 16"/>
                  <a:gd name="T22" fmla="*/ 2 w 11"/>
                  <a:gd name="T23" fmla="*/ 16 h 16"/>
                  <a:gd name="T24" fmla="*/ 5 w 11"/>
                  <a:gd name="T25"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6">
                    <a:moveTo>
                      <a:pt x="5" y="16"/>
                    </a:moveTo>
                    <a:lnTo>
                      <a:pt x="11" y="16"/>
                    </a:lnTo>
                    <a:lnTo>
                      <a:pt x="11" y="14"/>
                    </a:lnTo>
                    <a:lnTo>
                      <a:pt x="11" y="4"/>
                    </a:lnTo>
                    <a:lnTo>
                      <a:pt x="9" y="4"/>
                    </a:lnTo>
                    <a:lnTo>
                      <a:pt x="5" y="0"/>
                    </a:lnTo>
                    <a:lnTo>
                      <a:pt x="5" y="4"/>
                    </a:lnTo>
                    <a:lnTo>
                      <a:pt x="2" y="4"/>
                    </a:lnTo>
                    <a:lnTo>
                      <a:pt x="0" y="7"/>
                    </a:lnTo>
                    <a:lnTo>
                      <a:pt x="0" y="14"/>
                    </a:lnTo>
                    <a:lnTo>
                      <a:pt x="2" y="14"/>
                    </a:lnTo>
                    <a:lnTo>
                      <a:pt x="2" y="16"/>
                    </a:lnTo>
                    <a:lnTo>
                      <a:pt x="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4" name="Freeform 877"/>
              <p:cNvSpPr>
                <a:spLocks/>
              </p:cNvSpPr>
              <p:nvPr/>
            </p:nvSpPr>
            <p:spPr bwMode="auto">
              <a:xfrm>
                <a:off x="-2518147" y="4187974"/>
                <a:ext cx="36512" cy="25400"/>
              </a:xfrm>
              <a:custGeom>
                <a:avLst/>
                <a:gdLst>
                  <a:gd name="T0" fmla="*/ 14 w 23"/>
                  <a:gd name="T1" fmla="*/ 14 h 16"/>
                  <a:gd name="T2" fmla="*/ 18 w 23"/>
                  <a:gd name="T3" fmla="*/ 16 h 16"/>
                  <a:gd name="T4" fmla="*/ 21 w 23"/>
                  <a:gd name="T5" fmla="*/ 14 h 16"/>
                  <a:gd name="T6" fmla="*/ 23 w 23"/>
                  <a:gd name="T7" fmla="*/ 14 h 16"/>
                  <a:gd name="T8" fmla="*/ 23 w 23"/>
                  <a:gd name="T9" fmla="*/ 12 h 16"/>
                  <a:gd name="T10" fmla="*/ 23 w 23"/>
                  <a:gd name="T11" fmla="*/ 10 h 16"/>
                  <a:gd name="T12" fmla="*/ 21 w 23"/>
                  <a:gd name="T13" fmla="*/ 3 h 16"/>
                  <a:gd name="T14" fmla="*/ 9 w 23"/>
                  <a:gd name="T15" fmla="*/ 0 h 16"/>
                  <a:gd name="T16" fmla="*/ 7 w 23"/>
                  <a:gd name="T17" fmla="*/ 0 h 16"/>
                  <a:gd name="T18" fmla="*/ 0 w 23"/>
                  <a:gd name="T19" fmla="*/ 0 h 16"/>
                  <a:gd name="T20" fmla="*/ 0 w 23"/>
                  <a:gd name="T21" fmla="*/ 3 h 16"/>
                  <a:gd name="T22" fmla="*/ 0 w 23"/>
                  <a:gd name="T23" fmla="*/ 7 h 16"/>
                  <a:gd name="T24" fmla="*/ 0 w 23"/>
                  <a:gd name="T25" fmla="*/ 12 h 16"/>
                  <a:gd name="T26" fmla="*/ 3 w 23"/>
                  <a:gd name="T27" fmla="*/ 14 h 16"/>
                  <a:gd name="T28" fmla="*/ 14 w 23"/>
                  <a:gd name="T29"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16">
                    <a:moveTo>
                      <a:pt x="14" y="14"/>
                    </a:moveTo>
                    <a:lnTo>
                      <a:pt x="18" y="16"/>
                    </a:lnTo>
                    <a:lnTo>
                      <a:pt x="21" y="14"/>
                    </a:lnTo>
                    <a:lnTo>
                      <a:pt x="23" y="14"/>
                    </a:lnTo>
                    <a:lnTo>
                      <a:pt x="23" y="12"/>
                    </a:lnTo>
                    <a:lnTo>
                      <a:pt x="23" y="10"/>
                    </a:lnTo>
                    <a:lnTo>
                      <a:pt x="21" y="3"/>
                    </a:lnTo>
                    <a:lnTo>
                      <a:pt x="9" y="0"/>
                    </a:lnTo>
                    <a:lnTo>
                      <a:pt x="7" y="0"/>
                    </a:lnTo>
                    <a:lnTo>
                      <a:pt x="0" y="0"/>
                    </a:lnTo>
                    <a:lnTo>
                      <a:pt x="0" y="3"/>
                    </a:lnTo>
                    <a:lnTo>
                      <a:pt x="0" y="7"/>
                    </a:lnTo>
                    <a:lnTo>
                      <a:pt x="0" y="12"/>
                    </a:lnTo>
                    <a:lnTo>
                      <a:pt x="3" y="14"/>
                    </a:lnTo>
                    <a:lnTo>
                      <a:pt x="1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5" name="Freeform 878"/>
              <p:cNvSpPr>
                <a:spLocks/>
              </p:cNvSpPr>
              <p:nvPr/>
            </p:nvSpPr>
            <p:spPr bwMode="auto">
              <a:xfrm>
                <a:off x="-2499097" y="4181624"/>
                <a:ext cx="130175" cy="22225"/>
              </a:xfrm>
              <a:custGeom>
                <a:avLst/>
                <a:gdLst>
                  <a:gd name="T0" fmla="*/ 80 w 82"/>
                  <a:gd name="T1" fmla="*/ 7 h 14"/>
                  <a:gd name="T2" fmla="*/ 80 w 82"/>
                  <a:gd name="T3" fmla="*/ 7 h 14"/>
                  <a:gd name="T4" fmla="*/ 82 w 82"/>
                  <a:gd name="T5" fmla="*/ 7 h 14"/>
                  <a:gd name="T6" fmla="*/ 82 w 82"/>
                  <a:gd name="T7" fmla="*/ 2 h 14"/>
                  <a:gd name="T8" fmla="*/ 80 w 82"/>
                  <a:gd name="T9" fmla="*/ 0 h 14"/>
                  <a:gd name="T10" fmla="*/ 2 w 82"/>
                  <a:gd name="T11" fmla="*/ 4 h 14"/>
                  <a:gd name="T12" fmla="*/ 0 w 82"/>
                  <a:gd name="T13" fmla="*/ 4 h 14"/>
                  <a:gd name="T14" fmla="*/ 0 w 82"/>
                  <a:gd name="T15" fmla="*/ 7 h 14"/>
                  <a:gd name="T16" fmla="*/ 0 w 82"/>
                  <a:gd name="T17" fmla="*/ 14 h 14"/>
                  <a:gd name="T18" fmla="*/ 2 w 82"/>
                  <a:gd name="T19" fmla="*/ 14 h 14"/>
                  <a:gd name="T20" fmla="*/ 80 w 82"/>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2" h="14">
                    <a:moveTo>
                      <a:pt x="80" y="7"/>
                    </a:moveTo>
                    <a:lnTo>
                      <a:pt x="80" y="7"/>
                    </a:lnTo>
                    <a:lnTo>
                      <a:pt x="82" y="7"/>
                    </a:lnTo>
                    <a:lnTo>
                      <a:pt x="82" y="2"/>
                    </a:lnTo>
                    <a:lnTo>
                      <a:pt x="80" y="0"/>
                    </a:lnTo>
                    <a:lnTo>
                      <a:pt x="2" y="4"/>
                    </a:lnTo>
                    <a:lnTo>
                      <a:pt x="0" y="4"/>
                    </a:lnTo>
                    <a:lnTo>
                      <a:pt x="0" y="7"/>
                    </a:lnTo>
                    <a:lnTo>
                      <a:pt x="0" y="14"/>
                    </a:lnTo>
                    <a:lnTo>
                      <a:pt x="2" y="14"/>
                    </a:lnTo>
                    <a:lnTo>
                      <a:pt x="8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6" name="Freeform 879"/>
              <p:cNvSpPr>
                <a:spLocks/>
              </p:cNvSpPr>
              <p:nvPr/>
            </p:nvSpPr>
            <p:spPr bwMode="auto">
              <a:xfrm>
                <a:off x="-2521322" y="4203849"/>
                <a:ext cx="17462" cy="58738"/>
              </a:xfrm>
              <a:custGeom>
                <a:avLst/>
                <a:gdLst>
                  <a:gd name="T0" fmla="*/ 5 w 11"/>
                  <a:gd name="T1" fmla="*/ 37 h 37"/>
                  <a:gd name="T2" fmla="*/ 11 w 11"/>
                  <a:gd name="T3" fmla="*/ 37 h 37"/>
                  <a:gd name="T4" fmla="*/ 11 w 11"/>
                  <a:gd name="T5" fmla="*/ 34 h 37"/>
                  <a:gd name="T6" fmla="*/ 9 w 11"/>
                  <a:gd name="T7" fmla="*/ 2 h 37"/>
                  <a:gd name="T8" fmla="*/ 9 w 11"/>
                  <a:gd name="T9" fmla="*/ 0 h 37"/>
                  <a:gd name="T10" fmla="*/ 2 w 11"/>
                  <a:gd name="T11" fmla="*/ 0 h 37"/>
                  <a:gd name="T12" fmla="*/ 0 w 11"/>
                  <a:gd name="T13" fmla="*/ 0 h 37"/>
                  <a:gd name="T14" fmla="*/ 0 w 11"/>
                  <a:gd name="T15" fmla="*/ 2 h 37"/>
                  <a:gd name="T16" fmla="*/ 2 w 11"/>
                  <a:gd name="T17" fmla="*/ 34 h 37"/>
                  <a:gd name="T18" fmla="*/ 2 w 11"/>
                  <a:gd name="T19" fmla="*/ 37 h 37"/>
                  <a:gd name="T20" fmla="*/ 5 w 11"/>
                  <a:gd name="T2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37">
                    <a:moveTo>
                      <a:pt x="5" y="37"/>
                    </a:moveTo>
                    <a:lnTo>
                      <a:pt x="11" y="37"/>
                    </a:lnTo>
                    <a:lnTo>
                      <a:pt x="11" y="34"/>
                    </a:lnTo>
                    <a:lnTo>
                      <a:pt x="9" y="2"/>
                    </a:lnTo>
                    <a:lnTo>
                      <a:pt x="9" y="0"/>
                    </a:lnTo>
                    <a:lnTo>
                      <a:pt x="2" y="0"/>
                    </a:lnTo>
                    <a:lnTo>
                      <a:pt x="0" y="0"/>
                    </a:lnTo>
                    <a:lnTo>
                      <a:pt x="0" y="2"/>
                    </a:lnTo>
                    <a:lnTo>
                      <a:pt x="2" y="34"/>
                    </a:lnTo>
                    <a:lnTo>
                      <a:pt x="2" y="37"/>
                    </a:lnTo>
                    <a:lnTo>
                      <a:pt x="5"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7" name="Freeform 880"/>
              <p:cNvSpPr>
                <a:spLocks/>
              </p:cNvSpPr>
              <p:nvPr/>
            </p:nvSpPr>
            <p:spPr bwMode="auto">
              <a:xfrm>
                <a:off x="-2489572" y="4246712"/>
                <a:ext cx="152400" cy="22225"/>
              </a:xfrm>
              <a:custGeom>
                <a:avLst/>
                <a:gdLst>
                  <a:gd name="T0" fmla="*/ 96 w 96"/>
                  <a:gd name="T1" fmla="*/ 7 h 14"/>
                  <a:gd name="T2" fmla="*/ 41 w 96"/>
                  <a:gd name="T3" fmla="*/ 14 h 14"/>
                  <a:gd name="T4" fmla="*/ 0 w 96"/>
                  <a:gd name="T5" fmla="*/ 3 h 14"/>
                  <a:gd name="T6" fmla="*/ 5 w 96"/>
                  <a:gd name="T7" fmla="*/ 3 h 14"/>
                  <a:gd name="T8" fmla="*/ 16 w 96"/>
                  <a:gd name="T9" fmla="*/ 0 h 14"/>
                  <a:gd name="T10" fmla="*/ 27 w 96"/>
                  <a:gd name="T11" fmla="*/ 3 h 14"/>
                  <a:gd name="T12" fmla="*/ 47 w 96"/>
                  <a:gd name="T13" fmla="*/ 3 h 14"/>
                  <a:gd name="T14" fmla="*/ 61 w 96"/>
                  <a:gd name="T15" fmla="*/ 3 h 14"/>
                  <a:gd name="T16" fmla="*/ 78 w 96"/>
                  <a:gd name="T17" fmla="*/ 7 h 14"/>
                  <a:gd name="T18" fmla="*/ 89 w 96"/>
                  <a:gd name="T19" fmla="*/ 7 h 14"/>
                  <a:gd name="T20" fmla="*/ 96 w 96"/>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4">
                    <a:moveTo>
                      <a:pt x="96" y="7"/>
                    </a:moveTo>
                    <a:lnTo>
                      <a:pt x="41" y="14"/>
                    </a:lnTo>
                    <a:lnTo>
                      <a:pt x="0" y="3"/>
                    </a:lnTo>
                    <a:lnTo>
                      <a:pt x="5" y="3"/>
                    </a:lnTo>
                    <a:lnTo>
                      <a:pt x="16" y="0"/>
                    </a:lnTo>
                    <a:lnTo>
                      <a:pt x="27" y="3"/>
                    </a:lnTo>
                    <a:lnTo>
                      <a:pt x="47" y="3"/>
                    </a:lnTo>
                    <a:lnTo>
                      <a:pt x="61" y="3"/>
                    </a:lnTo>
                    <a:lnTo>
                      <a:pt x="78" y="7"/>
                    </a:lnTo>
                    <a:lnTo>
                      <a:pt x="89" y="7"/>
                    </a:lnTo>
                    <a:lnTo>
                      <a:pt x="96"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8" name="Freeform 881"/>
              <p:cNvSpPr>
                <a:spLocks/>
              </p:cNvSpPr>
              <p:nvPr/>
            </p:nvSpPr>
            <p:spPr bwMode="auto">
              <a:xfrm>
                <a:off x="-4096122" y="4060974"/>
                <a:ext cx="2311400" cy="741363"/>
              </a:xfrm>
              <a:custGeom>
                <a:avLst/>
                <a:gdLst>
                  <a:gd name="T0" fmla="*/ 1420 w 1456"/>
                  <a:gd name="T1" fmla="*/ 430 h 467"/>
                  <a:gd name="T2" fmla="*/ 1369 w 1456"/>
                  <a:gd name="T3" fmla="*/ 444 h 467"/>
                  <a:gd name="T4" fmla="*/ 1327 w 1456"/>
                  <a:gd name="T5" fmla="*/ 455 h 467"/>
                  <a:gd name="T6" fmla="*/ 1229 w 1456"/>
                  <a:gd name="T7" fmla="*/ 458 h 467"/>
                  <a:gd name="T8" fmla="*/ 1160 w 1456"/>
                  <a:gd name="T9" fmla="*/ 462 h 467"/>
                  <a:gd name="T10" fmla="*/ 1084 w 1456"/>
                  <a:gd name="T11" fmla="*/ 462 h 467"/>
                  <a:gd name="T12" fmla="*/ 997 w 1456"/>
                  <a:gd name="T13" fmla="*/ 448 h 467"/>
                  <a:gd name="T14" fmla="*/ 916 w 1456"/>
                  <a:gd name="T15" fmla="*/ 423 h 467"/>
                  <a:gd name="T16" fmla="*/ 861 w 1456"/>
                  <a:gd name="T17" fmla="*/ 432 h 467"/>
                  <a:gd name="T18" fmla="*/ 792 w 1456"/>
                  <a:gd name="T19" fmla="*/ 432 h 467"/>
                  <a:gd name="T20" fmla="*/ 756 w 1456"/>
                  <a:gd name="T21" fmla="*/ 435 h 467"/>
                  <a:gd name="T22" fmla="*/ 762 w 1456"/>
                  <a:gd name="T23" fmla="*/ 419 h 467"/>
                  <a:gd name="T24" fmla="*/ 691 w 1456"/>
                  <a:gd name="T25" fmla="*/ 416 h 467"/>
                  <a:gd name="T26" fmla="*/ 669 w 1456"/>
                  <a:gd name="T27" fmla="*/ 400 h 467"/>
                  <a:gd name="T28" fmla="*/ 626 w 1456"/>
                  <a:gd name="T29" fmla="*/ 393 h 467"/>
                  <a:gd name="T30" fmla="*/ 613 w 1456"/>
                  <a:gd name="T31" fmla="*/ 377 h 467"/>
                  <a:gd name="T32" fmla="*/ 600 w 1456"/>
                  <a:gd name="T33" fmla="*/ 343 h 467"/>
                  <a:gd name="T34" fmla="*/ 564 w 1456"/>
                  <a:gd name="T35" fmla="*/ 329 h 467"/>
                  <a:gd name="T36" fmla="*/ 533 w 1456"/>
                  <a:gd name="T37" fmla="*/ 329 h 467"/>
                  <a:gd name="T38" fmla="*/ 470 w 1456"/>
                  <a:gd name="T39" fmla="*/ 329 h 467"/>
                  <a:gd name="T40" fmla="*/ 428 w 1456"/>
                  <a:gd name="T41" fmla="*/ 327 h 467"/>
                  <a:gd name="T42" fmla="*/ 450 w 1456"/>
                  <a:gd name="T43" fmla="*/ 315 h 467"/>
                  <a:gd name="T44" fmla="*/ 426 w 1456"/>
                  <a:gd name="T45" fmla="*/ 303 h 467"/>
                  <a:gd name="T46" fmla="*/ 404 w 1456"/>
                  <a:gd name="T47" fmla="*/ 299 h 467"/>
                  <a:gd name="T48" fmla="*/ 361 w 1456"/>
                  <a:gd name="T49" fmla="*/ 290 h 467"/>
                  <a:gd name="T50" fmla="*/ 388 w 1456"/>
                  <a:gd name="T51" fmla="*/ 276 h 467"/>
                  <a:gd name="T52" fmla="*/ 379 w 1456"/>
                  <a:gd name="T53" fmla="*/ 258 h 467"/>
                  <a:gd name="T54" fmla="*/ 343 w 1456"/>
                  <a:gd name="T55" fmla="*/ 248 h 467"/>
                  <a:gd name="T56" fmla="*/ 259 w 1456"/>
                  <a:gd name="T57" fmla="*/ 244 h 467"/>
                  <a:gd name="T58" fmla="*/ 261 w 1456"/>
                  <a:gd name="T59" fmla="*/ 228 h 467"/>
                  <a:gd name="T60" fmla="*/ 281 w 1456"/>
                  <a:gd name="T61" fmla="*/ 209 h 467"/>
                  <a:gd name="T62" fmla="*/ 256 w 1456"/>
                  <a:gd name="T63" fmla="*/ 202 h 467"/>
                  <a:gd name="T64" fmla="*/ 225 w 1456"/>
                  <a:gd name="T65" fmla="*/ 200 h 467"/>
                  <a:gd name="T66" fmla="*/ 243 w 1456"/>
                  <a:gd name="T67" fmla="*/ 186 h 467"/>
                  <a:gd name="T68" fmla="*/ 194 w 1456"/>
                  <a:gd name="T69" fmla="*/ 172 h 467"/>
                  <a:gd name="T70" fmla="*/ 158 w 1456"/>
                  <a:gd name="T71" fmla="*/ 165 h 467"/>
                  <a:gd name="T72" fmla="*/ 131 w 1456"/>
                  <a:gd name="T73" fmla="*/ 154 h 467"/>
                  <a:gd name="T74" fmla="*/ 169 w 1456"/>
                  <a:gd name="T75" fmla="*/ 145 h 467"/>
                  <a:gd name="T76" fmla="*/ 158 w 1456"/>
                  <a:gd name="T77" fmla="*/ 133 h 467"/>
                  <a:gd name="T78" fmla="*/ 129 w 1456"/>
                  <a:gd name="T79" fmla="*/ 127 h 467"/>
                  <a:gd name="T80" fmla="*/ 107 w 1456"/>
                  <a:gd name="T81" fmla="*/ 110 h 467"/>
                  <a:gd name="T82" fmla="*/ 111 w 1456"/>
                  <a:gd name="T83" fmla="*/ 87 h 467"/>
                  <a:gd name="T84" fmla="*/ 87 w 1456"/>
                  <a:gd name="T85" fmla="*/ 67 h 467"/>
                  <a:gd name="T86" fmla="*/ 31 w 1456"/>
                  <a:gd name="T87" fmla="*/ 53 h 467"/>
                  <a:gd name="T88" fmla="*/ 36 w 1456"/>
                  <a:gd name="T89" fmla="*/ 21 h 467"/>
                  <a:gd name="T90" fmla="*/ 4 w 1456"/>
                  <a:gd name="T91" fmla="*/ 0 h 467"/>
                  <a:gd name="T92" fmla="*/ 102 w 1456"/>
                  <a:gd name="T93" fmla="*/ 14 h 467"/>
                  <a:gd name="T94" fmla="*/ 165 w 1456"/>
                  <a:gd name="T95" fmla="*/ 32 h 467"/>
                  <a:gd name="T96" fmla="*/ 307 w 1456"/>
                  <a:gd name="T97" fmla="*/ 67 h 467"/>
                  <a:gd name="T98" fmla="*/ 450 w 1456"/>
                  <a:gd name="T99" fmla="*/ 99 h 467"/>
                  <a:gd name="T100" fmla="*/ 528 w 1456"/>
                  <a:gd name="T101" fmla="*/ 117 h 467"/>
                  <a:gd name="T102" fmla="*/ 742 w 1456"/>
                  <a:gd name="T103" fmla="*/ 168 h 467"/>
                  <a:gd name="T104" fmla="*/ 1037 w 1456"/>
                  <a:gd name="T105" fmla="*/ 248 h 467"/>
                  <a:gd name="T106" fmla="*/ 1302 w 1456"/>
                  <a:gd name="T107" fmla="*/ 329 h 467"/>
                  <a:gd name="T108" fmla="*/ 1452 w 1456"/>
                  <a:gd name="T109" fmla="*/ 393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56" h="467">
                    <a:moveTo>
                      <a:pt x="1431" y="416"/>
                    </a:moveTo>
                    <a:lnTo>
                      <a:pt x="1431" y="416"/>
                    </a:lnTo>
                    <a:lnTo>
                      <a:pt x="1431" y="419"/>
                    </a:lnTo>
                    <a:lnTo>
                      <a:pt x="1429" y="423"/>
                    </a:lnTo>
                    <a:lnTo>
                      <a:pt x="1429" y="425"/>
                    </a:lnTo>
                    <a:lnTo>
                      <a:pt x="1420" y="430"/>
                    </a:lnTo>
                    <a:lnTo>
                      <a:pt x="1416" y="435"/>
                    </a:lnTo>
                    <a:lnTo>
                      <a:pt x="1414" y="437"/>
                    </a:lnTo>
                    <a:lnTo>
                      <a:pt x="1398" y="441"/>
                    </a:lnTo>
                    <a:lnTo>
                      <a:pt x="1391" y="441"/>
                    </a:lnTo>
                    <a:lnTo>
                      <a:pt x="1376" y="444"/>
                    </a:lnTo>
                    <a:lnTo>
                      <a:pt x="1369" y="444"/>
                    </a:lnTo>
                    <a:lnTo>
                      <a:pt x="1360" y="444"/>
                    </a:lnTo>
                    <a:lnTo>
                      <a:pt x="1356" y="448"/>
                    </a:lnTo>
                    <a:lnTo>
                      <a:pt x="1347" y="448"/>
                    </a:lnTo>
                    <a:lnTo>
                      <a:pt x="1338" y="451"/>
                    </a:lnTo>
                    <a:lnTo>
                      <a:pt x="1334" y="453"/>
                    </a:lnTo>
                    <a:lnTo>
                      <a:pt x="1327" y="455"/>
                    </a:lnTo>
                    <a:lnTo>
                      <a:pt x="1311" y="455"/>
                    </a:lnTo>
                    <a:lnTo>
                      <a:pt x="1298" y="458"/>
                    </a:lnTo>
                    <a:lnTo>
                      <a:pt x="1280" y="458"/>
                    </a:lnTo>
                    <a:lnTo>
                      <a:pt x="1262" y="458"/>
                    </a:lnTo>
                    <a:lnTo>
                      <a:pt x="1244" y="458"/>
                    </a:lnTo>
                    <a:lnTo>
                      <a:pt x="1229" y="458"/>
                    </a:lnTo>
                    <a:lnTo>
                      <a:pt x="1224" y="458"/>
                    </a:lnTo>
                    <a:lnTo>
                      <a:pt x="1213" y="458"/>
                    </a:lnTo>
                    <a:lnTo>
                      <a:pt x="1197" y="460"/>
                    </a:lnTo>
                    <a:lnTo>
                      <a:pt x="1191" y="460"/>
                    </a:lnTo>
                    <a:lnTo>
                      <a:pt x="1173" y="462"/>
                    </a:lnTo>
                    <a:lnTo>
                      <a:pt x="1160" y="462"/>
                    </a:lnTo>
                    <a:lnTo>
                      <a:pt x="1144" y="462"/>
                    </a:lnTo>
                    <a:lnTo>
                      <a:pt x="1130" y="467"/>
                    </a:lnTo>
                    <a:lnTo>
                      <a:pt x="1122" y="467"/>
                    </a:lnTo>
                    <a:lnTo>
                      <a:pt x="1113" y="467"/>
                    </a:lnTo>
                    <a:lnTo>
                      <a:pt x="1097" y="467"/>
                    </a:lnTo>
                    <a:lnTo>
                      <a:pt x="1084" y="462"/>
                    </a:lnTo>
                    <a:lnTo>
                      <a:pt x="1066" y="458"/>
                    </a:lnTo>
                    <a:lnTo>
                      <a:pt x="1053" y="455"/>
                    </a:lnTo>
                    <a:lnTo>
                      <a:pt x="1035" y="455"/>
                    </a:lnTo>
                    <a:lnTo>
                      <a:pt x="1019" y="453"/>
                    </a:lnTo>
                    <a:lnTo>
                      <a:pt x="1012" y="448"/>
                    </a:lnTo>
                    <a:lnTo>
                      <a:pt x="997" y="448"/>
                    </a:lnTo>
                    <a:lnTo>
                      <a:pt x="988" y="444"/>
                    </a:lnTo>
                    <a:lnTo>
                      <a:pt x="972" y="439"/>
                    </a:lnTo>
                    <a:lnTo>
                      <a:pt x="956" y="432"/>
                    </a:lnTo>
                    <a:lnTo>
                      <a:pt x="943" y="425"/>
                    </a:lnTo>
                    <a:lnTo>
                      <a:pt x="928" y="425"/>
                    </a:lnTo>
                    <a:lnTo>
                      <a:pt x="916" y="423"/>
                    </a:lnTo>
                    <a:lnTo>
                      <a:pt x="901" y="423"/>
                    </a:lnTo>
                    <a:lnTo>
                      <a:pt x="896" y="423"/>
                    </a:lnTo>
                    <a:lnTo>
                      <a:pt x="890" y="423"/>
                    </a:lnTo>
                    <a:lnTo>
                      <a:pt x="881" y="430"/>
                    </a:lnTo>
                    <a:lnTo>
                      <a:pt x="872" y="430"/>
                    </a:lnTo>
                    <a:lnTo>
                      <a:pt x="861" y="432"/>
                    </a:lnTo>
                    <a:lnTo>
                      <a:pt x="849" y="432"/>
                    </a:lnTo>
                    <a:lnTo>
                      <a:pt x="838" y="430"/>
                    </a:lnTo>
                    <a:lnTo>
                      <a:pt x="825" y="430"/>
                    </a:lnTo>
                    <a:lnTo>
                      <a:pt x="816" y="430"/>
                    </a:lnTo>
                    <a:lnTo>
                      <a:pt x="805" y="432"/>
                    </a:lnTo>
                    <a:lnTo>
                      <a:pt x="792" y="432"/>
                    </a:lnTo>
                    <a:lnTo>
                      <a:pt x="787" y="432"/>
                    </a:lnTo>
                    <a:lnTo>
                      <a:pt x="778" y="432"/>
                    </a:lnTo>
                    <a:lnTo>
                      <a:pt x="767" y="435"/>
                    </a:lnTo>
                    <a:lnTo>
                      <a:pt x="762" y="435"/>
                    </a:lnTo>
                    <a:lnTo>
                      <a:pt x="758" y="435"/>
                    </a:lnTo>
                    <a:lnTo>
                      <a:pt x="756" y="435"/>
                    </a:lnTo>
                    <a:lnTo>
                      <a:pt x="756" y="432"/>
                    </a:lnTo>
                    <a:lnTo>
                      <a:pt x="762" y="430"/>
                    </a:lnTo>
                    <a:lnTo>
                      <a:pt x="765" y="425"/>
                    </a:lnTo>
                    <a:lnTo>
                      <a:pt x="769" y="423"/>
                    </a:lnTo>
                    <a:lnTo>
                      <a:pt x="769" y="419"/>
                    </a:lnTo>
                    <a:lnTo>
                      <a:pt x="762" y="419"/>
                    </a:lnTo>
                    <a:lnTo>
                      <a:pt x="754" y="419"/>
                    </a:lnTo>
                    <a:lnTo>
                      <a:pt x="738" y="419"/>
                    </a:lnTo>
                    <a:lnTo>
                      <a:pt x="722" y="416"/>
                    </a:lnTo>
                    <a:lnTo>
                      <a:pt x="709" y="416"/>
                    </a:lnTo>
                    <a:lnTo>
                      <a:pt x="698" y="416"/>
                    </a:lnTo>
                    <a:lnTo>
                      <a:pt x="691" y="416"/>
                    </a:lnTo>
                    <a:lnTo>
                      <a:pt x="680" y="416"/>
                    </a:lnTo>
                    <a:lnTo>
                      <a:pt x="675" y="414"/>
                    </a:lnTo>
                    <a:lnTo>
                      <a:pt x="675" y="409"/>
                    </a:lnTo>
                    <a:lnTo>
                      <a:pt x="682" y="403"/>
                    </a:lnTo>
                    <a:lnTo>
                      <a:pt x="675" y="403"/>
                    </a:lnTo>
                    <a:lnTo>
                      <a:pt x="669" y="400"/>
                    </a:lnTo>
                    <a:lnTo>
                      <a:pt x="660" y="403"/>
                    </a:lnTo>
                    <a:lnTo>
                      <a:pt x="651" y="398"/>
                    </a:lnTo>
                    <a:lnTo>
                      <a:pt x="644" y="398"/>
                    </a:lnTo>
                    <a:lnTo>
                      <a:pt x="635" y="398"/>
                    </a:lnTo>
                    <a:lnTo>
                      <a:pt x="626" y="396"/>
                    </a:lnTo>
                    <a:lnTo>
                      <a:pt x="626" y="393"/>
                    </a:lnTo>
                    <a:lnTo>
                      <a:pt x="618" y="391"/>
                    </a:lnTo>
                    <a:lnTo>
                      <a:pt x="615" y="391"/>
                    </a:lnTo>
                    <a:lnTo>
                      <a:pt x="615" y="384"/>
                    </a:lnTo>
                    <a:lnTo>
                      <a:pt x="613" y="382"/>
                    </a:lnTo>
                    <a:lnTo>
                      <a:pt x="613" y="379"/>
                    </a:lnTo>
                    <a:lnTo>
                      <a:pt x="613" y="377"/>
                    </a:lnTo>
                    <a:lnTo>
                      <a:pt x="613" y="370"/>
                    </a:lnTo>
                    <a:lnTo>
                      <a:pt x="613" y="363"/>
                    </a:lnTo>
                    <a:lnTo>
                      <a:pt x="613" y="361"/>
                    </a:lnTo>
                    <a:lnTo>
                      <a:pt x="611" y="350"/>
                    </a:lnTo>
                    <a:lnTo>
                      <a:pt x="609" y="347"/>
                    </a:lnTo>
                    <a:lnTo>
                      <a:pt x="600" y="343"/>
                    </a:lnTo>
                    <a:lnTo>
                      <a:pt x="591" y="340"/>
                    </a:lnTo>
                    <a:lnTo>
                      <a:pt x="586" y="338"/>
                    </a:lnTo>
                    <a:lnTo>
                      <a:pt x="578" y="338"/>
                    </a:lnTo>
                    <a:lnTo>
                      <a:pt x="575" y="338"/>
                    </a:lnTo>
                    <a:lnTo>
                      <a:pt x="568" y="336"/>
                    </a:lnTo>
                    <a:lnTo>
                      <a:pt x="564" y="329"/>
                    </a:lnTo>
                    <a:lnTo>
                      <a:pt x="562" y="329"/>
                    </a:lnTo>
                    <a:lnTo>
                      <a:pt x="555" y="334"/>
                    </a:lnTo>
                    <a:lnTo>
                      <a:pt x="553" y="334"/>
                    </a:lnTo>
                    <a:lnTo>
                      <a:pt x="551" y="334"/>
                    </a:lnTo>
                    <a:lnTo>
                      <a:pt x="540" y="334"/>
                    </a:lnTo>
                    <a:lnTo>
                      <a:pt x="533" y="329"/>
                    </a:lnTo>
                    <a:lnTo>
                      <a:pt x="526" y="334"/>
                    </a:lnTo>
                    <a:lnTo>
                      <a:pt x="515" y="329"/>
                    </a:lnTo>
                    <a:lnTo>
                      <a:pt x="504" y="329"/>
                    </a:lnTo>
                    <a:lnTo>
                      <a:pt x="493" y="329"/>
                    </a:lnTo>
                    <a:lnTo>
                      <a:pt x="484" y="329"/>
                    </a:lnTo>
                    <a:lnTo>
                      <a:pt x="470" y="329"/>
                    </a:lnTo>
                    <a:lnTo>
                      <a:pt x="461" y="329"/>
                    </a:lnTo>
                    <a:lnTo>
                      <a:pt x="455" y="324"/>
                    </a:lnTo>
                    <a:lnTo>
                      <a:pt x="446" y="324"/>
                    </a:lnTo>
                    <a:lnTo>
                      <a:pt x="441" y="324"/>
                    </a:lnTo>
                    <a:lnTo>
                      <a:pt x="435" y="327"/>
                    </a:lnTo>
                    <a:lnTo>
                      <a:pt x="428" y="327"/>
                    </a:lnTo>
                    <a:lnTo>
                      <a:pt x="435" y="327"/>
                    </a:lnTo>
                    <a:lnTo>
                      <a:pt x="437" y="324"/>
                    </a:lnTo>
                    <a:lnTo>
                      <a:pt x="441" y="324"/>
                    </a:lnTo>
                    <a:lnTo>
                      <a:pt x="446" y="322"/>
                    </a:lnTo>
                    <a:lnTo>
                      <a:pt x="450" y="317"/>
                    </a:lnTo>
                    <a:lnTo>
                      <a:pt x="450" y="315"/>
                    </a:lnTo>
                    <a:lnTo>
                      <a:pt x="450" y="308"/>
                    </a:lnTo>
                    <a:lnTo>
                      <a:pt x="450" y="306"/>
                    </a:lnTo>
                    <a:lnTo>
                      <a:pt x="448" y="306"/>
                    </a:lnTo>
                    <a:lnTo>
                      <a:pt x="444" y="306"/>
                    </a:lnTo>
                    <a:lnTo>
                      <a:pt x="432" y="303"/>
                    </a:lnTo>
                    <a:lnTo>
                      <a:pt x="426" y="303"/>
                    </a:lnTo>
                    <a:lnTo>
                      <a:pt x="424" y="306"/>
                    </a:lnTo>
                    <a:lnTo>
                      <a:pt x="421" y="306"/>
                    </a:lnTo>
                    <a:lnTo>
                      <a:pt x="419" y="306"/>
                    </a:lnTo>
                    <a:lnTo>
                      <a:pt x="415" y="301"/>
                    </a:lnTo>
                    <a:lnTo>
                      <a:pt x="412" y="301"/>
                    </a:lnTo>
                    <a:lnTo>
                      <a:pt x="404" y="299"/>
                    </a:lnTo>
                    <a:lnTo>
                      <a:pt x="397" y="299"/>
                    </a:lnTo>
                    <a:lnTo>
                      <a:pt x="383" y="297"/>
                    </a:lnTo>
                    <a:lnTo>
                      <a:pt x="372" y="297"/>
                    </a:lnTo>
                    <a:lnTo>
                      <a:pt x="366" y="290"/>
                    </a:lnTo>
                    <a:lnTo>
                      <a:pt x="363" y="290"/>
                    </a:lnTo>
                    <a:lnTo>
                      <a:pt x="361" y="290"/>
                    </a:lnTo>
                    <a:lnTo>
                      <a:pt x="361" y="285"/>
                    </a:lnTo>
                    <a:lnTo>
                      <a:pt x="363" y="283"/>
                    </a:lnTo>
                    <a:lnTo>
                      <a:pt x="368" y="283"/>
                    </a:lnTo>
                    <a:lnTo>
                      <a:pt x="374" y="281"/>
                    </a:lnTo>
                    <a:lnTo>
                      <a:pt x="383" y="278"/>
                    </a:lnTo>
                    <a:lnTo>
                      <a:pt x="388" y="276"/>
                    </a:lnTo>
                    <a:lnTo>
                      <a:pt x="394" y="276"/>
                    </a:lnTo>
                    <a:lnTo>
                      <a:pt x="397" y="269"/>
                    </a:lnTo>
                    <a:lnTo>
                      <a:pt x="399" y="267"/>
                    </a:lnTo>
                    <a:lnTo>
                      <a:pt x="394" y="262"/>
                    </a:lnTo>
                    <a:lnTo>
                      <a:pt x="386" y="260"/>
                    </a:lnTo>
                    <a:lnTo>
                      <a:pt x="379" y="258"/>
                    </a:lnTo>
                    <a:lnTo>
                      <a:pt x="372" y="253"/>
                    </a:lnTo>
                    <a:lnTo>
                      <a:pt x="368" y="253"/>
                    </a:lnTo>
                    <a:lnTo>
                      <a:pt x="363" y="251"/>
                    </a:lnTo>
                    <a:lnTo>
                      <a:pt x="361" y="248"/>
                    </a:lnTo>
                    <a:lnTo>
                      <a:pt x="354" y="248"/>
                    </a:lnTo>
                    <a:lnTo>
                      <a:pt x="343" y="248"/>
                    </a:lnTo>
                    <a:lnTo>
                      <a:pt x="337" y="248"/>
                    </a:lnTo>
                    <a:lnTo>
                      <a:pt x="319" y="246"/>
                    </a:lnTo>
                    <a:lnTo>
                      <a:pt x="305" y="246"/>
                    </a:lnTo>
                    <a:lnTo>
                      <a:pt x="283" y="244"/>
                    </a:lnTo>
                    <a:lnTo>
                      <a:pt x="270" y="241"/>
                    </a:lnTo>
                    <a:lnTo>
                      <a:pt x="259" y="244"/>
                    </a:lnTo>
                    <a:lnTo>
                      <a:pt x="247" y="241"/>
                    </a:lnTo>
                    <a:lnTo>
                      <a:pt x="245" y="241"/>
                    </a:lnTo>
                    <a:lnTo>
                      <a:pt x="247" y="237"/>
                    </a:lnTo>
                    <a:lnTo>
                      <a:pt x="254" y="230"/>
                    </a:lnTo>
                    <a:lnTo>
                      <a:pt x="256" y="228"/>
                    </a:lnTo>
                    <a:lnTo>
                      <a:pt x="261" y="228"/>
                    </a:lnTo>
                    <a:lnTo>
                      <a:pt x="270" y="225"/>
                    </a:lnTo>
                    <a:lnTo>
                      <a:pt x="276" y="223"/>
                    </a:lnTo>
                    <a:lnTo>
                      <a:pt x="281" y="223"/>
                    </a:lnTo>
                    <a:lnTo>
                      <a:pt x="283" y="223"/>
                    </a:lnTo>
                    <a:lnTo>
                      <a:pt x="283" y="214"/>
                    </a:lnTo>
                    <a:lnTo>
                      <a:pt x="281" y="209"/>
                    </a:lnTo>
                    <a:lnTo>
                      <a:pt x="276" y="209"/>
                    </a:lnTo>
                    <a:lnTo>
                      <a:pt x="272" y="202"/>
                    </a:lnTo>
                    <a:lnTo>
                      <a:pt x="272" y="200"/>
                    </a:lnTo>
                    <a:lnTo>
                      <a:pt x="267" y="200"/>
                    </a:lnTo>
                    <a:lnTo>
                      <a:pt x="259" y="200"/>
                    </a:lnTo>
                    <a:lnTo>
                      <a:pt x="256" y="202"/>
                    </a:lnTo>
                    <a:lnTo>
                      <a:pt x="252" y="202"/>
                    </a:lnTo>
                    <a:lnTo>
                      <a:pt x="243" y="202"/>
                    </a:lnTo>
                    <a:lnTo>
                      <a:pt x="234" y="202"/>
                    </a:lnTo>
                    <a:lnTo>
                      <a:pt x="232" y="202"/>
                    </a:lnTo>
                    <a:lnTo>
                      <a:pt x="225" y="202"/>
                    </a:lnTo>
                    <a:lnTo>
                      <a:pt x="225" y="200"/>
                    </a:lnTo>
                    <a:lnTo>
                      <a:pt x="230" y="191"/>
                    </a:lnTo>
                    <a:lnTo>
                      <a:pt x="232" y="191"/>
                    </a:lnTo>
                    <a:lnTo>
                      <a:pt x="234" y="189"/>
                    </a:lnTo>
                    <a:lnTo>
                      <a:pt x="243" y="189"/>
                    </a:lnTo>
                    <a:lnTo>
                      <a:pt x="245" y="186"/>
                    </a:lnTo>
                    <a:lnTo>
                      <a:pt x="243" y="186"/>
                    </a:lnTo>
                    <a:lnTo>
                      <a:pt x="238" y="184"/>
                    </a:lnTo>
                    <a:lnTo>
                      <a:pt x="232" y="177"/>
                    </a:lnTo>
                    <a:lnTo>
                      <a:pt x="225" y="175"/>
                    </a:lnTo>
                    <a:lnTo>
                      <a:pt x="218" y="172"/>
                    </a:lnTo>
                    <a:lnTo>
                      <a:pt x="200" y="175"/>
                    </a:lnTo>
                    <a:lnTo>
                      <a:pt x="194" y="172"/>
                    </a:lnTo>
                    <a:lnTo>
                      <a:pt x="185" y="172"/>
                    </a:lnTo>
                    <a:lnTo>
                      <a:pt x="178" y="170"/>
                    </a:lnTo>
                    <a:lnTo>
                      <a:pt x="174" y="168"/>
                    </a:lnTo>
                    <a:lnTo>
                      <a:pt x="169" y="165"/>
                    </a:lnTo>
                    <a:lnTo>
                      <a:pt x="163" y="165"/>
                    </a:lnTo>
                    <a:lnTo>
                      <a:pt x="158" y="165"/>
                    </a:lnTo>
                    <a:lnTo>
                      <a:pt x="143" y="165"/>
                    </a:lnTo>
                    <a:lnTo>
                      <a:pt x="131" y="163"/>
                    </a:lnTo>
                    <a:lnTo>
                      <a:pt x="129" y="165"/>
                    </a:lnTo>
                    <a:lnTo>
                      <a:pt x="129" y="159"/>
                    </a:lnTo>
                    <a:lnTo>
                      <a:pt x="131" y="159"/>
                    </a:lnTo>
                    <a:lnTo>
                      <a:pt x="131" y="154"/>
                    </a:lnTo>
                    <a:lnTo>
                      <a:pt x="138" y="154"/>
                    </a:lnTo>
                    <a:lnTo>
                      <a:pt x="143" y="152"/>
                    </a:lnTo>
                    <a:lnTo>
                      <a:pt x="147" y="152"/>
                    </a:lnTo>
                    <a:lnTo>
                      <a:pt x="154" y="149"/>
                    </a:lnTo>
                    <a:lnTo>
                      <a:pt x="160" y="149"/>
                    </a:lnTo>
                    <a:lnTo>
                      <a:pt x="169" y="145"/>
                    </a:lnTo>
                    <a:lnTo>
                      <a:pt x="169" y="143"/>
                    </a:lnTo>
                    <a:lnTo>
                      <a:pt x="174" y="143"/>
                    </a:lnTo>
                    <a:lnTo>
                      <a:pt x="169" y="138"/>
                    </a:lnTo>
                    <a:lnTo>
                      <a:pt x="165" y="136"/>
                    </a:lnTo>
                    <a:lnTo>
                      <a:pt x="160" y="136"/>
                    </a:lnTo>
                    <a:lnTo>
                      <a:pt x="158" y="133"/>
                    </a:lnTo>
                    <a:lnTo>
                      <a:pt x="154" y="133"/>
                    </a:lnTo>
                    <a:lnTo>
                      <a:pt x="154" y="131"/>
                    </a:lnTo>
                    <a:lnTo>
                      <a:pt x="149" y="129"/>
                    </a:lnTo>
                    <a:lnTo>
                      <a:pt x="147" y="129"/>
                    </a:lnTo>
                    <a:lnTo>
                      <a:pt x="140" y="127"/>
                    </a:lnTo>
                    <a:lnTo>
                      <a:pt x="129" y="127"/>
                    </a:lnTo>
                    <a:lnTo>
                      <a:pt x="113" y="124"/>
                    </a:lnTo>
                    <a:lnTo>
                      <a:pt x="111" y="120"/>
                    </a:lnTo>
                    <a:lnTo>
                      <a:pt x="105" y="117"/>
                    </a:lnTo>
                    <a:lnTo>
                      <a:pt x="102" y="117"/>
                    </a:lnTo>
                    <a:lnTo>
                      <a:pt x="105" y="113"/>
                    </a:lnTo>
                    <a:lnTo>
                      <a:pt x="107" y="110"/>
                    </a:lnTo>
                    <a:lnTo>
                      <a:pt x="113" y="110"/>
                    </a:lnTo>
                    <a:lnTo>
                      <a:pt x="118" y="103"/>
                    </a:lnTo>
                    <a:lnTo>
                      <a:pt x="118" y="96"/>
                    </a:lnTo>
                    <a:lnTo>
                      <a:pt x="116" y="90"/>
                    </a:lnTo>
                    <a:lnTo>
                      <a:pt x="116" y="87"/>
                    </a:lnTo>
                    <a:lnTo>
                      <a:pt x="111" y="87"/>
                    </a:lnTo>
                    <a:lnTo>
                      <a:pt x="111" y="83"/>
                    </a:lnTo>
                    <a:lnTo>
                      <a:pt x="107" y="78"/>
                    </a:lnTo>
                    <a:lnTo>
                      <a:pt x="107" y="76"/>
                    </a:lnTo>
                    <a:lnTo>
                      <a:pt x="100" y="74"/>
                    </a:lnTo>
                    <a:lnTo>
                      <a:pt x="93" y="69"/>
                    </a:lnTo>
                    <a:lnTo>
                      <a:pt x="87" y="67"/>
                    </a:lnTo>
                    <a:lnTo>
                      <a:pt x="78" y="62"/>
                    </a:lnTo>
                    <a:lnTo>
                      <a:pt x="64" y="62"/>
                    </a:lnTo>
                    <a:lnTo>
                      <a:pt x="56" y="62"/>
                    </a:lnTo>
                    <a:lnTo>
                      <a:pt x="44" y="58"/>
                    </a:lnTo>
                    <a:lnTo>
                      <a:pt x="40" y="55"/>
                    </a:lnTo>
                    <a:lnTo>
                      <a:pt x="31" y="53"/>
                    </a:lnTo>
                    <a:lnTo>
                      <a:pt x="36" y="51"/>
                    </a:lnTo>
                    <a:lnTo>
                      <a:pt x="44" y="39"/>
                    </a:lnTo>
                    <a:lnTo>
                      <a:pt x="47" y="34"/>
                    </a:lnTo>
                    <a:lnTo>
                      <a:pt x="44" y="30"/>
                    </a:lnTo>
                    <a:lnTo>
                      <a:pt x="44" y="23"/>
                    </a:lnTo>
                    <a:lnTo>
                      <a:pt x="36" y="21"/>
                    </a:lnTo>
                    <a:lnTo>
                      <a:pt x="33" y="14"/>
                    </a:lnTo>
                    <a:lnTo>
                      <a:pt x="24" y="14"/>
                    </a:lnTo>
                    <a:lnTo>
                      <a:pt x="20" y="12"/>
                    </a:lnTo>
                    <a:lnTo>
                      <a:pt x="16" y="2"/>
                    </a:lnTo>
                    <a:lnTo>
                      <a:pt x="9" y="0"/>
                    </a:lnTo>
                    <a:lnTo>
                      <a:pt x="4" y="0"/>
                    </a:lnTo>
                    <a:lnTo>
                      <a:pt x="0" y="0"/>
                    </a:lnTo>
                    <a:lnTo>
                      <a:pt x="69" y="2"/>
                    </a:lnTo>
                    <a:lnTo>
                      <a:pt x="71" y="2"/>
                    </a:lnTo>
                    <a:lnTo>
                      <a:pt x="78" y="5"/>
                    </a:lnTo>
                    <a:lnTo>
                      <a:pt x="89" y="9"/>
                    </a:lnTo>
                    <a:lnTo>
                      <a:pt x="102" y="14"/>
                    </a:lnTo>
                    <a:lnTo>
                      <a:pt x="113" y="18"/>
                    </a:lnTo>
                    <a:lnTo>
                      <a:pt x="127" y="21"/>
                    </a:lnTo>
                    <a:lnTo>
                      <a:pt x="136" y="23"/>
                    </a:lnTo>
                    <a:lnTo>
                      <a:pt x="147" y="30"/>
                    </a:lnTo>
                    <a:lnTo>
                      <a:pt x="154" y="30"/>
                    </a:lnTo>
                    <a:lnTo>
                      <a:pt x="165" y="32"/>
                    </a:lnTo>
                    <a:lnTo>
                      <a:pt x="185" y="39"/>
                    </a:lnTo>
                    <a:lnTo>
                      <a:pt x="207" y="41"/>
                    </a:lnTo>
                    <a:lnTo>
                      <a:pt x="230" y="51"/>
                    </a:lnTo>
                    <a:lnTo>
                      <a:pt x="254" y="55"/>
                    </a:lnTo>
                    <a:lnTo>
                      <a:pt x="281" y="62"/>
                    </a:lnTo>
                    <a:lnTo>
                      <a:pt x="307" y="67"/>
                    </a:lnTo>
                    <a:lnTo>
                      <a:pt x="339" y="76"/>
                    </a:lnTo>
                    <a:lnTo>
                      <a:pt x="366" y="80"/>
                    </a:lnTo>
                    <a:lnTo>
                      <a:pt x="390" y="87"/>
                    </a:lnTo>
                    <a:lnTo>
                      <a:pt x="415" y="92"/>
                    </a:lnTo>
                    <a:lnTo>
                      <a:pt x="435" y="96"/>
                    </a:lnTo>
                    <a:lnTo>
                      <a:pt x="450" y="99"/>
                    </a:lnTo>
                    <a:lnTo>
                      <a:pt x="466" y="103"/>
                    </a:lnTo>
                    <a:lnTo>
                      <a:pt x="468" y="103"/>
                    </a:lnTo>
                    <a:lnTo>
                      <a:pt x="475" y="103"/>
                    </a:lnTo>
                    <a:lnTo>
                      <a:pt x="484" y="108"/>
                    </a:lnTo>
                    <a:lnTo>
                      <a:pt x="506" y="113"/>
                    </a:lnTo>
                    <a:lnTo>
                      <a:pt x="528" y="117"/>
                    </a:lnTo>
                    <a:lnTo>
                      <a:pt x="553" y="124"/>
                    </a:lnTo>
                    <a:lnTo>
                      <a:pt x="584" y="133"/>
                    </a:lnTo>
                    <a:lnTo>
                      <a:pt x="622" y="138"/>
                    </a:lnTo>
                    <a:lnTo>
                      <a:pt x="658" y="147"/>
                    </a:lnTo>
                    <a:lnTo>
                      <a:pt x="700" y="156"/>
                    </a:lnTo>
                    <a:lnTo>
                      <a:pt x="742" y="168"/>
                    </a:lnTo>
                    <a:lnTo>
                      <a:pt x="789" y="182"/>
                    </a:lnTo>
                    <a:lnTo>
                      <a:pt x="838" y="193"/>
                    </a:lnTo>
                    <a:lnTo>
                      <a:pt x="885" y="207"/>
                    </a:lnTo>
                    <a:lnTo>
                      <a:pt x="936" y="221"/>
                    </a:lnTo>
                    <a:lnTo>
                      <a:pt x="988" y="237"/>
                    </a:lnTo>
                    <a:lnTo>
                      <a:pt x="1037" y="248"/>
                    </a:lnTo>
                    <a:lnTo>
                      <a:pt x="1084" y="262"/>
                    </a:lnTo>
                    <a:lnTo>
                      <a:pt x="1133" y="276"/>
                    </a:lnTo>
                    <a:lnTo>
                      <a:pt x="1180" y="287"/>
                    </a:lnTo>
                    <a:lnTo>
                      <a:pt x="1224" y="303"/>
                    </a:lnTo>
                    <a:lnTo>
                      <a:pt x="1264" y="317"/>
                    </a:lnTo>
                    <a:lnTo>
                      <a:pt x="1302" y="329"/>
                    </a:lnTo>
                    <a:lnTo>
                      <a:pt x="1338" y="340"/>
                    </a:lnTo>
                    <a:lnTo>
                      <a:pt x="1371" y="354"/>
                    </a:lnTo>
                    <a:lnTo>
                      <a:pt x="1394" y="363"/>
                    </a:lnTo>
                    <a:lnTo>
                      <a:pt x="1418" y="375"/>
                    </a:lnTo>
                    <a:lnTo>
                      <a:pt x="1441" y="384"/>
                    </a:lnTo>
                    <a:lnTo>
                      <a:pt x="1452" y="393"/>
                    </a:lnTo>
                    <a:lnTo>
                      <a:pt x="1456" y="400"/>
                    </a:lnTo>
                    <a:lnTo>
                      <a:pt x="1456" y="409"/>
                    </a:lnTo>
                    <a:lnTo>
                      <a:pt x="1445" y="412"/>
                    </a:lnTo>
                    <a:lnTo>
                      <a:pt x="1431" y="416"/>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399" name="Freeform 882"/>
              <p:cNvSpPr>
                <a:spLocks/>
              </p:cNvSpPr>
              <p:nvPr/>
            </p:nvSpPr>
            <p:spPr bwMode="auto">
              <a:xfrm>
                <a:off x="-4153272" y="4016524"/>
                <a:ext cx="2293937" cy="701675"/>
              </a:xfrm>
              <a:custGeom>
                <a:avLst/>
                <a:gdLst>
                  <a:gd name="T0" fmla="*/ 1441 w 1445"/>
                  <a:gd name="T1" fmla="*/ 414 h 442"/>
                  <a:gd name="T2" fmla="*/ 1421 w 1445"/>
                  <a:gd name="T3" fmla="*/ 431 h 442"/>
                  <a:gd name="T4" fmla="*/ 1380 w 1445"/>
                  <a:gd name="T5" fmla="*/ 426 h 442"/>
                  <a:gd name="T6" fmla="*/ 1316 w 1445"/>
                  <a:gd name="T7" fmla="*/ 428 h 442"/>
                  <a:gd name="T8" fmla="*/ 1262 w 1445"/>
                  <a:gd name="T9" fmla="*/ 442 h 442"/>
                  <a:gd name="T10" fmla="*/ 1207 w 1445"/>
                  <a:gd name="T11" fmla="*/ 437 h 442"/>
                  <a:gd name="T12" fmla="*/ 1171 w 1445"/>
                  <a:gd name="T13" fmla="*/ 433 h 442"/>
                  <a:gd name="T14" fmla="*/ 1227 w 1445"/>
                  <a:gd name="T15" fmla="*/ 424 h 442"/>
                  <a:gd name="T16" fmla="*/ 1198 w 1445"/>
                  <a:gd name="T17" fmla="*/ 410 h 442"/>
                  <a:gd name="T18" fmla="*/ 1142 w 1445"/>
                  <a:gd name="T19" fmla="*/ 407 h 442"/>
                  <a:gd name="T20" fmla="*/ 1073 w 1445"/>
                  <a:gd name="T21" fmla="*/ 414 h 442"/>
                  <a:gd name="T22" fmla="*/ 999 w 1445"/>
                  <a:gd name="T23" fmla="*/ 407 h 442"/>
                  <a:gd name="T24" fmla="*/ 990 w 1445"/>
                  <a:gd name="T25" fmla="*/ 400 h 442"/>
                  <a:gd name="T26" fmla="*/ 910 w 1445"/>
                  <a:gd name="T27" fmla="*/ 389 h 442"/>
                  <a:gd name="T28" fmla="*/ 859 w 1445"/>
                  <a:gd name="T29" fmla="*/ 375 h 442"/>
                  <a:gd name="T30" fmla="*/ 814 w 1445"/>
                  <a:gd name="T31" fmla="*/ 362 h 442"/>
                  <a:gd name="T32" fmla="*/ 781 w 1445"/>
                  <a:gd name="T33" fmla="*/ 352 h 442"/>
                  <a:gd name="T34" fmla="*/ 736 w 1445"/>
                  <a:gd name="T35" fmla="*/ 338 h 442"/>
                  <a:gd name="T36" fmla="*/ 660 w 1445"/>
                  <a:gd name="T37" fmla="*/ 325 h 442"/>
                  <a:gd name="T38" fmla="*/ 620 w 1445"/>
                  <a:gd name="T39" fmla="*/ 309 h 442"/>
                  <a:gd name="T40" fmla="*/ 665 w 1445"/>
                  <a:gd name="T41" fmla="*/ 313 h 442"/>
                  <a:gd name="T42" fmla="*/ 711 w 1445"/>
                  <a:gd name="T43" fmla="*/ 318 h 442"/>
                  <a:gd name="T44" fmla="*/ 767 w 1445"/>
                  <a:gd name="T45" fmla="*/ 327 h 442"/>
                  <a:gd name="T46" fmla="*/ 805 w 1445"/>
                  <a:gd name="T47" fmla="*/ 327 h 442"/>
                  <a:gd name="T48" fmla="*/ 774 w 1445"/>
                  <a:gd name="T49" fmla="*/ 306 h 442"/>
                  <a:gd name="T50" fmla="*/ 716 w 1445"/>
                  <a:gd name="T51" fmla="*/ 293 h 442"/>
                  <a:gd name="T52" fmla="*/ 662 w 1445"/>
                  <a:gd name="T53" fmla="*/ 286 h 442"/>
                  <a:gd name="T54" fmla="*/ 622 w 1445"/>
                  <a:gd name="T55" fmla="*/ 269 h 442"/>
                  <a:gd name="T56" fmla="*/ 584 w 1445"/>
                  <a:gd name="T57" fmla="*/ 258 h 442"/>
                  <a:gd name="T58" fmla="*/ 538 w 1445"/>
                  <a:gd name="T59" fmla="*/ 256 h 442"/>
                  <a:gd name="T60" fmla="*/ 509 w 1445"/>
                  <a:gd name="T61" fmla="*/ 242 h 442"/>
                  <a:gd name="T62" fmla="*/ 495 w 1445"/>
                  <a:gd name="T63" fmla="*/ 230 h 442"/>
                  <a:gd name="T64" fmla="*/ 462 w 1445"/>
                  <a:gd name="T65" fmla="*/ 212 h 442"/>
                  <a:gd name="T66" fmla="*/ 413 w 1445"/>
                  <a:gd name="T67" fmla="*/ 193 h 442"/>
                  <a:gd name="T68" fmla="*/ 368 w 1445"/>
                  <a:gd name="T69" fmla="*/ 180 h 442"/>
                  <a:gd name="T70" fmla="*/ 297 w 1445"/>
                  <a:gd name="T71" fmla="*/ 157 h 442"/>
                  <a:gd name="T72" fmla="*/ 230 w 1445"/>
                  <a:gd name="T73" fmla="*/ 136 h 442"/>
                  <a:gd name="T74" fmla="*/ 199 w 1445"/>
                  <a:gd name="T75" fmla="*/ 120 h 442"/>
                  <a:gd name="T76" fmla="*/ 176 w 1445"/>
                  <a:gd name="T77" fmla="*/ 108 h 442"/>
                  <a:gd name="T78" fmla="*/ 149 w 1445"/>
                  <a:gd name="T79" fmla="*/ 88 h 442"/>
                  <a:gd name="T80" fmla="*/ 112 w 1445"/>
                  <a:gd name="T81" fmla="*/ 53 h 442"/>
                  <a:gd name="T82" fmla="*/ 80 w 1445"/>
                  <a:gd name="T83" fmla="*/ 28 h 442"/>
                  <a:gd name="T84" fmla="*/ 45 w 1445"/>
                  <a:gd name="T85" fmla="*/ 14 h 442"/>
                  <a:gd name="T86" fmla="*/ 5 w 1445"/>
                  <a:gd name="T87" fmla="*/ 3 h 442"/>
                  <a:gd name="T88" fmla="*/ 31 w 1445"/>
                  <a:gd name="T89" fmla="*/ 3 h 442"/>
                  <a:gd name="T90" fmla="*/ 76 w 1445"/>
                  <a:gd name="T91" fmla="*/ 12 h 442"/>
                  <a:gd name="T92" fmla="*/ 103 w 1445"/>
                  <a:gd name="T93" fmla="*/ 14 h 442"/>
                  <a:gd name="T94" fmla="*/ 125 w 1445"/>
                  <a:gd name="T95" fmla="*/ 21 h 442"/>
                  <a:gd name="T96" fmla="*/ 172 w 1445"/>
                  <a:gd name="T97" fmla="*/ 37 h 442"/>
                  <a:gd name="T98" fmla="*/ 317 w 1445"/>
                  <a:gd name="T99" fmla="*/ 76 h 442"/>
                  <a:gd name="T100" fmla="*/ 558 w 1445"/>
                  <a:gd name="T101" fmla="*/ 143 h 442"/>
                  <a:gd name="T102" fmla="*/ 850 w 1445"/>
                  <a:gd name="T103" fmla="*/ 219 h 442"/>
                  <a:gd name="T104" fmla="*/ 1120 w 1445"/>
                  <a:gd name="T105" fmla="*/ 295 h 442"/>
                  <a:gd name="T106" fmla="*/ 1327 w 1445"/>
                  <a:gd name="T107" fmla="*/ 355 h 442"/>
                  <a:gd name="T108" fmla="*/ 1416 w 1445"/>
                  <a:gd name="T109" fmla="*/ 3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5" h="442">
                    <a:moveTo>
                      <a:pt x="1445" y="405"/>
                    </a:moveTo>
                    <a:lnTo>
                      <a:pt x="1445" y="405"/>
                    </a:lnTo>
                    <a:lnTo>
                      <a:pt x="1445" y="407"/>
                    </a:lnTo>
                    <a:lnTo>
                      <a:pt x="1445" y="414"/>
                    </a:lnTo>
                    <a:lnTo>
                      <a:pt x="1441" y="414"/>
                    </a:lnTo>
                    <a:lnTo>
                      <a:pt x="1441" y="419"/>
                    </a:lnTo>
                    <a:lnTo>
                      <a:pt x="1434" y="426"/>
                    </a:lnTo>
                    <a:lnTo>
                      <a:pt x="1432" y="428"/>
                    </a:lnTo>
                    <a:lnTo>
                      <a:pt x="1427" y="428"/>
                    </a:lnTo>
                    <a:lnTo>
                      <a:pt x="1421" y="431"/>
                    </a:lnTo>
                    <a:lnTo>
                      <a:pt x="1416" y="431"/>
                    </a:lnTo>
                    <a:lnTo>
                      <a:pt x="1405" y="431"/>
                    </a:lnTo>
                    <a:lnTo>
                      <a:pt x="1398" y="428"/>
                    </a:lnTo>
                    <a:lnTo>
                      <a:pt x="1387" y="431"/>
                    </a:lnTo>
                    <a:lnTo>
                      <a:pt x="1380" y="426"/>
                    </a:lnTo>
                    <a:lnTo>
                      <a:pt x="1370" y="426"/>
                    </a:lnTo>
                    <a:lnTo>
                      <a:pt x="1356" y="426"/>
                    </a:lnTo>
                    <a:lnTo>
                      <a:pt x="1343" y="426"/>
                    </a:lnTo>
                    <a:lnTo>
                      <a:pt x="1334" y="428"/>
                    </a:lnTo>
                    <a:lnTo>
                      <a:pt x="1316" y="428"/>
                    </a:lnTo>
                    <a:lnTo>
                      <a:pt x="1309" y="428"/>
                    </a:lnTo>
                    <a:lnTo>
                      <a:pt x="1300" y="431"/>
                    </a:lnTo>
                    <a:lnTo>
                      <a:pt x="1287" y="437"/>
                    </a:lnTo>
                    <a:lnTo>
                      <a:pt x="1278" y="437"/>
                    </a:lnTo>
                    <a:lnTo>
                      <a:pt x="1262" y="442"/>
                    </a:lnTo>
                    <a:lnTo>
                      <a:pt x="1253" y="442"/>
                    </a:lnTo>
                    <a:lnTo>
                      <a:pt x="1240" y="442"/>
                    </a:lnTo>
                    <a:lnTo>
                      <a:pt x="1231" y="442"/>
                    </a:lnTo>
                    <a:lnTo>
                      <a:pt x="1218" y="437"/>
                    </a:lnTo>
                    <a:lnTo>
                      <a:pt x="1207" y="437"/>
                    </a:lnTo>
                    <a:lnTo>
                      <a:pt x="1196" y="437"/>
                    </a:lnTo>
                    <a:lnTo>
                      <a:pt x="1182" y="437"/>
                    </a:lnTo>
                    <a:lnTo>
                      <a:pt x="1173" y="437"/>
                    </a:lnTo>
                    <a:lnTo>
                      <a:pt x="1169" y="437"/>
                    </a:lnTo>
                    <a:lnTo>
                      <a:pt x="1171" y="433"/>
                    </a:lnTo>
                    <a:lnTo>
                      <a:pt x="1180" y="431"/>
                    </a:lnTo>
                    <a:lnTo>
                      <a:pt x="1193" y="431"/>
                    </a:lnTo>
                    <a:lnTo>
                      <a:pt x="1204" y="426"/>
                    </a:lnTo>
                    <a:lnTo>
                      <a:pt x="1218" y="424"/>
                    </a:lnTo>
                    <a:lnTo>
                      <a:pt x="1227" y="424"/>
                    </a:lnTo>
                    <a:lnTo>
                      <a:pt x="1231" y="424"/>
                    </a:lnTo>
                    <a:lnTo>
                      <a:pt x="1229" y="421"/>
                    </a:lnTo>
                    <a:lnTo>
                      <a:pt x="1222" y="419"/>
                    </a:lnTo>
                    <a:lnTo>
                      <a:pt x="1213" y="414"/>
                    </a:lnTo>
                    <a:lnTo>
                      <a:pt x="1198" y="410"/>
                    </a:lnTo>
                    <a:lnTo>
                      <a:pt x="1189" y="405"/>
                    </a:lnTo>
                    <a:lnTo>
                      <a:pt x="1173" y="405"/>
                    </a:lnTo>
                    <a:lnTo>
                      <a:pt x="1162" y="405"/>
                    </a:lnTo>
                    <a:lnTo>
                      <a:pt x="1153" y="405"/>
                    </a:lnTo>
                    <a:lnTo>
                      <a:pt x="1142" y="407"/>
                    </a:lnTo>
                    <a:lnTo>
                      <a:pt x="1131" y="410"/>
                    </a:lnTo>
                    <a:lnTo>
                      <a:pt x="1120" y="412"/>
                    </a:lnTo>
                    <a:lnTo>
                      <a:pt x="1106" y="412"/>
                    </a:lnTo>
                    <a:lnTo>
                      <a:pt x="1089" y="419"/>
                    </a:lnTo>
                    <a:lnTo>
                      <a:pt x="1073" y="414"/>
                    </a:lnTo>
                    <a:lnTo>
                      <a:pt x="1055" y="414"/>
                    </a:lnTo>
                    <a:lnTo>
                      <a:pt x="1037" y="414"/>
                    </a:lnTo>
                    <a:lnTo>
                      <a:pt x="1019" y="414"/>
                    </a:lnTo>
                    <a:lnTo>
                      <a:pt x="1006" y="410"/>
                    </a:lnTo>
                    <a:lnTo>
                      <a:pt x="999" y="407"/>
                    </a:lnTo>
                    <a:lnTo>
                      <a:pt x="988" y="405"/>
                    </a:lnTo>
                    <a:lnTo>
                      <a:pt x="981" y="403"/>
                    </a:lnTo>
                    <a:lnTo>
                      <a:pt x="988" y="400"/>
                    </a:lnTo>
                    <a:lnTo>
                      <a:pt x="999" y="403"/>
                    </a:lnTo>
                    <a:lnTo>
                      <a:pt x="990" y="400"/>
                    </a:lnTo>
                    <a:lnTo>
                      <a:pt x="981" y="400"/>
                    </a:lnTo>
                    <a:lnTo>
                      <a:pt x="966" y="400"/>
                    </a:lnTo>
                    <a:lnTo>
                      <a:pt x="948" y="394"/>
                    </a:lnTo>
                    <a:lnTo>
                      <a:pt x="926" y="389"/>
                    </a:lnTo>
                    <a:lnTo>
                      <a:pt x="910" y="389"/>
                    </a:lnTo>
                    <a:lnTo>
                      <a:pt x="901" y="387"/>
                    </a:lnTo>
                    <a:lnTo>
                      <a:pt x="888" y="382"/>
                    </a:lnTo>
                    <a:lnTo>
                      <a:pt x="877" y="378"/>
                    </a:lnTo>
                    <a:lnTo>
                      <a:pt x="865" y="378"/>
                    </a:lnTo>
                    <a:lnTo>
                      <a:pt x="859" y="375"/>
                    </a:lnTo>
                    <a:lnTo>
                      <a:pt x="843" y="371"/>
                    </a:lnTo>
                    <a:lnTo>
                      <a:pt x="834" y="368"/>
                    </a:lnTo>
                    <a:lnTo>
                      <a:pt x="830" y="368"/>
                    </a:lnTo>
                    <a:lnTo>
                      <a:pt x="816" y="364"/>
                    </a:lnTo>
                    <a:lnTo>
                      <a:pt x="814" y="362"/>
                    </a:lnTo>
                    <a:lnTo>
                      <a:pt x="803" y="357"/>
                    </a:lnTo>
                    <a:lnTo>
                      <a:pt x="798" y="355"/>
                    </a:lnTo>
                    <a:lnTo>
                      <a:pt x="790" y="355"/>
                    </a:lnTo>
                    <a:lnTo>
                      <a:pt x="783" y="355"/>
                    </a:lnTo>
                    <a:lnTo>
                      <a:pt x="781" y="352"/>
                    </a:lnTo>
                    <a:lnTo>
                      <a:pt x="770" y="352"/>
                    </a:lnTo>
                    <a:lnTo>
                      <a:pt x="763" y="348"/>
                    </a:lnTo>
                    <a:lnTo>
                      <a:pt x="754" y="345"/>
                    </a:lnTo>
                    <a:lnTo>
                      <a:pt x="745" y="345"/>
                    </a:lnTo>
                    <a:lnTo>
                      <a:pt x="736" y="338"/>
                    </a:lnTo>
                    <a:lnTo>
                      <a:pt x="729" y="334"/>
                    </a:lnTo>
                    <a:lnTo>
                      <a:pt x="711" y="331"/>
                    </a:lnTo>
                    <a:lnTo>
                      <a:pt x="696" y="331"/>
                    </a:lnTo>
                    <a:lnTo>
                      <a:pt x="676" y="327"/>
                    </a:lnTo>
                    <a:lnTo>
                      <a:pt x="660" y="325"/>
                    </a:lnTo>
                    <a:lnTo>
                      <a:pt x="645" y="320"/>
                    </a:lnTo>
                    <a:lnTo>
                      <a:pt x="636" y="313"/>
                    </a:lnTo>
                    <a:lnTo>
                      <a:pt x="624" y="311"/>
                    </a:lnTo>
                    <a:lnTo>
                      <a:pt x="620" y="311"/>
                    </a:lnTo>
                    <a:lnTo>
                      <a:pt x="620" y="309"/>
                    </a:lnTo>
                    <a:lnTo>
                      <a:pt x="624" y="309"/>
                    </a:lnTo>
                    <a:lnTo>
                      <a:pt x="634" y="309"/>
                    </a:lnTo>
                    <a:lnTo>
                      <a:pt x="640" y="311"/>
                    </a:lnTo>
                    <a:lnTo>
                      <a:pt x="649" y="311"/>
                    </a:lnTo>
                    <a:lnTo>
                      <a:pt x="665" y="313"/>
                    </a:lnTo>
                    <a:lnTo>
                      <a:pt x="674" y="318"/>
                    </a:lnTo>
                    <a:lnTo>
                      <a:pt x="685" y="318"/>
                    </a:lnTo>
                    <a:lnTo>
                      <a:pt x="696" y="318"/>
                    </a:lnTo>
                    <a:lnTo>
                      <a:pt x="705" y="318"/>
                    </a:lnTo>
                    <a:lnTo>
                      <a:pt x="711" y="318"/>
                    </a:lnTo>
                    <a:lnTo>
                      <a:pt x="727" y="318"/>
                    </a:lnTo>
                    <a:lnTo>
                      <a:pt x="736" y="320"/>
                    </a:lnTo>
                    <a:lnTo>
                      <a:pt x="747" y="320"/>
                    </a:lnTo>
                    <a:lnTo>
                      <a:pt x="758" y="327"/>
                    </a:lnTo>
                    <a:lnTo>
                      <a:pt x="767" y="327"/>
                    </a:lnTo>
                    <a:lnTo>
                      <a:pt x="781" y="327"/>
                    </a:lnTo>
                    <a:lnTo>
                      <a:pt x="794" y="329"/>
                    </a:lnTo>
                    <a:lnTo>
                      <a:pt x="801" y="329"/>
                    </a:lnTo>
                    <a:lnTo>
                      <a:pt x="805" y="329"/>
                    </a:lnTo>
                    <a:lnTo>
                      <a:pt x="805" y="327"/>
                    </a:lnTo>
                    <a:lnTo>
                      <a:pt x="801" y="320"/>
                    </a:lnTo>
                    <a:lnTo>
                      <a:pt x="794" y="315"/>
                    </a:lnTo>
                    <a:lnTo>
                      <a:pt x="787" y="311"/>
                    </a:lnTo>
                    <a:lnTo>
                      <a:pt x="781" y="311"/>
                    </a:lnTo>
                    <a:lnTo>
                      <a:pt x="774" y="306"/>
                    </a:lnTo>
                    <a:lnTo>
                      <a:pt x="765" y="304"/>
                    </a:lnTo>
                    <a:lnTo>
                      <a:pt x="752" y="304"/>
                    </a:lnTo>
                    <a:lnTo>
                      <a:pt x="743" y="299"/>
                    </a:lnTo>
                    <a:lnTo>
                      <a:pt x="732" y="295"/>
                    </a:lnTo>
                    <a:lnTo>
                      <a:pt x="716" y="293"/>
                    </a:lnTo>
                    <a:lnTo>
                      <a:pt x="700" y="293"/>
                    </a:lnTo>
                    <a:lnTo>
                      <a:pt x="691" y="293"/>
                    </a:lnTo>
                    <a:lnTo>
                      <a:pt x="680" y="290"/>
                    </a:lnTo>
                    <a:lnTo>
                      <a:pt x="671" y="288"/>
                    </a:lnTo>
                    <a:lnTo>
                      <a:pt x="662" y="286"/>
                    </a:lnTo>
                    <a:lnTo>
                      <a:pt x="654" y="281"/>
                    </a:lnTo>
                    <a:lnTo>
                      <a:pt x="647" y="279"/>
                    </a:lnTo>
                    <a:lnTo>
                      <a:pt x="638" y="274"/>
                    </a:lnTo>
                    <a:lnTo>
                      <a:pt x="629" y="269"/>
                    </a:lnTo>
                    <a:lnTo>
                      <a:pt x="622" y="269"/>
                    </a:lnTo>
                    <a:lnTo>
                      <a:pt x="614" y="267"/>
                    </a:lnTo>
                    <a:lnTo>
                      <a:pt x="604" y="265"/>
                    </a:lnTo>
                    <a:lnTo>
                      <a:pt x="598" y="265"/>
                    </a:lnTo>
                    <a:lnTo>
                      <a:pt x="589" y="265"/>
                    </a:lnTo>
                    <a:lnTo>
                      <a:pt x="584" y="258"/>
                    </a:lnTo>
                    <a:lnTo>
                      <a:pt x="573" y="260"/>
                    </a:lnTo>
                    <a:lnTo>
                      <a:pt x="562" y="258"/>
                    </a:lnTo>
                    <a:lnTo>
                      <a:pt x="558" y="258"/>
                    </a:lnTo>
                    <a:lnTo>
                      <a:pt x="544" y="258"/>
                    </a:lnTo>
                    <a:lnTo>
                      <a:pt x="538" y="256"/>
                    </a:lnTo>
                    <a:lnTo>
                      <a:pt x="529" y="253"/>
                    </a:lnTo>
                    <a:lnTo>
                      <a:pt x="520" y="253"/>
                    </a:lnTo>
                    <a:lnTo>
                      <a:pt x="515" y="249"/>
                    </a:lnTo>
                    <a:lnTo>
                      <a:pt x="511" y="249"/>
                    </a:lnTo>
                    <a:lnTo>
                      <a:pt x="509" y="242"/>
                    </a:lnTo>
                    <a:lnTo>
                      <a:pt x="509" y="240"/>
                    </a:lnTo>
                    <a:lnTo>
                      <a:pt x="506" y="242"/>
                    </a:lnTo>
                    <a:lnTo>
                      <a:pt x="506" y="240"/>
                    </a:lnTo>
                    <a:lnTo>
                      <a:pt x="497" y="237"/>
                    </a:lnTo>
                    <a:lnTo>
                      <a:pt x="495" y="230"/>
                    </a:lnTo>
                    <a:lnTo>
                      <a:pt x="486" y="230"/>
                    </a:lnTo>
                    <a:lnTo>
                      <a:pt x="482" y="224"/>
                    </a:lnTo>
                    <a:lnTo>
                      <a:pt x="473" y="219"/>
                    </a:lnTo>
                    <a:lnTo>
                      <a:pt x="468" y="214"/>
                    </a:lnTo>
                    <a:lnTo>
                      <a:pt x="462" y="212"/>
                    </a:lnTo>
                    <a:lnTo>
                      <a:pt x="448" y="203"/>
                    </a:lnTo>
                    <a:lnTo>
                      <a:pt x="440" y="203"/>
                    </a:lnTo>
                    <a:lnTo>
                      <a:pt x="430" y="200"/>
                    </a:lnTo>
                    <a:lnTo>
                      <a:pt x="422" y="196"/>
                    </a:lnTo>
                    <a:lnTo>
                      <a:pt x="413" y="193"/>
                    </a:lnTo>
                    <a:lnTo>
                      <a:pt x="408" y="193"/>
                    </a:lnTo>
                    <a:lnTo>
                      <a:pt x="397" y="191"/>
                    </a:lnTo>
                    <a:lnTo>
                      <a:pt x="388" y="191"/>
                    </a:lnTo>
                    <a:lnTo>
                      <a:pt x="379" y="184"/>
                    </a:lnTo>
                    <a:lnTo>
                      <a:pt x="368" y="180"/>
                    </a:lnTo>
                    <a:lnTo>
                      <a:pt x="355" y="177"/>
                    </a:lnTo>
                    <a:lnTo>
                      <a:pt x="341" y="173"/>
                    </a:lnTo>
                    <a:lnTo>
                      <a:pt x="330" y="166"/>
                    </a:lnTo>
                    <a:lnTo>
                      <a:pt x="315" y="159"/>
                    </a:lnTo>
                    <a:lnTo>
                      <a:pt x="297" y="157"/>
                    </a:lnTo>
                    <a:lnTo>
                      <a:pt x="281" y="148"/>
                    </a:lnTo>
                    <a:lnTo>
                      <a:pt x="261" y="145"/>
                    </a:lnTo>
                    <a:lnTo>
                      <a:pt x="250" y="143"/>
                    </a:lnTo>
                    <a:lnTo>
                      <a:pt x="241" y="141"/>
                    </a:lnTo>
                    <a:lnTo>
                      <a:pt x="230" y="136"/>
                    </a:lnTo>
                    <a:lnTo>
                      <a:pt x="219" y="136"/>
                    </a:lnTo>
                    <a:lnTo>
                      <a:pt x="212" y="134"/>
                    </a:lnTo>
                    <a:lnTo>
                      <a:pt x="208" y="127"/>
                    </a:lnTo>
                    <a:lnTo>
                      <a:pt x="201" y="124"/>
                    </a:lnTo>
                    <a:lnTo>
                      <a:pt x="199" y="120"/>
                    </a:lnTo>
                    <a:lnTo>
                      <a:pt x="196" y="118"/>
                    </a:lnTo>
                    <a:lnTo>
                      <a:pt x="194" y="115"/>
                    </a:lnTo>
                    <a:lnTo>
                      <a:pt x="187" y="115"/>
                    </a:lnTo>
                    <a:lnTo>
                      <a:pt x="185" y="106"/>
                    </a:lnTo>
                    <a:lnTo>
                      <a:pt x="176" y="108"/>
                    </a:lnTo>
                    <a:lnTo>
                      <a:pt x="172" y="104"/>
                    </a:lnTo>
                    <a:lnTo>
                      <a:pt x="163" y="104"/>
                    </a:lnTo>
                    <a:lnTo>
                      <a:pt x="161" y="99"/>
                    </a:lnTo>
                    <a:lnTo>
                      <a:pt x="154" y="95"/>
                    </a:lnTo>
                    <a:lnTo>
                      <a:pt x="149" y="88"/>
                    </a:lnTo>
                    <a:lnTo>
                      <a:pt x="143" y="83"/>
                    </a:lnTo>
                    <a:lnTo>
                      <a:pt x="141" y="76"/>
                    </a:lnTo>
                    <a:lnTo>
                      <a:pt x="129" y="69"/>
                    </a:lnTo>
                    <a:lnTo>
                      <a:pt x="118" y="65"/>
                    </a:lnTo>
                    <a:lnTo>
                      <a:pt x="112" y="53"/>
                    </a:lnTo>
                    <a:lnTo>
                      <a:pt x="103" y="51"/>
                    </a:lnTo>
                    <a:lnTo>
                      <a:pt x="98" y="46"/>
                    </a:lnTo>
                    <a:lnTo>
                      <a:pt x="92" y="42"/>
                    </a:lnTo>
                    <a:lnTo>
                      <a:pt x="85" y="37"/>
                    </a:lnTo>
                    <a:lnTo>
                      <a:pt x="80" y="28"/>
                    </a:lnTo>
                    <a:lnTo>
                      <a:pt x="76" y="28"/>
                    </a:lnTo>
                    <a:lnTo>
                      <a:pt x="65" y="26"/>
                    </a:lnTo>
                    <a:lnTo>
                      <a:pt x="58" y="23"/>
                    </a:lnTo>
                    <a:lnTo>
                      <a:pt x="47" y="14"/>
                    </a:lnTo>
                    <a:lnTo>
                      <a:pt x="45" y="14"/>
                    </a:lnTo>
                    <a:lnTo>
                      <a:pt x="31" y="12"/>
                    </a:lnTo>
                    <a:lnTo>
                      <a:pt x="29" y="7"/>
                    </a:lnTo>
                    <a:lnTo>
                      <a:pt x="20" y="5"/>
                    </a:lnTo>
                    <a:lnTo>
                      <a:pt x="16" y="3"/>
                    </a:lnTo>
                    <a:lnTo>
                      <a:pt x="5" y="3"/>
                    </a:lnTo>
                    <a:lnTo>
                      <a:pt x="0" y="0"/>
                    </a:lnTo>
                    <a:lnTo>
                      <a:pt x="7" y="0"/>
                    </a:lnTo>
                    <a:lnTo>
                      <a:pt x="16" y="3"/>
                    </a:lnTo>
                    <a:lnTo>
                      <a:pt x="22" y="0"/>
                    </a:lnTo>
                    <a:lnTo>
                      <a:pt x="31" y="3"/>
                    </a:lnTo>
                    <a:lnTo>
                      <a:pt x="45" y="3"/>
                    </a:lnTo>
                    <a:lnTo>
                      <a:pt x="54" y="5"/>
                    </a:lnTo>
                    <a:lnTo>
                      <a:pt x="60" y="10"/>
                    </a:lnTo>
                    <a:lnTo>
                      <a:pt x="69" y="10"/>
                    </a:lnTo>
                    <a:lnTo>
                      <a:pt x="76" y="12"/>
                    </a:lnTo>
                    <a:lnTo>
                      <a:pt x="80" y="12"/>
                    </a:lnTo>
                    <a:lnTo>
                      <a:pt x="85" y="19"/>
                    </a:lnTo>
                    <a:lnTo>
                      <a:pt x="94" y="19"/>
                    </a:lnTo>
                    <a:lnTo>
                      <a:pt x="100" y="21"/>
                    </a:lnTo>
                    <a:lnTo>
                      <a:pt x="103" y="14"/>
                    </a:lnTo>
                    <a:lnTo>
                      <a:pt x="105" y="14"/>
                    </a:lnTo>
                    <a:lnTo>
                      <a:pt x="107" y="14"/>
                    </a:lnTo>
                    <a:lnTo>
                      <a:pt x="112" y="21"/>
                    </a:lnTo>
                    <a:lnTo>
                      <a:pt x="116" y="21"/>
                    </a:lnTo>
                    <a:lnTo>
                      <a:pt x="125" y="21"/>
                    </a:lnTo>
                    <a:lnTo>
                      <a:pt x="129" y="23"/>
                    </a:lnTo>
                    <a:lnTo>
                      <a:pt x="138" y="26"/>
                    </a:lnTo>
                    <a:lnTo>
                      <a:pt x="149" y="30"/>
                    </a:lnTo>
                    <a:lnTo>
                      <a:pt x="159" y="30"/>
                    </a:lnTo>
                    <a:lnTo>
                      <a:pt x="172" y="37"/>
                    </a:lnTo>
                    <a:lnTo>
                      <a:pt x="190" y="42"/>
                    </a:lnTo>
                    <a:lnTo>
                      <a:pt x="212" y="46"/>
                    </a:lnTo>
                    <a:lnTo>
                      <a:pt x="243" y="53"/>
                    </a:lnTo>
                    <a:lnTo>
                      <a:pt x="279" y="67"/>
                    </a:lnTo>
                    <a:lnTo>
                      <a:pt x="317" y="76"/>
                    </a:lnTo>
                    <a:lnTo>
                      <a:pt x="361" y="88"/>
                    </a:lnTo>
                    <a:lnTo>
                      <a:pt x="408" y="102"/>
                    </a:lnTo>
                    <a:lnTo>
                      <a:pt x="457" y="111"/>
                    </a:lnTo>
                    <a:lnTo>
                      <a:pt x="506" y="127"/>
                    </a:lnTo>
                    <a:lnTo>
                      <a:pt x="558" y="143"/>
                    </a:lnTo>
                    <a:lnTo>
                      <a:pt x="616" y="159"/>
                    </a:lnTo>
                    <a:lnTo>
                      <a:pt x="671" y="175"/>
                    </a:lnTo>
                    <a:lnTo>
                      <a:pt x="732" y="193"/>
                    </a:lnTo>
                    <a:lnTo>
                      <a:pt x="787" y="205"/>
                    </a:lnTo>
                    <a:lnTo>
                      <a:pt x="850" y="219"/>
                    </a:lnTo>
                    <a:lnTo>
                      <a:pt x="908" y="237"/>
                    </a:lnTo>
                    <a:lnTo>
                      <a:pt x="964" y="253"/>
                    </a:lnTo>
                    <a:lnTo>
                      <a:pt x="1017" y="269"/>
                    </a:lnTo>
                    <a:lnTo>
                      <a:pt x="1073" y="281"/>
                    </a:lnTo>
                    <a:lnTo>
                      <a:pt x="1120" y="295"/>
                    </a:lnTo>
                    <a:lnTo>
                      <a:pt x="1169" y="313"/>
                    </a:lnTo>
                    <a:lnTo>
                      <a:pt x="1216" y="325"/>
                    </a:lnTo>
                    <a:lnTo>
                      <a:pt x="1256" y="336"/>
                    </a:lnTo>
                    <a:lnTo>
                      <a:pt x="1296" y="348"/>
                    </a:lnTo>
                    <a:lnTo>
                      <a:pt x="1327" y="355"/>
                    </a:lnTo>
                    <a:lnTo>
                      <a:pt x="1358" y="364"/>
                    </a:lnTo>
                    <a:lnTo>
                      <a:pt x="1383" y="371"/>
                    </a:lnTo>
                    <a:lnTo>
                      <a:pt x="1396" y="375"/>
                    </a:lnTo>
                    <a:lnTo>
                      <a:pt x="1412" y="378"/>
                    </a:lnTo>
                    <a:lnTo>
                      <a:pt x="1416" y="382"/>
                    </a:lnTo>
                    <a:lnTo>
                      <a:pt x="1445"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0" name="Freeform 883"/>
              <p:cNvSpPr>
                <a:spLocks/>
              </p:cNvSpPr>
              <p:nvPr/>
            </p:nvSpPr>
            <p:spPr bwMode="auto">
              <a:xfrm>
                <a:off x="-3972297" y="3692674"/>
                <a:ext cx="2244725" cy="989013"/>
              </a:xfrm>
              <a:custGeom>
                <a:avLst/>
                <a:gdLst>
                  <a:gd name="T0" fmla="*/ 33 w 1414"/>
                  <a:gd name="T1" fmla="*/ 264 h 623"/>
                  <a:gd name="T2" fmla="*/ 127 w 1414"/>
                  <a:gd name="T3" fmla="*/ 324 h 623"/>
                  <a:gd name="T4" fmla="*/ 176 w 1414"/>
                  <a:gd name="T5" fmla="*/ 342 h 623"/>
                  <a:gd name="T6" fmla="*/ 239 w 1414"/>
                  <a:gd name="T7" fmla="*/ 370 h 623"/>
                  <a:gd name="T8" fmla="*/ 294 w 1414"/>
                  <a:gd name="T9" fmla="*/ 384 h 623"/>
                  <a:gd name="T10" fmla="*/ 337 w 1414"/>
                  <a:gd name="T11" fmla="*/ 397 h 623"/>
                  <a:gd name="T12" fmla="*/ 379 w 1414"/>
                  <a:gd name="T13" fmla="*/ 416 h 623"/>
                  <a:gd name="T14" fmla="*/ 426 w 1414"/>
                  <a:gd name="T15" fmla="*/ 423 h 623"/>
                  <a:gd name="T16" fmla="*/ 455 w 1414"/>
                  <a:gd name="T17" fmla="*/ 434 h 623"/>
                  <a:gd name="T18" fmla="*/ 506 w 1414"/>
                  <a:gd name="T19" fmla="*/ 448 h 623"/>
                  <a:gd name="T20" fmla="*/ 562 w 1414"/>
                  <a:gd name="T21" fmla="*/ 469 h 623"/>
                  <a:gd name="T22" fmla="*/ 609 w 1414"/>
                  <a:gd name="T23" fmla="*/ 480 h 623"/>
                  <a:gd name="T24" fmla="*/ 656 w 1414"/>
                  <a:gd name="T25" fmla="*/ 492 h 623"/>
                  <a:gd name="T26" fmla="*/ 698 w 1414"/>
                  <a:gd name="T27" fmla="*/ 503 h 623"/>
                  <a:gd name="T28" fmla="*/ 785 w 1414"/>
                  <a:gd name="T29" fmla="*/ 529 h 623"/>
                  <a:gd name="T30" fmla="*/ 854 w 1414"/>
                  <a:gd name="T31" fmla="*/ 547 h 623"/>
                  <a:gd name="T32" fmla="*/ 899 w 1414"/>
                  <a:gd name="T33" fmla="*/ 561 h 623"/>
                  <a:gd name="T34" fmla="*/ 948 w 1414"/>
                  <a:gd name="T35" fmla="*/ 575 h 623"/>
                  <a:gd name="T36" fmla="*/ 999 w 1414"/>
                  <a:gd name="T37" fmla="*/ 577 h 623"/>
                  <a:gd name="T38" fmla="*/ 1046 w 1414"/>
                  <a:gd name="T39" fmla="*/ 582 h 623"/>
                  <a:gd name="T40" fmla="*/ 1124 w 1414"/>
                  <a:gd name="T41" fmla="*/ 595 h 623"/>
                  <a:gd name="T42" fmla="*/ 1197 w 1414"/>
                  <a:gd name="T43" fmla="*/ 604 h 623"/>
                  <a:gd name="T44" fmla="*/ 1249 w 1414"/>
                  <a:gd name="T45" fmla="*/ 611 h 623"/>
                  <a:gd name="T46" fmla="*/ 1309 w 1414"/>
                  <a:gd name="T47" fmla="*/ 623 h 623"/>
                  <a:gd name="T48" fmla="*/ 1338 w 1414"/>
                  <a:gd name="T49" fmla="*/ 566 h 623"/>
                  <a:gd name="T50" fmla="*/ 1396 w 1414"/>
                  <a:gd name="T51" fmla="*/ 508 h 623"/>
                  <a:gd name="T52" fmla="*/ 1409 w 1414"/>
                  <a:gd name="T53" fmla="*/ 471 h 623"/>
                  <a:gd name="T54" fmla="*/ 1338 w 1414"/>
                  <a:gd name="T55" fmla="*/ 423 h 623"/>
                  <a:gd name="T56" fmla="*/ 1293 w 1414"/>
                  <a:gd name="T57" fmla="*/ 407 h 623"/>
                  <a:gd name="T58" fmla="*/ 1238 w 1414"/>
                  <a:gd name="T59" fmla="*/ 400 h 623"/>
                  <a:gd name="T60" fmla="*/ 1095 w 1414"/>
                  <a:gd name="T61" fmla="*/ 365 h 623"/>
                  <a:gd name="T62" fmla="*/ 1104 w 1414"/>
                  <a:gd name="T63" fmla="*/ 345 h 623"/>
                  <a:gd name="T64" fmla="*/ 1090 w 1414"/>
                  <a:gd name="T65" fmla="*/ 299 h 623"/>
                  <a:gd name="T66" fmla="*/ 1090 w 1414"/>
                  <a:gd name="T67" fmla="*/ 273 h 623"/>
                  <a:gd name="T68" fmla="*/ 1068 w 1414"/>
                  <a:gd name="T69" fmla="*/ 246 h 623"/>
                  <a:gd name="T70" fmla="*/ 1066 w 1414"/>
                  <a:gd name="T71" fmla="*/ 352 h 623"/>
                  <a:gd name="T72" fmla="*/ 1021 w 1414"/>
                  <a:gd name="T73" fmla="*/ 303 h 623"/>
                  <a:gd name="T74" fmla="*/ 992 w 1414"/>
                  <a:gd name="T75" fmla="*/ 306 h 623"/>
                  <a:gd name="T76" fmla="*/ 905 w 1414"/>
                  <a:gd name="T77" fmla="*/ 315 h 623"/>
                  <a:gd name="T78" fmla="*/ 803 w 1414"/>
                  <a:gd name="T79" fmla="*/ 211 h 623"/>
                  <a:gd name="T80" fmla="*/ 783 w 1414"/>
                  <a:gd name="T81" fmla="*/ 202 h 623"/>
                  <a:gd name="T82" fmla="*/ 774 w 1414"/>
                  <a:gd name="T83" fmla="*/ 225 h 623"/>
                  <a:gd name="T84" fmla="*/ 787 w 1414"/>
                  <a:gd name="T85" fmla="*/ 306 h 623"/>
                  <a:gd name="T86" fmla="*/ 756 w 1414"/>
                  <a:gd name="T87" fmla="*/ 280 h 623"/>
                  <a:gd name="T88" fmla="*/ 716 w 1414"/>
                  <a:gd name="T89" fmla="*/ 250 h 623"/>
                  <a:gd name="T90" fmla="*/ 696 w 1414"/>
                  <a:gd name="T91" fmla="*/ 253 h 623"/>
                  <a:gd name="T92" fmla="*/ 285 w 1414"/>
                  <a:gd name="T93" fmla="*/ 18 h 623"/>
                  <a:gd name="T94" fmla="*/ 276 w 1414"/>
                  <a:gd name="T95" fmla="*/ 64 h 623"/>
                  <a:gd name="T96" fmla="*/ 252 w 1414"/>
                  <a:gd name="T97" fmla="*/ 0 h 623"/>
                  <a:gd name="T98" fmla="*/ 205 w 1414"/>
                  <a:gd name="T99" fmla="*/ 37 h 623"/>
                  <a:gd name="T100" fmla="*/ 152 w 1414"/>
                  <a:gd name="T101" fmla="*/ 43 h 623"/>
                  <a:gd name="T102" fmla="*/ 69 w 1414"/>
                  <a:gd name="T103" fmla="*/ 76 h 623"/>
                  <a:gd name="T104" fmla="*/ 49 w 1414"/>
                  <a:gd name="T105" fmla="*/ 46 h 623"/>
                  <a:gd name="T106" fmla="*/ 53 w 1414"/>
                  <a:gd name="T107" fmla="*/ 90 h 623"/>
                  <a:gd name="T108" fmla="*/ 11 w 1414"/>
                  <a:gd name="T109" fmla="*/ 15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14" h="623">
                    <a:moveTo>
                      <a:pt x="0" y="197"/>
                    </a:moveTo>
                    <a:lnTo>
                      <a:pt x="0" y="197"/>
                    </a:lnTo>
                    <a:lnTo>
                      <a:pt x="9" y="211"/>
                    </a:lnTo>
                    <a:lnTo>
                      <a:pt x="11" y="225"/>
                    </a:lnTo>
                    <a:lnTo>
                      <a:pt x="18" y="241"/>
                    </a:lnTo>
                    <a:lnTo>
                      <a:pt x="33" y="264"/>
                    </a:lnTo>
                    <a:lnTo>
                      <a:pt x="53" y="283"/>
                    </a:lnTo>
                    <a:lnTo>
                      <a:pt x="76" y="301"/>
                    </a:lnTo>
                    <a:lnTo>
                      <a:pt x="109" y="322"/>
                    </a:lnTo>
                    <a:lnTo>
                      <a:pt x="111" y="319"/>
                    </a:lnTo>
                    <a:lnTo>
                      <a:pt x="118" y="324"/>
                    </a:lnTo>
                    <a:lnTo>
                      <a:pt x="127" y="324"/>
                    </a:lnTo>
                    <a:lnTo>
                      <a:pt x="134" y="328"/>
                    </a:lnTo>
                    <a:lnTo>
                      <a:pt x="143" y="331"/>
                    </a:lnTo>
                    <a:lnTo>
                      <a:pt x="158" y="338"/>
                    </a:lnTo>
                    <a:lnTo>
                      <a:pt x="165" y="338"/>
                    </a:lnTo>
                    <a:lnTo>
                      <a:pt x="169" y="342"/>
                    </a:lnTo>
                    <a:lnTo>
                      <a:pt x="176" y="342"/>
                    </a:lnTo>
                    <a:lnTo>
                      <a:pt x="187" y="347"/>
                    </a:lnTo>
                    <a:lnTo>
                      <a:pt x="194" y="349"/>
                    </a:lnTo>
                    <a:lnTo>
                      <a:pt x="207" y="359"/>
                    </a:lnTo>
                    <a:lnTo>
                      <a:pt x="219" y="361"/>
                    </a:lnTo>
                    <a:lnTo>
                      <a:pt x="227" y="365"/>
                    </a:lnTo>
                    <a:lnTo>
                      <a:pt x="239" y="370"/>
                    </a:lnTo>
                    <a:lnTo>
                      <a:pt x="247" y="375"/>
                    </a:lnTo>
                    <a:lnTo>
                      <a:pt x="252" y="375"/>
                    </a:lnTo>
                    <a:lnTo>
                      <a:pt x="259" y="377"/>
                    </a:lnTo>
                    <a:lnTo>
                      <a:pt x="272" y="381"/>
                    </a:lnTo>
                    <a:lnTo>
                      <a:pt x="283" y="381"/>
                    </a:lnTo>
                    <a:lnTo>
                      <a:pt x="294" y="384"/>
                    </a:lnTo>
                    <a:lnTo>
                      <a:pt x="301" y="384"/>
                    </a:lnTo>
                    <a:lnTo>
                      <a:pt x="310" y="386"/>
                    </a:lnTo>
                    <a:lnTo>
                      <a:pt x="319" y="391"/>
                    </a:lnTo>
                    <a:lnTo>
                      <a:pt x="326" y="395"/>
                    </a:lnTo>
                    <a:lnTo>
                      <a:pt x="332" y="397"/>
                    </a:lnTo>
                    <a:lnTo>
                      <a:pt x="337" y="397"/>
                    </a:lnTo>
                    <a:lnTo>
                      <a:pt x="348" y="404"/>
                    </a:lnTo>
                    <a:lnTo>
                      <a:pt x="354" y="404"/>
                    </a:lnTo>
                    <a:lnTo>
                      <a:pt x="363" y="407"/>
                    </a:lnTo>
                    <a:lnTo>
                      <a:pt x="366" y="409"/>
                    </a:lnTo>
                    <a:lnTo>
                      <a:pt x="370" y="416"/>
                    </a:lnTo>
                    <a:lnTo>
                      <a:pt x="379" y="416"/>
                    </a:lnTo>
                    <a:lnTo>
                      <a:pt x="388" y="416"/>
                    </a:lnTo>
                    <a:lnTo>
                      <a:pt x="395" y="418"/>
                    </a:lnTo>
                    <a:lnTo>
                      <a:pt x="406" y="418"/>
                    </a:lnTo>
                    <a:lnTo>
                      <a:pt x="415" y="418"/>
                    </a:lnTo>
                    <a:lnTo>
                      <a:pt x="424" y="418"/>
                    </a:lnTo>
                    <a:lnTo>
                      <a:pt x="426" y="423"/>
                    </a:lnTo>
                    <a:lnTo>
                      <a:pt x="430" y="423"/>
                    </a:lnTo>
                    <a:lnTo>
                      <a:pt x="433" y="423"/>
                    </a:lnTo>
                    <a:lnTo>
                      <a:pt x="437" y="425"/>
                    </a:lnTo>
                    <a:lnTo>
                      <a:pt x="441" y="428"/>
                    </a:lnTo>
                    <a:lnTo>
                      <a:pt x="450" y="428"/>
                    </a:lnTo>
                    <a:lnTo>
                      <a:pt x="455" y="434"/>
                    </a:lnTo>
                    <a:lnTo>
                      <a:pt x="466" y="437"/>
                    </a:lnTo>
                    <a:lnTo>
                      <a:pt x="473" y="439"/>
                    </a:lnTo>
                    <a:lnTo>
                      <a:pt x="477" y="441"/>
                    </a:lnTo>
                    <a:lnTo>
                      <a:pt x="484" y="441"/>
                    </a:lnTo>
                    <a:lnTo>
                      <a:pt x="495" y="444"/>
                    </a:lnTo>
                    <a:lnTo>
                      <a:pt x="506" y="448"/>
                    </a:lnTo>
                    <a:lnTo>
                      <a:pt x="515" y="453"/>
                    </a:lnTo>
                    <a:lnTo>
                      <a:pt x="531" y="457"/>
                    </a:lnTo>
                    <a:lnTo>
                      <a:pt x="537" y="460"/>
                    </a:lnTo>
                    <a:lnTo>
                      <a:pt x="551" y="462"/>
                    </a:lnTo>
                    <a:lnTo>
                      <a:pt x="557" y="464"/>
                    </a:lnTo>
                    <a:lnTo>
                      <a:pt x="562" y="469"/>
                    </a:lnTo>
                    <a:lnTo>
                      <a:pt x="573" y="471"/>
                    </a:lnTo>
                    <a:lnTo>
                      <a:pt x="580" y="471"/>
                    </a:lnTo>
                    <a:lnTo>
                      <a:pt x="586" y="473"/>
                    </a:lnTo>
                    <a:lnTo>
                      <a:pt x="602" y="476"/>
                    </a:lnTo>
                    <a:lnTo>
                      <a:pt x="604" y="478"/>
                    </a:lnTo>
                    <a:lnTo>
                      <a:pt x="609" y="480"/>
                    </a:lnTo>
                    <a:lnTo>
                      <a:pt x="618" y="480"/>
                    </a:lnTo>
                    <a:lnTo>
                      <a:pt x="622" y="480"/>
                    </a:lnTo>
                    <a:lnTo>
                      <a:pt x="631" y="483"/>
                    </a:lnTo>
                    <a:lnTo>
                      <a:pt x="638" y="485"/>
                    </a:lnTo>
                    <a:lnTo>
                      <a:pt x="644" y="490"/>
                    </a:lnTo>
                    <a:lnTo>
                      <a:pt x="656" y="492"/>
                    </a:lnTo>
                    <a:lnTo>
                      <a:pt x="664" y="492"/>
                    </a:lnTo>
                    <a:lnTo>
                      <a:pt x="673" y="494"/>
                    </a:lnTo>
                    <a:lnTo>
                      <a:pt x="678" y="497"/>
                    </a:lnTo>
                    <a:lnTo>
                      <a:pt x="684" y="499"/>
                    </a:lnTo>
                    <a:lnTo>
                      <a:pt x="689" y="501"/>
                    </a:lnTo>
                    <a:lnTo>
                      <a:pt x="698" y="503"/>
                    </a:lnTo>
                    <a:lnTo>
                      <a:pt x="714" y="508"/>
                    </a:lnTo>
                    <a:lnTo>
                      <a:pt x="725" y="513"/>
                    </a:lnTo>
                    <a:lnTo>
                      <a:pt x="738" y="517"/>
                    </a:lnTo>
                    <a:lnTo>
                      <a:pt x="751" y="517"/>
                    </a:lnTo>
                    <a:lnTo>
                      <a:pt x="769" y="522"/>
                    </a:lnTo>
                    <a:lnTo>
                      <a:pt x="785" y="529"/>
                    </a:lnTo>
                    <a:lnTo>
                      <a:pt x="803" y="533"/>
                    </a:lnTo>
                    <a:lnTo>
                      <a:pt x="812" y="535"/>
                    </a:lnTo>
                    <a:lnTo>
                      <a:pt x="827" y="538"/>
                    </a:lnTo>
                    <a:lnTo>
                      <a:pt x="838" y="542"/>
                    </a:lnTo>
                    <a:lnTo>
                      <a:pt x="845" y="547"/>
                    </a:lnTo>
                    <a:lnTo>
                      <a:pt x="854" y="547"/>
                    </a:lnTo>
                    <a:lnTo>
                      <a:pt x="856" y="547"/>
                    </a:lnTo>
                    <a:lnTo>
                      <a:pt x="863" y="549"/>
                    </a:lnTo>
                    <a:lnTo>
                      <a:pt x="870" y="549"/>
                    </a:lnTo>
                    <a:lnTo>
                      <a:pt x="881" y="556"/>
                    </a:lnTo>
                    <a:lnTo>
                      <a:pt x="890" y="559"/>
                    </a:lnTo>
                    <a:lnTo>
                      <a:pt x="899" y="561"/>
                    </a:lnTo>
                    <a:lnTo>
                      <a:pt x="910" y="570"/>
                    </a:lnTo>
                    <a:lnTo>
                      <a:pt x="916" y="570"/>
                    </a:lnTo>
                    <a:lnTo>
                      <a:pt x="919" y="572"/>
                    </a:lnTo>
                    <a:lnTo>
                      <a:pt x="925" y="572"/>
                    </a:lnTo>
                    <a:lnTo>
                      <a:pt x="937" y="572"/>
                    </a:lnTo>
                    <a:lnTo>
                      <a:pt x="948" y="575"/>
                    </a:lnTo>
                    <a:lnTo>
                      <a:pt x="959" y="575"/>
                    </a:lnTo>
                    <a:lnTo>
                      <a:pt x="965" y="577"/>
                    </a:lnTo>
                    <a:lnTo>
                      <a:pt x="977" y="575"/>
                    </a:lnTo>
                    <a:lnTo>
                      <a:pt x="988" y="577"/>
                    </a:lnTo>
                    <a:lnTo>
                      <a:pt x="995" y="577"/>
                    </a:lnTo>
                    <a:lnTo>
                      <a:pt x="999" y="577"/>
                    </a:lnTo>
                    <a:lnTo>
                      <a:pt x="1006" y="579"/>
                    </a:lnTo>
                    <a:lnTo>
                      <a:pt x="1010" y="579"/>
                    </a:lnTo>
                    <a:lnTo>
                      <a:pt x="1021" y="577"/>
                    </a:lnTo>
                    <a:lnTo>
                      <a:pt x="1030" y="579"/>
                    </a:lnTo>
                    <a:lnTo>
                      <a:pt x="1041" y="579"/>
                    </a:lnTo>
                    <a:lnTo>
                      <a:pt x="1046" y="582"/>
                    </a:lnTo>
                    <a:lnTo>
                      <a:pt x="1052" y="582"/>
                    </a:lnTo>
                    <a:lnTo>
                      <a:pt x="1059" y="582"/>
                    </a:lnTo>
                    <a:lnTo>
                      <a:pt x="1075" y="588"/>
                    </a:lnTo>
                    <a:lnTo>
                      <a:pt x="1090" y="591"/>
                    </a:lnTo>
                    <a:lnTo>
                      <a:pt x="1106" y="593"/>
                    </a:lnTo>
                    <a:lnTo>
                      <a:pt x="1124" y="595"/>
                    </a:lnTo>
                    <a:lnTo>
                      <a:pt x="1142" y="598"/>
                    </a:lnTo>
                    <a:lnTo>
                      <a:pt x="1155" y="602"/>
                    </a:lnTo>
                    <a:lnTo>
                      <a:pt x="1166" y="604"/>
                    </a:lnTo>
                    <a:lnTo>
                      <a:pt x="1175" y="604"/>
                    </a:lnTo>
                    <a:lnTo>
                      <a:pt x="1186" y="604"/>
                    </a:lnTo>
                    <a:lnTo>
                      <a:pt x="1197" y="604"/>
                    </a:lnTo>
                    <a:lnTo>
                      <a:pt x="1206" y="604"/>
                    </a:lnTo>
                    <a:lnTo>
                      <a:pt x="1213" y="602"/>
                    </a:lnTo>
                    <a:lnTo>
                      <a:pt x="1224" y="607"/>
                    </a:lnTo>
                    <a:lnTo>
                      <a:pt x="1233" y="607"/>
                    </a:lnTo>
                    <a:lnTo>
                      <a:pt x="1242" y="609"/>
                    </a:lnTo>
                    <a:lnTo>
                      <a:pt x="1249" y="611"/>
                    </a:lnTo>
                    <a:lnTo>
                      <a:pt x="1260" y="614"/>
                    </a:lnTo>
                    <a:lnTo>
                      <a:pt x="1271" y="616"/>
                    </a:lnTo>
                    <a:lnTo>
                      <a:pt x="1284" y="618"/>
                    </a:lnTo>
                    <a:lnTo>
                      <a:pt x="1293" y="618"/>
                    </a:lnTo>
                    <a:lnTo>
                      <a:pt x="1302" y="623"/>
                    </a:lnTo>
                    <a:lnTo>
                      <a:pt x="1309" y="623"/>
                    </a:lnTo>
                    <a:lnTo>
                      <a:pt x="1309" y="618"/>
                    </a:lnTo>
                    <a:lnTo>
                      <a:pt x="1313" y="611"/>
                    </a:lnTo>
                    <a:lnTo>
                      <a:pt x="1318" y="602"/>
                    </a:lnTo>
                    <a:lnTo>
                      <a:pt x="1325" y="591"/>
                    </a:lnTo>
                    <a:lnTo>
                      <a:pt x="1329" y="577"/>
                    </a:lnTo>
                    <a:lnTo>
                      <a:pt x="1338" y="566"/>
                    </a:lnTo>
                    <a:lnTo>
                      <a:pt x="1345" y="554"/>
                    </a:lnTo>
                    <a:lnTo>
                      <a:pt x="1351" y="542"/>
                    </a:lnTo>
                    <a:lnTo>
                      <a:pt x="1360" y="538"/>
                    </a:lnTo>
                    <a:lnTo>
                      <a:pt x="1374" y="529"/>
                    </a:lnTo>
                    <a:lnTo>
                      <a:pt x="1385" y="515"/>
                    </a:lnTo>
                    <a:lnTo>
                      <a:pt x="1396" y="508"/>
                    </a:lnTo>
                    <a:lnTo>
                      <a:pt x="1400" y="497"/>
                    </a:lnTo>
                    <a:lnTo>
                      <a:pt x="1409" y="492"/>
                    </a:lnTo>
                    <a:lnTo>
                      <a:pt x="1414" y="483"/>
                    </a:lnTo>
                    <a:lnTo>
                      <a:pt x="1414" y="480"/>
                    </a:lnTo>
                    <a:lnTo>
                      <a:pt x="1414" y="478"/>
                    </a:lnTo>
                    <a:lnTo>
                      <a:pt x="1409" y="471"/>
                    </a:lnTo>
                    <a:lnTo>
                      <a:pt x="1407" y="464"/>
                    </a:lnTo>
                    <a:lnTo>
                      <a:pt x="1396" y="453"/>
                    </a:lnTo>
                    <a:lnTo>
                      <a:pt x="1380" y="441"/>
                    </a:lnTo>
                    <a:lnTo>
                      <a:pt x="1365" y="432"/>
                    </a:lnTo>
                    <a:lnTo>
                      <a:pt x="1342" y="423"/>
                    </a:lnTo>
                    <a:lnTo>
                      <a:pt x="1338" y="423"/>
                    </a:lnTo>
                    <a:lnTo>
                      <a:pt x="1331" y="418"/>
                    </a:lnTo>
                    <a:lnTo>
                      <a:pt x="1325" y="418"/>
                    </a:lnTo>
                    <a:lnTo>
                      <a:pt x="1318" y="416"/>
                    </a:lnTo>
                    <a:lnTo>
                      <a:pt x="1309" y="414"/>
                    </a:lnTo>
                    <a:lnTo>
                      <a:pt x="1302" y="409"/>
                    </a:lnTo>
                    <a:lnTo>
                      <a:pt x="1293" y="407"/>
                    </a:lnTo>
                    <a:lnTo>
                      <a:pt x="1284" y="407"/>
                    </a:lnTo>
                    <a:lnTo>
                      <a:pt x="1278" y="404"/>
                    </a:lnTo>
                    <a:lnTo>
                      <a:pt x="1266" y="402"/>
                    </a:lnTo>
                    <a:lnTo>
                      <a:pt x="1258" y="400"/>
                    </a:lnTo>
                    <a:lnTo>
                      <a:pt x="1249" y="400"/>
                    </a:lnTo>
                    <a:lnTo>
                      <a:pt x="1238" y="400"/>
                    </a:lnTo>
                    <a:lnTo>
                      <a:pt x="1231" y="397"/>
                    </a:lnTo>
                    <a:lnTo>
                      <a:pt x="1218" y="395"/>
                    </a:lnTo>
                    <a:lnTo>
                      <a:pt x="1209" y="391"/>
                    </a:lnTo>
                    <a:lnTo>
                      <a:pt x="1184" y="409"/>
                    </a:lnTo>
                    <a:lnTo>
                      <a:pt x="1093" y="388"/>
                    </a:lnTo>
                    <a:lnTo>
                      <a:pt x="1095" y="365"/>
                    </a:lnTo>
                    <a:lnTo>
                      <a:pt x="1104" y="365"/>
                    </a:lnTo>
                    <a:lnTo>
                      <a:pt x="1113" y="363"/>
                    </a:lnTo>
                    <a:lnTo>
                      <a:pt x="1113" y="356"/>
                    </a:lnTo>
                    <a:lnTo>
                      <a:pt x="1113" y="352"/>
                    </a:lnTo>
                    <a:lnTo>
                      <a:pt x="1108" y="349"/>
                    </a:lnTo>
                    <a:lnTo>
                      <a:pt x="1104" y="345"/>
                    </a:lnTo>
                    <a:lnTo>
                      <a:pt x="1102" y="345"/>
                    </a:lnTo>
                    <a:lnTo>
                      <a:pt x="1099" y="345"/>
                    </a:lnTo>
                    <a:lnTo>
                      <a:pt x="1093" y="345"/>
                    </a:lnTo>
                    <a:lnTo>
                      <a:pt x="1090" y="345"/>
                    </a:lnTo>
                    <a:lnTo>
                      <a:pt x="1084" y="301"/>
                    </a:lnTo>
                    <a:lnTo>
                      <a:pt x="1090" y="299"/>
                    </a:lnTo>
                    <a:lnTo>
                      <a:pt x="1095" y="299"/>
                    </a:lnTo>
                    <a:lnTo>
                      <a:pt x="1099" y="290"/>
                    </a:lnTo>
                    <a:lnTo>
                      <a:pt x="1099" y="285"/>
                    </a:lnTo>
                    <a:lnTo>
                      <a:pt x="1095" y="280"/>
                    </a:lnTo>
                    <a:lnTo>
                      <a:pt x="1093" y="276"/>
                    </a:lnTo>
                    <a:lnTo>
                      <a:pt x="1090" y="273"/>
                    </a:lnTo>
                    <a:lnTo>
                      <a:pt x="1088" y="271"/>
                    </a:lnTo>
                    <a:lnTo>
                      <a:pt x="1082" y="241"/>
                    </a:lnTo>
                    <a:lnTo>
                      <a:pt x="1079" y="241"/>
                    </a:lnTo>
                    <a:lnTo>
                      <a:pt x="1077" y="241"/>
                    </a:lnTo>
                    <a:lnTo>
                      <a:pt x="1075" y="241"/>
                    </a:lnTo>
                    <a:lnTo>
                      <a:pt x="1068" y="246"/>
                    </a:lnTo>
                    <a:lnTo>
                      <a:pt x="1066" y="253"/>
                    </a:lnTo>
                    <a:lnTo>
                      <a:pt x="1064" y="257"/>
                    </a:lnTo>
                    <a:lnTo>
                      <a:pt x="1059" y="269"/>
                    </a:lnTo>
                    <a:lnTo>
                      <a:pt x="1059" y="283"/>
                    </a:lnTo>
                    <a:lnTo>
                      <a:pt x="1059" y="301"/>
                    </a:lnTo>
                    <a:lnTo>
                      <a:pt x="1066" y="352"/>
                    </a:lnTo>
                    <a:lnTo>
                      <a:pt x="1055" y="361"/>
                    </a:lnTo>
                    <a:lnTo>
                      <a:pt x="1044" y="349"/>
                    </a:lnTo>
                    <a:lnTo>
                      <a:pt x="1046" y="335"/>
                    </a:lnTo>
                    <a:lnTo>
                      <a:pt x="1028" y="324"/>
                    </a:lnTo>
                    <a:lnTo>
                      <a:pt x="1023" y="306"/>
                    </a:lnTo>
                    <a:lnTo>
                      <a:pt x="1021" y="303"/>
                    </a:lnTo>
                    <a:lnTo>
                      <a:pt x="1019" y="303"/>
                    </a:lnTo>
                    <a:lnTo>
                      <a:pt x="1012" y="299"/>
                    </a:lnTo>
                    <a:lnTo>
                      <a:pt x="1006" y="294"/>
                    </a:lnTo>
                    <a:lnTo>
                      <a:pt x="999" y="301"/>
                    </a:lnTo>
                    <a:lnTo>
                      <a:pt x="997" y="303"/>
                    </a:lnTo>
                    <a:lnTo>
                      <a:pt x="992" y="306"/>
                    </a:lnTo>
                    <a:lnTo>
                      <a:pt x="992" y="308"/>
                    </a:lnTo>
                    <a:lnTo>
                      <a:pt x="937" y="310"/>
                    </a:lnTo>
                    <a:lnTo>
                      <a:pt x="919" y="308"/>
                    </a:lnTo>
                    <a:lnTo>
                      <a:pt x="916" y="308"/>
                    </a:lnTo>
                    <a:lnTo>
                      <a:pt x="914" y="310"/>
                    </a:lnTo>
                    <a:lnTo>
                      <a:pt x="905" y="315"/>
                    </a:lnTo>
                    <a:lnTo>
                      <a:pt x="910" y="326"/>
                    </a:lnTo>
                    <a:lnTo>
                      <a:pt x="807" y="303"/>
                    </a:lnTo>
                    <a:lnTo>
                      <a:pt x="803" y="264"/>
                    </a:lnTo>
                    <a:lnTo>
                      <a:pt x="807" y="234"/>
                    </a:lnTo>
                    <a:lnTo>
                      <a:pt x="803" y="227"/>
                    </a:lnTo>
                    <a:lnTo>
                      <a:pt x="803" y="211"/>
                    </a:lnTo>
                    <a:lnTo>
                      <a:pt x="803" y="209"/>
                    </a:lnTo>
                    <a:lnTo>
                      <a:pt x="798" y="204"/>
                    </a:lnTo>
                    <a:lnTo>
                      <a:pt x="798" y="197"/>
                    </a:lnTo>
                    <a:lnTo>
                      <a:pt x="791" y="197"/>
                    </a:lnTo>
                    <a:lnTo>
                      <a:pt x="783" y="197"/>
                    </a:lnTo>
                    <a:lnTo>
                      <a:pt x="783" y="202"/>
                    </a:lnTo>
                    <a:lnTo>
                      <a:pt x="780" y="202"/>
                    </a:lnTo>
                    <a:lnTo>
                      <a:pt x="776" y="204"/>
                    </a:lnTo>
                    <a:lnTo>
                      <a:pt x="774" y="207"/>
                    </a:lnTo>
                    <a:lnTo>
                      <a:pt x="771" y="211"/>
                    </a:lnTo>
                    <a:lnTo>
                      <a:pt x="771" y="216"/>
                    </a:lnTo>
                    <a:lnTo>
                      <a:pt x="774" y="225"/>
                    </a:lnTo>
                    <a:lnTo>
                      <a:pt x="776" y="230"/>
                    </a:lnTo>
                    <a:lnTo>
                      <a:pt x="776" y="232"/>
                    </a:lnTo>
                    <a:lnTo>
                      <a:pt x="783" y="232"/>
                    </a:lnTo>
                    <a:lnTo>
                      <a:pt x="783" y="246"/>
                    </a:lnTo>
                    <a:lnTo>
                      <a:pt x="780" y="273"/>
                    </a:lnTo>
                    <a:lnTo>
                      <a:pt x="787" y="306"/>
                    </a:lnTo>
                    <a:lnTo>
                      <a:pt x="771" y="301"/>
                    </a:lnTo>
                    <a:lnTo>
                      <a:pt x="771" y="294"/>
                    </a:lnTo>
                    <a:lnTo>
                      <a:pt x="767" y="294"/>
                    </a:lnTo>
                    <a:lnTo>
                      <a:pt x="763" y="287"/>
                    </a:lnTo>
                    <a:lnTo>
                      <a:pt x="760" y="283"/>
                    </a:lnTo>
                    <a:lnTo>
                      <a:pt x="756" y="280"/>
                    </a:lnTo>
                    <a:lnTo>
                      <a:pt x="740" y="273"/>
                    </a:lnTo>
                    <a:lnTo>
                      <a:pt x="738" y="269"/>
                    </a:lnTo>
                    <a:lnTo>
                      <a:pt x="727" y="264"/>
                    </a:lnTo>
                    <a:lnTo>
                      <a:pt x="725" y="262"/>
                    </a:lnTo>
                    <a:lnTo>
                      <a:pt x="722" y="255"/>
                    </a:lnTo>
                    <a:lnTo>
                      <a:pt x="716" y="250"/>
                    </a:lnTo>
                    <a:lnTo>
                      <a:pt x="716" y="248"/>
                    </a:lnTo>
                    <a:lnTo>
                      <a:pt x="714" y="248"/>
                    </a:lnTo>
                    <a:lnTo>
                      <a:pt x="709" y="248"/>
                    </a:lnTo>
                    <a:lnTo>
                      <a:pt x="700" y="248"/>
                    </a:lnTo>
                    <a:lnTo>
                      <a:pt x="700" y="250"/>
                    </a:lnTo>
                    <a:lnTo>
                      <a:pt x="696" y="253"/>
                    </a:lnTo>
                    <a:lnTo>
                      <a:pt x="403" y="188"/>
                    </a:lnTo>
                    <a:lnTo>
                      <a:pt x="390" y="115"/>
                    </a:lnTo>
                    <a:lnTo>
                      <a:pt x="370" y="110"/>
                    </a:lnTo>
                    <a:lnTo>
                      <a:pt x="368" y="92"/>
                    </a:lnTo>
                    <a:lnTo>
                      <a:pt x="299" y="73"/>
                    </a:lnTo>
                    <a:lnTo>
                      <a:pt x="285" y="18"/>
                    </a:lnTo>
                    <a:lnTo>
                      <a:pt x="281" y="14"/>
                    </a:lnTo>
                    <a:lnTo>
                      <a:pt x="276" y="7"/>
                    </a:lnTo>
                    <a:lnTo>
                      <a:pt x="272" y="9"/>
                    </a:lnTo>
                    <a:lnTo>
                      <a:pt x="272" y="23"/>
                    </a:lnTo>
                    <a:lnTo>
                      <a:pt x="272" y="46"/>
                    </a:lnTo>
                    <a:lnTo>
                      <a:pt x="276" y="64"/>
                    </a:lnTo>
                    <a:lnTo>
                      <a:pt x="276" y="76"/>
                    </a:lnTo>
                    <a:lnTo>
                      <a:pt x="259" y="73"/>
                    </a:lnTo>
                    <a:lnTo>
                      <a:pt x="254" y="37"/>
                    </a:lnTo>
                    <a:lnTo>
                      <a:pt x="236" y="21"/>
                    </a:lnTo>
                    <a:lnTo>
                      <a:pt x="254" y="9"/>
                    </a:lnTo>
                    <a:lnTo>
                      <a:pt x="252" y="0"/>
                    </a:lnTo>
                    <a:lnTo>
                      <a:pt x="194" y="7"/>
                    </a:lnTo>
                    <a:lnTo>
                      <a:pt x="198" y="23"/>
                    </a:lnTo>
                    <a:lnTo>
                      <a:pt x="214" y="25"/>
                    </a:lnTo>
                    <a:lnTo>
                      <a:pt x="214" y="41"/>
                    </a:lnTo>
                    <a:lnTo>
                      <a:pt x="214" y="39"/>
                    </a:lnTo>
                    <a:lnTo>
                      <a:pt x="205" y="37"/>
                    </a:lnTo>
                    <a:lnTo>
                      <a:pt x="198" y="37"/>
                    </a:lnTo>
                    <a:lnTo>
                      <a:pt x="189" y="37"/>
                    </a:lnTo>
                    <a:lnTo>
                      <a:pt x="178" y="37"/>
                    </a:lnTo>
                    <a:lnTo>
                      <a:pt x="167" y="39"/>
                    </a:lnTo>
                    <a:lnTo>
                      <a:pt x="158" y="41"/>
                    </a:lnTo>
                    <a:lnTo>
                      <a:pt x="152" y="43"/>
                    </a:lnTo>
                    <a:lnTo>
                      <a:pt x="154" y="46"/>
                    </a:lnTo>
                    <a:lnTo>
                      <a:pt x="154" y="53"/>
                    </a:lnTo>
                    <a:lnTo>
                      <a:pt x="152" y="73"/>
                    </a:lnTo>
                    <a:lnTo>
                      <a:pt x="69" y="92"/>
                    </a:lnTo>
                    <a:lnTo>
                      <a:pt x="69" y="80"/>
                    </a:lnTo>
                    <a:lnTo>
                      <a:pt x="69" y="76"/>
                    </a:lnTo>
                    <a:lnTo>
                      <a:pt x="71" y="64"/>
                    </a:lnTo>
                    <a:lnTo>
                      <a:pt x="65" y="48"/>
                    </a:lnTo>
                    <a:lnTo>
                      <a:pt x="60" y="43"/>
                    </a:lnTo>
                    <a:lnTo>
                      <a:pt x="58" y="43"/>
                    </a:lnTo>
                    <a:lnTo>
                      <a:pt x="51" y="46"/>
                    </a:lnTo>
                    <a:lnTo>
                      <a:pt x="49" y="46"/>
                    </a:lnTo>
                    <a:lnTo>
                      <a:pt x="45" y="53"/>
                    </a:lnTo>
                    <a:lnTo>
                      <a:pt x="45" y="55"/>
                    </a:lnTo>
                    <a:lnTo>
                      <a:pt x="40" y="59"/>
                    </a:lnTo>
                    <a:lnTo>
                      <a:pt x="40" y="62"/>
                    </a:lnTo>
                    <a:lnTo>
                      <a:pt x="45" y="85"/>
                    </a:lnTo>
                    <a:lnTo>
                      <a:pt x="53" y="90"/>
                    </a:lnTo>
                    <a:lnTo>
                      <a:pt x="60" y="117"/>
                    </a:lnTo>
                    <a:lnTo>
                      <a:pt x="18" y="115"/>
                    </a:lnTo>
                    <a:lnTo>
                      <a:pt x="18" y="135"/>
                    </a:lnTo>
                    <a:lnTo>
                      <a:pt x="40" y="147"/>
                    </a:lnTo>
                    <a:lnTo>
                      <a:pt x="38" y="154"/>
                    </a:lnTo>
                    <a:lnTo>
                      <a:pt x="11" y="156"/>
                    </a:lnTo>
                    <a:lnTo>
                      <a:pt x="11" y="188"/>
                    </a:lnTo>
                    <a:lnTo>
                      <a:pt x="0" y="19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1" name="Freeform 884"/>
              <p:cNvSpPr>
                <a:spLocks/>
              </p:cNvSpPr>
              <p:nvPr/>
            </p:nvSpPr>
            <p:spPr bwMode="auto">
              <a:xfrm>
                <a:off x="-3948485" y="3808562"/>
                <a:ext cx="350837" cy="311150"/>
              </a:xfrm>
              <a:custGeom>
                <a:avLst/>
                <a:gdLst>
                  <a:gd name="T0" fmla="*/ 0 w 221"/>
                  <a:gd name="T1" fmla="*/ 124 h 196"/>
                  <a:gd name="T2" fmla="*/ 7 w 221"/>
                  <a:gd name="T3" fmla="*/ 124 h 196"/>
                  <a:gd name="T4" fmla="*/ 7 w 221"/>
                  <a:gd name="T5" fmla="*/ 129 h 196"/>
                  <a:gd name="T6" fmla="*/ 7 w 221"/>
                  <a:gd name="T7" fmla="*/ 131 h 196"/>
                  <a:gd name="T8" fmla="*/ 14 w 221"/>
                  <a:gd name="T9" fmla="*/ 136 h 196"/>
                  <a:gd name="T10" fmla="*/ 23 w 221"/>
                  <a:gd name="T11" fmla="*/ 141 h 196"/>
                  <a:gd name="T12" fmla="*/ 30 w 221"/>
                  <a:gd name="T13" fmla="*/ 150 h 196"/>
                  <a:gd name="T14" fmla="*/ 36 w 221"/>
                  <a:gd name="T15" fmla="*/ 152 h 196"/>
                  <a:gd name="T16" fmla="*/ 47 w 221"/>
                  <a:gd name="T17" fmla="*/ 159 h 196"/>
                  <a:gd name="T18" fmla="*/ 58 w 221"/>
                  <a:gd name="T19" fmla="*/ 164 h 196"/>
                  <a:gd name="T20" fmla="*/ 70 w 221"/>
                  <a:gd name="T21" fmla="*/ 173 h 196"/>
                  <a:gd name="T22" fmla="*/ 81 w 221"/>
                  <a:gd name="T23" fmla="*/ 177 h 196"/>
                  <a:gd name="T24" fmla="*/ 92 w 221"/>
                  <a:gd name="T25" fmla="*/ 184 h 196"/>
                  <a:gd name="T26" fmla="*/ 103 w 221"/>
                  <a:gd name="T27" fmla="*/ 189 h 196"/>
                  <a:gd name="T28" fmla="*/ 114 w 221"/>
                  <a:gd name="T29" fmla="*/ 191 h 196"/>
                  <a:gd name="T30" fmla="*/ 128 w 221"/>
                  <a:gd name="T31" fmla="*/ 193 h 196"/>
                  <a:gd name="T32" fmla="*/ 139 w 221"/>
                  <a:gd name="T33" fmla="*/ 196 h 196"/>
                  <a:gd name="T34" fmla="*/ 132 w 221"/>
                  <a:gd name="T35" fmla="*/ 102 h 196"/>
                  <a:gd name="T36" fmla="*/ 159 w 221"/>
                  <a:gd name="T37" fmla="*/ 86 h 196"/>
                  <a:gd name="T38" fmla="*/ 159 w 221"/>
                  <a:gd name="T39" fmla="*/ 58 h 196"/>
                  <a:gd name="T40" fmla="*/ 221 w 221"/>
                  <a:gd name="T41" fmla="*/ 39 h 196"/>
                  <a:gd name="T42" fmla="*/ 214 w 221"/>
                  <a:gd name="T43" fmla="*/ 0 h 196"/>
                  <a:gd name="T44" fmla="*/ 210 w 221"/>
                  <a:gd name="T45" fmla="*/ 3 h 196"/>
                  <a:gd name="T46" fmla="*/ 210 w 221"/>
                  <a:gd name="T47" fmla="*/ 30 h 196"/>
                  <a:gd name="T48" fmla="*/ 204 w 221"/>
                  <a:gd name="T49" fmla="*/ 30 h 196"/>
                  <a:gd name="T50" fmla="*/ 201 w 221"/>
                  <a:gd name="T51" fmla="*/ 35 h 196"/>
                  <a:gd name="T52" fmla="*/ 197 w 221"/>
                  <a:gd name="T53" fmla="*/ 37 h 196"/>
                  <a:gd name="T54" fmla="*/ 188 w 221"/>
                  <a:gd name="T55" fmla="*/ 37 h 196"/>
                  <a:gd name="T56" fmla="*/ 186 w 221"/>
                  <a:gd name="T57" fmla="*/ 39 h 196"/>
                  <a:gd name="T58" fmla="*/ 179 w 221"/>
                  <a:gd name="T59" fmla="*/ 39 h 196"/>
                  <a:gd name="T60" fmla="*/ 168 w 221"/>
                  <a:gd name="T61" fmla="*/ 39 h 196"/>
                  <a:gd name="T62" fmla="*/ 163 w 221"/>
                  <a:gd name="T63" fmla="*/ 37 h 196"/>
                  <a:gd name="T64" fmla="*/ 154 w 221"/>
                  <a:gd name="T65" fmla="*/ 37 h 196"/>
                  <a:gd name="T66" fmla="*/ 150 w 221"/>
                  <a:gd name="T67" fmla="*/ 35 h 196"/>
                  <a:gd name="T68" fmla="*/ 145 w 221"/>
                  <a:gd name="T69" fmla="*/ 30 h 196"/>
                  <a:gd name="T70" fmla="*/ 141 w 221"/>
                  <a:gd name="T71" fmla="*/ 30 h 196"/>
                  <a:gd name="T72" fmla="*/ 141 w 221"/>
                  <a:gd name="T73" fmla="*/ 26 h 196"/>
                  <a:gd name="T74" fmla="*/ 139 w 221"/>
                  <a:gd name="T75" fmla="*/ 5 h 196"/>
                  <a:gd name="T76" fmla="*/ 58 w 221"/>
                  <a:gd name="T77" fmla="*/ 26 h 196"/>
                  <a:gd name="T78" fmla="*/ 54 w 221"/>
                  <a:gd name="T79" fmla="*/ 26 h 196"/>
                  <a:gd name="T80" fmla="*/ 54 w 221"/>
                  <a:gd name="T81" fmla="*/ 12 h 196"/>
                  <a:gd name="T82" fmla="*/ 45 w 221"/>
                  <a:gd name="T83" fmla="*/ 17 h 196"/>
                  <a:gd name="T84" fmla="*/ 47 w 221"/>
                  <a:gd name="T85" fmla="*/ 46 h 196"/>
                  <a:gd name="T86" fmla="*/ 12 w 221"/>
                  <a:gd name="T87" fmla="*/ 46 h 196"/>
                  <a:gd name="T88" fmla="*/ 12 w 221"/>
                  <a:gd name="T89" fmla="*/ 60 h 196"/>
                  <a:gd name="T90" fmla="*/ 30 w 221"/>
                  <a:gd name="T91" fmla="*/ 74 h 196"/>
                  <a:gd name="T92" fmla="*/ 23 w 221"/>
                  <a:gd name="T93" fmla="*/ 86 h 196"/>
                  <a:gd name="T94" fmla="*/ 3 w 221"/>
                  <a:gd name="T95" fmla="*/ 88 h 196"/>
                  <a:gd name="T96" fmla="*/ 0 w 221"/>
                  <a:gd name="T97" fmla="*/ 118 h 196"/>
                  <a:gd name="T98" fmla="*/ 0 w 221"/>
                  <a:gd name="T99"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1" h="196">
                    <a:moveTo>
                      <a:pt x="0" y="124"/>
                    </a:moveTo>
                    <a:lnTo>
                      <a:pt x="7" y="124"/>
                    </a:lnTo>
                    <a:lnTo>
                      <a:pt x="7" y="129"/>
                    </a:lnTo>
                    <a:lnTo>
                      <a:pt x="7" y="131"/>
                    </a:lnTo>
                    <a:lnTo>
                      <a:pt x="14" y="136"/>
                    </a:lnTo>
                    <a:lnTo>
                      <a:pt x="23" y="141"/>
                    </a:lnTo>
                    <a:lnTo>
                      <a:pt x="30" y="150"/>
                    </a:lnTo>
                    <a:lnTo>
                      <a:pt x="36" y="152"/>
                    </a:lnTo>
                    <a:lnTo>
                      <a:pt x="47" y="159"/>
                    </a:lnTo>
                    <a:lnTo>
                      <a:pt x="58" y="164"/>
                    </a:lnTo>
                    <a:lnTo>
                      <a:pt x="70" y="173"/>
                    </a:lnTo>
                    <a:lnTo>
                      <a:pt x="81" y="177"/>
                    </a:lnTo>
                    <a:lnTo>
                      <a:pt x="92" y="184"/>
                    </a:lnTo>
                    <a:lnTo>
                      <a:pt x="103" y="189"/>
                    </a:lnTo>
                    <a:lnTo>
                      <a:pt x="114" y="191"/>
                    </a:lnTo>
                    <a:lnTo>
                      <a:pt x="128" y="193"/>
                    </a:lnTo>
                    <a:lnTo>
                      <a:pt x="139" y="196"/>
                    </a:lnTo>
                    <a:lnTo>
                      <a:pt x="132" y="102"/>
                    </a:lnTo>
                    <a:lnTo>
                      <a:pt x="159" y="86"/>
                    </a:lnTo>
                    <a:lnTo>
                      <a:pt x="159" y="58"/>
                    </a:lnTo>
                    <a:lnTo>
                      <a:pt x="221" y="39"/>
                    </a:lnTo>
                    <a:lnTo>
                      <a:pt x="214" y="0"/>
                    </a:lnTo>
                    <a:lnTo>
                      <a:pt x="210" y="3"/>
                    </a:lnTo>
                    <a:lnTo>
                      <a:pt x="210" y="30"/>
                    </a:lnTo>
                    <a:lnTo>
                      <a:pt x="204" y="30"/>
                    </a:lnTo>
                    <a:lnTo>
                      <a:pt x="201" y="35"/>
                    </a:lnTo>
                    <a:lnTo>
                      <a:pt x="197" y="37"/>
                    </a:lnTo>
                    <a:lnTo>
                      <a:pt x="188" y="37"/>
                    </a:lnTo>
                    <a:lnTo>
                      <a:pt x="186" y="39"/>
                    </a:lnTo>
                    <a:lnTo>
                      <a:pt x="179" y="39"/>
                    </a:lnTo>
                    <a:lnTo>
                      <a:pt x="168" y="39"/>
                    </a:lnTo>
                    <a:lnTo>
                      <a:pt x="163" y="37"/>
                    </a:lnTo>
                    <a:lnTo>
                      <a:pt x="154" y="37"/>
                    </a:lnTo>
                    <a:lnTo>
                      <a:pt x="150" y="35"/>
                    </a:lnTo>
                    <a:lnTo>
                      <a:pt x="145" y="30"/>
                    </a:lnTo>
                    <a:lnTo>
                      <a:pt x="141" y="30"/>
                    </a:lnTo>
                    <a:lnTo>
                      <a:pt x="141" y="26"/>
                    </a:lnTo>
                    <a:lnTo>
                      <a:pt x="139" y="5"/>
                    </a:lnTo>
                    <a:lnTo>
                      <a:pt x="58" y="26"/>
                    </a:lnTo>
                    <a:lnTo>
                      <a:pt x="54" y="26"/>
                    </a:lnTo>
                    <a:lnTo>
                      <a:pt x="54" y="12"/>
                    </a:lnTo>
                    <a:lnTo>
                      <a:pt x="45" y="17"/>
                    </a:lnTo>
                    <a:lnTo>
                      <a:pt x="47" y="46"/>
                    </a:lnTo>
                    <a:lnTo>
                      <a:pt x="12" y="46"/>
                    </a:lnTo>
                    <a:lnTo>
                      <a:pt x="12" y="60"/>
                    </a:lnTo>
                    <a:lnTo>
                      <a:pt x="30" y="74"/>
                    </a:lnTo>
                    <a:lnTo>
                      <a:pt x="23" y="86"/>
                    </a:lnTo>
                    <a:lnTo>
                      <a:pt x="3" y="88"/>
                    </a:lnTo>
                    <a:lnTo>
                      <a:pt x="0" y="118"/>
                    </a:lnTo>
                    <a:lnTo>
                      <a:pt x="0"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2" name="Freeform 885"/>
              <p:cNvSpPr>
                <a:spLocks/>
              </p:cNvSpPr>
              <p:nvPr/>
            </p:nvSpPr>
            <p:spPr bwMode="auto">
              <a:xfrm>
                <a:off x="-3900860" y="3765699"/>
                <a:ext cx="38100" cy="61913"/>
              </a:xfrm>
              <a:custGeom>
                <a:avLst/>
                <a:gdLst>
                  <a:gd name="T0" fmla="*/ 0 w 24"/>
                  <a:gd name="T1" fmla="*/ 34 h 39"/>
                  <a:gd name="T2" fmla="*/ 2 w 24"/>
                  <a:gd name="T3" fmla="*/ 34 h 39"/>
                  <a:gd name="T4" fmla="*/ 6 w 24"/>
                  <a:gd name="T5" fmla="*/ 39 h 39"/>
                  <a:gd name="T6" fmla="*/ 15 w 24"/>
                  <a:gd name="T7" fmla="*/ 39 h 39"/>
                  <a:gd name="T8" fmla="*/ 24 w 24"/>
                  <a:gd name="T9" fmla="*/ 37 h 39"/>
                  <a:gd name="T10" fmla="*/ 20 w 24"/>
                  <a:gd name="T11" fmla="*/ 30 h 39"/>
                  <a:gd name="T12" fmla="*/ 20 w 24"/>
                  <a:gd name="T13" fmla="*/ 25 h 39"/>
                  <a:gd name="T14" fmla="*/ 20 w 24"/>
                  <a:gd name="T15" fmla="*/ 11 h 39"/>
                  <a:gd name="T16" fmla="*/ 15 w 24"/>
                  <a:gd name="T17" fmla="*/ 2 h 39"/>
                  <a:gd name="T18" fmla="*/ 13 w 24"/>
                  <a:gd name="T19" fmla="*/ 0 h 39"/>
                  <a:gd name="T20" fmla="*/ 6 w 24"/>
                  <a:gd name="T21" fmla="*/ 2 h 39"/>
                  <a:gd name="T22" fmla="*/ 4 w 24"/>
                  <a:gd name="T23" fmla="*/ 2 h 39"/>
                  <a:gd name="T24" fmla="*/ 0 w 24"/>
                  <a:gd name="T25" fmla="*/ 11 h 39"/>
                  <a:gd name="T26" fmla="*/ 0 w 24"/>
                  <a:gd name="T27" fmla="*/ 16 h 39"/>
                  <a:gd name="T28" fmla="*/ 0 w 24"/>
                  <a:gd name="T29" fmla="*/ 18 h 39"/>
                  <a:gd name="T30" fmla="*/ 0 w 24"/>
                  <a:gd name="T31"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39">
                    <a:moveTo>
                      <a:pt x="0" y="34"/>
                    </a:moveTo>
                    <a:lnTo>
                      <a:pt x="2" y="34"/>
                    </a:lnTo>
                    <a:lnTo>
                      <a:pt x="6" y="39"/>
                    </a:lnTo>
                    <a:lnTo>
                      <a:pt x="15" y="39"/>
                    </a:lnTo>
                    <a:lnTo>
                      <a:pt x="24" y="37"/>
                    </a:lnTo>
                    <a:lnTo>
                      <a:pt x="20" y="30"/>
                    </a:lnTo>
                    <a:lnTo>
                      <a:pt x="20" y="25"/>
                    </a:lnTo>
                    <a:lnTo>
                      <a:pt x="20" y="11"/>
                    </a:lnTo>
                    <a:lnTo>
                      <a:pt x="15" y="2"/>
                    </a:lnTo>
                    <a:lnTo>
                      <a:pt x="13" y="0"/>
                    </a:lnTo>
                    <a:lnTo>
                      <a:pt x="6" y="2"/>
                    </a:lnTo>
                    <a:lnTo>
                      <a:pt x="4" y="2"/>
                    </a:lnTo>
                    <a:lnTo>
                      <a:pt x="0" y="11"/>
                    </a:lnTo>
                    <a:lnTo>
                      <a:pt x="0" y="16"/>
                    </a:lnTo>
                    <a:lnTo>
                      <a:pt x="0" y="18"/>
                    </a:lnTo>
                    <a:lnTo>
                      <a:pt x="0"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3" name="Freeform 886"/>
              <p:cNvSpPr>
                <a:spLocks/>
              </p:cNvSpPr>
              <p:nvPr/>
            </p:nvSpPr>
            <p:spPr bwMode="auto">
              <a:xfrm>
                <a:off x="-3724647" y="3765699"/>
                <a:ext cx="100012" cy="73025"/>
              </a:xfrm>
              <a:custGeom>
                <a:avLst/>
                <a:gdLst>
                  <a:gd name="T0" fmla="*/ 4 w 63"/>
                  <a:gd name="T1" fmla="*/ 9 h 46"/>
                  <a:gd name="T2" fmla="*/ 0 w 63"/>
                  <a:gd name="T3" fmla="*/ 37 h 46"/>
                  <a:gd name="T4" fmla="*/ 4 w 63"/>
                  <a:gd name="T5" fmla="*/ 37 h 46"/>
                  <a:gd name="T6" fmla="*/ 9 w 63"/>
                  <a:gd name="T7" fmla="*/ 37 h 46"/>
                  <a:gd name="T8" fmla="*/ 13 w 63"/>
                  <a:gd name="T9" fmla="*/ 39 h 46"/>
                  <a:gd name="T10" fmla="*/ 18 w 63"/>
                  <a:gd name="T11" fmla="*/ 46 h 46"/>
                  <a:gd name="T12" fmla="*/ 25 w 63"/>
                  <a:gd name="T13" fmla="*/ 46 h 46"/>
                  <a:gd name="T14" fmla="*/ 33 w 63"/>
                  <a:gd name="T15" fmla="*/ 46 h 46"/>
                  <a:gd name="T16" fmla="*/ 38 w 63"/>
                  <a:gd name="T17" fmla="*/ 46 h 46"/>
                  <a:gd name="T18" fmla="*/ 47 w 63"/>
                  <a:gd name="T19" fmla="*/ 37 h 46"/>
                  <a:gd name="T20" fmla="*/ 51 w 63"/>
                  <a:gd name="T21" fmla="*/ 37 h 46"/>
                  <a:gd name="T22" fmla="*/ 51 w 63"/>
                  <a:gd name="T23" fmla="*/ 34 h 46"/>
                  <a:gd name="T24" fmla="*/ 60 w 63"/>
                  <a:gd name="T25" fmla="*/ 32 h 46"/>
                  <a:gd name="T26" fmla="*/ 63 w 63"/>
                  <a:gd name="T27" fmla="*/ 25 h 46"/>
                  <a:gd name="T28" fmla="*/ 63 w 63"/>
                  <a:gd name="T29" fmla="*/ 16 h 46"/>
                  <a:gd name="T30" fmla="*/ 60 w 63"/>
                  <a:gd name="T31" fmla="*/ 7 h 46"/>
                  <a:gd name="T32" fmla="*/ 60 w 63"/>
                  <a:gd name="T33" fmla="*/ 0 h 46"/>
                  <a:gd name="T34" fmla="*/ 58 w 63"/>
                  <a:gd name="T35" fmla="*/ 2 h 46"/>
                  <a:gd name="T36" fmla="*/ 51 w 63"/>
                  <a:gd name="T37" fmla="*/ 2 h 46"/>
                  <a:gd name="T38" fmla="*/ 45 w 63"/>
                  <a:gd name="T39" fmla="*/ 7 h 46"/>
                  <a:gd name="T40" fmla="*/ 42 w 63"/>
                  <a:gd name="T41" fmla="*/ 7 h 46"/>
                  <a:gd name="T42" fmla="*/ 36 w 63"/>
                  <a:gd name="T43" fmla="*/ 9 h 46"/>
                  <a:gd name="T44" fmla="*/ 31 w 63"/>
                  <a:gd name="T45" fmla="*/ 9 h 46"/>
                  <a:gd name="T46" fmla="*/ 27 w 63"/>
                  <a:gd name="T47" fmla="*/ 9 h 46"/>
                  <a:gd name="T48" fmla="*/ 22 w 63"/>
                  <a:gd name="T49" fmla="*/ 9 h 46"/>
                  <a:gd name="T50" fmla="*/ 13 w 63"/>
                  <a:gd name="T51" fmla="*/ 9 h 46"/>
                  <a:gd name="T52" fmla="*/ 11 w 63"/>
                  <a:gd name="T53" fmla="*/ 7 h 46"/>
                  <a:gd name="T54" fmla="*/ 4 w 63"/>
                  <a:gd name="T55" fmla="*/ 9 h 46"/>
                  <a:gd name="T56" fmla="*/ 2 w 63"/>
                  <a:gd name="T57" fmla="*/ 7 h 46"/>
                  <a:gd name="T58" fmla="*/ 4 w 63"/>
                  <a:gd name="T59" fmla="*/ 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46">
                    <a:moveTo>
                      <a:pt x="4" y="9"/>
                    </a:moveTo>
                    <a:lnTo>
                      <a:pt x="0" y="37"/>
                    </a:lnTo>
                    <a:lnTo>
                      <a:pt x="4" y="37"/>
                    </a:lnTo>
                    <a:lnTo>
                      <a:pt x="9" y="37"/>
                    </a:lnTo>
                    <a:lnTo>
                      <a:pt x="13" y="39"/>
                    </a:lnTo>
                    <a:lnTo>
                      <a:pt x="18" y="46"/>
                    </a:lnTo>
                    <a:lnTo>
                      <a:pt x="25" y="46"/>
                    </a:lnTo>
                    <a:lnTo>
                      <a:pt x="33" y="46"/>
                    </a:lnTo>
                    <a:lnTo>
                      <a:pt x="38" y="46"/>
                    </a:lnTo>
                    <a:lnTo>
                      <a:pt x="47" y="37"/>
                    </a:lnTo>
                    <a:lnTo>
                      <a:pt x="51" y="37"/>
                    </a:lnTo>
                    <a:lnTo>
                      <a:pt x="51" y="34"/>
                    </a:lnTo>
                    <a:lnTo>
                      <a:pt x="60" y="32"/>
                    </a:lnTo>
                    <a:lnTo>
                      <a:pt x="63" y="25"/>
                    </a:lnTo>
                    <a:lnTo>
                      <a:pt x="63" y="16"/>
                    </a:lnTo>
                    <a:lnTo>
                      <a:pt x="60" y="7"/>
                    </a:lnTo>
                    <a:lnTo>
                      <a:pt x="60" y="0"/>
                    </a:lnTo>
                    <a:lnTo>
                      <a:pt x="58" y="2"/>
                    </a:lnTo>
                    <a:lnTo>
                      <a:pt x="51" y="2"/>
                    </a:lnTo>
                    <a:lnTo>
                      <a:pt x="45" y="7"/>
                    </a:lnTo>
                    <a:lnTo>
                      <a:pt x="42" y="7"/>
                    </a:lnTo>
                    <a:lnTo>
                      <a:pt x="36" y="9"/>
                    </a:lnTo>
                    <a:lnTo>
                      <a:pt x="31" y="9"/>
                    </a:lnTo>
                    <a:lnTo>
                      <a:pt x="27" y="9"/>
                    </a:lnTo>
                    <a:lnTo>
                      <a:pt x="22" y="9"/>
                    </a:lnTo>
                    <a:lnTo>
                      <a:pt x="13" y="9"/>
                    </a:lnTo>
                    <a:lnTo>
                      <a:pt x="11" y="7"/>
                    </a:lnTo>
                    <a:lnTo>
                      <a:pt x="4" y="9"/>
                    </a:lnTo>
                    <a:lnTo>
                      <a:pt x="2" y="7"/>
                    </a:lnTo>
                    <a:lnTo>
                      <a:pt x="4"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4" name="Freeform 887"/>
              <p:cNvSpPr>
                <a:spLocks/>
              </p:cNvSpPr>
              <p:nvPr/>
            </p:nvSpPr>
            <p:spPr bwMode="auto">
              <a:xfrm>
                <a:off x="-3618285" y="3729187"/>
                <a:ext cx="46037" cy="65088"/>
              </a:xfrm>
              <a:custGeom>
                <a:avLst/>
                <a:gdLst>
                  <a:gd name="T0" fmla="*/ 6 w 29"/>
                  <a:gd name="T1" fmla="*/ 0 h 41"/>
                  <a:gd name="T2" fmla="*/ 11 w 29"/>
                  <a:gd name="T3" fmla="*/ 4 h 41"/>
                  <a:gd name="T4" fmla="*/ 29 w 29"/>
                  <a:gd name="T5" fmla="*/ 14 h 41"/>
                  <a:gd name="T6" fmla="*/ 29 w 29"/>
                  <a:gd name="T7" fmla="*/ 16 h 41"/>
                  <a:gd name="T8" fmla="*/ 13 w 29"/>
                  <a:gd name="T9" fmla="*/ 18 h 41"/>
                  <a:gd name="T10" fmla="*/ 6 w 29"/>
                  <a:gd name="T11" fmla="*/ 23 h 41"/>
                  <a:gd name="T12" fmla="*/ 6 w 29"/>
                  <a:gd name="T13" fmla="*/ 25 h 41"/>
                  <a:gd name="T14" fmla="*/ 6 w 29"/>
                  <a:gd name="T15" fmla="*/ 30 h 41"/>
                  <a:gd name="T16" fmla="*/ 6 w 29"/>
                  <a:gd name="T17" fmla="*/ 36 h 41"/>
                  <a:gd name="T18" fmla="*/ 6 w 29"/>
                  <a:gd name="T19" fmla="*/ 39 h 41"/>
                  <a:gd name="T20" fmla="*/ 6 w 29"/>
                  <a:gd name="T21" fmla="*/ 41 h 41"/>
                  <a:gd name="T22" fmla="*/ 4 w 29"/>
                  <a:gd name="T23" fmla="*/ 41 h 41"/>
                  <a:gd name="T24" fmla="*/ 0 w 29"/>
                  <a:gd name="T25" fmla="*/ 2 h 41"/>
                  <a:gd name="T26" fmla="*/ 6 w 29"/>
                  <a:gd name="T2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41">
                    <a:moveTo>
                      <a:pt x="6" y="0"/>
                    </a:moveTo>
                    <a:lnTo>
                      <a:pt x="11" y="4"/>
                    </a:lnTo>
                    <a:lnTo>
                      <a:pt x="29" y="14"/>
                    </a:lnTo>
                    <a:lnTo>
                      <a:pt x="29" y="16"/>
                    </a:lnTo>
                    <a:lnTo>
                      <a:pt x="13" y="18"/>
                    </a:lnTo>
                    <a:lnTo>
                      <a:pt x="6" y="23"/>
                    </a:lnTo>
                    <a:lnTo>
                      <a:pt x="6" y="25"/>
                    </a:lnTo>
                    <a:lnTo>
                      <a:pt x="6" y="30"/>
                    </a:lnTo>
                    <a:lnTo>
                      <a:pt x="6" y="36"/>
                    </a:lnTo>
                    <a:lnTo>
                      <a:pt x="6" y="39"/>
                    </a:lnTo>
                    <a:lnTo>
                      <a:pt x="6" y="41"/>
                    </a:lnTo>
                    <a:lnTo>
                      <a:pt x="4" y="41"/>
                    </a:lnTo>
                    <a:lnTo>
                      <a:pt x="0" y="2"/>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5" name="Freeform 888"/>
              <p:cNvSpPr>
                <a:spLocks/>
              </p:cNvSpPr>
              <p:nvPr/>
            </p:nvSpPr>
            <p:spPr bwMode="auto">
              <a:xfrm>
                <a:off x="-3600822" y="3765699"/>
                <a:ext cx="31750" cy="47625"/>
              </a:xfrm>
              <a:custGeom>
                <a:avLst/>
                <a:gdLst>
                  <a:gd name="T0" fmla="*/ 2 w 20"/>
                  <a:gd name="T1" fmla="*/ 30 h 30"/>
                  <a:gd name="T2" fmla="*/ 2 w 20"/>
                  <a:gd name="T3" fmla="*/ 23 h 30"/>
                  <a:gd name="T4" fmla="*/ 2 w 20"/>
                  <a:gd name="T5" fmla="*/ 16 h 30"/>
                  <a:gd name="T6" fmla="*/ 0 w 20"/>
                  <a:gd name="T7" fmla="*/ 7 h 30"/>
                  <a:gd name="T8" fmla="*/ 5 w 20"/>
                  <a:gd name="T9" fmla="*/ 2 h 30"/>
                  <a:gd name="T10" fmla="*/ 7 w 20"/>
                  <a:gd name="T11" fmla="*/ 2 h 30"/>
                  <a:gd name="T12" fmla="*/ 9 w 20"/>
                  <a:gd name="T13" fmla="*/ 0 h 30"/>
                  <a:gd name="T14" fmla="*/ 16 w 20"/>
                  <a:gd name="T15" fmla="*/ 0 h 30"/>
                  <a:gd name="T16" fmla="*/ 20 w 20"/>
                  <a:gd name="T17" fmla="*/ 30 h 30"/>
                  <a:gd name="T18" fmla="*/ 18 w 20"/>
                  <a:gd name="T19" fmla="*/ 30 h 30"/>
                  <a:gd name="T20" fmla="*/ 13 w 20"/>
                  <a:gd name="T21" fmla="*/ 30 h 30"/>
                  <a:gd name="T22" fmla="*/ 7 w 20"/>
                  <a:gd name="T23" fmla="*/ 30 h 30"/>
                  <a:gd name="T24" fmla="*/ 2 w 2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30">
                    <a:moveTo>
                      <a:pt x="2" y="30"/>
                    </a:moveTo>
                    <a:lnTo>
                      <a:pt x="2" y="23"/>
                    </a:lnTo>
                    <a:lnTo>
                      <a:pt x="2" y="16"/>
                    </a:lnTo>
                    <a:lnTo>
                      <a:pt x="0" y="7"/>
                    </a:lnTo>
                    <a:lnTo>
                      <a:pt x="5" y="2"/>
                    </a:lnTo>
                    <a:lnTo>
                      <a:pt x="7" y="2"/>
                    </a:lnTo>
                    <a:lnTo>
                      <a:pt x="9" y="0"/>
                    </a:lnTo>
                    <a:lnTo>
                      <a:pt x="16" y="0"/>
                    </a:lnTo>
                    <a:lnTo>
                      <a:pt x="20" y="30"/>
                    </a:lnTo>
                    <a:lnTo>
                      <a:pt x="18" y="30"/>
                    </a:lnTo>
                    <a:lnTo>
                      <a:pt x="13" y="30"/>
                    </a:lnTo>
                    <a:lnTo>
                      <a:pt x="7" y="30"/>
                    </a:lnTo>
                    <a:lnTo>
                      <a:pt x="2"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6" name="Freeform 889"/>
              <p:cNvSpPr>
                <a:spLocks/>
              </p:cNvSpPr>
              <p:nvPr/>
            </p:nvSpPr>
            <p:spPr bwMode="auto">
              <a:xfrm>
                <a:off x="-3589710" y="3813324"/>
                <a:ext cx="28575" cy="50800"/>
              </a:xfrm>
              <a:custGeom>
                <a:avLst/>
                <a:gdLst>
                  <a:gd name="T0" fmla="*/ 0 w 18"/>
                  <a:gd name="T1" fmla="*/ 2 h 32"/>
                  <a:gd name="T2" fmla="*/ 0 w 18"/>
                  <a:gd name="T3" fmla="*/ 32 h 32"/>
                  <a:gd name="T4" fmla="*/ 18 w 18"/>
                  <a:gd name="T5" fmla="*/ 32 h 32"/>
                  <a:gd name="T6" fmla="*/ 13 w 18"/>
                  <a:gd name="T7" fmla="*/ 0 h 32"/>
                  <a:gd name="T8" fmla="*/ 0 w 18"/>
                  <a:gd name="T9" fmla="*/ 2 h 32"/>
                </a:gdLst>
                <a:ahLst/>
                <a:cxnLst>
                  <a:cxn ang="0">
                    <a:pos x="T0" y="T1"/>
                  </a:cxn>
                  <a:cxn ang="0">
                    <a:pos x="T2" y="T3"/>
                  </a:cxn>
                  <a:cxn ang="0">
                    <a:pos x="T4" y="T5"/>
                  </a:cxn>
                  <a:cxn ang="0">
                    <a:pos x="T6" y="T7"/>
                  </a:cxn>
                  <a:cxn ang="0">
                    <a:pos x="T8" y="T9"/>
                  </a:cxn>
                </a:cxnLst>
                <a:rect l="0" t="0" r="r" b="b"/>
                <a:pathLst>
                  <a:path w="18" h="32">
                    <a:moveTo>
                      <a:pt x="0" y="2"/>
                    </a:moveTo>
                    <a:lnTo>
                      <a:pt x="0" y="32"/>
                    </a:lnTo>
                    <a:lnTo>
                      <a:pt x="18" y="32"/>
                    </a:lnTo>
                    <a:lnTo>
                      <a:pt x="13"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7" name="Freeform 890"/>
              <p:cNvSpPr>
                <a:spLocks/>
              </p:cNvSpPr>
              <p:nvPr/>
            </p:nvSpPr>
            <p:spPr bwMode="auto">
              <a:xfrm>
                <a:off x="-3557960" y="3721249"/>
                <a:ext cx="120650" cy="134938"/>
              </a:xfrm>
              <a:custGeom>
                <a:avLst/>
                <a:gdLst>
                  <a:gd name="T0" fmla="*/ 0 w 76"/>
                  <a:gd name="T1" fmla="*/ 72 h 85"/>
                  <a:gd name="T2" fmla="*/ 2 w 76"/>
                  <a:gd name="T3" fmla="*/ 85 h 85"/>
                  <a:gd name="T4" fmla="*/ 76 w 76"/>
                  <a:gd name="T5" fmla="*/ 72 h 85"/>
                  <a:gd name="T6" fmla="*/ 38 w 76"/>
                  <a:gd name="T7" fmla="*/ 65 h 85"/>
                  <a:gd name="T8" fmla="*/ 29 w 76"/>
                  <a:gd name="T9" fmla="*/ 58 h 85"/>
                  <a:gd name="T10" fmla="*/ 20 w 76"/>
                  <a:gd name="T11" fmla="*/ 0 h 85"/>
                  <a:gd name="T12" fmla="*/ 11 w 76"/>
                  <a:gd name="T13" fmla="*/ 0 h 85"/>
                  <a:gd name="T14" fmla="*/ 13 w 76"/>
                  <a:gd name="T15" fmla="*/ 3 h 85"/>
                  <a:gd name="T16" fmla="*/ 15 w 76"/>
                  <a:gd name="T17" fmla="*/ 14 h 85"/>
                  <a:gd name="T18" fmla="*/ 15 w 76"/>
                  <a:gd name="T19" fmla="*/ 35 h 85"/>
                  <a:gd name="T20" fmla="*/ 22 w 76"/>
                  <a:gd name="T21" fmla="*/ 55 h 85"/>
                  <a:gd name="T22" fmla="*/ 22 w 76"/>
                  <a:gd name="T23" fmla="*/ 60 h 85"/>
                  <a:gd name="T24" fmla="*/ 15 w 76"/>
                  <a:gd name="T25" fmla="*/ 65 h 85"/>
                  <a:gd name="T26" fmla="*/ 0 w 76"/>
                  <a:gd name="T27" fmla="*/ 60 h 85"/>
                  <a:gd name="T28" fmla="*/ 0 w 76"/>
                  <a:gd name="T29" fmla="*/ 7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85">
                    <a:moveTo>
                      <a:pt x="0" y="72"/>
                    </a:moveTo>
                    <a:lnTo>
                      <a:pt x="2" y="85"/>
                    </a:lnTo>
                    <a:lnTo>
                      <a:pt x="76" y="72"/>
                    </a:lnTo>
                    <a:lnTo>
                      <a:pt x="38" y="65"/>
                    </a:lnTo>
                    <a:lnTo>
                      <a:pt x="29" y="58"/>
                    </a:lnTo>
                    <a:lnTo>
                      <a:pt x="20" y="0"/>
                    </a:lnTo>
                    <a:lnTo>
                      <a:pt x="11" y="0"/>
                    </a:lnTo>
                    <a:lnTo>
                      <a:pt x="13" y="3"/>
                    </a:lnTo>
                    <a:lnTo>
                      <a:pt x="15" y="14"/>
                    </a:lnTo>
                    <a:lnTo>
                      <a:pt x="15" y="35"/>
                    </a:lnTo>
                    <a:lnTo>
                      <a:pt x="22" y="55"/>
                    </a:lnTo>
                    <a:lnTo>
                      <a:pt x="22" y="60"/>
                    </a:lnTo>
                    <a:lnTo>
                      <a:pt x="15" y="65"/>
                    </a:lnTo>
                    <a:lnTo>
                      <a:pt x="0" y="60"/>
                    </a:lnTo>
                    <a:lnTo>
                      <a:pt x="0"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8" name="Freeform 891"/>
              <p:cNvSpPr>
                <a:spLocks/>
              </p:cNvSpPr>
              <p:nvPr/>
            </p:nvSpPr>
            <p:spPr bwMode="auto">
              <a:xfrm>
                <a:off x="-3877047" y="3948262"/>
                <a:ext cx="14287" cy="28575"/>
              </a:xfrm>
              <a:custGeom>
                <a:avLst/>
                <a:gdLst>
                  <a:gd name="T0" fmla="*/ 9 w 9"/>
                  <a:gd name="T1" fmla="*/ 18 h 18"/>
                  <a:gd name="T2" fmla="*/ 9 w 9"/>
                  <a:gd name="T3" fmla="*/ 4 h 18"/>
                  <a:gd name="T4" fmla="*/ 0 w 9"/>
                  <a:gd name="T5" fmla="*/ 0 h 18"/>
                  <a:gd name="T6" fmla="*/ 2 w 9"/>
                  <a:gd name="T7" fmla="*/ 14 h 18"/>
                  <a:gd name="T8" fmla="*/ 9 w 9"/>
                  <a:gd name="T9" fmla="*/ 18 h 18"/>
                </a:gdLst>
                <a:ahLst/>
                <a:cxnLst>
                  <a:cxn ang="0">
                    <a:pos x="T0" y="T1"/>
                  </a:cxn>
                  <a:cxn ang="0">
                    <a:pos x="T2" y="T3"/>
                  </a:cxn>
                  <a:cxn ang="0">
                    <a:pos x="T4" y="T5"/>
                  </a:cxn>
                  <a:cxn ang="0">
                    <a:pos x="T6" y="T7"/>
                  </a:cxn>
                  <a:cxn ang="0">
                    <a:pos x="T8" y="T9"/>
                  </a:cxn>
                </a:cxnLst>
                <a:rect l="0" t="0" r="r" b="b"/>
                <a:pathLst>
                  <a:path w="9" h="18">
                    <a:moveTo>
                      <a:pt x="9" y="18"/>
                    </a:moveTo>
                    <a:lnTo>
                      <a:pt x="9" y="4"/>
                    </a:lnTo>
                    <a:lnTo>
                      <a:pt x="0" y="0"/>
                    </a:lnTo>
                    <a:lnTo>
                      <a:pt x="2" y="14"/>
                    </a:lnTo>
                    <a:lnTo>
                      <a:pt x="9" y="1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09" name="Freeform 892"/>
              <p:cNvSpPr>
                <a:spLocks/>
              </p:cNvSpPr>
              <p:nvPr/>
            </p:nvSpPr>
            <p:spPr bwMode="auto">
              <a:xfrm>
                <a:off x="-3845297" y="3954612"/>
                <a:ext cx="11112" cy="41275"/>
              </a:xfrm>
              <a:custGeom>
                <a:avLst/>
                <a:gdLst>
                  <a:gd name="T0" fmla="*/ 7 w 7"/>
                  <a:gd name="T1" fmla="*/ 26 h 26"/>
                  <a:gd name="T2" fmla="*/ 5 w 7"/>
                  <a:gd name="T3" fmla="*/ 3 h 26"/>
                  <a:gd name="T4" fmla="*/ 0 w 7"/>
                  <a:gd name="T5" fmla="*/ 0 h 26"/>
                  <a:gd name="T6" fmla="*/ 2 w 7"/>
                  <a:gd name="T7" fmla="*/ 21 h 26"/>
                  <a:gd name="T8" fmla="*/ 7 w 7"/>
                  <a:gd name="T9" fmla="*/ 26 h 26"/>
                </a:gdLst>
                <a:ahLst/>
                <a:cxnLst>
                  <a:cxn ang="0">
                    <a:pos x="T0" y="T1"/>
                  </a:cxn>
                  <a:cxn ang="0">
                    <a:pos x="T2" y="T3"/>
                  </a:cxn>
                  <a:cxn ang="0">
                    <a:pos x="T4" y="T5"/>
                  </a:cxn>
                  <a:cxn ang="0">
                    <a:pos x="T6" y="T7"/>
                  </a:cxn>
                  <a:cxn ang="0">
                    <a:pos x="T8" y="T9"/>
                  </a:cxn>
                </a:cxnLst>
                <a:rect l="0" t="0" r="r" b="b"/>
                <a:pathLst>
                  <a:path w="7" h="26">
                    <a:moveTo>
                      <a:pt x="7" y="26"/>
                    </a:moveTo>
                    <a:lnTo>
                      <a:pt x="5" y="3"/>
                    </a:lnTo>
                    <a:lnTo>
                      <a:pt x="0" y="0"/>
                    </a:lnTo>
                    <a:lnTo>
                      <a:pt x="2" y="21"/>
                    </a:lnTo>
                    <a:lnTo>
                      <a:pt x="7" y="2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0" name="Freeform 893"/>
              <p:cNvSpPr>
                <a:spLocks/>
              </p:cNvSpPr>
              <p:nvPr/>
            </p:nvSpPr>
            <p:spPr bwMode="auto">
              <a:xfrm>
                <a:off x="-3813547" y="3973662"/>
                <a:ext cx="14287" cy="31750"/>
              </a:xfrm>
              <a:custGeom>
                <a:avLst/>
                <a:gdLst>
                  <a:gd name="T0" fmla="*/ 9 w 9"/>
                  <a:gd name="T1" fmla="*/ 20 h 20"/>
                  <a:gd name="T2" fmla="*/ 7 w 9"/>
                  <a:gd name="T3" fmla="*/ 0 h 20"/>
                  <a:gd name="T4" fmla="*/ 0 w 9"/>
                  <a:gd name="T5" fmla="*/ 0 h 20"/>
                  <a:gd name="T6" fmla="*/ 5 w 9"/>
                  <a:gd name="T7" fmla="*/ 16 h 20"/>
                  <a:gd name="T8" fmla="*/ 9 w 9"/>
                  <a:gd name="T9" fmla="*/ 20 h 20"/>
                </a:gdLst>
                <a:ahLst/>
                <a:cxnLst>
                  <a:cxn ang="0">
                    <a:pos x="T0" y="T1"/>
                  </a:cxn>
                  <a:cxn ang="0">
                    <a:pos x="T2" y="T3"/>
                  </a:cxn>
                  <a:cxn ang="0">
                    <a:pos x="T4" y="T5"/>
                  </a:cxn>
                  <a:cxn ang="0">
                    <a:pos x="T6" y="T7"/>
                  </a:cxn>
                  <a:cxn ang="0">
                    <a:pos x="T8" y="T9"/>
                  </a:cxn>
                </a:cxnLst>
                <a:rect l="0" t="0" r="r" b="b"/>
                <a:pathLst>
                  <a:path w="9" h="20">
                    <a:moveTo>
                      <a:pt x="9" y="20"/>
                    </a:moveTo>
                    <a:lnTo>
                      <a:pt x="7" y="0"/>
                    </a:lnTo>
                    <a:lnTo>
                      <a:pt x="0" y="0"/>
                    </a:lnTo>
                    <a:lnTo>
                      <a:pt x="5" y="16"/>
                    </a:lnTo>
                    <a:lnTo>
                      <a:pt x="9" y="2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1" name="Freeform 894"/>
              <p:cNvSpPr>
                <a:spLocks/>
              </p:cNvSpPr>
              <p:nvPr/>
            </p:nvSpPr>
            <p:spPr bwMode="auto">
              <a:xfrm>
                <a:off x="-3788147" y="3973662"/>
                <a:ext cx="9525" cy="42863"/>
              </a:xfrm>
              <a:custGeom>
                <a:avLst/>
                <a:gdLst>
                  <a:gd name="T0" fmla="*/ 6 w 6"/>
                  <a:gd name="T1" fmla="*/ 27 h 27"/>
                  <a:gd name="T2" fmla="*/ 6 w 6"/>
                  <a:gd name="T3" fmla="*/ 4 h 27"/>
                  <a:gd name="T4" fmla="*/ 0 w 6"/>
                  <a:gd name="T5" fmla="*/ 0 h 27"/>
                  <a:gd name="T6" fmla="*/ 2 w 6"/>
                  <a:gd name="T7" fmla="*/ 25 h 27"/>
                  <a:gd name="T8" fmla="*/ 6 w 6"/>
                  <a:gd name="T9" fmla="*/ 27 h 27"/>
                </a:gdLst>
                <a:ahLst/>
                <a:cxnLst>
                  <a:cxn ang="0">
                    <a:pos x="T0" y="T1"/>
                  </a:cxn>
                  <a:cxn ang="0">
                    <a:pos x="T2" y="T3"/>
                  </a:cxn>
                  <a:cxn ang="0">
                    <a:pos x="T4" y="T5"/>
                  </a:cxn>
                  <a:cxn ang="0">
                    <a:pos x="T6" y="T7"/>
                  </a:cxn>
                  <a:cxn ang="0">
                    <a:pos x="T8" y="T9"/>
                  </a:cxn>
                </a:cxnLst>
                <a:rect l="0" t="0" r="r" b="b"/>
                <a:pathLst>
                  <a:path w="6" h="27">
                    <a:moveTo>
                      <a:pt x="6" y="27"/>
                    </a:moveTo>
                    <a:lnTo>
                      <a:pt x="6" y="4"/>
                    </a:lnTo>
                    <a:lnTo>
                      <a:pt x="0" y="0"/>
                    </a:lnTo>
                    <a:lnTo>
                      <a:pt x="2" y="25"/>
                    </a:lnTo>
                    <a:lnTo>
                      <a:pt x="6" y="2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2" name="Freeform 895"/>
              <p:cNvSpPr>
                <a:spLocks/>
              </p:cNvSpPr>
              <p:nvPr/>
            </p:nvSpPr>
            <p:spPr bwMode="auto">
              <a:xfrm>
                <a:off x="-3859585" y="3881587"/>
                <a:ext cx="141287" cy="80963"/>
              </a:xfrm>
              <a:custGeom>
                <a:avLst/>
                <a:gdLst>
                  <a:gd name="T0" fmla="*/ 2 w 89"/>
                  <a:gd name="T1" fmla="*/ 23 h 51"/>
                  <a:gd name="T2" fmla="*/ 69 w 89"/>
                  <a:gd name="T3" fmla="*/ 51 h 51"/>
                  <a:gd name="T4" fmla="*/ 89 w 89"/>
                  <a:gd name="T5" fmla="*/ 33 h 51"/>
                  <a:gd name="T6" fmla="*/ 87 w 89"/>
                  <a:gd name="T7" fmla="*/ 14 h 51"/>
                  <a:gd name="T8" fmla="*/ 29 w 89"/>
                  <a:gd name="T9" fmla="*/ 0 h 51"/>
                  <a:gd name="T10" fmla="*/ 29 w 89"/>
                  <a:gd name="T11" fmla="*/ 12 h 51"/>
                  <a:gd name="T12" fmla="*/ 72 w 89"/>
                  <a:gd name="T13" fmla="*/ 19 h 51"/>
                  <a:gd name="T14" fmla="*/ 74 w 89"/>
                  <a:gd name="T15" fmla="*/ 35 h 51"/>
                  <a:gd name="T16" fmla="*/ 69 w 89"/>
                  <a:gd name="T17" fmla="*/ 42 h 51"/>
                  <a:gd name="T18" fmla="*/ 0 w 89"/>
                  <a:gd name="T19" fmla="*/ 16 h 51"/>
                  <a:gd name="T20" fmla="*/ 2 w 89"/>
                  <a:gd name="T21" fmla="*/ 2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51">
                    <a:moveTo>
                      <a:pt x="2" y="23"/>
                    </a:moveTo>
                    <a:lnTo>
                      <a:pt x="69" y="51"/>
                    </a:lnTo>
                    <a:lnTo>
                      <a:pt x="89" y="33"/>
                    </a:lnTo>
                    <a:lnTo>
                      <a:pt x="87" y="14"/>
                    </a:lnTo>
                    <a:lnTo>
                      <a:pt x="29" y="0"/>
                    </a:lnTo>
                    <a:lnTo>
                      <a:pt x="29" y="12"/>
                    </a:lnTo>
                    <a:lnTo>
                      <a:pt x="72" y="19"/>
                    </a:lnTo>
                    <a:lnTo>
                      <a:pt x="74" y="35"/>
                    </a:lnTo>
                    <a:lnTo>
                      <a:pt x="69" y="42"/>
                    </a:lnTo>
                    <a:lnTo>
                      <a:pt x="0" y="16"/>
                    </a:lnTo>
                    <a:lnTo>
                      <a:pt x="2" y="2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3" name="Freeform 896"/>
              <p:cNvSpPr>
                <a:spLocks/>
              </p:cNvSpPr>
              <p:nvPr/>
            </p:nvSpPr>
            <p:spPr bwMode="auto">
              <a:xfrm>
                <a:off x="-3724647" y="3845074"/>
                <a:ext cx="379412" cy="274638"/>
              </a:xfrm>
              <a:custGeom>
                <a:avLst/>
                <a:gdLst>
                  <a:gd name="T0" fmla="*/ 212 w 239"/>
                  <a:gd name="T1" fmla="*/ 12 h 173"/>
                  <a:gd name="T2" fmla="*/ 203 w 239"/>
                  <a:gd name="T3" fmla="*/ 0 h 173"/>
                  <a:gd name="T4" fmla="*/ 109 w 239"/>
                  <a:gd name="T5" fmla="*/ 19 h 173"/>
                  <a:gd name="T6" fmla="*/ 80 w 239"/>
                  <a:gd name="T7" fmla="*/ 23 h 173"/>
                  <a:gd name="T8" fmla="*/ 25 w 239"/>
                  <a:gd name="T9" fmla="*/ 39 h 173"/>
                  <a:gd name="T10" fmla="*/ 22 w 239"/>
                  <a:gd name="T11" fmla="*/ 72 h 173"/>
                  <a:gd name="T12" fmla="*/ 0 w 239"/>
                  <a:gd name="T13" fmla="*/ 83 h 173"/>
                  <a:gd name="T14" fmla="*/ 11 w 239"/>
                  <a:gd name="T15" fmla="*/ 173 h 173"/>
                  <a:gd name="T16" fmla="*/ 71 w 239"/>
                  <a:gd name="T17" fmla="*/ 148 h 173"/>
                  <a:gd name="T18" fmla="*/ 73 w 239"/>
                  <a:gd name="T19" fmla="*/ 141 h 173"/>
                  <a:gd name="T20" fmla="*/ 73 w 239"/>
                  <a:gd name="T21" fmla="*/ 138 h 173"/>
                  <a:gd name="T22" fmla="*/ 80 w 239"/>
                  <a:gd name="T23" fmla="*/ 134 h 173"/>
                  <a:gd name="T24" fmla="*/ 85 w 239"/>
                  <a:gd name="T25" fmla="*/ 134 h 173"/>
                  <a:gd name="T26" fmla="*/ 87 w 239"/>
                  <a:gd name="T27" fmla="*/ 134 h 173"/>
                  <a:gd name="T28" fmla="*/ 103 w 239"/>
                  <a:gd name="T29" fmla="*/ 131 h 173"/>
                  <a:gd name="T30" fmla="*/ 105 w 239"/>
                  <a:gd name="T31" fmla="*/ 131 h 173"/>
                  <a:gd name="T32" fmla="*/ 109 w 239"/>
                  <a:gd name="T33" fmla="*/ 129 h 173"/>
                  <a:gd name="T34" fmla="*/ 116 w 239"/>
                  <a:gd name="T35" fmla="*/ 129 h 173"/>
                  <a:gd name="T36" fmla="*/ 118 w 239"/>
                  <a:gd name="T37" fmla="*/ 129 h 173"/>
                  <a:gd name="T38" fmla="*/ 118 w 239"/>
                  <a:gd name="T39" fmla="*/ 127 h 173"/>
                  <a:gd name="T40" fmla="*/ 125 w 239"/>
                  <a:gd name="T41" fmla="*/ 118 h 173"/>
                  <a:gd name="T42" fmla="*/ 129 w 239"/>
                  <a:gd name="T43" fmla="*/ 111 h 173"/>
                  <a:gd name="T44" fmla="*/ 138 w 239"/>
                  <a:gd name="T45" fmla="*/ 99 h 173"/>
                  <a:gd name="T46" fmla="*/ 145 w 239"/>
                  <a:gd name="T47" fmla="*/ 95 h 173"/>
                  <a:gd name="T48" fmla="*/ 154 w 239"/>
                  <a:gd name="T49" fmla="*/ 85 h 173"/>
                  <a:gd name="T50" fmla="*/ 160 w 239"/>
                  <a:gd name="T51" fmla="*/ 83 h 173"/>
                  <a:gd name="T52" fmla="*/ 167 w 239"/>
                  <a:gd name="T53" fmla="*/ 81 h 173"/>
                  <a:gd name="T54" fmla="*/ 176 w 239"/>
                  <a:gd name="T55" fmla="*/ 79 h 173"/>
                  <a:gd name="T56" fmla="*/ 185 w 239"/>
                  <a:gd name="T57" fmla="*/ 79 h 173"/>
                  <a:gd name="T58" fmla="*/ 190 w 239"/>
                  <a:gd name="T59" fmla="*/ 79 h 173"/>
                  <a:gd name="T60" fmla="*/ 198 w 239"/>
                  <a:gd name="T61" fmla="*/ 79 h 173"/>
                  <a:gd name="T62" fmla="*/ 207 w 239"/>
                  <a:gd name="T63" fmla="*/ 79 h 173"/>
                  <a:gd name="T64" fmla="*/ 210 w 239"/>
                  <a:gd name="T65" fmla="*/ 79 h 173"/>
                  <a:gd name="T66" fmla="*/ 214 w 239"/>
                  <a:gd name="T67" fmla="*/ 81 h 173"/>
                  <a:gd name="T68" fmla="*/ 221 w 239"/>
                  <a:gd name="T69" fmla="*/ 81 h 173"/>
                  <a:gd name="T70" fmla="*/ 225 w 239"/>
                  <a:gd name="T71" fmla="*/ 83 h 173"/>
                  <a:gd name="T72" fmla="*/ 232 w 239"/>
                  <a:gd name="T73" fmla="*/ 85 h 173"/>
                  <a:gd name="T74" fmla="*/ 236 w 239"/>
                  <a:gd name="T75" fmla="*/ 85 h 173"/>
                  <a:gd name="T76" fmla="*/ 239 w 239"/>
                  <a:gd name="T77" fmla="*/ 85 h 173"/>
                  <a:gd name="T78" fmla="*/ 239 w 239"/>
                  <a:gd name="T79" fmla="*/ 90 h 173"/>
                  <a:gd name="T80" fmla="*/ 227 w 239"/>
                  <a:gd name="T81" fmla="*/ 21 h 173"/>
                  <a:gd name="T82" fmla="*/ 210 w 239"/>
                  <a:gd name="T83" fmla="*/ 16 h 173"/>
                  <a:gd name="T84" fmla="*/ 212 w 239"/>
                  <a:gd name="T85" fmla="*/ 1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9" h="173">
                    <a:moveTo>
                      <a:pt x="212" y="12"/>
                    </a:moveTo>
                    <a:lnTo>
                      <a:pt x="203" y="0"/>
                    </a:lnTo>
                    <a:lnTo>
                      <a:pt x="109" y="19"/>
                    </a:lnTo>
                    <a:lnTo>
                      <a:pt x="80" y="23"/>
                    </a:lnTo>
                    <a:lnTo>
                      <a:pt x="25" y="39"/>
                    </a:lnTo>
                    <a:lnTo>
                      <a:pt x="22" y="72"/>
                    </a:lnTo>
                    <a:lnTo>
                      <a:pt x="0" y="83"/>
                    </a:lnTo>
                    <a:lnTo>
                      <a:pt x="11" y="173"/>
                    </a:lnTo>
                    <a:lnTo>
                      <a:pt x="71" y="148"/>
                    </a:lnTo>
                    <a:lnTo>
                      <a:pt x="73" y="141"/>
                    </a:lnTo>
                    <a:lnTo>
                      <a:pt x="73" y="138"/>
                    </a:lnTo>
                    <a:lnTo>
                      <a:pt x="80" y="134"/>
                    </a:lnTo>
                    <a:lnTo>
                      <a:pt x="85" y="134"/>
                    </a:lnTo>
                    <a:lnTo>
                      <a:pt x="87" y="134"/>
                    </a:lnTo>
                    <a:lnTo>
                      <a:pt x="103" y="131"/>
                    </a:lnTo>
                    <a:lnTo>
                      <a:pt x="105" y="131"/>
                    </a:lnTo>
                    <a:lnTo>
                      <a:pt x="109" y="129"/>
                    </a:lnTo>
                    <a:lnTo>
                      <a:pt x="116" y="129"/>
                    </a:lnTo>
                    <a:lnTo>
                      <a:pt x="118" y="129"/>
                    </a:lnTo>
                    <a:lnTo>
                      <a:pt x="118" y="127"/>
                    </a:lnTo>
                    <a:lnTo>
                      <a:pt x="125" y="118"/>
                    </a:lnTo>
                    <a:lnTo>
                      <a:pt x="129" y="111"/>
                    </a:lnTo>
                    <a:lnTo>
                      <a:pt x="138" y="99"/>
                    </a:lnTo>
                    <a:lnTo>
                      <a:pt x="145" y="95"/>
                    </a:lnTo>
                    <a:lnTo>
                      <a:pt x="154" y="85"/>
                    </a:lnTo>
                    <a:lnTo>
                      <a:pt x="160" y="83"/>
                    </a:lnTo>
                    <a:lnTo>
                      <a:pt x="167" y="81"/>
                    </a:lnTo>
                    <a:lnTo>
                      <a:pt x="176" y="79"/>
                    </a:lnTo>
                    <a:lnTo>
                      <a:pt x="185" y="79"/>
                    </a:lnTo>
                    <a:lnTo>
                      <a:pt x="190" y="79"/>
                    </a:lnTo>
                    <a:lnTo>
                      <a:pt x="198" y="79"/>
                    </a:lnTo>
                    <a:lnTo>
                      <a:pt x="207" y="79"/>
                    </a:lnTo>
                    <a:lnTo>
                      <a:pt x="210" y="79"/>
                    </a:lnTo>
                    <a:lnTo>
                      <a:pt x="214" y="81"/>
                    </a:lnTo>
                    <a:lnTo>
                      <a:pt x="221" y="81"/>
                    </a:lnTo>
                    <a:lnTo>
                      <a:pt x="225" y="83"/>
                    </a:lnTo>
                    <a:lnTo>
                      <a:pt x="232" y="85"/>
                    </a:lnTo>
                    <a:lnTo>
                      <a:pt x="236" y="85"/>
                    </a:lnTo>
                    <a:lnTo>
                      <a:pt x="239" y="85"/>
                    </a:lnTo>
                    <a:lnTo>
                      <a:pt x="239" y="90"/>
                    </a:lnTo>
                    <a:lnTo>
                      <a:pt x="227" y="21"/>
                    </a:lnTo>
                    <a:lnTo>
                      <a:pt x="210" y="16"/>
                    </a:lnTo>
                    <a:lnTo>
                      <a:pt x="212"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4" name="Freeform 897"/>
              <p:cNvSpPr>
                <a:spLocks/>
              </p:cNvSpPr>
              <p:nvPr/>
            </p:nvSpPr>
            <p:spPr bwMode="auto">
              <a:xfrm>
                <a:off x="-3653210" y="3867299"/>
                <a:ext cx="236537" cy="77788"/>
              </a:xfrm>
              <a:custGeom>
                <a:avLst/>
                <a:gdLst>
                  <a:gd name="T0" fmla="*/ 0 w 149"/>
                  <a:gd name="T1" fmla="*/ 32 h 49"/>
                  <a:gd name="T2" fmla="*/ 0 w 149"/>
                  <a:gd name="T3" fmla="*/ 49 h 49"/>
                  <a:gd name="T4" fmla="*/ 149 w 149"/>
                  <a:gd name="T5" fmla="*/ 14 h 49"/>
                  <a:gd name="T6" fmla="*/ 147 w 149"/>
                  <a:gd name="T7" fmla="*/ 0 h 49"/>
                  <a:gd name="T8" fmla="*/ 0 w 149"/>
                  <a:gd name="T9" fmla="*/ 32 h 49"/>
                </a:gdLst>
                <a:ahLst/>
                <a:cxnLst>
                  <a:cxn ang="0">
                    <a:pos x="T0" y="T1"/>
                  </a:cxn>
                  <a:cxn ang="0">
                    <a:pos x="T2" y="T3"/>
                  </a:cxn>
                  <a:cxn ang="0">
                    <a:pos x="T4" y="T5"/>
                  </a:cxn>
                  <a:cxn ang="0">
                    <a:pos x="T6" y="T7"/>
                  </a:cxn>
                  <a:cxn ang="0">
                    <a:pos x="T8" y="T9"/>
                  </a:cxn>
                </a:cxnLst>
                <a:rect l="0" t="0" r="r" b="b"/>
                <a:pathLst>
                  <a:path w="149" h="49">
                    <a:moveTo>
                      <a:pt x="0" y="32"/>
                    </a:moveTo>
                    <a:lnTo>
                      <a:pt x="0" y="49"/>
                    </a:lnTo>
                    <a:lnTo>
                      <a:pt x="149" y="14"/>
                    </a:lnTo>
                    <a:lnTo>
                      <a:pt x="147"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5" name="Freeform 898"/>
              <p:cNvSpPr>
                <a:spLocks/>
              </p:cNvSpPr>
              <p:nvPr/>
            </p:nvSpPr>
            <p:spPr bwMode="auto">
              <a:xfrm>
                <a:off x="-3650035" y="4013349"/>
                <a:ext cx="6350" cy="19050"/>
              </a:xfrm>
              <a:custGeom>
                <a:avLst/>
                <a:gdLst>
                  <a:gd name="T0" fmla="*/ 2 w 4"/>
                  <a:gd name="T1" fmla="*/ 12 h 12"/>
                  <a:gd name="T2" fmla="*/ 4 w 4"/>
                  <a:gd name="T3" fmla="*/ 12 h 12"/>
                  <a:gd name="T4" fmla="*/ 4 w 4"/>
                  <a:gd name="T5" fmla="*/ 9 h 12"/>
                  <a:gd name="T6" fmla="*/ 4 w 4"/>
                  <a:gd name="T7" fmla="*/ 5 h 12"/>
                  <a:gd name="T8" fmla="*/ 4 w 4"/>
                  <a:gd name="T9" fmla="*/ 0 h 12"/>
                  <a:gd name="T10" fmla="*/ 2 w 4"/>
                  <a:gd name="T11" fmla="*/ 0 h 12"/>
                  <a:gd name="T12" fmla="*/ 0 w 4"/>
                  <a:gd name="T13" fmla="*/ 5 h 12"/>
                  <a:gd name="T14" fmla="*/ 0 w 4"/>
                  <a:gd name="T15" fmla="*/ 9 h 12"/>
                  <a:gd name="T16" fmla="*/ 2 w 4"/>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12"/>
                    </a:moveTo>
                    <a:lnTo>
                      <a:pt x="4" y="12"/>
                    </a:lnTo>
                    <a:lnTo>
                      <a:pt x="4" y="9"/>
                    </a:lnTo>
                    <a:lnTo>
                      <a:pt x="4" y="5"/>
                    </a:lnTo>
                    <a:lnTo>
                      <a:pt x="4" y="0"/>
                    </a:lnTo>
                    <a:lnTo>
                      <a:pt x="2" y="0"/>
                    </a:lnTo>
                    <a:lnTo>
                      <a:pt x="0" y="5"/>
                    </a:lnTo>
                    <a:lnTo>
                      <a:pt x="0" y="9"/>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6" name="Freeform 899"/>
              <p:cNvSpPr>
                <a:spLocks/>
              </p:cNvSpPr>
              <p:nvPr/>
            </p:nvSpPr>
            <p:spPr bwMode="auto">
              <a:xfrm>
                <a:off x="-3689722" y="4027637"/>
                <a:ext cx="7937" cy="11113"/>
              </a:xfrm>
              <a:custGeom>
                <a:avLst/>
                <a:gdLst>
                  <a:gd name="T0" fmla="*/ 3 w 5"/>
                  <a:gd name="T1" fmla="*/ 7 h 7"/>
                  <a:gd name="T2" fmla="*/ 5 w 5"/>
                  <a:gd name="T3" fmla="*/ 7 h 7"/>
                  <a:gd name="T4" fmla="*/ 3 w 5"/>
                  <a:gd name="T5" fmla="*/ 5 h 7"/>
                  <a:gd name="T6" fmla="*/ 3 w 5"/>
                  <a:gd name="T7" fmla="*/ 3 h 7"/>
                  <a:gd name="T8" fmla="*/ 3 w 5"/>
                  <a:gd name="T9" fmla="*/ 0 h 7"/>
                  <a:gd name="T10" fmla="*/ 0 w 5"/>
                  <a:gd name="T11" fmla="*/ 0 h 7"/>
                  <a:gd name="T12" fmla="*/ 0 w 5"/>
                  <a:gd name="T13" fmla="*/ 3 h 7"/>
                  <a:gd name="T14" fmla="*/ 0 w 5"/>
                  <a:gd name="T15" fmla="*/ 5 h 7"/>
                  <a:gd name="T16" fmla="*/ 0 w 5"/>
                  <a:gd name="T17" fmla="*/ 7 h 7"/>
                  <a:gd name="T18" fmla="*/ 3 w 5"/>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7">
                    <a:moveTo>
                      <a:pt x="3" y="7"/>
                    </a:moveTo>
                    <a:lnTo>
                      <a:pt x="5" y="7"/>
                    </a:lnTo>
                    <a:lnTo>
                      <a:pt x="3" y="5"/>
                    </a:lnTo>
                    <a:lnTo>
                      <a:pt x="3" y="3"/>
                    </a:lnTo>
                    <a:lnTo>
                      <a:pt x="3" y="0"/>
                    </a:lnTo>
                    <a:lnTo>
                      <a:pt x="0" y="0"/>
                    </a:lnTo>
                    <a:lnTo>
                      <a:pt x="0" y="3"/>
                    </a:lnTo>
                    <a:lnTo>
                      <a:pt x="0" y="5"/>
                    </a:lnTo>
                    <a:lnTo>
                      <a:pt x="0" y="7"/>
                    </a:lnTo>
                    <a:lnTo>
                      <a:pt x="3"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7" name="Freeform 900"/>
              <p:cNvSpPr>
                <a:spLocks/>
              </p:cNvSpPr>
              <p:nvPr/>
            </p:nvSpPr>
            <p:spPr bwMode="auto">
              <a:xfrm>
                <a:off x="-3710360" y="4032399"/>
                <a:ext cx="14287" cy="6350"/>
              </a:xfrm>
              <a:custGeom>
                <a:avLst/>
                <a:gdLst>
                  <a:gd name="T0" fmla="*/ 2 w 9"/>
                  <a:gd name="T1" fmla="*/ 4 h 4"/>
                  <a:gd name="T2" fmla="*/ 9 w 9"/>
                  <a:gd name="T3" fmla="*/ 4 h 4"/>
                  <a:gd name="T4" fmla="*/ 9 w 9"/>
                  <a:gd name="T5" fmla="*/ 0 h 4"/>
                  <a:gd name="T6" fmla="*/ 0 w 9"/>
                  <a:gd name="T7" fmla="*/ 0 h 4"/>
                  <a:gd name="T8" fmla="*/ 2 w 9"/>
                  <a:gd name="T9" fmla="*/ 0 h 4"/>
                  <a:gd name="T10" fmla="*/ 2 w 9"/>
                  <a:gd name="T11" fmla="*/ 4 h 4"/>
                </a:gdLst>
                <a:ahLst/>
                <a:cxnLst>
                  <a:cxn ang="0">
                    <a:pos x="T0" y="T1"/>
                  </a:cxn>
                  <a:cxn ang="0">
                    <a:pos x="T2" y="T3"/>
                  </a:cxn>
                  <a:cxn ang="0">
                    <a:pos x="T4" y="T5"/>
                  </a:cxn>
                  <a:cxn ang="0">
                    <a:pos x="T6" y="T7"/>
                  </a:cxn>
                  <a:cxn ang="0">
                    <a:pos x="T8" y="T9"/>
                  </a:cxn>
                  <a:cxn ang="0">
                    <a:pos x="T10" y="T11"/>
                  </a:cxn>
                </a:cxnLst>
                <a:rect l="0" t="0" r="r" b="b"/>
                <a:pathLst>
                  <a:path w="9" h="4">
                    <a:moveTo>
                      <a:pt x="2" y="4"/>
                    </a:moveTo>
                    <a:lnTo>
                      <a:pt x="9" y="4"/>
                    </a:lnTo>
                    <a:lnTo>
                      <a:pt x="9" y="0"/>
                    </a:lnTo>
                    <a:lnTo>
                      <a:pt x="0" y="0"/>
                    </a:lnTo>
                    <a:lnTo>
                      <a:pt x="2" y="0"/>
                    </a:lnTo>
                    <a:lnTo>
                      <a:pt x="2" y="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8" name="Freeform 901"/>
              <p:cNvSpPr>
                <a:spLocks/>
              </p:cNvSpPr>
              <p:nvPr/>
            </p:nvSpPr>
            <p:spPr bwMode="auto">
              <a:xfrm>
                <a:off x="-3611935" y="4005412"/>
                <a:ext cx="14287" cy="15875"/>
              </a:xfrm>
              <a:custGeom>
                <a:avLst/>
                <a:gdLst>
                  <a:gd name="T0" fmla="*/ 2 w 9"/>
                  <a:gd name="T1" fmla="*/ 10 h 10"/>
                  <a:gd name="T2" fmla="*/ 7 w 9"/>
                  <a:gd name="T3" fmla="*/ 10 h 10"/>
                  <a:gd name="T4" fmla="*/ 9 w 9"/>
                  <a:gd name="T5" fmla="*/ 10 h 10"/>
                  <a:gd name="T6" fmla="*/ 9 w 9"/>
                  <a:gd name="T7" fmla="*/ 7 h 10"/>
                  <a:gd name="T8" fmla="*/ 9 w 9"/>
                  <a:gd name="T9" fmla="*/ 0 h 10"/>
                  <a:gd name="T10" fmla="*/ 7 w 9"/>
                  <a:gd name="T11" fmla="*/ 0 h 10"/>
                  <a:gd name="T12" fmla="*/ 0 w 9"/>
                  <a:gd name="T13" fmla="*/ 0 h 10"/>
                  <a:gd name="T14" fmla="*/ 0 w 9"/>
                  <a:gd name="T15" fmla="*/ 5 h 10"/>
                  <a:gd name="T16" fmla="*/ 0 w 9"/>
                  <a:gd name="T17" fmla="*/ 7 h 10"/>
                  <a:gd name="T18" fmla="*/ 0 w 9"/>
                  <a:gd name="T19" fmla="*/ 10 h 10"/>
                  <a:gd name="T20" fmla="*/ 2 w 9"/>
                  <a:gd name="T2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0">
                    <a:moveTo>
                      <a:pt x="2" y="10"/>
                    </a:moveTo>
                    <a:lnTo>
                      <a:pt x="7" y="10"/>
                    </a:lnTo>
                    <a:lnTo>
                      <a:pt x="9" y="10"/>
                    </a:lnTo>
                    <a:lnTo>
                      <a:pt x="9" y="7"/>
                    </a:lnTo>
                    <a:lnTo>
                      <a:pt x="9" y="0"/>
                    </a:lnTo>
                    <a:lnTo>
                      <a:pt x="7" y="0"/>
                    </a:lnTo>
                    <a:lnTo>
                      <a:pt x="0" y="0"/>
                    </a:lnTo>
                    <a:lnTo>
                      <a:pt x="0" y="5"/>
                    </a:lnTo>
                    <a:lnTo>
                      <a:pt x="0" y="7"/>
                    </a:lnTo>
                    <a:lnTo>
                      <a:pt x="0" y="10"/>
                    </a:lnTo>
                    <a:lnTo>
                      <a:pt x="2" y="1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19" name="Freeform 902"/>
              <p:cNvSpPr>
                <a:spLocks/>
              </p:cNvSpPr>
              <p:nvPr/>
            </p:nvSpPr>
            <p:spPr bwMode="auto">
              <a:xfrm>
                <a:off x="-3569072" y="3995887"/>
                <a:ext cx="11112" cy="17463"/>
              </a:xfrm>
              <a:custGeom>
                <a:avLst/>
                <a:gdLst>
                  <a:gd name="T0" fmla="*/ 5 w 7"/>
                  <a:gd name="T1" fmla="*/ 11 h 11"/>
                  <a:gd name="T2" fmla="*/ 7 w 7"/>
                  <a:gd name="T3" fmla="*/ 6 h 11"/>
                  <a:gd name="T4" fmla="*/ 7 w 7"/>
                  <a:gd name="T5" fmla="*/ 4 h 11"/>
                  <a:gd name="T6" fmla="*/ 7 w 7"/>
                  <a:gd name="T7" fmla="*/ 2 h 11"/>
                  <a:gd name="T8" fmla="*/ 7 w 7"/>
                  <a:gd name="T9" fmla="*/ 0 h 11"/>
                  <a:gd name="T10" fmla="*/ 5 w 7"/>
                  <a:gd name="T11" fmla="*/ 0 h 11"/>
                  <a:gd name="T12" fmla="*/ 0 w 7"/>
                  <a:gd name="T13" fmla="*/ 2 h 11"/>
                  <a:gd name="T14" fmla="*/ 0 w 7"/>
                  <a:gd name="T15" fmla="*/ 6 h 11"/>
                  <a:gd name="T16" fmla="*/ 5 w 7"/>
                  <a:gd name="T1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5" y="11"/>
                    </a:moveTo>
                    <a:lnTo>
                      <a:pt x="7" y="6"/>
                    </a:lnTo>
                    <a:lnTo>
                      <a:pt x="7" y="4"/>
                    </a:lnTo>
                    <a:lnTo>
                      <a:pt x="7" y="2"/>
                    </a:lnTo>
                    <a:lnTo>
                      <a:pt x="7" y="0"/>
                    </a:lnTo>
                    <a:lnTo>
                      <a:pt x="5" y="0"/>
                    </a:lnTo>
                    <a:lnTo>
                      <a:pt x="0" y="2"/>
                    </a:lnTo>
                    <a:lnTo>
                      <a:pt x="0" y="6"/>
                    </a:lnTo>
                    <a:lnTo>
                      <a:pt x="5"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0" name="Freeform 903"/>
              <p:cNvSpPr>
                <a:spLocks/>
              </p:cNvSpPr>
              <p:nvPr/>
            </p:nvSpPr>
            <p:spPr bwMode="auto">
              <a:xfrm>
                <a:off x="-3543672" y="3991124"/>
                <a:ext cx="3175" cy="14288"/>
              </a:xfrm>
              <a:custGeom>
                <a:avLst/>
                <a:gdLst>
                  <a:gd name="T0" fmla="*/ 2 w 2"/>
                  <a:gd name="T1" fmla="*/ 9 h 9"/>
                  <a:gd name="T2" fmla="*/ 2 w 2"/>
                  <a:gd name="T3" fmla="*/ 9 h 9"/>
                  <a:gd name="T4" fmla="*/ 2 w 2"/>
                  <a:gd name="T5" fmla="*/ 7 h 9"/>
                  <a:gd name="T6" fmla="*/ 2 w 2"/>
                  <a:gd name="T7" fmla="*/ 3 h 9"/>
                  <a:gd name="T8" fmla="*/ 0 w 2"/>
                  <a:gd name="T9" fmla="*/ 0 h 9"/>
                  <a:gd name="T10" fmla="*/ 0 w 2"/>
                  <a:gd name="T11" fmla="*/ 5 h 9"/>
                  <a:gd name="T12" fmla="*/ 0 w 2"/>
                  <a:gd name="T13" fmla="*/ 7 h 9"/>
                  <a:gd name="T14" fmla="*/ 0 w 2"/>
                  <a:gd name="T15" fmla="*/ 9 h 9"/>
                  <a:gd name="T16" fmla="*/ 2 w 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9"/>
                    </a:moveTo>
                    <a:lnTo>
                      <a:pt x="2" y="9"/>
                    </a:lnTo>
                    <a:lnTo>
                      <a:pt x="2" y="7"/>
                    </a:lnTo>
                    <a:lnTo>
                      <a:pt x="2" y="3"/>
                    </a:lnTo>
                    <a:lnTo>
                      <a:pt x="0" y="0"/>
                    </a:lnTo>
                    <a:lnTo>
                      <a:pt x="0" y="5"/>
                    </a:lnTo>
                    <a:lnTo>
                      <a:pt x="0" y="7"/>
                    </a:lnTo>
                    <a:lnTo>
                      <a:pt x="0" y="9"/>
                    </a:lnTo>
                    <a:lnTo>
                      <a:pt x="2"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1" name="Freeform 904"/>
              <p:cNvSpPr>
                <a:spLocks/>
              </p:cNvSpPr>
              <p:nvPr/>
            </p:nvSpPr>
            <p:spPr bwMode="auto">
              <a:xfrm>
                <a:off x="-3526210" y="3987949"/>
                <a:ext cx="6350" cy="14288"/>
              </a:xfrm>
              <a:custGeom>
                <a:avLst/>
                <a:gdLst>
                  <a:gd name="T0" fmla="*/ 4 w 4"/>
                  <a:gd name="T1" fmla="*/ 9 h 9"/>
                  <a:gd name="T2" fmla="*/ 4 w 4"/>
                  <a:gd name="T3" fmla="*/ 7 h 9"/>
                  <a:gd name="T4" fmla="*/ 4 w 4"/>
                  <a:gd name="T5" fmla="*/ 5 h 9"/>
                  <a:gd name="T6" fmla="*/ 4 w 4"/>
                  <a:gd name="T7" fmla="*/ 0 h 9"/>
                  <a:gd name="T8" fmla="*/ 2 w 4"/>
                  <a:gd name="T9" fmla="*/ 0 h 9"/>
                  <a:gd name="T10" fmla="*/ 0 w 4"/>
                  <a:gd name="T11" fmla="*/ 0 h 9"/>
                  <a:gd name="T12" fmla="*/ 0 w 4"/>
                  <a:gd name="T13" fmla="*/ 5 h 9"/>
                  <a:gd name="T14" fmla="*/ 0 w 4"/>
                  <a:gd name="T15" fmla="*/ 7 h 9"/>
                  <a:gd name="T16" fmla="*/ 0 w 4"/>
                  <a:gd name="T17" fmla="*/ 9 h 9"/>
                  <a:gd name="T18" fmla="*/ 4 w 4"/>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9">
                    <a:moveTo>
                      <a:pt x="4" y="9"/>
                    </a:moveTo>
                    <a:lnTo>
                      <a:pt x="4" y="7"/>
                    </a:lnTo>
                    <a:lnTo>
                      <a:pt x="4" y="5"/>
                    </a:lnTo>
                    <a:lnTo>
                      <a:pt x="4" y="0"/>
                    </a:lnTo>
                    <a:lnTo>
                      <a:pt x="2" y="0"/>
                    </a:lnTo>
                    <a:lnTo>
                      <a:pt x="0" y="0"/>
                    </a:lnTo>
                    <a:lnTo>
                      <a:pt x="0" y="5"/>
                    </a:lnTo>
                    <a:lnTo>
                      <a:pt x="0" y="7"/>
                    </a:lnTo>
                    <a:lnTo>
                      <a:pt x="0"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2" name="Freeform 905"/>
              <p:cNvSpPr>
                <a:spLocks/>
              </p:cNvSpPr>
              <p:nvPr/>
            </p:nvSpPr>
            <p:spPr bwMode="auto">
              <a:xfrm>
                <a:off x="-3650035" y="3980012"/>
                <a:ext cx="6350" cy="11113"/>
              </a:xfrm>
              <a:custGeom>
                <a:avLst/>
                <a:gdLst>
                  <a:gd name="T0" fmla="*/ 2 w 4"/>
                  <a:gd name="T1" fmla="*/ 7 h 7"/>
                  <a:gd name="T2" fmla="*/ 2 w 4"/>
                  <a:gd name="T3" fmla="*/ 7 h 7"/>
                  <a:gd name="T4" fmla="*/ 4 w 4"/>
                  <a:gd name="T5" fmla="*/ 7 h 7"/>
                  <a:gd name="T6" fmla="*/ 4 w 4"/>
                  <a:gd name="T7" fmla="*/ 5 h 7"/>
                  <a:gd name="T8" fmla="*/ 4 w 4"/>
                  <a:gd name="T9" fmla="*/ 0 h 7"/>
                  <a:gd name="T10" fmla="*/ 2 w 4"/>
                  <a:gd name="T11" fmla="*/ 0 h 7"/>
                  <a:gd name="T12" fmla="*/ 0 w 4"/>
                  <a:gd name="T13" fmla="*/ 0 h 7"/>
                  <a:gd name="T14" fmla="*/ 0 w 4"/>
                  <a:gd name="T15" fmla="*/ 5 h 7"/>
                  <a:gd name="T16" fmla="*/ 0 w 4"/>
                  <a:gd name="T17" fmla="*/ 7 h 7"/>
                  <a:gd name="T18" fmla="*/ 2 w 4"/>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7">
                    <a:moveTo>
                      <a:pt x="2" y="7"/>
                    </a:moveTo>
                    <a:lnTo>
                      <a:pt x="2" y="7"/>
                    </a:lnTo>
                    <a:lnTo>
                      <a:pt x="4" y="7"/>
                    </a:lnTo>
                    <a:lnTo>
                      <a:pt x="4" y="5"/>
                    </a:lnTo>
                    <a:lnTo>
                      <a:pt x="4" y="0"/>
                    </a:lnTo>
                    <a:lnTo>
                      <a:pt x="2" y="0"/>
                    </a:lnTo>
                    <a:lnTo>
                      <a:pt x="0" y="0"/>
                    </a:lnTo>
                    <a:lnTo>
                      <a:pt x="0" y="5"/>
                    </a:lnTo>
                    <a:lnTo>
                      <a:pt x="0" y="7"/>
                    </a:lnTo>
                    <a:lnTo>
                      <a:pt x="2"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3" name="Freeform 906"/>
              <p:cNvSpPr>
                <a:spLocks/>
              </p:cNvSpPr>
              <p:nvPr/>
            </p:nvSpPr>
            <p:spPr bwMode="auto">
              <a:xfrm>
                <a:off x="-3689722" y="3991124"/>
                <a:ext cx="7937" cy="14288"/>
              </a:xfrm>
              <a:custGeom>
                <a:avLst/>
                <a:gdLst>
                  <a:gd name="T0" fmla="*/ 3 w 5"/>
                  <a:gd name="T1" fmla="*/ 9 h 9"/>
                  <a:gd name="T2" fmla="*/ 3 w 5"/>
                  <a:gd name="T3" fmla="*/ 9 h 9"/>
                  <a:gd name="T4" fmla="*/ 5 w 5"/>
                  <a:gd name="T5" fmla="*/ 9 h 9"/>
                  <a:gd name="T6" fmla="*/ 5 w 5"/>
                  <a:gd name="T7" fmla="*/ 5 h 9"/>
                  <a:gd name="T8" fmla="*/ 5 w 5"/>
                  <a:gd name="T9" fmla="*/ 0 h 9"/>
                  <a:gd name="T10" fmla="*/ 3 w 5"/>
                  <a:gd name="T11" fmla="*/ 0 h 9"/>
                  <a:gd name="T12" fmla="*/ 0 w 5"/>
                  <a:gd name="T13" fmla="*/ 0 h 9"/>
                  <a:gd name="T14" fmla="*/ 0 w 5"/>
                  <a:gd name="T15" fmla="*/ 5 h 9"/>
                  <a:gd name="T16" fmla="*/ 0 w 5"/>
                  <a:gd name="T17" fmla="*/ 9 h 9"/>
                  <a:gd name="T18" fmla="*/ 3 w 5"/>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3" y="9"/>
                    </a:moveTo>
                    <a:lnTo>
                      <a:pt x="3" y="9"/>
                    </a:lnTo>
                    <a:lnTo>
                      <a:pt x="5" y="9"/>
                    </a:lnTo>
                    <a:lnTo>
                      <a:pt x="5" y="5"/>
                    </a:lnTo>
                    <a:lnTo>
                      <a:pt x="5" y="0"/>
                    </a:lnTo>
                    <a:lnTo>
                      <a:pt x="3" y="0"/>
                    </a:lnTo>
                    <a:lnTo>
                      <a:pt x="0" y="0"/>
                    </a:lnTo>
                    <a:lnTo>
                      <a:pt x="0" y="5"/>
                    </a:lnTo>
                    <a:lnTo>
                      <a:pt x="0" y="9"/>
                    </a:lnTo>
                    <a:lnTo>
                      <a:pt x="3"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4" name="Freeform 907"/>
              <p:cNvSpPr>
                <a:spLocks/>
              </p:cNvSpPr>
              <p:nvPr/>
            </p:nvSpPr>
            <p:spPr bwMode="auto">
              <a:xfrm>
                <a:off x="-3710360" y="3991124"/>
                <a:ext cx="14287" cy="22225"/>
              </a:xfrm>
              <a:custGeom>
                <a:avLst/>
                <a:gdLst>
                  <a:gd name="T0" fmla="*/ 4 w 9"/>
                  <a:gd name="T1" fmla="*/ 9 h 14"/>
                  <a:gd name="T2" fmla="*/ 4 w 9"/>
                  <a:gd name="T3" fmla="*/ 9 h 14"/>
                  <a:gd name="T4" fmla="*/ 9 w 9"/>
                  <a:gd name="T5" fmla="*/ 9 h 14"/>
                  <a:gd name="T6" fmla="*/ 9 w 9"/>
                  <a:gd name="T7" fmla="*/ 3 h 14"/>
                  <a:gd name="T8" fmla="*/ 9 w 9"/>
                  <a:gd name="T9" fmla="*/ 0 h 14"/>
                  <a:gd name="T10" fmla="*/ 4 w 9"/>
                  <a:gd name="T11" fmla="*/ 0 h 14"/>
                  <a:gd name="T12" fmla="*/ 0 w 9"/>
                  <a:gd name="T13" fmla="*/ 0 h 14"/>
                  <a:gd name="T14" fmla="*/ 0 w 9"/>
                  <a:gd name="T15" fmla="*/ 3 h 14"/>
                  <a:gd name="T16" fmla="*/ 0 w 9"/>
                  <a:gd name="T17" fmla="*/ 9 h 14"/>
                  <a:gd name="T18" fmla="*/ 0 w 9"/>
                  <a:gd name="T19" fmla="*/ 14 h 14"/>
                  <a:gd name="T20" fmla="*/ 4 w 9"/>
                  <a:gd name="T2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4">
                    <a:moveTo>
                      <a:pt x="4" y="9"/>
                    </a:moveTo>
                    <a:lnTo>
                      <a:pt x="4" y="9"/>
                    </a:lnTo>
                    <a:lnTo>
                      <a:pt x="9" y="9"/>
                    </a:lnTo>
                    <a:lnTo>
                      <a:pt x="9" y="3"/>
                    </a:lnTo>
                    <a:lnTo>
                      <a:pt x="9" y="0"/>
                    </a:lnTo>
                    <a:lnTo>
                      <a:pt x="4" y="0"/>
                    </a:lnTo>
                    <a:lnTo>
                      <a:pt x="0" y="0"/>
                    </a:lnTo>
                    <a:lnTo>
                      <a:pt x="0" y="3"/>
                    </a:lnTo>
                    <a:lnTo>
                      <a:pt x="0" y="9"/>
                    </a:lnTo>
                    <a:lnTo>
                      <a:pt x="0" y="14"/>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5" name="Freeform 908"/>
              <p:cNvSpPr>
                <a:spLocks/>
              </p:cNvSpPr>
              <p:nvPr/>
            </p:nvSpPr>
            <p:spPr bwMode="auto">
              <a:xfrm>
                <a:off x="-3611935" y="3970487"/>
                <a:ext cx="11112" cy="17463"/>
              </a:xfrm>
              <a:custGeom>
                <a:avLst/>
                <a:gdLst>
                  <a:gd name="T0" fmla="*/ 2 w 7"/>
                  <a:gd name="T1" fmla="*/ 6 h 11"/>
                  <a:gd name="T2" fmla="*/ 2 w 7"/>
                  <a:gd name="T3" fmla="*/ 6 h 11"/>
                  <a:gd name="T4" fmla="*/ 7 w 7"/>
                  <a:gd name="T5" fmla="*/ 6 h 11"/>
                  <a:gd name="T6" fmla="*/ 7 w 7"/>
                  <a:gd name="T7" fmla="*/ 0 h 11"/>
                  <a:gd name="T8" fmla="*/ 2 w 7"/>
                  <a:gd name="T9" fmla="*/ 0 h 11"/>
                  <a:gd name="T10" fmla="*/ 0 w 7"/>
                  <a:gd name="T11" fmla="*/ 0 h 11"/>
                  <a:gd name="T12" fmla="*/ 0 w 7"/>
                  <a:gd name="T13" fmla="*/ 2 h 11"/>
                  <a:gd name="T14" fmla="*/ 0 w 7"/>
                  <a:gd name="T15" fmla="*/ 6 h 11"/>
                  <a:gd name="T16" fmla="*/ 0 w 7"/>
                  <a:gd name="T17" fmla="*/ 11 h 11"/>
                  <a:gd name="T18" fmla="*/ 2 w 7"/>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1">
                    <a:moveTo>
                      <a:pt x="2" y="6"/>
                    </a:moveTo>
                    <a:lnTo>
                      <a:pt x="2" y="6"/>
                    </a:lnTo>
                    <a:lnTo>
                      <a:pt x="7" y="6"/>
                    </a:lnTo>
                    <a:lnTo>
                      <a:pt x="7" y="0"/>
                    </a:lnTo>
                    <a:lnTo>
                      <a:pt x="2" y="0"/>
                    </a:lnTo>
                    <a:lnTo>
                      <a:pt x="0" y="0"/>
                    </a:lnTo>
                    <a:lnTo>
                      <a:pt x="0" y="2"/>
                    </a:lnTo>
                    <a:lnTo>
                      <a:pt x="0" y="6"/>
                    </a:lnTo>
                    <a:lnTo>
                      <a:pt x="0" y="11"/>
                    </a:lnTo>
                    <a:lnTo>
                      <a:pt x="2" y="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6" name="Freeform 909"/>
              <p:cNvSpPr>
                <a:spLocks/>
              </p:cNvSpPr>
              <p:nvPr/>
            </p:nvSpPr>
            <p:spPr bwMode="auto">
              <a:xfrm>
                <a:off x="-3569072" y="3959374"/>
                <a:ext cx="14287" cy="14288"/>
              </a:xfrm>
              <a:custGeom>
                <a:avLst/>
                <a:gdLst>
                  <a:gd name="T0" fmla="*/ 7 w 9"/>
                  <a:gd name="T1" fmla="*/ 9 h 9"/>
                  <a:gd name="T2" fmla="*/ 7 w 9"/>
                  <a:gd name="T3" fmla="*/ 9 h 9"/>
                  <a:gd name="T4" fmla="*/ 9 w 9"/>
                  <a:gd name="T5" fmla="*/ 9 h 9"/>
                  <a:gd name="T6" fmla="*/ 7 w 9"/>
                  <a:gd name="T7" fmla="*/ 7 h 9"/>
                  <a:gd name="T8" fmla="*/ 7 w 9"/>
                  <a:gd name="T9" fmla="*/ 0 h 9"/>
                  <a:gd name="T10" fmla="*/ 0 w 9"/>
                  <a:gd name="T11" fmla="*/ 2 h 9"/>
                  <a:gd name="T12" fmla="*/ 0 w 9"/>
                  <a:gd name="T13" fmla="*/ 7 h 9"/>
                  <a:gd name="T14" fmla="*/ 0 w 9"/>
                  <a:gd name="T15" fmla="*/ 9 h 9"/>
                  <a:gd name="T16" fmla="*/ 7 w 9"/>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9"/>
                    </a:moveTo>
                    <a:lnTo>
                      <a:pt x="7" y="9"/>
                    </a:lnTo>
                    <a:lnTo>
                      <a:pt x="9" y="9"/>
                    </a:lnTo>
                    <a:lnTo>
                      <a:pt x="7" y="7"/>
                    </a:lnTo>
                    <a:lnTo>
                      <a:pt x="7" y="0"/>
                    </a:lnTo>
                    <a:lnTo>
                      <a:pt x="0" y="2"/>
                    </a:lnTo>
                    <a:lnTo>
                      <a:pt x="0" y="7"/>
                    </a:lnTo>
                    <a:lnTo>
                      <a:pt x="0"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7" name="Freeform 910"/>
              <p:cNvSpPr>
                <a:spLocks/>
              </p:cNvSpPr>
              <p:nvPr/>
            </p:nvSpPr>
            <p:spPr bwMode="auto">
              <a:xfrm>
                <a:off x="-3551610" y="3959374"/>
                <a:ext cx="17462" cy="14288"/>
              </a:xfrm>
              <a:custGeom>
                <a:avLst/>
                <a:gdLst>
                  <a:gd name="T0" fmla="*/ 7 w 11"/>
                  <a:gd name="T1" fmla="*/ 9 h 9"/>
                  <a:gd name="T2" fmla="*/ 7 w 11"/>
                  <a:gd name="T3" fmla="*/ 9 h 9"/>
                  <a:gd name="T4" fmla="*/ 11 w 11"/>
                  <a:gd name="T5" fmla="*/ 7 h 9"/>
                  <a:gd name="T6" fmla="*/ 11 w 11"/>
                  <a:gd name="T7" fmla="*/ 0 h 9"/>
                  <a:gd name="T8" fmla="*/ 9 w 11"/>
                  <a:gd name="T9" fmla="*/ 0 h 9"/>
                  <a:gd name="T10" fmla="*/ 5 w 11"/>
                  <a:gd name="T11" fmla="*/ 0 h 9"/>
                  <a:gd name="T12" fmla="*/ 0 w 11"/>
                  <a:gd name="T13" fmla="*/ 0 h 9"/>
                  <a:gd name="T14" fmla="*/ 5 w 11"/>
                  <a:gd name="T15" fmla="*/ 2 h 9"/>
                  <a:gd name="T16" fmla="*/ 5 w 11"/>
                  <a:gd name="T17" fmla="*/ 7 h 9"/>
                  <a:gd name="T18" fmla="*/ 5 w 11"/>
                  <a:gd name="T19" fmla="*/ 9 h 9"/>
                  <a:gd name="T20" fmla="*/ 7 w 11"/>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9">
                    <a:moveTo>
                      <a:pt x="7" y="9"/>
                    </a:moveTo>
                    <a:lnTo>
                      <a:pt x="7" y="9"/>
                    </a:lnTo>
                    <a:lnTo>
                      <a:pt x="11" y="7"/>
                    </a:lnTo>
                    <a:lnTo>
                      <a:pt x="11" y="0"/>
                    </a:lnTo>
                    <a:lnTo>
                      <a:pt x="9" y="0"/>
                    </a:lnTo>
                    <a:lnTo>
                      <a:pt x="5" y="0"/>
                    </a:lnTo>
                    <a:lnTo>
                      <a:pt x="0" y="0"/>
                    </a:lnTo>
                    <a:lnTo>
                      <a:pt x="5" y="2"/>
                    </a:lnTo>
                    <a:lnTo>
                      <a:pt x="5" y="7"/>
                    </a:lnTo>
                    <a:lnTo>
                      <a:pt x="5"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8" name="Freeform 911"/>
              <p:cNvSpPr>
                <a:spLocks/>
              </p:cNvSpPr>
              <p:nvPr/>
            </p:nvSpPr>
            <p:spPr bwMode="auto">
              <a:xfrm>
                <a:off x="-3534147" y="3948262"/>
                <a:ext cx="14287" cy="17463"/>
              </a:xfrm>
              <a:custGeom>
                <a:avLst/>
                <a:gdLst>
                  <a:gd name="T0" fmla="*/ 7 w 9"/>
                  <a:gd name="T1" fmla="*/ 11 h 11"/>
                  <a:gd name="T2" fmla="*/ 9 w 9"/>
                  <a:gd name="T3" fmla="*/ 11 h 11"/>
                  <a:gd name="T4" fmla="*/ 9 w 9"/>
                  <a:gd name="T5" fmla="*/ 9 h 11"/>
                  <a:gd name="T6" fmla="*/ 9 w 9"/>
                  <a:gd name="T7" fmla="*/ 4 h 11"/>
                  <a:gd name="T8" fmla="*/ 7 w 9"/>
                  <a:gd name="T9" fmla="*/ 0 h 11"/>
                  <a:gd name="T10" fmla="*/ 0 w 9"/>
                  <a:gd name="T11" fmla="*/ 4 h 11"/>
                  <a:gd name="T12" fmla="*/ 0 w 9"/>
                  <a:gd name="T13" fmla="*/ 9 h 11"/>
                  <a:gd name="T14" fmla="*/ 7 w 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7" y="11"/>
                    </a:moveTo>
                    <a:lnTo>
                      <a:pt x="9" y="11"/>
                    </a:lnTo>
                    <a:lnTo>
                      <a:pt x="9" y="9"/>
                    </a:lnTo>
                    <a:lnTo>
                      <a:pt x="9" y="4"/>
                    </a:lnTo>
                    <a:lnTo>
                      <a:pt x="7" y="0"/>
                    </a:lnTo>
                    <a:lnTo>
                      <a:pt x="0" y="4"/>
                    </a:lnTo>
                    <a:lnTo>
                      <a:pt x="0" y="9"/>
                    </a:lnTo>
                    <a:lnTo>
                      <a:pt x="7"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29" name="Freeform 912"/>
              <p:cNvSpPr>
                <a:spLocks/>
              </p:cNvSpPr>
              <p:nvPr/>
            </p:nvSpPr>
            <p:spPr bwMode="auto">
              <a:xfrm>
                <a:off x="-3396035" y="3926037"/>
                <a:ext cx="11112" cy="11113"/>
              </a:xfrm>
              <a:custGeom>
                <a:avLst/>
                <a:gdLst>
                  <a:gd name="T0" fmla="*/ 5 w 7"/>
                  <a:gd name="T1" fmla="*/ 7 h 7"/>
                  <a:gd name="T2" fmla="*/ 7 w 7"/>
                  <a:gd name="T3" fmla="*/ 7 h 7"/>
                  <a:gd name="T4" fmla="*/ 7 w 7"/>
                  <a:gd name="T5" fmla="*/ 5 h 7"/>
                  <a:gd name="T6" fmla="*/ 7 w 7"/>
                  <a:gd name="T7" fmla="*/ 0 h 7"/>
                  <a:gd name="T8" fmla="*/ 5 w 7"/>
                  <a:gd name="T9" fmla="*/ 0 h 7"/>
                  <a:gd name="T10" fmla="*/ 0 w 7"/>
                  <a:gd name="T11" fmla="*/ 0 h 7"/>
                  <a:gd name="T12" fmla="*/ 3 w 7"/>
                  <a:gd name="T13" fmla="*/ 5 h 7"/>
                  <a:gd name="T14" fmla="*/ 5 w 7"/>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7">
                    <a:moveTo>
                      <a:pt x="5" y="7"/>
                    </a:moveTo>
                    <a:lnTo>
                      <a:pt x="7" y="7"/>
                    </a:lnTo>
                    <a:lnTo>
                      <a:pt x="7" y="5"/>
                    </a:lnTo>
                    <a:lnTo>
                      <a:pt x="7" y="0"/>
                    </a:lnTo>
                    <a:lnTo>
                      <a:pt x="5" y="0"/>
                    </a:lnTo>
                    <a:lnTo>
                      <a:pt x="0" y="0"/>
                    </a:lnTo>
                    <a:lnTo>
                      <a:pt x="3" y="5"/>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0" name="Freeform 913"/>
              <p:cNvSpPr>
                <a:spLocks/>
              </p:cNvSpPr>
              <p:nvPr/>
            </p:nvSpPr>
            <p:spPr bwMode="auto">
              <a:xfrm>
                <a:off x="-3410322" y="3926037"/>
                <a:ext cx="14287" cy="11113"/>
              </a:xfrm>
              <a:custGeom>
                <a:avLst/>
                <a:gdLst>
                  <a:gd name="T0" fmla="*/ 5 w 9"/>
                  <a:gd name="T1" fmla="*/ 7 h 7"/>
                  <a:gd name="T2" fmla="*/ 5 w 9"/>
                  <a:gd name="T3" fmla="*/ 7 h 7"/>
                  <a:gd name="T4" fmla="*/ 9 w 9"/>
                  <a:gd name="T5" fmla="*/ 7 h 7"/>
                  <a:gd name="T6" fmla="*/ 9 w 9"/>
                  <a:gd name="T7" fmla="*/ 5 h 7"/>
                  <a:gd name="T8" fmla="*/ 9 w 9"/>
                  <a:gd name="T9" fmla="*/ 2 h 7"/>
                  <a:gd name="T10" fmla="*/ 9 w 9"/>
                  <a:gd name="T11" fmla="*/ 0 h 7"/>
                  <a:gd name="T12" fmla="*/ 5 w 9"/>
                  <a:gd name="T13" fmla="*/ 0 h 7"/>
                  <a:gd name="T14" fmla="*/ 0 w 9"/>
                  <a:gd name="T15" fmla="*/ 0 h 7"/>
                  <a:gd name="T16" fmla="*/ 0 w 9"/>
                  <a:gd name="T17" fmla="*/ 2 h 7"/>
                  <a:gd name="T18" fmla="*/ 0 w 9"/>
                  <a:gd name="T19" fmla="*/ 7 h 7"/>
                  <a:gd name="T20" fmla="*/ 5 w 9"/>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5" y="7"/>
                    </a:moveTo>
                    <a:lnTo>
                      <a:pt x="5" y="7"/>
                    </a:lnTo>
                    <a:lnTo>
                      <a:pt x="9" y="7"/>
                    </a:lnTo>
                    <a:lnTo>
                      <a:pt x="9" y="5"/>
                    </a:lnTo>
                    <a:lnTo>
                      <a:pt x="9" y="2"/>
                    </a:lnTo>
                    <a:lnTo>
                      <a:pt x="9" y="0"/>
                    </a:lnTo>
                    <a:lnTo>
                      <a:pt x="5" y="0"/>
                    </a:lnTo>
                    <a:lnTo>
                      <a:pt x="0" y="0"/>
                    </a:lnTo>
                    <a:lnTo>
                      <a:pt x="0" y="2"/>
                    </a:lnTo>
                    <a:lnTo>
                      <a:pt x="0" y="7"/>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1" name="Freeform 914"/>
              <p:cNvSpPr>
                <a:spLocks/>
              </p:cNvSpPr>
              <p:nvPr/>
            </p:nvSpPr>
            <p:spPr bwMode="auto">
              <a:xfrm>
                <a:off x="-3483347" y="3940324"/>
                <a:ext cx="12700" cy="14288"/>
              </a:xfrm>
              <a:custGeom>
                <a:avLst/>
                <a:gdLst>
                  <a:gd name="T0" fmla="*/ 4 w 8"/>
                  <a:gd name="T1" fmla="*/ 9 h 9"/>
                  <a:gd name="T2" fmla="*/ 4 w 8"/>
                  <a:gd name="T3" fmla="*/ 9 h 9"/>
                  <a:gd name="T4" fmla="*/ 8 w 8"/>
                  <a:gd name="T5" fmla="*/ 5 h 9"/>
                  <a:gd name="T6" fmla="*/ 8 w 8"/>
                  <a:gd name="T7" fmla="*/ 3 h 9"/>
                  <a:gd name="T8" fmla="*/ 8 w 8"/>
                  <a:gd name="T9" fmla="*/ 0 h 9"/>
                  <a:gd name="T10" fmla="*/ 4 w 8"/>
                  <a:gd name="T11" fmla="*/ 0 h 9"/>
                  <a:gd name="T12" fmla="*/ 0 w 8"/>
                  <a:gd name="T13" fmla="*/ 0 h 9"/>
                  <a:gd name="T14" fmla="*/ 2 w 8"/>
                  <a:gd name="T15" fmla="*/ 5 h 9"/>
                  <a:gd name="T16" fmla="*/ 2 w 8"/>
                  <a:gd name="T17" fmla="*/ 9 h 9"/>
                  <a:gd name="T18" fmla="*/ 4 w 8"/>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9">
                    <a:moveTo>
                      <a:pt x="4" y="9"/>
                    </a:moveTo>
                    <a:lnTo>
                      <a:pt x="4" y="9"/>
                    </a:lnTo>
                    <a:lnTo>
                      <a:pt x="8" y="5"/>
                    </a:lnTo>
                    <a:lnTo>
                      <a:pt x="8" y="3"/>
                    </a:lnTo>
                    <a:lnTo>
                      <a:pt x="8" y="0"/>
                    </a:lnTo>
                    <a:lnTo>
                      <a:pt x="4" y="0"/>
                    </a:lnTo>
                    <a:lnTo>
                      <a:pt x="0" y="0"/>
                    </a:lnTo>
                    <a:lnTo>
                      <a:pt x="2" y="5"/>
                    </a:lnTo>
                    <a:lnTo>
                      <a:pt x="2"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2" name="Freeform 915"/>
              <p:cNvSpPr>
                <a:spLocks/>
              </p:cNvSpPr>
              <p:nvPr/>
            </p:nvSpPr>
            <p:spPr bwMode="auto">
              <a:xfrm>
                <a:off x="-3445247" y="3929212"/>
                <a:ext cx="7937" cy="19050"/>
              </a:xfrm>
              <a:custGeom>
                <a:avLst/>
                <a:gdLst>
                  <a:gd name="T0" fmla="*/ 2 w 5"/>
                  <a:gd name="T1" fmla="*/ 12 h 12"/>
                  <a:gd name="T2" fmla="*/ 2 w 5"/>
                  <a:gd name="T3" fmla="*/ 12 h 12"/>
                  <a:gd name="T4" fmla="*/ 5 w 5"/>
                  <a:gd name="T5" fmla="*/ 10 h 12"/>
                  <a:gd name="T6" fmla="*/ 5 w 5"/>
                  <a:gd name="T7" fmla="*/ 5 h 12"/>
                  <a:gd name="T8" fmla="*/ 0 w 5"/>
                  <a:gd name="T9" fmla="*/ 0 h 12"/>
                  <a:gd name="T10" fmla="*/ 0 w 5"/>
                  <a:gd name="T11" fmla="*/ 5 h 12"/>
                  <a:gd name="T12" fmla="*/ 0 w 5"/>
                  <a:gd name="T13" fmla="*/ 10 h 12"/>
                  <a:gd name="T14" fmla="*/ 2 w 5"/>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2">
                    <a:moveTo>
                      <a:pt x="2" y="12"/>
                    </a:moveTo>
                    <a:lnTo>
                      <a:pt x="2" y="12"/>
                    </a:lnTo>
                    <a:lnTo>
                      <a:pt x="5" y="10"/>
                    </a:lnTo>
                    <a:lnTo>
                      <a:pt x="5" y="5"/>
                    </a:lnTo>
                    <a:lnTo>
                      <a:pt x="0" y="0"/>
                    </a:lnTo>
                    <a:lnTo>
                      <a:pt x="0" y="5"/>
                    </a:lnTo>
                    <a:lnTo>
                      <a:pt x="0" y="10"/>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3" name="Freeform 916"/>
              <p:cNvSpPr>
                <a:spLocks/>
              </p:cNvSpPr>
              <p:nvPr/>
            </p:nvSpPr>
            <p:spPr bwMode="auto">
              <a:xfrm>
                <a:off x="-3646860" y="3906987"/>
                <a:ext cx="11112" cy="41275"/>
              </a:xfrm>
              <a:custGeom>
                <a:avLst/>
                <a:gdLst>
                  <a:gd name="T0" fmla="*/ 0 w 7"/>
                  <a:gd name="T1" fmla="*/ 0 h 26"/>
                  <a:gd name="T2" fmla="*/ 2 w 7"/>
                  <a:gd name="T3" fmla="*/ 26 h 26"/>
                  <a:gd name="T4" fmla="*/ 7 w 7"/>
                  <a:gd name="T5" fmla="*/ 26 h 26"/>
                  <a:gd name="T6" fmla="*/ 2 w 7"/>
                  <a:gd name="T7" fmla="*/ 0 h 26"/>
                  <a:gd name="T8" fmla="*/ 0 w 7"/>
                  <a:gd name="T9" fmla="*/ 0 h 26"/>
                </a:gdLst>
                <a:ahLst/>
                <a:cxnLst>
                  <a:cxn ang="0">
                    <a:pos x="T0" y="T1"/>
                  </a:cxn>
                  <a:cxn ang="0">
                    <a:pos x="T2" y="T3"/>
                  </a:cxn>
                  <a:cxn ang="0">
                    <a:pos x="T4" y="T5"/>
                  </a:cxn>
                  <a:cxn ang="0">
                    <a:pos x="T6" y="T7"/>
                  </a:cxn>
                  <a:cxn ang="0">
                    <a:pos x="T8" y="T9"/>
                  </a:cxn>
                </a:cxnLst>
                <a:rect l="0" t="0" r="r" b="b"/>
                <a:pathLst>
                  <a:path w="7" h="26">
                    <a:moveTo>
                      <a:pt x="0" y="0"/>
                    </a:moveTo>
                    <a:lnTo>
                      <a:pt x="2" y="26"/>
                    </a:lnTo>
                    <a:lnTo>
                      <a:pt x="7"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4" name="Freeform 917"/>
              <p:cNvSpPr>
                <a:spLocks/>
              </p:cNvSpPr>
              <p:nvPr/>
            </p:nvSpPr>
            <p:spPr bwMode="auto">
              <a:xfrm>
                <a:off x="-3615110" y="3903812"/>
                <a:ext cx="6350" cy="44450"/>
              </a:xfrm>
              <a:custGeom>
                <a:avLst/>
                <a:gdLst>
                  <a:gd name="T0" fmla="*/ 0 w 4"/>
                  <a:gd name="T1" fmla="*/ 0 h 28"/>
                  <a:gd name="T2" fmla="*/ 2 w 4"/>
                  <a:gd name="T3" fmla="*/ 28 h 28"/>
                  <a:gd name="T4" fmla="*/ 4 w 4"/>
                  <a:gd name="T5" fmla="*/ 26 h 28"/>
                  <a:gd name="T6" fmla="*/ 2 w 4"/>
                  <a:gd name="T7" fmla="*/ 0 h 28"/>
                  <a:gd name="T8" fmla="*/ 0 w 4"/>
                  <a:gd name="T9" fmla="*/ 0 h 28"/>
                </a:gdLst>
                <a:ahLst/>
                <a:cxnLst>
                  <a:cxn ang="0">
                    <a:pos x="T0" y="T1"/>
                  </a:cxn>
                  <a:cxn ang="0">
                    <a:pos x="T2" y="T3"/>
                  </a:cxn>
                  <a:cxn ang="0">
                    <a:pos x="T4" y="T5"/>
                  </a:cxn>
                  <a:cxn ang="0">
                    <a:pos x="T6" y="T7"/>
                  </a:cxn>
                  <a:cxn ang="0">
                    <a:pos x="T8" y="T9"/>
                  </a:cxn>
                </a:cxnLst>
                <a:rect l="0" t="0" r="r" b="b"/>
                <a:pathLst>
                  <a:path w="4" h="28">
                    <a:moveTo>
                      <a:pt x="0" y="0"/>
                    </a:moveTo>
                    <a:lnTo>
                      <a:pt x="2" y="28"/>
                    </a:lnTo>
                    <a:lnTo>
                      <a:pt x="4"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5" name="Freeform 918"/>
              <p:cNvSpPr>
                <a:spLocks/>
              </p:cNvSpPr>
              <p:nvPr/>
            </p:nvSpPr>
            <p:spPr bwMode="auto">
              <a:xfrm>
                <a:off x="-3589710" y="3895874"/>
                <a:ext cx="9525" cy="41275"/>
              </a:xfrm>
              <a:custGeom>
                <a:avLst/>
                <a:gdLst>
                  <a:gd name="T0" fmla="*/ 0 w 6"/>
                  <a:gd name="T1" fmla="*/ 0 h 26"/>
                  <a:gd name="T2" fmla="*/ 0 w 6"/>
                  <a:gd name="T3" fmla="*/ 26 h 26"/>
                  <a:gd name="T4" fmla="*/ 6 w 6"/>
                  <a:gd name="T5" fmla="*/ 26 h 26"/>
                  <a:gd name="T6" fmla="*/ 2 w 6"/>
                  <a:gd name="T7" fmla="*/ 0 h 26"/>
                  <a:gd name="T8" fmla="*/ 0 w 6"/>
                  <a:gd name="T9" fmla="*/ 0 h 26"/>
                </a:gdLst>
                <a:ahLst/>
                <a:cxnLst>
                  <a:cxn ang="0">
                    <a:pos x="T0" y="T1"/>
                  </a:cxn>
                  <a:cxn ang="0">
                    <a:pos x="T2" y="T3"/>
                  </a:cxn>
                  <a:cxn ang="0">
                    <a:pos x="T4" y="T5"/>
                  </a:cxn>
                  <a:cxn ang="0">
                    <a:pos x="T6" y="T7"/>
                  </a:cxn>
                  <a:cxn ang="0">
                    <a:pos x="T8" y="T9"/>
                  </a:cxn>
                </a:cxnLst>
                <a:rect l="0" t="0" r="r" b="b"/>
                <a:pathLst>
                  <a:path w="6" h="26">
                    <a:moveTo>
                      <a:pt x="0" y="0"/>
                    </a:moveTo>
                    <a:lnTo>
                      <a:pt x="0" y="26"/>
                    </a:lnTo>
                    <a:lnTo>
                      <a:pt x="6"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6" name="Freeform 919"/>
              <p:cNvSpPr>
                <a:spLocks/>
              </p:cNvSpPr>
              <p:nvPr/>
            </p:nvSpPr>
            <p:spPr bwMode="auto">
              <a:xfrm>
                <a:off x="-3561135" y="3886349"/>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7" name="Freeform 920"/>
              <p:cNvSpPr>
                <a:spLocks/>
              </p:cNvSpPr>
              <p:nvPr/>
            </p:nvSpPr>
            <p:spPr bwMode="auto">
              <a:xfrm>
                <a:off x="-3537322" y="3881587"/>
                <a:ext cx="3175" cy="44450"/>
              </a:xfrm>
              <a:custGeom>
                <a:avLst/>
                <a:gdLst>
                  <a:gd name="T0" fmla="*/ 0 w 2"/>
                  <a:gd name="T1" fmla="*/ 0 h 28"/>
                  <a:gd name="T2" fmla="*/ 0 w 2"/>
                  <a:gd name="T3" fmla="*/ 28 h 28"/>
                  <a:gd name="T4" fmla="*/ 2 w 2"/>
                  <a:gd name="T5" fmla="*/ 28 h 28"/>
                  <a:gd name="T6" fmla="*/ 0 w 2"/>
                  <a:gd name="T7" fmla="*/ 0 h 28"/>
                </a:gdLst>
                <a:ahLst/>
                <a:cxnLst>
                  <a:cxn ang="0">
                    <a:pos x="T0" y="T1"/>
                  </a:cxn>
                  <a:cxn ang="0">
                    <a:pos x="T2" y="T3"/>
                  </a:cxn>
                  <a:cxn ang="0">
                    <a:pos x="T4" y="T5"/>
                  </a:cxn>
                  <a:cxn ang="0">
                    <a:pos x="T6" y="T7"/>
                  </a:cxn>
                </a:cxnLst>
                <a:rect l="0" t="0" r="r" b="b"/>
                <a:pathLst>
                  <a:path w="2" h="28">
                    <a:moveTo>
                      <a:pt x="0" y="0"/>
                    </a:moveTo>
                    <a:lnTo>
                      <a:pt x="0" y="28"/>
                    </a:lnTo>
                    <a:lnTo>
                      <a:pt x="2" y="28"/>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8" name="Freeform 921"/>
              <p:cNvSpPr>
                <a:spLocks/>
              </p:cNvSpPr>
              <p:nvPr/>
            </p:nvSpPr>
            <p:spPr bwMode="auto">
              <a:xfrm>
                <a:off x="-3515097" y="3878412"/>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39" name="Freeform 922"/>
              <p:cNvSpPr>
                <a:spLocks/>
              </p:cNvSpPr>
              <p:nvPr/>
            </p:nvSpPr>
            <p:spPr bwMode="auto">
              <a:xfrm>
                <a:off x="-3497635" y="3875237"/>
                <a:ext cx="9525" cy="42863"/>
              </a:xfrm>
              <a:custGeom>
                <a:avLst/>
                <a:gdLst>
                  <a:gd name="T0" fmla="*/ 0 w 6"/>
                  <a:gd name="T1" fmla="*/ 2 h 27"/>
                  <a:gd name="T2" fmla="*/ 2 w 6"/>
                  <a:gd name="T3" fmla="*/ 27 h 27"/>
                  <a:gd name="T4" fmla="*/ 6 w 6"/>
                  <a:gd name="T5" fmla="*/ 27 h 27"/>
                  <a:gd name="T6" fmla="*/ 6 w 6"/>
                  <a:gd name="T7" fmla="*/ 0 h 27"/>
                  <a:gd name="T8" fmla="*/ 0 w 6"/>
                  <a:gd name="T9" fmla="*/ 2 h 27"/>
                </a:gdLst>
                <a:ahLst/>
                <a:cxnLst>
                  <a:cxn ang="0">
                    <a:pos x="T0" y="T1"/>
                  </a:cxn>
                  <a:cxn ang="0">
                    <a:pos x="T2" y="T3"/>
                  </a:cxn>
                  <a:cxn ang="0">
                    <a:pos x="T4" y="T5"/>
                  </a:cxn>
                  <a:cxn ang="0">
                    <a:pos x="T6" y="T7"/>
                  </a:cxn>
                  <a:cxn ang="0">
                    <a:pos x="T8" y="T9"/>
                  </a:cxn>
                </a:cxnLst>
                <a:rect l="0" t="0" r="r" b="b"/>
                <a:pathLst>
                  <a:path w="6" h="27">
                    <a:moveTo>
                      <a:pt x="0" y="2"/>
                    </a:moveTo>
                    <a:lnTo>
                      <a:pt x="2" y="27"/>
                    </a:lnTo>
                    <a:lnTo>
                      <a:pt x="6" y="27"/>
                    </a:lnTo>
                    <a:lnTo>
                      <a:pt x="6"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0" name="Freeform 923"/>
              <p:cNvSpPr>
                <a:spLocks/>
              </p:cNvSpPr>
              <p:nvPr/>
            </p:nvSpPr>
            <p:spPr bwMode="auto">
              <a:xfrm>
                <a:off x="-3476997" y="3870474"/>
                <a:ext cx="6350" cy="41275"/>
              </a:xfrm>
              <a:custGeom>
                <a:avLst/>
                <a:gdLst>
                  <a:gd name="T0" fmla="*/ 0 w 4"/>
                  <a:gd name="T1" fmla="*/ 0 h 26"/>
                  <a:gd name="T2" fmla="*/ 0 w 4"/>
                  <a:gd name="T3" fmla="*/ 26 h 26"/>
                  <a:gd name="T4" fmla="*/ 4 w 4"/>
                  <a:gd name="T5" fmla="*/ 26 h 26"/>
                  <a:gd name="T6" fmla="*/ 0 w 4"/>
                  <a:gd name="T7" fmla="*/ 0 h 26"/>
                </a:gdLst>
                <a:ahLst/>
                <a:cxnLst>
                  <a:cxn ang="0">
                    <a:pos x="T0" y="T1"/>
                  </a:cxn>
                  <a:cxn ang="0">
                    <a:pos x="T2" y="T3"/>
                  </a:cxn>
                  <a:cxn ang="0">
                    <a:pos x="T4" y="T5"/>
                  </a:cxn>
                  <a:cxn ang="0">
                    <a:pos x="T6" y="T7"/>
                  </a:cxn>
                </a:cxnLst>
                <a:rect l="0" t="0" r="r" b="b"/>
                <a:pathLst>
                  <a:path w="4" h="26">
                    <a:moveTo>
                      <a:pt x="0" y="0"/>
                    </a:moveTo>
                    <a:lnTo>
                      <a:pt x="0" y="26"/>
                    </a:lnTo>
                    <a:lnTo>
                      <a:pt x="4" y="26"/>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1" name="Freeform 924"/>
              <p:cNvSpPr>
                <a:spLocks/>
              </p:cNvSpPr>
              <p:nvPr/>
            </p:nvSpPr>
            <p:spPr bwMode="auto">
              <a:xfrm>
                <a:off x="-3454772" y="3867299"/>
                <a:ext cx="6350" cy="39688"/>
              </a:xfrm>
              <a:custGeom>
                <a:avLst/>
                <a:gdLst>
                  <a:gd name="T0" fmla="*/ 0 w 4"/>
                  <a:gd name="T1" fmla="*/ 0 h 25"/>
                  <a:gd name="T2" fmla="*/ 4 w 4"/>
                  <a:gd name="T3" fmla="*/ 25 h 25"/>
                  <a:gd name="T4" fmla="*/ 4 w 4"/>
                  <a:gd name="T5" fmla="*/ 0 h 25"/>
                  <a:gd name="T6" fmla="*/ 0 w 4"/>
                  <a:gd name="T7" fmla="*/ 0 h 25"/>
                </a:gdLst>
                <a:ahLst/>
                <a:cxnLst>
                  <a:cxn ang="0">
                    <a:pos x="T0" y="T1"/>
                  </a:cxn>
                  <a:cxn ang="0">
                    <a:pos x="T2" y="T3"/>
                  </a:cxn>
                  <a:cxn ang="0">
                    <a:pos x="T4" y="T5"/>
                  </a:cxn>
                  <a:cxn ang="0">
                    <a:pos x="T6" y="T7"/>
                  </a:cxn>
                </a:cxnLst>
                <a:rect l="0" t="0" r="r" b="b"/>
                <a:pathLst>
                  <a:path w="4" h="25">
                    <a:moveTo>
                      <a:pt x="0" y="0"/>
                    </a:moveTo>
                    <a:lnTo>
                      <a:pt x="4" y="25"/>
                    </a:lnTo>
                    <a:lnTo>
                      <a:pt x="4"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2" name="Freeform 925"/>
              <p:cNvSpPr>
                <a:spLocks/>
              </p:cNvSpPr>
              <p:nvPr/>
            </p:nvSpPr>
            <p:spPr bwMode="auto">
              <a:xfrm>
                <a:off x="-3442072" y="3856187"/>
                <a:ext cx="11112" cy="39688"/>
              </a:xfrm>
              <a:custGeom>
                <a:avLst/>
                <a:gdLst>
                  <a:gd name="T0" fmla="*/ 0 w 7"/>
                  <a:gd name="T1" fmla="*/ 0 h 25"/>
                  <a:gd name="T2" fmla="*/ 0 w 7"/>
                  <a:gd name="T3" fmla="*/ 25 h 25"/>
                  <a:gd name="T4" fmla="*/ 7 w 7"/>
                  <a:gd name="T5" fmla="*/ 25 h 25"/>
                  <a:gd name="T6" fmla="*/ 3 w 7"/>
                  <a:gd name="T7" fmla="*/ 0 h 25"/>
                  <a:gd name="T8" fmla="*/ 0 w 7"/>
                  <a:gd name="T9" fmla="*/ 0 h 25"/>
                </a:gdLst>
                <a:ahLst/>
                <a:cxnLst>
                  <a:cxn ang="0">
                    <a:pos x="T0" y="T1"/>
                  </a:cxn>
                  <a:cxn ang="0">
                    <a:pos x="T2" y="T3"/>
                  </a:cxn>
                  <a:cxn ang="0">
                    <a:pos x="T4" y="T5"/>
                  </a:cxn>
                  <a:cxn ang="0">
                    <a:pos x="T6" y="T7"/>
                  </a:cxn>
                  <a:cxn ang="0">
                    <a:pos x="T8" y="T9"/>
                  </a:cxn>
                </a:cxnLst>
                <a:rect l="0" t="0" r="r" b="b"/>
                <a:pathLst>
                  <a:path w="7" h="25">
                    <a:moveTo>
                      <a:pt x="0" y="0"/>
                    </a:moveTo>
                    <a:lnTo>
                      <a:pt x="0" y="25"/>
                    </a:lnTo>
                    <a:lnTo>
                      <a:pt x="7" y="25"/>
                    </a:lnTo>
                    <a:lnTo>
                      <a:pt x="3"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3" name="Freeform 926"/>
              <p:cNvSpPr>
                <a:spLocks/>
              </p:cNvSpPr>
              <p:nvPr/>
            </p:nvSpPr>
            <p:spPr bwMode="auto">
              <a:xfrm>
                <a:off x="-3856410" y="3856187"/>
                <a:ext cx="160337" cy="44450"/>
              </a:xfrm>
              <a:custGeom>
                <a:avLst/>
                <a:gdLst>
                  <a:gd name="T0" fmla="*/ 94 w 101"/>
                  <a:gd name="T1" fmla="*/ 28 h 28"/>
                  <a:gd name="T2" fmla="*/ 0 w 101"/>
                  <a:gd name="T3" fmla="*/ 0 h 28"/>
                  <a:gd name="T4" fmla="*/ 101 w 101"/>
                  <a:gd name="T5" fmla="*/ 21 h 28"/>
                  <a:gd name="T6" fmla="*/ 94 w 101"/>
                  <a:gd name="T7" fmla="*/ 28 h 28"/>
                </a:gdLst>
                <a:ahLst/>
                <a:cxnLst>
                  <a:cxn ang="0">
                    <a:pos x="T0" y="T1"/>
                  </a:cxn>
                  <a:cxn ang="0">
                    <a:pos x="T2" y="T3"/>
                  </a:cxn>
                  <a:cxn ang="0">
                    <a:pos x="T4" y="T5"/>
                  </a:cxn>
                  <a:cxn ang="0">
                    <a:pos x="T6" y="T7"/>
                  </a:cxn>
                </a:cxnLst>
                <a:rect l="0" t="0" r="r" b="b"/>
                <a:pathLst>
                  <a:path w="101" h="28">
                    <a:moveTo>
                      <a:pt x="94" y="28"/>
                    </a:moveTo>
                    <a:lnTo>
                      <a:pt x="0" y="0"/>
                    </a:lnTo>
                    <a:lnTo>
                      <a:pt x="101" y="21"/>
                    </a:lnTo>
                    <a:lnTo>
                      <a:pt x="94" y="2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4" name="Freeform 927"/>
              <p:cNvSpPr>
                <a:spLocks/>
              </p:cNvSpPr>
              <p:nvPr/>
            </p:nvSpPr>
            <p:spPr bwMode="auto">
              <a:xfrm>
                <a:off x="-3704010" y="4119712"/>
                <a:ext cx="1263650" cy="379413"/>
              </a:xfrm>
              <a:custGeom>
                <a:avLst/>
                <a:gdLst>
                  <a:gd name="T0" fmla="*/ 0 w 796"/>
                  <a:gd name="T1" fmla="*/ 7 h 239"/>
                  <a:gd name="T2" fmla="*/ 12 w 796"/>
                  <a:gd name="T3" fmla="*/ 16 h 239"/>
                  <a:gd name="T4" fmla="*/ 20 w 796"/>
                  <a:gd name="T5" fmla="*/ 30 h 239"/>
                  <a:gd name="T6" fmla="*/ 34 w 796"/>
                  <a:gd name="T7" fmla="*/ 41 h 239"/>
                  <a:gd name="T8" fmla="*/ 45 w 796"/>
                  <a:gd name="T9" fmla="*/ 46 h 239"/>
                  <a:gd name="T10" fmla="*/ 58 w 796"/>
                  <a:gd name="T11" fmla="*/ 50 h 239"/>
                  <a:gd name="T12" fmla="*/ 81 w 796"/>
                  <a:gd name="T13" fmla="*/ 57 h 239"/>
                  <a:gd name="T14" fmla="*/ 112 w 796"/>
                  <a:gd name="T15" fmla="*/ 69 h 239"/>
                  <a:gd name="T16" fmla="*/ 150 w 796"/>
                  <a:gd name="T17" fmla="*/ 78 h 239"/>
                  <a:gd name="T18" fmla="*/ 194 w 796"/>
                  <a:gd name="T19" fmla="*/ 92 h 239"/>
                  <a:gd name="T20" fmla="*/ 237 w 796"/>
                  <a:gd name="T21" fmla="*/ 108 h 239"/>
                  <a:gd name="T22" fmla="*/ 290 w 796"/>
                  <a:gd name="T23" fmla="*/ 126 h 239"/>
                  <a:gd name="T24" fmla="*/ 341 w 796"/>
                  <a:gd name="T25" fmla="*/ 140 h 239"/>
                  <a:gd name="T26" fmla="*/ 397 w 796"/>
                  <a:gd name="T27" fmla="*/ 156 h 239"/>
                  <a:gd name="T28" fmla="*/ 449 w 796"/>
                  <a:gd name="T29" fmla="*/ 172 h 239"/>
                  <a:gd name="T30" fmla="*/ 504 w 796"/>
                  <a:gd name="T31" fmla="*/ 191 h 239"/>
                  <a:gd name="T32" fmla="*/ 551 w 796"/>
                  <a:gd name="T33" fmla="*/ 202 h 239"/>
                  <a:gd name="T34" fmla="*/ 600 w 796"/>
                  <a:gd name="T35" fmla="*/ 214 h 239"/>
                  <a:gd name="T36" fmla="*/ 640 w 796"/>
                  <a:gd name="T37" fmla="*/ 225 h 239"/>
                  <a:gd name="T38" fmla="*/ 676 w 796"/>
                  <a:gd name="T39" fmla="*/ 232 h 239"/>
                  <a:gd name="T40" fmla="*/ 723 w 796"/>
                  <a:gd name="T41" fmla="*/ 239 h 239"/>
                  <a:gd name="T42" fmla="*/ 765 w 796"/>
                  <a:gd name="T43" fmla="*/ 232 h 239"/>
                  <a:gd name="T44" fmla="*/ 790 w 796"/>
                  <a:gd name="T45" fmla="*/ 228 h 239"/>
                  <a:gd name="T46" fmla="*/ 796 w 796"/>
                  <a:gd name="T47" fmla="*/ 225 h 239"/>
                  <a:gd name="T48" fmla="*/ 796 w 796"/>
                  <a:gd name="T49" fmla="*/ 211 h 239"/>
                  <a:gd name="T50" fmla="*/ 783 w 796"/>
                  <a:gd name="T51" fmla="*/ 216 h 239"/>
                  <a:gd name="T52" fmla="*/ 770 w 796"/>
                  <a:gd name="T53" fmla="*/ 221 h 239"/>
                  <a:gd name="T54" fmla="*/ 745 w 796"/>
                  <a:gd name="T55" fmla="*/ 228 h 239"/>
                  <a:gd name="T56" fmla="*/ 725 w 796"/>
                  <a:gd name="T57" fmla="*/ 223 h 239"/>
                  <a:gd name="T58" fmla="*/ 707 w 796"/>
                  <a:gd name="T59" fmla="*/ 223 h 239"/>
                  <a:gd name="T60" fmla="*/ 685 w 796"/>
                  <a:gd name="T61" fmla="*/ 223 h 239"/>
                  <a:gd name="T62" fmla="*/ 672 w 796"/>
                  <a:gd name="T63" fmla="*/ 221 h 239"/>
                  <a:gd name="T64" fmla="*/ 654 w 796"/>
                  <a:gd name="T65" fmla="*/ 211 h 239"/>
                  <a:gd name="T66" fmla="*/ 627 w 796"/>
                  <a:gd name="T67" fmla="*/ 209 h 239"/>
                  <a:gd name="T68" fmla="*/ 589 w 796"/>
                  <a:gd name="T69" fmla="*/ 200 h 239"/>
                  <a:gd name="T70" fmla="*/ 551 w 796"/>
                  <a:gd name="T71" fmla="*/ 188 h 239"/>
                  <a:gd name="T72" fmla="*/ 500 w 796"/>
                  <a:gd name="T73" fmla="*/ 175 h 239"/>
                  <a:gd name="T74" fmla="*/ 451 w 796"/>
                  <a:gd name="T75" fmla="*/ 163 h 239"/>
                  <a:gd name="T76" fmla="*/ 402 w 796"/>
                  <a:gd name="T77" fmla="*/ 149 h 239"/>
                  <a:gd name="T78" fmla="*/ 351 w 796"/>
                  <a:gd name="T79" fmla="*/ 133 h 239"/>
                  <a:gd name="T80" fmla="*/ 295 w 796"/>
                  <a:gd name="T81" fmla="*/ 117 h 239"/>
                  <a:gd name="T82" fmla="*/ 244 w 796"/>
                  <a:gd name="T83" fmla="*/ 101 h 239"/>
                  <a:gd name="T84" fmla="*/ 194 w 796"/>
                  <a:gd name="T85" fmla="*/ 87 h 239"/>
                  <a:gd name="T86" fmla="*/ 152 w 796"/>
                  <a:gd name="T87" fmla="*/ 71 h 239"/>
                  <a:gd name="T88" fmla="*/ 112 w 796"/>
                  <a:gd name="T89" fmla="*/ 59 h 239"/>
                  <a:gd name="T90" fmla="*/ 81 w 796"/>
                  <a:gd name="T91" fmla="*/ 46 h 239"/>
                  <a:gd name="T92" fmla="*/ 58 w 796"/>
                  <a:gd name="T93" fmla="*/ 39 h 239"/>
                  <a:gd name="T94" fmla="*/ 47 w 796"/>
                  <a:gd name="T95" fmla="*/ 34 h 239"/>
                  <a:gd name="T96" fmla="*/ 23 w 796"/>
                  <a:gd name="T97" fmla="*/ 16 h 239"/>
                  <a:gd name="T98" fmla="*/ 9 w 796"/>
                  <a:gd name="T99" fmla="*/ 2 h 239"/>
                  <a:gd name="T100" fmla="*/ 7 w 796"/>
                  <a:gd name="T10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6" h="239">
                    <a:moveTo>
                      <a:pt x="0" y="4"/>
                    </a:moveTo>
                    <a:lnTo>
                      <a:pt x="0" y="7"/>
                    </a:lnTo>
                    <a:lnTo>
                      <a:pt x="9" y="11"/>
                    </a:lnTo>
                    <a:lnTo>
                      <a:pt x="12" y="16"/>
                    </a:lnTo>
                    <a:lnTo>
                      <a:pt x="18" y="23"/>
                    </a:lnTo>
                    <a:lnTo>
                      <a:pt x="20" y="30"/>
                    </a:lnTo>
                    <a:lnTo>
                      <a:pt x="25" y="37"/>
                    </a:lnTo>
                    <a:lnTo>
                      <a:pt x="34" y="41"/>
                    </a:lnTo>
                    <a:lnTo>
                      <a:pt x="43" y="41"/>
                    </a:lnTo>
                    <a:lnTo>
                      <a:pt x="45" y="46"/>
                    </a:lnTo>
                    <a:lnTo>
                      <a:pt x="50" y="46"/>
                    </a:lnTo>
                    <a:lnTo>
                      <a:pt x="58" y="50"/>
                    </a:lnTo>
                    <a:lnTo>
                      <a:pt x="70" y="55"/>
                    </a:lnTo>
                    <a:lnTo>
                      <a:pt x="81" y="57"/>
                    </a:lnTo>
                    <a:lnTo>
                      <a:pt x="96" y="62"/>
                    </a:lnTo>
                    <a:lnTo>
                      <a:pt x="112" y="69"/>
                    </a:lnTo>
                    <a:lnTo>
                      <a:pt x="130" y="71"/>
                    </a:lnTo>
                    <a:lnTo>
                      <a:pt x="150" y="78"/>
                    </a:lnTo>
                    <a:lnTo>
                      <a:pt x="168" y="83"/>
                    </a:lnTo>
                    <a:lnTo>
                      <a:pt x="194" y="92"/>
                    </a:lnTo>
                    <a:lnTo>
                      <a:pt x="214" y="101"/>
                    </a:lnTo>
                    <a:lnTo>
                      <a:pt x="237" y="108"/>
                    </a:lnTo>
                    <a:lnTo>
                      <a:pt x="264" y="117"/>
                    </a:lnTo>
                    <a:lnTo>
                      <a:pt x="290" y="126"/>
                    </a:lnTo>
                    <a:lnTo>
                      <a:pt x="317" y="131"/>
                    </a:lnTo>
                    <a:lnTo>
                      <a:pt x="341" y="140"/>
                    </a:lnTo>
                    <a:lnTo>
                      <a:pt x="368" y="149"/>
                    </a:lnTo>
                    <a:lnTo>
                      <a:pt x="397" y="156"/>
                    </a:lnTo>
                    <a:lnTo>
                      <a:pt x="424" y="165"/>
                    </a:lnTo>
                    <a:lnTo>
                      <a:pt x="449" y="172"/>
                    </a:lnTo>
                    <a:lnTo>
                      <a:pt x="475" y="179"/>
                    </a:lnTo>
                    <a:lnTo>
                      <a:pt x="504" y="191"/>
                    </a:lnTo>
                    <a:lnTo>
                      <a:pt x="529" y="195"/>
                    </a:lnTo>
                    <a:lnTo>
                      <a:pt x="551" y="202"/>
                    </a:lnTo>
                    <a:lnTo>
                      <a:pt x="576" y="209"/>
                    </a:lnTo>
                    <a:lnTo>
                      <a:pt x="600" y="214"/>
                    </a:lnTo>
                    <a:lnTo>
                      <a:pt x="618" y="221"/>
                    </a:lnTo>
                    <a:lnTo>
                      <a:pt x="640" y="225"/>
                    </a:lnTo>
                    <a:lnTo>
                      <a:pt x="660" y="228"/>
                    </a:lnTo>
                    <a:lnTo>
                      <a:pt x="676" y="232"/>
                    </a:lnTo>
                    <a:lnTo>
                      <a:pt x="694" y="234"/>
                    </a:lnTo>
                    <a:lnTo>
                      <a:pt x="723" y="239"/>
                    </a:lnTo>
                    <a:lnTo>
                      <a:pt x="745" y="234"/>
                    </a:lnTo>
                    <a:lnTo>
                      <a:pt x="765" y="232"/>
                    </a:lnTo>
                    <a:lnTo>
                      <a:pt x="776" y="232"/>
                    </a:lnTo>
                    <a:lnTo>
                      <a:pt x="790" y="228"/>
                    </a:lnTo>
                    <a:lnTo>
                      <a:pt x="794" y="225"/>
                    </a:lnTo>
                    <a:lnTo>
                      <a:pt x="796" y="225"/>
                    </a:lnTo>
                    <a:lnTo>
                      <a:pt x="796" y="209"/>
                    </a:lnTo>
                    <a:lnTo>
                      <a:pt x="796" y="211"/>
                    </a:lnTo>
                    <a:lnTo>
                      <a:pt x="792" y="214"/>
                    </a:lnTo>
                    <a:lnTo>
                      <a:pt x="783" y="216"/>
                    </a:lnTo>
                    <a:lnTo>
                      <a:pt x="776" y="216"/>
                    </a:lnTo>
                    <a:lnTo>
                      <a:pt x="770" y="221"/>
                    </a:lnTo>
                    <a:lnTo>
                      <a:pt x="761" y="228"/>
                    </a:lnTo>
                    <a:lnTo>
                      <a:pt x="745" y="228"/>
                    </a:lnTo>
                    <a:lnTo>
                      <a:pt x="736" y="223"/>
                    </a:lnTo>
                    <a:lnTo>
                      <a:pt x="725" y="223"/>
                    </a:lnTo>
                    <a:lnTo>
                      <a:pt x="716" y="225"/>
                    </a:lnTo>
                    <a:lnTo>
                      <a:pt x="707" y="223"/>
                    </a:lnTo>
                    <a:lnTo>
                      <a:pt x="696" y="223"/>
                    </a:lnTo>
                    <a:lnTo>
                      <a:pt x="685" y="223"/>
                    </a:lnTo>
                    <a:lnTo>
                      <a:pt x="683" y="221"/>
                    </a:lnTo>
                    <a:lnTo>
                      <a:pt x="672" y="221"/>
                    </a:lnTo>
                    <a:lnTo>
                      <a:pt x="665" y="221"/>
                    </a:lnTo>
                    <a:lnTo>
                      <a:pt x="654" y="211"/>
                    </a:lnTo>
                    <a:lnTo>
                      <a:pt x="640" y="211"/>
                    </a:lnTo>
                    <a:lnTo>
                      <a:pt x="627" y="209"/>
                    </a:lnTo>
                    <a:lnTo>
                      <a:pt x="611" y="202"/>
                    </a:lnTo>
                    <a:lnTo>
                      <a:pt x="589" y="200"/>
                    </a:lnTo>
                    <a:lnTo>
                      <a:pt x="571" y="193"/>
                    </a:lnTo>
                    <a:lnTo>
                      <a:pt x="551" y="188"/>
                    </a:lnTo>
                    <a:lnTo>
                      <a:pt x="527" y="184"/>
                    </a:lnTo>
                    <a:lnTo>
                      <a:pt x="500" y="175"/>
                    </a:lnTo>
                    <a:lnTo>
                      <a:pt x="475" y="170"/>
                    </a:lnTo>
                    <a:lnTo>
                      <a:pt x="451" y="163"/>
                    </a:lnTo>
                    <a:lnTo>
                      <a:pt x="428" y="154"/>
                    </a:lnTo>
                    <a:lnTo>
                      <a:pt x="402" y="149"/>
                    </a:lnTo>
                    <a:lnTo>
                      <a:pt x="375" y="138"/>
                    </a:lnTo>
                    <a:lnTo>
                      <a:pt x="351" y="133"/>
                    </a:lnTo>
                    <a:lnTo>
                      <a:pt x="321" y="126"/>
                    </a:lnTo>
                    <a:lnTo>
                      <a:pt x="295" y="117"/>
                    </a:lnTo>
                    <a:lnTo>
                      <a:pt x="270" y="108"/>
                    </a:lnTo>
                    <a:lnTo>
                      <a:pt x="244" y="101"/>
                    </a:lnTo>
                    <a:lnTo>
                      <a:pt x="219" y="92"/>
                    </a:lnTo>
                    <a:lnTo>
                      <a:pt x="194" y="87"/>
                    </a:lnTo>
                    <a:lnTo>
                      <a:pt x="174" y="80"/>
                    </a:lnTo>
                    <a:lnTo>
                      <a:pt x="152" y="71"/>
                    </a:lnTo>
                    <a:lnTo>
                      <a:pt x="130" y="69"/>
                    </a:lnTo>
                    <a:lnTo>
                      <a:pt x="112" y="59"/>
                    </a:lnTo>
                    <a:lnTo>
                      <a:pt x="96" y="55"/>
                    </a:lnTo>
                    <a:lnTo>
                      <a:pt x="81" y="46"/>
                    </a:lnTo>
                    <a:lnTo>
                      <a:pt x="67" y="43"/>
                    </a:lnTo>
                    <a:lnTo>
                      <a:pt x="58" y="39"/>
                    </a:lnTo>
                    <a:lnTo>
                      <a:pt x="50" y="37"/>
                    </a:lnTo>
                    <a:lnTo>
                      <a:pt x="47" y="34"/>
                    </a:lnTo>
                    <a:lnTo>
                      <a:pt x="32" y="25"/>
                    </a:lnTo>
                    <a:lnTo>
                      <a:pt x="23" y="16"/>
                    </a:lnTo>
                    <a:lnTo>
                      <a:pt x="14" y="11"/>
                    </a:lnTo>
                    <a:lnTo>
                      <a:pt x="9" y="2"/>
                    </a:lnTo>
                    <a:lnTo>
                      <a:pt x="7" y="2"/>
                    </a:lnTo>
                    <a:lnTo>
                      <a:pt x="7"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5" name="Freeform 928"/>
              <p:cNvSpPr>
                <a:spLocks/>
              </p:cNvSpPr>
              <p:nvPr/>
            </p:nvSpPr>
            <p:spPr bwMode="auto">
              <a:xfrm>
                <a:off x="-2440360" y="4437212"/>
                <a:ext cx="690562" cy="44450"/>
              </a:xfrm>
              <a:custGeom>
                <a:avLst/>
                <a:gdLst>
                  <a:gd name="T0" fmla="*/ 0 w 435"/>
                  <a:gd name="T1" fmla="*/ 25 h 28"/>
                  <a:gd name="T2" fmla="*/ 10 w 435"/>
                  <a:gd name="T3" fmla="*/ 21 h 28"/>
                  <a:gd name="T4" fmla="*/ 27 w 435"/>
                  <a:gd name="T5" fmla="*/ 14 h 28"/>
                  <a:gd name="T6" fmla="*/ 47 w 435"/>
                  <a:gd name="T7" fmla="*/ 14 h 28"/>
                  <a:gd name="T8" fmla="*/ 65 w 435"/>
                  <a:gd name="T9" fmla="*/ 14 h 28"/>
                  <a:gd name="T10" fmla="*/ 87 w 435"/>
                  <a:gd name="T11" fmla="*/ 21 h 28"/>
                  <a:gd name="T12" fmla="*/ 114 w 435"/>
                  <a:gd name="T13" fmla="*/ 21 h 28"/>
                  <a:gd name="T14" fmla="*/ 148 w 435"/>
                  <a:gd name="T15" fmla="*/ 21 h 28"/>
                  <a:gd name="T16" fmla="*/ 177 w 435"/>
                  <a:gd name="T17" fmla="*/ 21 h 28"/>
                  <a:gd name="T18" fmla="*/ 206 w 435"/>
                  <a:gd name="T19" fmla="*/ 28 h 28"/>
                  <a:gd name="T20" fmla="*/ 230 w 435"/>
                  <a:gd name="T21" fmla="*/ 28 h 28"/>
                  <a:gd name="T22" fmla="*/ 248 w 435"/>
                  <a:gd name="T23" fmla="*/ 28 h 28"/>
                  <a:gd name="T24" fmla="*/ 266 w 435"/>
                  <a:gd name="T25" fmla="*/ 28 h 28"/>
                  <a:gd name="T26" fmla="*/ 284 w 435"/>
                  <a:gd name="T27" fmla="*/ 28 h 28"/>
                  <a:gd name="T28" fmla="*/ 306 w 435"/>
                  <a:gd name="T29" fmla="*/ 25 h 28"/>
                  <a:gd name="T30" fmla="*/ 331 w 435"/>
                  <a:gd name="T31" fmla="*/ 25 h 28"/>
                  <a:gd name="T32" fmla="*/ 355 w 435"/>
                  <a:gd name="T33" fmla="*/ 23 h 28"/>
                  <a:gd name="T34" fmla="*/ 384 w 435"/>
                  <a:gd name="T35" fmla="*/ 21 h 28"/>
                  <a:gd name="T36" fmla="*/ 409 w 435"/>
                  <a:gd name="T37" fmla="*/ 16 h 28"/>
                  <a:gd name="T38" fmla="*/ 435 w 435"/>
                  <a:gd name="T39" fmla="*/ 11 h 28"/>
                  <a:gd name="T40" fmla="*/ 433 w 435"/>
                  <a:gd name="T41" fmla="*/ 2 h 28"/>
                  <a:gd name="T42" fmla="*/ 413 w 435"/>
                  <a:gd name="T43" fmla="*/ 2 h 28"/>
                  <a:gd name="T44" fmla="*/ 388 w 435"/>
                  <a:gd name="T45" fmla="*/ 7 h 28"/>
                  <a:gd name="T46" fmla="*/ 362 w 435"/>
                  <a:gd name="T47" fmla="*/ 14 h 28"/>
                  <a:gd name="T48" fmla="*/ 331 w 435"/>
                  <a:gd name="T49" fmla="*/ 16 h 28"/>
                  <a:gd name="T50" fmla="*/ 299 w 435"/>
                  <a:gd name="T51" fmla="*/ 21 h 28"/>
                  <a:gd name="T52" fmla="*/ 268 w 435"/>
                  <a:gd name="T53" fmla="*/ 23 h 28"/>
                  <a:gd name="T54" fmla="*/ 244 w 435"/>
                  <a:gd name="T55" fmla="*/ 23 h 28"/>
                  <a:gd name="T56" fmla="*/ 224 w 435"/>
                  <a:gd name="T57" fmla="*/ 16 h 28"/>
                  <a:gd name="T58" fmla="*/ 194 w 435"/>
                  <a:gd name="T59" fmla="*/ 14 h 28"/>
                  <a:gd name="T60" fmla="*/ 166 w 435"/>
                  <a:gd name="T61" fmla="*/ 14 h 28"/>
                  <a:gd name="T62" fmla="*/ 139 w 435"/>
                  <a:gd name="T63" fmla="*/ 7 h 28"/>
                  <a:gd name="T64" fmla="*/ 110 w 435"/>
                  <a:gd name="T65" fmla="*/ 7 h 28"/>
                  <a:gd name="T66" fmla="*/ 83 w 435"/>
                  <a:gd name="T67" fmla="*/ 7 h 28"/>
                  <a:gd name="T68" fmla="*/ 63 w 435"/>
                  <a:gd name="T69" fmla="*/ 4 h 28"/>
                  <a:gd name="T70" fmla="*/ 41 w 435"/>
                  <a:gd name="T71" fmla="*/ 2 h 28"/>
                  <a:gd name="T72" fmla="*/ 23 w 435"/>
                  <a:gd name="T73" fmla="*/ 7 h 28"/>
                  <a:gd name="T74" fmla="*/ 7 w 435"/>
                  <a:gd name="T75" fmla="*/ 7 h 28"/>
                  <a:gd name="T76" fmla="*/ 0 w 435"/>
                  <a:gd name="T77" fmla="*/ 1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5" h="28">
                    <a:moveTo>
                      <a:pt x="0" y="25"/>
                    </a:moveTo>
                    <a:lnTo>
                      <a:pt x="0" y="25"/>
                    </a:lnTo>
                    <a:lnTo>
                      <a:pt x="0" y="21"/>
                    </a:lnTo>
                    <a:lnTo>
                      <a:pt x="10" y="21"/>
                    </a:lnTo>
                    <a:lnTo>
                      <a:pt x="23" y="16"/>
                    </a:lnTo>
                    <a:lnTo>
                      <a:pt x="27" y="14"/>
                    </a:lnTo>
                    <a:lnTo>
                      <a:pt x="36" y="14"/>
                    </a:lnTo>
                    <a:lnTo>
                      <a:pt x="47" y="14"/>
                    </a:lnTo>
                    <a:lnTo>
                      <a:pt x="56" y="14"/>
                    </a:lnTo>
                    <a:lnTo>
                      <a:pt x="65" y="14"/>
                    </a:lnTo>
                    <a:lnTo>
                      <a:pt x="74" y="14"/>
                    </a:lnTo>
                    <a:lnTo>
                      <a:pt x="87" y="21"/>
                    </a:lnTo>
                    <a:lnTo>
                      <a:pt x="103" y="16"/>
                    </a:lnTo>
                    <a:lnTo>
                      <a:pt x="114" y="21"/>
                    </a:lnTo>
                    <a:lnTo>
                      <a:pt x="130" y="21"/>
                    </a:lnTo>
                    <a:lnTo>
                      <a:pt x="148" y="21"/>
                    </a:lnTo>
                    <a:lnTo>
                      <a:pt x="163" y="23"/>
                    </a:lnTo>
                    <a:lnTo>
                      <a:pt x="177" y="21"/>
                    </a:lnTo>
                    <a:lnTo>
                      <a:pt x="188" y="25"/>
                    </a:lnTo>
                    <a:lnTo>
                      <a:pt x="206" y="28"/>
                    </a:lnTo>
                    <a:lnTo>
                      <a:pt x="219" y="28"/>
                    </a:lnTo>
                    <a:lnTo>
                      <a:pt x="230" y="28"/>
                    </a:lnTo>
                    <a:lnTo>
                      <a:pt x="241" y="28"/>
                    </a:lnTo>
                    <a:lnTo>
                      <a:pt x="248" y="28"/>
                    </a:lnTo>
                    <a:lnTo>
                      <a:pt x="253" y="28"/>
                    </a:lnTo>
                    <a:lnTo>
                      <a:pt x="266" y="28"/>
                    </a:lnTo>
                    <a:lnTo>
                      <a:pt x="273" y="28"/>
                    </a:lnTo>
                    <a:lnTo>
                      <a:pt x="284" y="28"/>
                    </a:lnTo>
                    <a:lnTo>
                      <a:pt x="295" y="28"/>
                    </a:lnTo>
                    <a:lnTo>
                      <a:pt x="306" y="25"/>
                    </a:lnTo>
                    <a:lnTo>
                      <a:pt x="319" y="25"/>
                    </a:lnTo>
                    <a:lnTo>
                      <a:pt x="331" y="25"/>
                    </a:lnTo>
                    <a:lnTo>
                      <a:pt x="342" y="23"/>
                    </a:lnTo>
                    <a:lnTo>
                      <a:pt x="355" y="23"/>
                    </a:lnTo>
                    <a:lnTo>
                      <a:pt x="366" y="23"/>
                    </a:lnTo>
                    <a:lnTo>
                      <a:pt x="384" y="21"/>
                    </a:lnTo>
                    <a:lnTo>
                      <a:pt x="395" y="16"/>
                    </a:lnTo>
                    <a:lnTo>
                      <a:pt x="409" y="16"/>
                    </a:lnTo>
                    <a:lnTo>
                      <a:pt x="422" y="14"/>
                    </a:lnTo>
                    <a:lnTo>
                      <a:pt x="435" y="11"/>
                    </a:lnTo>
                    <a:lnTo>
                      <a:pt x="435" y="0"/>
                    </a:lnTo>
                    <a:lnTo>
                      <a:pt x="433" y="2"/>
                    </a:lnTo>
                    <a:lnTo>
                      <a:pt x="422" y="2"/>
                    </a:lnTo>
                    <a:lnTo>
                      <a:pt x="413" y="2"/>
                    </a:lnTo>
                    <a:lnTo>
                      <a:pt x="406" y="4"/>
                    </a:lnTo>
                    <a:lnTo>
                      <a:pt x="388" y="7"/>
                    </a:lnTo>
                    <a:lnTo>
                      <a:pt x="375" y="7"/>
                    </a:lnTo>
                    <a:lnTo>
                      <a:pt x="362" y="14"/>
                    </a:lnTo>
                    <a:lnTo>
                      <a:pt x="344" y="14"/>
                    </a:lnTo>
                    <a:lnTo>
                      <a:pt x="331" y="16"/>
                    </a:lnTo>
                    <a:lnTo>
                      <a:pt x="313" y="16"/>
                    </a:lnTo>
                    <a:lnTo>
                      <a:pt x="299" y="21"/>
                    </a:lnTo>
                    <a:lnTo>
                      <a:pt x="281" y="23"/>
                    </a:lnTo>
                    <a:lnTo>
                      <a:pt x="268" y="23"/>
                    </a:lnTo>
                    <a:lnTo>
                      <a:pt x="257" y="23"/>
                    </a:lnTo>
                    <a:lnTo>
                      <a:pt x="244" y="23"/>
                    </a:lnTo>
                    <a:lnTo>
                      <a:pt x="232" y="16"/>
                    </a:lnTo>
                    <a:lnTo>
                      <a:pt x="224" y="16"/>
                    </a:lnTo>
                    <a:lnTo>
                      <a:pt x="210" y="16"/>
                    </a:lnTo>
                    <a:lnTo>
                      <a:pt x="194" y="14"/>
                    </a:lnTo>
                    <a:lnTo>
                      <a:pt x="183" y="14"/>
                    </a:lnTo>
                    <a:lnTo>
                      <a:pt x="166" y="14"/>
                    </a:lnTo>
                    <a:lnTo>
                      <a:pt x="150" y="9"/>
                    </a:lnTo>
                    <a:lnTo>
                      <a:pt x="139" y="7"/>
                    </a:lnTo>
                    <a:lnTo>
                      <a:pt x="123" y="7"/>
                    </a:lnTo>
                    <a:lnTo>
                      <a:pt x="110" y="7"/>
                    </a:lnTo>
                    <a:lnTo>
                      <a:pt x="94" y="7"/>
                    </a:lnTo>
                    <a:lnTo>
                      <a:pt x="83" y="7"/>
                    </a:lnTo>
                    <a:lnTo>
                      <a:pt x="70" y="4"/>
                    </a:lnTo>
                    <a:lnTo>
                      <a:pt x="63" y="4"/>
                    </a:lnTo>
                    <a:lnTo>
                      <a:pt x="54" y="2"/>
                    </a:lnTo>
                    <a:lnTo>
                      <a:pt x="41" y="2"/>
                    </a:lnTo>
                    <a:lnTo>
                      <a:pt x="30" y="2"/>
                    </a:lnTo>
                    <a:lnTo>
                      <a:pt x="23" y="7"/>
                    </a:lnTo>
                    <a:lnTo>
                      <a:pt x="10" y="7"/>
                    </a:lnTo>
                    <a:lnTo>
                      <a:pt x="7" y="7"/>
                    </a:lnTo>
                    <a:lnTo>
                      <a:pt x="0" y="7"/>
                    </a:lnTo>
                    <a:lnTo>
                      <a:pt x="0" y="11"/>
                    </a:lnTo>
                    <a:lnTo>
                      <a:pt x="0"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6" name="Freeform 929"/>
              <p:cNvSpPr>
                <a:spLocks/>
              </p:cNvSpPr>
              <p:nvPr/>
            </p:nvSpPr>
            <p:spPr bwMode="auto">
              <a:xfrm>
                <a:off x="-3600822" y="3976837"/>
                <a:ext cx="866775" cy="300038"/>
              </a:xfrm>
              <a:custGeom>
                <a:avLst/>
                <a:gdLst>
                  <a:gd name="T0" fmla="*/ 0 w 546"/>
                  <a:gd name="T1" fmla="*/ 69 h 189"/>
                  <a:gd name="T2" fmla="*/ 2 w 546"/>
                  <a:gd name="T3" fmla="*/ 62 h 189"/>
                  <a:gd name="T4" fmla="*/ 7 w 546"/>
                  <a:gd name="T5" fmla="*/ 58 h 189"/>
                  <a:gd name="T6" fmla="*/ 16 w 546"/>
                  <a:gd name="T7" fmla="*/ 55 h 189"/>
                  <a:gd name="T8" fmla="*/ 31 w 546"/>
                  <a:gd name="T9" fmla="*/ 55 h 189"/>
                  <a:gd name="T10" fmla="*/ 40 w 546"/>
                  <a:gd name="T11" fmla="*/ 55 h 189"/>
                  <a:gd name="T12" fmla="*/ 42 w 546"/>
                  <a:gd name="T13" fmla="*/ 48 h 189"/>
                  <a:gd name="T14" fmla="*/ 54 w 546"/>
                  <a:gd name="T15" fmla="*/ 32 h 189"/>
                  <a:gd name="T16" fmla="*/ 67 w 546"/>
                  <a:gd name="T17" fmla="*/ 16 h 189"/>
                  <a:gd name="T18" fmla="*/ 85 w 546"/>
                  <a:gd name="T19" fmla="*/ 7 h 189"/>
                  <a:gd name="T20" fmla="*/ 107 w 546"/>
                  <a:gd name="T21" fmla="*/ 0 h 189"/>
                  <a:gd name="T22" fmla="*/ 120 w 546"/>
                  <a:gd name="T23" fmla="*/ 2 h 189"/>
                  <a:gd name="T24" fmla="*/ 132 w 546"/>
                  <a:gd name="T25" fmla="*/ 7 h 189"/>
                  <a:gd name="T26" fmla="*/ 462 w 546"/>
                  <a:gd name="T27" fmla="*/ 83 h 189"/>
                  <a:gd name="T28" fmla="*/ 466 w 546"/>
                  <a:gd name="T29" fmla="*/ 76 h 189"/>
                  <a:gd name="T30" fmla="*/ 477 w 546"/>
                  <a:gd name="T31" fmla="*/ 76 h 189"/>
                  <a:gd name="T32" fmla="*/ 493 w 546"/>
                  <a:gd name="T33" fmla="*/ 87 h 189"/>
                  <a:gd name="T34" fmla="*/ 495 w 546"/>
                  <a:gd name="T35" fmla="*/ 97 h 189"/>
                  <a:gd name="T36" fmla="*/ 502 w 546"/>
                  <a:gd name="T37" fmla="*/ 106 h 189"/>
                  <a:gd name="T38" fmla="*/ 511 w 546"/>
                  <a:gd name="T39" fmla="*/ 113 h 189"/>
                  <a:gd name="T40" fmla="*/ 524 w 546"/>
                  <a:gd name="T41" fmla="*/ 120 h 189"/>
                  <a:gd name="T42" fmla="*/ 524 w 546"/>
                  <a:gd name="T43" fmla="*/ 127 h 189"/>
                  <a:gd name="T44" fmla="*/ 526 w 546"/>
                  <a:gd name="T45" fmla="*/ 145 h 189"/>
                  <a:gd name="T46" fmla="*/ 533 w 546"/>
                  <a:gd name="T47" fmla="*/ 161 h 189"/>
                  <a:gd name="T48" fmla="*/ 542 w 546"/>
                  <a:gd name="T49" fmla="*/ 173 h 189"/>
                  <a:gd name="T50" fmla="*/ 546 w 546"/>
                  <a:gd name="T51" fmla="*/ 184 h 189"/>
                  <a:gd name="T52" fmla="*/ 533 w 546"/>
                  <a:gd name="T53" fmla="*/ 189 h 189"/>
                  <a:gd name="T54" fmla="*/ 515 w 546"/>
                  <a:gd name="T55" fmla="*/ 186 h 189"/>
                  <a:gd name="T56" fmla="*/ 500 w 546"/>
                  <a:gd name="T57" fmla="*/ 184 h 189"/>
                  <a:gd name="T58" fmla="*/ 477 w 546"/>
                  <a:gd name="T59" fmla="*/ 177 h 189"/>
                  <a:gd name="T60" fmla="*/ 455 w 546"/>
                  <a:gd name="T61" fmla="*/ 173 h 189"/>
                  <a:gd name="T62" fmla="*/ 433 w 546"/>
                  <a:gd name="T63" fmla="*/ 166 h 189"/>
                  <a:gd name="T64" fmla="*/ 415 w 546"/>
                  <a:gd name="T65" fmla="*/ 163 h 189"/>
                  <a:gd name="T66" fmla="*/ 397 w 546"/>
                  <a:gd name="T67" fmla="*/ 161 h 189"/>
                  <a:gd name="T68" fmla="*/ 388 w 546"/>
                  <a:gd name="T69" fmla="*/ 156 h 189"/>
                  <a:gd name="T70" fmla="*/ 375 w 546"/>
                  <a:gd name="T71" fmla="*/ 156 h 189"/>
                  <a:gd name="T72" fmla="*/ 361 w 546"/>
                  <a:gd name="T73" fmla="*/ 156 h 189"/>
                  <a:gd name="T74" fmla="*/ 348 w 546"/>
                  <a:gd name="T75" fmla="*/ 156 h 189"/>
                  <a:gd name="T76" fmla="*/ 339 w 546"/>
                  <a:gd name="T77" fmla="*/ 152 h 189"/>
                  <a:gd name="T78" fmla="*/ 328 w 546"/>
                  <a:gd name="T79" fmla="*/ 168 h 189"/>
                  <a:gd name="T80" fmla="*/ 321 w 546"/>
                  <a:gd name="T81" fmla="*/ 168 h 189"/>
                  <a:gd name="T82" fmla="*/ 297 w 546"/>
                  <a:gd name="T83" fmla="*/ 161 h 189"/>
                  <a:gd name="T84" fmla="*/ 252 w 546"/>
                  <a:gd name="T85" fmla="*/ 149 h 189"/>
                  <a:gd name="T86" fmla="*/ 196 w 546"/>
                  <a:gd name="T87" fmla="*/ 136 h 189"/>
                  <a:gd name="T88" fmla="*/ 136 w 546"/>
                  <a:gd name="T89" fmla="*/ 120 h 189"/>
                  <a:gd name="T90" fmla="*/ 78 w 546"/>
                  <a:gd name="T91" fmla="*/ 101 h 189"/>
                  <a:gd name="T92" fmla="*/ 36 w 546"/>
                  <a:gd name="T93" fmla="*/ 85 h 189"/>
                  <a:gd name="T94" fmla="*/ 5 w 546"/>
                  <a:gd name="T95" fmla="*/ 74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46" h="189">
                    <a:moveTo>
                      <a:pt x="0" y="71"/>
                    </a:moveTo>
                    <a:lnTo>
                      <a:pt x="0" y="69"/>
                    </a:lnTo>
                    <a:lnTo>
                      <a:pt x="2" y="65"/>
                    </a:lnTo>
                    <a:lnTo>
                      <a:pt x="2" y="62"/>
                    </a:lnTo>
                    <a:lnTo>
                      <a:pt x="5" y="62"/>
                    </a:lnTo>
                    <a:lnTo>
                      <a:pt x="7" y="58"/>
                    </a:lnTo>
                    <a:lnTo>
                      <a:pt x="9" y="58"/>
                    </a:lnTo>
                    <a:lnTo>
                      <a:pt x="16" y="55"/>
                    </a:lnTo>
                    <a:lnTo>
                      <a:pt x="27" y="55"/>
                    </a:lnTo>
                    <a:lnTo>
                      <a:pt x="31" y="55"/>
                    </a:lnTo>
                    <a:lnTo>
                      <a:pt x="36" y="55"/>
                    </a:lnTo>
                    <a:lnTo>
                      <a:pt x="40" y="55"/>
                    </a:lnTo>
                    <a:lnTo>
                      <a:pt x="40" y="53"/>
                    </a:lnTo>
                    <a:lnTo>
                      <a:pt x="42" y="48"/>
                    </a:lnTo>
                    <a:lnTo>
                      <a:pt x="49" y="39"/>
                    </a:lnTo>
                    <a:lnTo>
                      <a:pt x="54" y="32"/>
                    </a:lnTo>
                    <a:lnTo>
                      <a:pt x="60" y="28"/>
                    </a:lnTo>
                    <a:lnTo>
                      <a:pt x="67" y="16"/>
                    </a:lnTo>
                    <a:lnTo>
                      <a:pt x="78" y="9"/>
                    </a:lnTo>
                    <a:lnTo>
                      <a:pt x="85" y="7"/>
                    </a:lnTo>
                    <a:lnTo>
                      <a:pt x="98" y="0"/>
                    </a:lnTo>
                    <a:lnTo>
                      <a:pt x="107" y="0"/>
                    </a:lnTo>
                    <a:lnTo>
                      <a:pt x="114" y="0"/>
                    </a:lnTo>
                    <a:lnTo>
                      <a:pt x="120" y="2"/>
                    </a:lnTo>
                    <a:lnTo>
                      <a:pt x="129" y="2"/>
                    </a:lnTo>
                    <a:lnTo>
                      <a:pt x="132" y="7"/>
                    </a:lnTo>
                    <a:lnTo>
                      <a:pt x="134" y="7"/>
                    </a:lnTo>
                    <a:lnTo>
                      <a:pt x="462" y="83"/>
                    </a:lnTo>
                    <a:lnTo>
                      <a:pt x="464" y="78"/>
                    </a:lnTo>
                    <a:lnTo>
                      <a:pt x="466" y="76"/>
                    </a:lnTo>
                    <a:lnTo>
                      <a:pt x="475" y="76"/>
                    </a:lnTo>
                    <a:lnTo>
                      <a:pt x="477" y="76"/>
                    </a:lnTo>
                    <a:lnTo>
                      <a:pt x="486" y="83"/>
                    </a:lnTo>
                    <a:lnTo>
                      <a:pt x="493" y="87"/>
                    </a:lnTo>
                    <a:lnTo>
                      <a:pt x="495" y="94"/>
                    </a:lnTo>
                    <a:lnTo>
                      <a:pt x="495" y="97"/>
                    </a:lnTo>
                    <a:lnTo>
                      <a:pt x="500" y="104"/>
                    </a:lnTo>
                    <a:lnTo>
                      <a:pt x="502" y="106"/>
                    </a:lnTo>
                    <a:lnTo>
                      <a:pt x="506" y="108"/>
                    </a:lnTo>
                    <a:lnTo>
                      <a:pt x="511" y="113"/>
                    </a:lnTo>
                    <a:lnTo>
                      <a:pt x="517" y="115"/>
                    </a:lnTo>
                    <a:lnTo>
                      <a:pt x="524" y="120"/>
                    </a:lnTo>
                    <a:lnTo>
                      <a:pt x="524" y="122"/>
                    </a:lnTo>
                    <a:lnTo>
                      <a:pt x="524" y="127"/>
                    </a:lnTo>
                    <a:lnTo>
                      <a:pt x="524" y="136"/>
                    </a:lnTo>
                    <a:lnTo>
                      <a:pt x="526" y="145"/>
                    </a:lnTo>
                    <a:lnTo>
                      <a:pt x="529" y="156"/>
                    </a:lnTo>
                    <a:lnTo>
                      <a:pt x="533" y="161"/>
                    </a:lnTo>
                    <a:lnTo>
                      <a:pt x="535" y="168"/>
                    </a:lnTo>
                    <a:lnTo>
                      <a:pt x="542" y="173"/>
                    </a:lnTo>
                    <a:lnTo>
                      <a:pt x="546" y="182"/>
                    </a:lnTo>
                    <a:lnTo>
                      <a:pt x="546" y="184"/>
                    </a:lnTo>
                    <a:lnTo>
                      <a:pt x="542" y="189"/>
                    </a:lnTo>
                    <a:lnTo>
                      <a:pt x="533" y="189"/>
                    </a:lnTo>
                    <a:lnTo>
                      <a:pt x="524" y="186"/>
                    </a:lnTo>
                    <a:lnTo>
                      <a:pt x="515" y="186"/>
                    </a:lnTo>
                    <a:lnTo>
                      <a:pt x="506" y="184"/>
                    </a:lnTo>
                    <a:lnTo>
                      <a:pt x="500" y="184"/>
                    </a:lnTo>
                    <a:lnTo>
                      <a:pt x="488" y="180"/>
                    </a:lnTo>
                    <a:lnTo>
                      <a:pt x="477" y="177"/>
                    </a:lnTo>
                    <a:lnTo>
                      <a:pt x="466" y="173"/>
                    </a:lnTo>
                    <a:lnTo>
                      <a:pt x="455" y="173"/>
                    </a:lnTo>
                    <a:lnTo>
                      <a:pt x="444" y="168"/>
                    </a:lnTo>
                    <a:lnTo>
                      <a:pt x="433" y="166"/>
                    </a:lnTo>
                    <a:lnTo>
                      <a:pt x="422" y="163"/>
                    </a:lnTo>
                    <a:lnTo>
                      <a:pt x="415" y="163"/>
                    </a:lnTo>
                    <a:lnTo>
                      <a:pt x="406" y="163"/>
                    </a:lnTo>
                    <a:lnTo>
                      <a:pt x="397" y="161"/>
                    </a:lnTo>
                    <a:lnTo>
                      <a:pt x="395" y="156"/>
                    </a:lnTo>
                    <a:lnTo>
                      <a:pt x="388" y="156"/>
                    </a:lnTo>
                    <a:lnTo>
                      <a:pt x="384" y="156"/>
                    </a:lnTo>
                    <a:lnTo>
                      <a:pt x="375" y="156"/>
                    </a:lnTo>
                    <a:lnTo>
                      <a:pt x="368" y="156"/>
                    </a:lnTo>
                    <a:lnTo>
                      <a:pt x="361" y="156"/>
                    </a:lnTo>
                    <a:lnTo>
                      <a:pt x="357" y="156"/>
                    </a:lnTo>
                    <a:lnTo>
                      <a:pt x="348" y="156"/>
                    </a:lnTo>
                    <a:lnTo>
                      <a:pt x="346" y="156"/>
                    </a:lnTo>
                    <a:lnTo>
                      <a:pt x="339" y="152"/>
                    </a:lnTo>
                    <a:lnTo>
                      <a:pt x="335" y="159"/>
                    </a:lnTo>
                    <a:lnTo>
                      <a:pt x="328" y="168"/>
                    </a:lnTo>
                    <a:lnTo>
                      <a:pt x="328" y="170"/>
                    </a:lnTo>
                    <a:lnTo>
                      <a:pt x="321" y="168"/>
                    </a:lnTo>
                    <a:lnTo>
                      <a:pt x="312" y="166"/>
                    </a:lnTo>
                    <a:lnTo>
                      <a:pt x="297" y="161"/>
                    </a:lnTo>
                    <a:lnTo>
                      <a:pt x="279" y="159"/>
                    </a:lnTo>
                    <a:lnTo>
                      <a:pt x="252" y="149"/>
                    </a:lnTo>
                    <a:lnTo>
                      <a:pt x="228" y="143"/>
                    </a:lnTo>
                    <a:lnTo>
                      <a:pt x="196" y="136"/>
                    </a:lnTo>
                    <a:lnTo>
                      <a:pt x="169" y="127"/>
                    </a:lnTo>
                    <a:lnTo>
                      <a:pt x="136" y="120"/>
                    </a:lnTo>
                    <a:lnTo>
                      <a:pt x="109" y="108"/>
                    </a:lnTo>
                    <a:lnTo>
                      <a:pt x="78" y="101"/>
                    </a:lnTo>
                    <a:lnTo>
                      <a:pt x="54" y="94"/>
                    </a:lnTo>
                    <a:lnTo>
                      <a:pt x="36" y="85"/>
                    </a:lnTo>
                    <a:lnTo>
                      <a:pt x="13" y="76"/>
                    </a:lnTo>
                    <a:lnTo>
                      <a:pt x="5" y="74"/>
                    </a:lnTo>
                    <a:lnTo>
                      <a:pt x="0"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7" name="Freeform 930"/>
              <p:cNvSpPr>
                <a:spLocks/>
              </p:cNvSpPr>
              <p:nvPr/>
            </p:nvSpPr>
            <p:spPr bwMode="auto">
              <a:xfrm>
                <a:off x="-2602285" y="4319737"/>
                <a:ext cx="155575" cy="142875"/>
              </a:xfrm>
              <a:custGeom>
                <a:avLst/>
                <a:gdLst>
                  <a:gd name="T0" fmla="*/ 11 w 98"/>
                  <a:gd name="T1" fmla="*/ 90 h 90"/>
                  <a:gd name="T2" fmla="*/ 0 w 98"/>
                  <a:gd name="T3" fmla="*/ 33 h 90"/>
                  <a:gd name="T4" fmla="*/ 89 w 98"/>
                  <a:gd name="T5" fmla="*/ 0 h 90"/>
                  <a:gd name="T6" fmla="*/ 98 w 98"/>
                  <a:gd name="T7" fmla="*/ 51 h 90"/>
                  <a:gd name="T8" fmla="*/ 11 w 98"/>
                  <a:gd name="T9" fmla="*/ 90 h 90"/>
                </a:gdLst>
                <a:ahLst/>
                <a:cxnLst>
                  <a:cxn ang="0">
                    <a:pos x="T0" y="T1"/>
                  </a:cxn>
                  <a:cxn ang="0">
                    <a:pos x="T2" y="T3"/>
                  </a:cxn>
                  <a:cxn ang="0">
                    <a:pos x="T4" y="T5"/>
                  </a:cxn>
                  <a:cxn ang="0">
                    <a:pos x="T6" y="T7"/>
                  </a:cxn>
                  <a:cxn ang="0">
                    <a:pos x="T8" y="T9"/>
                  </a:cxn>
                </a:cxnLst>
                <a:rect l="0" t="0" r="r" b="b"/>
                <a:pathLst>
                  <a:path w="98" h="90">
                    <a:moveTo>
                      <a:pt x="11" y="90"/>
                    </a:moveTo>
                    <a:lnTo>
                      <a:pt x="0" y="33"/>
                    </a:lnTo>
                    <a:lnTo>
                      <a:pt x="89" y="0"/>
                    </a:lnTo>
                    <a:lnTo>
                      <a:pt x="98" y="51"/>
                    </a:lnTo>
                    <a:lnTo>
                      <a:pt x="11"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8" name="Freeform 931"/>
              <p:cNvSpPr>
                <a:spLocks/>
              </p:cNvSpPr>
              <p:nvPr/>
            </p:nvSpPr>
            <p:spPr bwMode="auto">
              <a:xfrm>
                <a:off x="-2815010" y="4235599"/>
                <a:ext cx="609600" cy="165100"/>
              </a:xfrm>
              <a:custGeom>
                <a:avLst/>
                <a:gdLst>
                  <a:gd name="T0" fmla="*/ 76 w 384"/>
                  <a:gd name="T1" fmla="*/ 21 h 104"/>
                  <a:gd name="T2" fmla="*/ 83 w 384"/>
                  <a:gd name="T3" fmla="*/ 19 h 104"/>
                  <a:gd name="T4" fmla="*/ 103 w 384"/>
                  <a:gd name="T5" fmla="*/ 17 h 104"/>
                  <a:gd name="T6" fmla="*/ 125 w 384"/>
                  <a:gd name="T7" fmla="*/ 14 h 104"/>
                  <a:gd name="T8" fmla="*/ 156 w 384"/>
                  <a:gd name="T9" fmla="*/ 14 h 104"/>
                  <a:gd name="T10" fmla="*/ 183 w 384"/>
                  <a:gd name="T11" fmla="*/ 17 h 104"/>
                  <a:gd name="T12" fmla="*/ 208 w 384"/>
                  <a:gd name="T13" fmla="*/ 23 h 104"/>
                  <a:gd name="T14" fmla="*/ 230 w 384"/>
                  <a:gd name="T15" fmla="*/ 33 h 104"/>
                  <a:gd name="T16" fmla="*/ 236 w 384"/>
                  <a:gd name="T17" fmla="*/ 37 h 104"/>
                  <a:gd name="T18" fmla="*/ 248 w 384"/>
                  <a:gd name="T19" fmla="*/ 44 h 104"/>
                  <a:gd name="T20" fmla="*/ 256 w 384"/>
                  <a:gd name="T21" fmla="*/ 55 h 104"/>
                  <a:gd name="T22" fmla="*/ 266 w 384"/>
                  <a:gd name="T23" fmla="*/ 62 h 104"/>
                  <a:gd name="T24" fmla="*/ 279 w 384"/>
                  <a:gd name="T25" fmla="*/ 67 h 104"/>
                  <a:gd name="T26" fmla="*/ 310 w 384"/>
                  <a:gd name="T27" fmla="*/ 79 h 104"/>
                  <a:gd name="T28" fmla="*/ 348 w 384"/>
                  <a:gd name="T29" fmla="*/ 86 h 104"/>
                  <a:gd name="T30" fmla="*/ 375 w 384"/>
                  <a:gd name="T31" fmla="*/ 92 h 104"/>
                  <a:gd name="T32" fmla="*/ 384 w 384"/>
                  <a:gd name="T33" fmla="*/ 97 h 104"/>
                  <a:gd name="T34" fmla="*/ 379 w 384"/>
                  <a:gd name="T35" fmla="*/ 102 h 104"/>
                  <a:gd name="T36" fmla="*/ 366 w 384"/>
                  <a:gd name="T37" fmla="*/ 104 h 104"/>
                  <a:gd name="T38" fmla="*/ 346 w 384"/>
                  <a:gd name="T39" fmla="*/ 99 h 104"/>
                  <a:gd name="T40" fmla="*/ 317 w 384"/>
                  <a:gd name="T41" fmla="*/ 95 h 104"/>
                  <a:gd name="T42" fmla="*/ 290 w 384"/>
                  <a:gd name="T43" fmla="*/ 86 h 104"/>
                  <a:gd name="T44" fmla="*/ 272 w 384"/>
                  <a:gd name="T45" fmla="*/ 83 h 104"/>
                  <a:gd name="T46" fmla="*/ 266 w 384"/>
                  <a:gd name="T47" fmla="*/ 79 h 104"/>
                  <a:gd name="T48" fmla="*/ 256 w 384"/>
                  <a:gd name="T49" fmla="*/ 74 h 104"/>
                  <a:gd name="T50" fmla="*/ 248 w 384"/>
                  <a:gd name="T51" fmla="*/ 67 h 104"/>
                  <a:gd name="T52" fmla="*/ 236 w 384"/>
                  <a:gd name="T53" fmla="*/ 55 h 104"/>
                  <a:gd name="T54" fmla="*/ 228 w 384"/>
                  <a:gd name="T55" fmla="*/ 46 h 104"/>
                  <a:gd name="T56" fmla="*/ 129 w 384"/>
                  <a:gd name="T57" fmla="*/ 26 h 104"/>
                  <a:gd name="T58" fmla="*/ 7 w 384"/>
                  <a:gd name="T59" fmla="*/ 14 h 104"/>
                  <a:gd name="T60" fmla="*/ 0 w 384"/>
                  <a:gd name="T61" fmla="*/ 10 h 104"/>
                  <a:gd name="T62" fmla="*/ 7 w 384"/>
                  <a:gd name="T6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104">
                    <a:moveTo>
                      <a:pt x="7" y="0"/>
                    </a:moveTo>
                    <a:lnTo>
                      <a:pt x="76" y="21"/>
                    </a:lnTo>
                    <a:lnTo>
                      <a:pt x="80" y="19"/>
                    </a:lnTo>
                    <a:lnTo>
                      <a:pt x="83" y="19"/>
                    </a:lnTo>
                    <a:lnTo>
                      <a:pt x="94" y="19"/>
                    </a:lnTo>
                    <a:lnTo>
                      <a:pt x="103" y="17"/>
                    </a:lnTo>
                    <a:lnTo>
                      <a:pt x="114" y="14"/>
                    </a:lnTo>
                    <a:lnTo>
                      <a:pt x="125" y="14"/>
                    </a:lnTo>
                    <a:lnTo>
                      <a:pt x="141" y="14"/>
                    </a:lnTo>
                    <a:lnTo>
                      <a:pt x="156" y="14"/>
                    </a:lnTo>
                    <a:lnTo>
                      <a:pt x="172" y="14"/>
                    </a:lnTo>
                    <a:lnTo>
                      <a:pt x="183" y="17"/>
                    </a:lnTo>
                    <a:lnTo>
                      <a:pt x="196" y="21"/>
                    </a:lnTo>
                    <a:lnTo>
                      <a:pt x="208" y="23"/>
                    </a:lnTo>
                    <a:lnTo>
                      <a:pt x="221" y="23"/>
                    </a:lnTo>
                    <a:lnTo>
                      <a:pt x="230" y="33"/>
                    </a:lnTo>
                    <a:lnTo>
                      <a:pt x="234" y="35"/>
                    </a:lnTo>
                    <a:lnTo>
                      <a:pt x="236" y="37"/>
                    </a:lnTo>
                    <a:lnTo>
                      <a:pt x="246" y="39"/>
                    </a:lnTo>
                    <a:lnTo>
                      <a:pt x="248" y="44"/>
                    </a:lnTo>
                    <a:lnTo>
                      <a:pt x="254" y="49"/>
                    </a:lnTo>
                    <a:lnTo>
                      <a:pt x="256" y="55"/>
                    </a:lnTo>
                    <a:lnTo>
                      <a:pt x="263" y="58"/>
                    </a:lnTo>
                    <a:lnTo>
                      <a:pt x="266" y="62"/>
                    </a:lnTo>
                    <a:lnTo>
                      <a:pt x="268" y="62"/>
                    </a:lnTo>
                    <a:lnTo>
                      <a:pt x="279" y="67"/>
                    </a:lnTo>
                    <a:lnTo>
                      <a:pt x="292" y="74"/>
                    </a:lnTo>
                    <a:lnTo>
                      <a:pt x="310" y="79"/>
                    </a:lnTo>
                    <a:lnTo>
                      <a:pt x="326" y="81"/>
                    </a:lnTo>
                    <a:lnTo>
                      <a:pt x="348" y="86"/>
                    </a:lnTo>
                    <a:lnTo>
                      <a:pt x="364" y="90"/>
                    </a:lnTo>
                    <a:lnTo>
                      <a:pt x="375" y="92"/>
                    </a:lnTo>
                    <a:lnTo>
                      <a:pt x="379" y="95"/>
                    </a:lnTo>
                    <a:lnTo>
                      <a:pt x="384" y="97"/>
                    </a:lnTo>
                    <a:lnTo>
                      <a:pt x="384" y="99"/>
                    </a:lnTo>
                    <a:lnTo>
                      <a:pt x="379" y="102"/>
                    </a:lnTo>
                    <a:lnTo>
                      <a:pt x="375" y="104"/>
                    </a:lnTo>
                    <a:lnTo>
                      <a:pt x="366" y="104"/>
                    </a:lnTo>
                    <a:lnTo>
                      <a:pt x="359" y="102"/>
                    </a:lnTo>
                    <a:lnTo>
                      <a:pt x="346" y="99"/>
                    </a:lnTo>
                    <a:lnTo>
                      <a:pt x="328" y="95"/>
                    </a:lnTo>
                    <a:lnTo>
                      <a:pt x="317" y="95"/>
                    </a:lnTo>
                    <a:lnTo>
                      <a:pt x="306" y="90"/>
                    </a:lnTo>
                    <a:lnTo>
                      <a:pt x="290" y="86"/>
                    </a:lnTo>
                    <a:lnTo>
                      <a:pt x="281" y="83"/>
                    </a:lnTo>
                    <a:lnTo>
                      <a:pt x="272" y="83"/>
                    </a:lnTo>
                    <a:lnTo>
                      <a:pt x="270" y="81"/>
                    </a:lnTo>
                    <a:lnTo>
                      <a:pt x="266" y="79"/>
                    </a:lnTo>
                    <a:lnTo>
                      <a:pt x="259" y="76"/>
                    </a:lnTo>
                    <a:lnTo>
                      <a:pt x="256" y="74"/>
                    </a:lnTo>
                    <a:lnTo>
                      <a:pt x="254" y="72"/>
                    </a:lnTo>
                    <a:lnTo>
                      <a:pt x="248" y="67"/>
                    </a:lnTo>
                    <a:lnTo>
                      <a:pt x="241" y="62"/>
                    </a:lnTo>
                    <a:lnTo>
                      <a:pt x="236" y="55"/>
                    </a:lnTo>
                    <a:lnTo>
                      <a:pt x="232" y="49"/>
                    </a:lnTo>
                    <a:lnTo>
                      <a:pt x="228" y="46"/>
                    </a:lnTo>
                    <a:lnTo>
                      <a:pt x="228" y="44"/>
                    </a:lnTo>
                    <a:lnTo>
                      <a:pt x="129" y="26"/>
                    </a:lnTo>
                    <a:lnTo>
                      <a:pt x="69" y="33"/>
                    </a:lnTo>
                    <a:lnTo>
                      <a:pt x="7" y="14"/>
                    </a:lnTo>
                    <a:lnTo>
                      <a:pt x="5" y="14"/>
                    </a:lnTo>
                    <a:lnTo>
                      <a:pt x="0" y="10"/>
                    </a:lnTo>
                    <a:lnTo>
                      <a:pt x="0" y="7"/>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49" name="Freeform 932"/>
              <p:cNvSpPr>
                <a:spLocks/>
              </p:cNvSpPr>
              <p:nvPr/>
            </p:nvSpPr>
            <p:spPr bwMode="auto">
              <a:xfrm>
                <a:off x="-3416672" y="4005412"/>
                <a:ext cx="149225" cy="117475"/>
              </a:xfrm>
              <a:custGeom>
                <a:avLst/>
                <a:gdLst>
                  <a:gd name="T0" fmla="*/ 7 w 94"/>
                  <a:gd name="T1" fmla="*/ 74 h 74"/>
                  <a:gd name="T2" fmla="*/ 7 w 94"/>
                  <a:gd name="T3" fmla="*/ 72 h 74"/>
                  <a:gd name="T4" fmla="*/ 4 w 94"/>
                  <a:gd name="T5" fmla="*/ 65 h 74"/>
                  <a:gd name="T6" fmla="*/ 9 w 94"/>
                  <a:gd name="T7" fmla="*/ 58 h 74"/>
                  <a:gd name="T8" fmla="*/ 9 w 94"/>
                  <a:gd name="T9" fmla="*/ 56 h 74"/>
                  <a:gd name="T10" fmla="*/ 16 w 94"/>
                  <a:gd name="T11" fmla="*/ 44 h 74"/>
                  <a:gd name="T12" fmla="*/ 20 w 94"/>
                  <a:gd name="T13" fmla="*/ 33 h 74"/>
                  <a:gd name="T14" fmla="*/ 29 w 94"/>
                  <a:gd name="T15" fmla="*/ 28 h 74"/>
                  <a:gd name="T16" fmla="*/ 40 w 94"/>
                  <a:gd name="T17" fmla="*/ 17 h 74"/>
                  <a:gd name="T18" fmla="*/ 47 w 94"/>
                  <a:gd name="T19" fmla="*/ 12 h 74"/>
                  <a:gd name="T20" fmla="*/ 65 w 94"/>
                  <a:gd name="T21" fmla="*/ 5 h 74"/>
                  <a:gd name="T22" fmla="*/ 78 w 94"/>
                  <a:gd name="T23" fmla="*/ 0 h 74"/>
                  <a:gd name="T24" fmla="*/ 94 w 94"/>
                  <a:gd name="T25" fmla="*/ 0 h 74"/>
                  <a:gd name="T26" fmla="*/ 76 w 94"/>
                  <a:gd name="T27" fmla="*/ 0 h 74"/>
                  <a:gd name="T28" fmla="*/ 58 w 94"/>
                  <a:gd name="T29" fmla="*/ 7 h 74"/>
                  <a:gd name="T30" fmla="*/ 45 w 94"/>
                  <a:gd name="T31" fmla="*/ 12 h 74"/>
                  <a:gd name="T32" fmla="*/ 31 w 94"/>
                  <a:gd name="T33" fmla="*/ 17 h 74"/>
                  <a:gd name="T34" fmla="*/ 27 w 94"/>
                  <a:gd name="T35" fmla="*/ 21 h 74"/>
                  <a:gd name="T36" fmla="*/ 18 w 94"/>
                  <a:gd name="T37" fmla="*/ 33 h 74"/>
                  <a:gd name="T38" fmla="*/ 7 w 94"/>
                  <a:gd name="T39" fmla="*/ 44 h 74"/>
                  <a:gd name="T40" fmla="*/ 4 w 94"/>
                  <a:gd name="T41" fmla="*/ 58 h 74"/>
                  <a:gd name="T42" fmla="*/ 0 w 94"/>
                  <a:gd name="T43" fmla="*/ 65 h 74"/>
                  <a:gd name="T44" fmla="*/ 0 w 94"/>
                  <a:gd name="T45" fmla="*/ 67 h 74"/>
                  <a:gd name="T46" fmla="*/ 0 w 94"/>
                  <a:gd name="T47" fmla="*/ 74 h 74"/>
                  <a:gd name="T48" fmla="*/ 7 w 94"/>
                  <a:gd name="T4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74">
                    <a:moveTo>
                      <a:pt x="7" y="74"/>
                    </a:moveTo>
                    <a:lnTo>
                      <a:pt x="7" y="72"/>
                    </a:lnTo>
                    <a:lnTo>
                      <a:pt x="4" y="65"/>
                    </a:lnTo>
                    <a:lnTo>
                      <a:pt x="9" y="58"/>
                    </a:lnTo>
                    <a:lnTo>
                      <a:pt x="9" y="56"/>
                    </a:lnTo>
                    <a:lnTo>
                      <a:pt x="16" y="44"/>
                    </a:lnTo>
                    <a:lnTo>
                      <a:pt x="20" y="33"/>
                    </a:lnTo>
                    <a:lnTo>
                      <a:pt x="29" y="28"/>
                    </a:lnTo>
                    <a:lnTo>
                      <a:pt x="40" y="17"/>
                    </a:lnTo>
                    <a:lnTo>
                      <a:pt x="47" y="12"/>
                    </a:lnTo>
                    <a:lnTo>
                      <a:pt x="65" y="5"/>
                    </a:lnTo>
                    <a:lnTo>
                      <a:pt x="78" y="0"/>
                    </a:lnTo>
                    <a:lnTo>
                      <a:pt x="94" y="0"/>
                    </a:lnTo>
                    <a:lnTo>
                      <a:pt x="76" y="0"/>
                    </a:lnTo>
                    <a:lnTo>
                      <a:pt x="58" y="7"/>
                    </a:lnTo>
                    <a:lnTo>
                      <a:pt x="45" y="12"/>
                    </a:lnTo>
                    <a:lnTo>
                      <a:pt x="31" y="17"/>
                    </a:lnTo>
                    <a:lnTo>
                      <a:pt x="27" y="21"/>
                    </a:lnTo>
                    <a:lnTo>
                      <a:pt x="18" y="33"/>
                    </a:lnTo>
                    <a:lnTo>
                      <a:pt x="7" y="44"/>
                    </a:lnTo>
                    <a:lnTo>
                      <a:pt x="4" y="58"/>
                    </a:lnTo>
                    <a:lnTo>
                      <a:pt x="0" y="65"/>
                    </a:lnTo>
                    <a:lnTo>
                      <a:pt x="0" y="67"/>
                    </a:lnTo>
                    <a:lnTo>
                      <a:pt x="0" y="74"/>
                    </a:lnTo>
                    <a:lnTo>
                      <a:pt x="7" y="7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0" name="Freeform 933"/>
              <p:cNvSpPr>
                <a:spLocks/>
              </p:cNvSpPr>
              <p:nvPr/>
            </p:nvSpPr>
            <p:spPr bwMode="auto">
              <a:xfrm>
                <a:off x="-3324597" y="4035574"/>
                <a:ext cx="155575" cy="112713"/>
              </a:xfrm>
              <a:custGeom>
                <a:avLst/>
                <a:gdLst>
                  <a:gd name="T0" fmla="*/ 7 w 98"/>
                  <a:gd name="T1" fmla="*/ 71 h 71"/>
                  <a:gd name="T2" fmla="*/ 7 w 98"/>
                  <a:gd name="T3" fmla="*/ 69 h 71"/>
                  <a:gd name="T4" fmla="*/ 9 w 98"/>
                  <a:gd name="T5" fmla="*/ 64 h 71"/>
                  <a:gd name="T6" fmla="*/ 9 w 98"/>
                  <a:gd name="T7" fmla="*/ 57 h 71"/>
                  <a:gd name="T8" fmla="*/ 11 w 98"/>
                  <a:gd name="T9" fmla="*/ 53 h 71"/>
                  <a:gd name="T10" fmla="*/ 16 w 98"/>
                  <a:gd name="T11" fmla="*/ 39 h 71"/>
                  <a:gd name="T12" fmla="*/ 22 w 98"/>
                  <a:gd name="T13" fmla="*/ 30 h 71"/>
                  <a:gd name="T14" fmla="*/ 29 w 98"/>
                  <a:gd name="T15" fmla="*/ 21 h 71"/>
                  <a:gd name="T16" fmla="*/ 40 w 98"/>
                  <a:gd name="T17" fmla="*/ 16 h 71"/>
                  <a:gd name="T18" fmla="*/ 51 w 98"/>
                  <a:gd name="T19" fmla="*/ 9 h 71"/>
                  <a:gd name="T20" fmla="*/ 67 w 98"/>
                  <a:gd name="T21" fmla="*/ 2 h 71"/>
                  <a:gd name="T22" fmla="*/ 80 w 98"/>
                  <a:gd name="T23" fmla="*/ 0 h 71"/>
                  <a:gd name="T24" fmla="*/ 98 w 98"/>
                  <a:gd name="T25" fmla="*/ 0 h 71"/>
                  <a:gd name="T26" fmla="*/ 80 w 98"/>
                  <a:gd name="T27" fmla="*/ 0 h 71"/>
                  <a:gd name="T28" fmla="*/ 58 w 98"/>
                  <a:gd name="T29" fmla="*/ 2 h 71"/>
                  <a:gd name="T30" fmla="*/ 51 w 98"/>
                  <a:gd name="T31" fmla="*/ 7 h 71"/>
                  <a:gd name="T32" fmla="*/ 36 w 98"/>
                  <a:gd name="T33" fmla="*/ 11 h 71"/>
                  <a:gd name="T34" fmla="*/ 22 w 98"/>
                  <a:gd name="T35" fmla="*/ 21 h 71"/>
                  <a:gd name="T36" fmla="*/ 18 w 98"/>
                  <a:gd name="T37" fmla="*/ 30 h 71"/>
                  <a:gd name="T38" fmla="*/ 7 w 98"/>
                  <a:gd name="T39" fmla="*/ 39 h 71"/>
                  <a:gd name="T40" fmla="*/ 0 w 98"/>
                  <a:gd name="T41" fmla="*/ 53 h 71"/>
                  <a:gd name="T42" fmla="*/ 0 w 98"/>
                  <a:gd name="T43" fmla="*/ 57 h 71"/>
                  <a:gd name="T44" fmla="*/ 0 w 98"/>
                  <a:gd name="T45" fmla="*/ 60 h 71"/>
                  <a:gd name="T46" fmla="*/ 0 w 98"/>
                  <a:gd name="T47" fmla="*/ 67 h 71"/>
                  <a:gd name="T48" fmla="*/ 0 w 98"/>
                  <a:gd name="T49" fmla="*/ 69 h 71"/>
                  <a:gd name="T50" fmla="*/ 7 w 98"/>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 h="71">
                    <a:moveTo>
                      <a:pt x="7" y="71"/>
                    </a:moveTo>
                    <a:lnTo>
                      <a:pt x="7" y="69"/>
                    </a:lnTo>
                    <a:lnTo>
                      <a:pt x="9" y="64"/>
                    </a:lnTo>
                    <a:lnTo>
                      <a:pt x="9" y="57"/>
                    </a:lnTo>
                    <a:lnTo>
                      <a:pt x="11" y="53"/>
                    </a:lnTo>
                    <a:lnTo>
                      <a:pt x="16" y="39"/>
                    </a:lnTo>
                    <a:lnTo>
                      <a:pt x="22" y="30"/>
                    </a:lnTo>
                    <a:lnTo>
                      <a:pt x="29" y="21"/>
                    </a:lnTo>
                    <a:lnTo>
                      <a:pt x="40" y="16"/>
                    </a:lnTo>
                    <a:lnTo>
                      <a:pt x="51" y="9"/>
                    </a:lnTo>
                    <a:lnTo>
                      <a:pt x="67" y="2"/>
                    </a:lnTo>
                    <a:lnTo>
                      <a:pt x="80" y="0"/>
                    </a:lnTo>
                    <a:lnTo>
                      <a:pt x="98" y="0"/>
                    </a:lnTo>
                    <a:lnTo>
                      <a:pt x="80" y="0"/>
                    </a:lnTo>
                    <a:lnTo>
                      <a:pt x="58" y="2"/>
                    </a:lnTo>
                    <a:lnTo>
                      <a:pt x="51" y="7"/>
                    </a:lnTo>
                    <a:lnTo>
                      <a:pt x="36" y="11"/>
                    </a:lnTo>
                    <a:lnTo>
                      <a:pt x="22" y="21"/>
                    </a:lnTo>
                    <a:lnTo>
                      <a:pt x="18" y="30"/>
                    </a:lnTo>
                    <a:lnTo>
                      <a:pt x="7" y="39"/>
                    </a:lnTo>
                    <a:lnTo>
                      <a:pt x="0" y="53"/>
                    </a:lnTo>
                    <a:lnTo>
                      <a:pt x="0" y="57"/>
                    </a:lnTo>
                    <a:lnTo>
                      <a:pt x="0" y="60"/>
                    </a:lnTo>
                    <a:lnTo>
                      <a:pt x="0" y="67"/>
                    </a:lnTo>
                    <a:lnTo>
                      <a:pt x="0" y="69"/>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1" name="Freeform 934"/>
              <p:cNvSpPr>
                <a:spLocks/>
              </p:cNvSpPr>
              <p:nvPr/>
            </p:nvSpPr>
            <p:spPr bwMode="auto">
              <a:xfrm>
                <a:off x="-3232522" y="4057799"/>
                <a:ext cx="149225" cy="112713"/>
              </a:xfrm>
              <a:custGeom>
                <a:avLst/>
                <a:gdLst>
                  <a:gd name="T0" fmla="*/ 7 w 94"/>
                  <a:gd name="T1" fmla="*/ 71 h 71"/>
                  <a:gd name="T2" fmla="*/ 7 w 94"/>
                  <a:gd name="T3" fmla="*/ 69 h 71"/>
                  <a:gd name="T4" fmla="*/ 7 w 94"/>
                  <a:gd name="T5" fmla="*/ 62 h 71"/>
                  <a:gd name="T6" fmla="*/ 11 w 94"/>
                  <a:gd name="T7" fmla="*/ 60 h 71"/>
                  <a:gd name="T8" fmla="*/ 11 w 94"/>
                  <a:gd name="T9" fmla="*/ 55 h 71"/>
                  <a:gd name="T10" fmla="*/ 13 w 94"/>
                  <a:gd name="T11" fmla="*/ 41 h 71"/>
                  <a:gd name="T12" fmla="*/ 24 w 94"/>
                  <a:gd name="T13" fmla="*/ 32 h 71"/>
                  <a:gd name="T14" fmla="*/ 31 w 94"/>
                  <a:gd name="T15" fmla="*/ 20 h 71"/>
                  <a:gd name="T16" fmla="*/ 42 w 94"/>
                  <a:gd name="T17" fmla="*/ 16 h 71"/>
                  <a:gd name="T18" fmla="*/ 54 w 94"/>
                  <a:gd name="T19" fmla="*/ 11 h 71"/>
                  <a:gd name="T20" fmla="*/ 65 w 94"/>
                  <a:gd name="T21" fmla="*/ 2 h 71"/>
                  <a:gd name="T22" fmla="*/ 78 w 94"/>
                  <a:gd name="T23" fmla="*/ 0 h 71"/>
                  <a:gd name="T24" fmla="*/ 94 w 94"/>
                  <a:gd name="T25" fmla="*/ 0 h 71"/>
                  <a:gd name="T26" fmla="*/ 78 w 94"/>
                  <a:gd name="T27" fmla="*/ 0 h 71"/>
                  <a:gd name="T28" fmla="*/ 65 w 94"/>
                  <a:gd name="T29" fmla="*/ 2 h 71"/>
                  <a:gd name="T30" fmla="*/ 47 w 94"/>
                  <a:gd name="T31" fmla="*/ 4 h 71"/>
                  <a:gd name="T32" fmla="*/ 40 w 94"/>
                  <a:gd name="T33" fmla="*/ 16 h 71"/>
                  <a:gd name="T34" fmla="*/ 24 w 94"/>
                  <a:gd name="T35" fmla="*/ 20 h 71"/>
                  <a:gd name="T36" fmla="*/ 18 w 94"/>
                  <a:gd name="T37" fmla="*/ 32 h 71"/>
                  <a:gd name="T38" fmla="*/ 11 w 94"/>
                  <a:gd name="T39" fmla="*/ 41 h 71"/>
                  <a:gd name="T40" fmla="*/ 4 w 94"/>
                  <a:gd name="T41" fmla="*/ 55 h 71"/>
                  <a:gd name="T42" fmla="*/ 4 w 94"/>
                  <a:gd name="T43" fmla="*/ 60 h 71"/>
                  <a:gd name="T44" fmla="*/ 4 w 94"/>
                  <a:gd name="T45" fmla="*/ 62 h 71"/>
                  <a:gd name="T46" fmla="*/ 0 w 94"/>
                  <a:gd name="T47" fmla="*/ 69 h 71"/>
                  <a:gd name="T48" fmla="*/ 0 w 94"/>
                  <a:gd name="T49" fmla="*/ 71 h 71"/>
                  <a:gd name="T50" fmla="*/ 7 w 94"/>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71">
                    <a:moveTo>
                      <a:pt x="7" y="71"/>
                    </a:moveTo>
                    <a:lnTo>
                      <a:pt x="7" y="69"/>
                    </a:lnTo>
                    <a:lnTo>
                      <a:pt x="7" y="62"/>
                    </a:lnTo>
                    <a:lnTo>
                      <a:pt x="11" y="60"/>
                    </a:lnTo>
                    <a:lnTo>
                      <a:pt x="11" y="55"/>
                    </a:lnTo>
                    <a:lnTo>
                      <a:pt x="13" y="41"/>
                    </a:lnTo>
                    <a:lnTo>
                      <a:pt x="24" y="32"/>
                    </a:lnTo>
                    <a:lnTo>
                      <a:pt x="31" y="20"/>
                    </a:lnTo>
                    <a:lnTo>
                      <a:pt x="42" y="16"/>
                    </a:lnTo>
                    <a:lnTo>
                      <a:pt x="54" y="11"/>
                    </a:lnTo>
                    <a:lnTo>
                      <a:pt x="65" y="2"/>
                    </a:lnTo>
                    <a:lnTo>
                      <a:pt x="78" y="0"/>
                    </a:lnTo>
                    <a:lnTo>
                      <a:pt x="94" y="0"/>
                    </a:lnTo>
                    <a:lnTo>
                      <a:pt x="78" y="0"/>
                    </a:lnTo>
                    <a:lnTo>
                      <a:pt x="65" y="2"/>
                    </a:lnTo>
                    <a:lnTo>
                      <a:pt x="47" y="4"/>
                    </a:lnTo>
                    <a:lnTo>
                      <a:pt x="40" y="16"/>
                    </a:lnTo>
                    <a:lnTo>
                      <a:pt x="24" y="20"/>
                    </a:lnTo>
                    <a:lnTo>
                      <a:pt x="18" y="32"/>
                    </a:lnTo>
                    <a:lnTo>
                      <a:pt x="11" y="41"/>
                    </a:lnTo>
                    <a:lnTo>
                      <a:pt x="4" y="55"/>
                    </a:lnTo>
                    <a:lnTo>
                      <a:pt x="4" y="60"/>
                    </a:lnTo>
                    <a:lnTo>
                      <a:pt x="4" y="62"/>
                    </a:lnTo>
                    <a:lnTo>
                      <a:pt x="0" y="69"/>
                    </a:lnTo>
                    <a:lnTo>
                      <a:pt x="0" y="71"/>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2" name="Freeform 935"/>
              <p:cNvSpPr>
                <a:spLocks/>
              </p:cNvSpPr>
              <p:nvPr/>
            </p:nvSpPr>
            <p:spPr bwMode="auto">
              <a:xfrm>
                <a:off x="-3129335" y="4083199"/>
                <a:ext cx="144462" cy="120650"/>
              </a:xfrm>
              <a:custGeom>
                <a:avLst/>
                <a:gdLst>
                  <a:gd name="T0" fmla="*/ 6 w 91"/>
                  <a:gd name="T1" fmla="*/ 76 h 76"/>
                  <a:gd name="T2" fmla="*/ 6 w 91"/>
                  <a:gd name="T3" fmla="*/ 69 h 76"/>
                  <a:gd name="T4" fmla="*/ 6 w 91"/>
                  <a:gd name="T5" fmla="*/ 64 h 76"/>
                  <a:gd name="T6" fmla="*/ 9 w 91"/>
                  <a:gd name="T7" fmla="*/ 60 h 76"/>
                  <a:gd name="T8" fmla="*/ 9 w 91"/>
                  <a:gd name="T9" fmla="*/ 55 h 76"/>
                  <a:gd name="T10" fmla="*/ 13 w 91"/>
                  <a:gd name="T11" fmla="*/ 44 h 76"/>
                  <a:gd name="T12" fmla="*/ 17 w 91"/>
                  <a:gd name="T13" fmla="*/ 34 h 76"/>
                  <a:gd name="T14" fmla="*/ 26 w 91"/>
                  <a:gd name="T15" fmla="*/ 25 h 76"/>
                  <a:gd name="T16" fmla="*/ 40 w 91"/>
                  <a:gd name="T17" fmla="*/ 18 h 76"/>
                  <a:gd name="T18" fmla="*/ 49 w 91"/>
                  <a:gd name="T19" fmla="*/ 11 h 76"/>
                  <a:gd name="T20" fmla="*/ 62 w 91"/>
                  <a:gd name="T21" fmla="*/ 7 h 76"/>
                  <a:gd name="T22" fmla="*/ 78 w 91"/>
                  <a:gd name="T23" fmla="*/ 4 h 76"/>
                  <a:gd name="T24" fmla="*/ 91 w 91"/>
                  <a:gd name="T25" fmla="*/ 0 h 76"/>
                  <a:gd name="T26" fmla="*/ 76 w 91"/>
                  <a:gd name="T27" fmla="*/ 2 h 76"/>
                  <a:gd name="T28" fmla="*/ 62 w 91"/>
                  <a:gd name="T29" fmla="*/ 7 h 76"/>
                  <a:gd name="T30" fmla="*/ 46 w 91"/>
                  <a:gd name="T31" fmla="*/ 9 h 76"/>
                  <a:gd name="T32" fmla="*/ 31 w 91"/>
                  <a:gd name="T33" fmla="*/ 16 h 76"/>
                  <a:gd name="T34" fmla="*/ 20 w 91"/>
                  <a:gd name="T35" fmla="*/ 25 h 76"/>
                  <a:gd name="T36" fmla="*/ 13 w 91"/>
                  <a:gd name="T37" fmla="*/ 34 h 76"/>
                  <a:gd name="T38" fmla="*/ 9 w 91"/>
                  <a:gd name="T39" fmla="*/ 44 h 76"/>
                  <a:gd name="T40" fmla="*/ 4 w 91"/>
                  <a:gd name="T41" fmla="*/ 55 h 76"/>
                  <a:gd name="T42" fmla="*/ 0 w 91"/>
                  <a:gd name="T43" fmla="*/ 62 h 76"/>
                  <a:gd name="T44" fmla="*/ 0 w 91"/>
                  <a:gd name="T45" fmla="*/ 64 h 76"/>
                  <a:gd name="T46" fmla="*/ 0 w 91"/>
                  <a:gd name="T47" fmla="*/ 69 h 76"/>
                  <a:gd name="T48" fmla="*/ 0 w 91"/>
                  <a:gd name="T49" fmla="*/ 73 h 76"/>
                  <a:gd name="T50" fmla="*/ 6 w 91"/>
                  <a:gd name="T51"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1" h="76">
                    <a:moveTo>
                      <a:pt x="6" y="76"/>
                    </a:moveTo>
                    <a:lnTo>
                      <a:pt x="6" y="69"/>
                    </a:lnTo>
                    <a:lnTo>
                      <a:pt x="6" y="64"/>
                    </a:lnTo>
                    <a:lnTo>
                      <a:pt x="9" y="60"/>
                    </a:lnTo>
                    <a:lnTo>
                      <a:pt x="9" y="55"/>
                    </a:lnTo>
                    <a:lnTo>
                      <a:pt x="13" y="44"/>
                    </a:lnTo>
                    <a:lnTo>
                      <a:pt x="17" y="34"/>
                    </a:lnTo>
                    <a:lnTo>
                      <a:pt x="26" y="25"/>
                    </a:lnTo>
                    <a:lnTo>
                      <a:pt x="40" y="18"/>
                    </a:lnTo>
                    <a:lnTo>
                      <a:pt x="49" y="11"/>
                    </a:lnTo>
                    <a:lnTo>
                      <a:pt x="62" y="7"/>
                    </a:lnTo>
                    <a:lnTo>
                      <a:pt x="78" y="4"/>
                    </a:lnTo>
                    <a:lnTo>
                      <a:pt x="91" y="0"/>
                    </a:lnTo>
                    <a:lnTo>
                      <a:pt x="76" y="2"/>
                    </a:lnTo>
                    <a:lnTo>
                      <a:pt x="62" y="7"/>
                    </a:lnTo>
                    <a:lnTo>
                      <a:pt x="46" y="9"/>
                    </a:lnTo>
                    <a:lnTo>
                      <a:pt x="31" y="16"/>
                    </a:lnTo>
                    <a:lnTo>
                      <a:pt x="20" y="25"/>
                    </a:lnTo>
                    <a:lnTo>
                      <a:pt x="13" y="34"/>
                    </a:lnTo>
                    <a:lnTo>
                      <a:pt x="9" y="44"/>
                    </a:lnTo>
                    <a:lnTo>
                      <a:pt x="4" y="55"/>
                    </a:lnTo>
                    <a:lnTo>
                      <a:pt x="0" y="62"/>
                    </a:lnTo>
                    <a:lnTo>
                      <a:pt x="0" y="64"/>
                    </a:lnTo>
                    <a:lnTo>
                      <a:pt x="0" y="69"/>
                    </a:lnTo>
                    <a:lnTo>
                      <a:pt x="0" y="73"/>
                    </a:lnTo>
                    <a:lnTo>
                      <a:pt x="6" y="7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3" name="Freeform 936"/>
              <p:cNvSpPr>
                <a:spLocks/>
              </p:cNvSpPr>
              <p:nvPr/>
            </p:nvSpPr>
            <p:spPr bwMode="auto">
              <a:xfrm>
                <a:off x="-3502397" y="3980012"/>
                <a:ext cx="131762" cy="106363"/>
              </a:xfrm>
              <a:custGeom>
                <a:avLst/>
                <a:gdLst>
                  <a:gd name="T0" fmla="*/ 5 w 83"/>
                  <a:gd name="T1" fmla="*/ 67 h 67"/>
                  <a:gd name="T2" fmla="*/ 5 w 83"/>
                  <a:gd name="T3" fmla="*/ 65 h 67"/>
                  <a:gd name="T4" fmla="*/ 5 w 83"/>
                  <a:gd name="T5" fmla="*/ 63 h 67"/>
                  <a:gd name="T6" fmla="*/ 5 w 83"/>
                  <a:gd name="T7" fmla="*/ 53 h 67"/>
                  <a:gd name="T8" fmla="*/ 9 w 83"/>
                  <a:gd name="T9" fmla="*/ 51 h 67"/>
                  <a:gd name="T10" fmla="*/ 14 w 83"/>
                  <a:gd name="T11" fmla="*/ 42 h 67"/>
                  <a:gd name="T12" fmla="*/ 20 w 83"/>
                  <a:gd name="T13" fmla="*/ 28 h 67"/>
                  <a:gd name="T14" fmla="*/ 25 w 83"/>
                  <a:gd name="T15" fmla="*/ 23 h 67"/>
                  <a:gd name="T16" fmla="*/ 36 w 83"/>
                  <a:gd name="T17" fmla="*/ 21 h 67"/>
                  <a:gd name="T18" fmla="*/ 45 w 83"/>
                  <a:gd name="T19" fmla="*/ 10 h 67"/>
                  <a:gd name="T20" fmla="*/ 52 w 83"/>
                  <a:gd name="T21" fmla="*/ 7 h 67"/>
                  <a:gd name="T22" fmla="*/ 70 w 83"/>
                  <a:gd name="T23" fmla="*/ 5 h 67"/>
                  <a:gd name="T24" fmla="*/ 83 w 83"/>
                  <a:gd name="T25" fmla="*/ 0 h 67"/>
                  <a:gd name="T26" fmla="*/ 70 w 83"/>
                  <a:gd name="T27" fmla="*/ 5 h 67"/>
                  <a:gd name="T28" fmla="*/ 52 w 83"/>
                  <a:gd name="T29" fmla="*/ 7 h 67"/>
                  <a:gd name="T30" fmla="*/ 45 w 83"/>
                  <a:gd name="T31" fmla="*/ 10 h 67"/>
                  <a:gd name="T32" fmla="*/ 30 w 83"/>
                  <a:gd name="T33" fmla="*/ 14 h 67"/>
                  <a:gd name="T34" fmla="*/ 23 w 83"/>
                  <a:gd name="T35" fmla="*/ 23 h 67"/>
                  <a:gd name="T36" fmla="*/ 14 w 83"/>
                  <a:gd name="T37" fmla="*/ 28 h 67"/>
                  <a:gd name="T38" fmla="*/ 5 w 83"/>
                  <a:gd name="T39" fmla="*/ 42 h 67"/>
                  <a:gd name="T40" fmla="*/ 0 w 83"/>
                  <a:gd name="T41" fmla="*/ 51 h 67"/>
                  <a:gd name="T42" fmla="*/ 3 w 83"/>
                  <a:gd name="T43" fmla="*/ 53 h 67"/>
                  <a:gd name="T44" fmla="*/ 0 w 83"/>
                  <a:gd name="T45" fmla="*/ 56 h 67"/>
                  <a:gd name="T46" fmla="*/ 0 w 83"/>
                  <a:gd name="T47" fmla="*/ 65 h 67"/>
                  <a:gd name="T48" fmla="*/ 0 w 83"/>
                  <a:gd name="T49" fmla="*/ 67 h 67"/>
                  <a:gd name="T50" fmla="*/ 5 w 83"/>
                  <a:gd name="T51"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3" h="67">
                    <a:moveTo>
                      <a:pt x="5" y="67"/>
                    </a:moveTo>
                    <a:lnTo>
                      <a:pt x="5" y="65"/>
                    </a:lnTo>
                    <a:lnTo>
                      <a:pt x="5" y="63"/>
                    </a:lnTo>
                    <a:lnTo>
                      <a:pt x="5" y="53"/>
                    </a:lnTo>
                    <a:lnTo>
                      <a:pt x="9" y="51"/>
                    </a:lnTo>
                    <a:lnTo>
                      <a:pt x="14" y="42"/>
                    </a:lnTo>
                    <a:lnTo>
                      <a:pt x="20" y="28"/>
                    </a:lnTo>
                    <a:lnTo>
                      <a:pt x="25" y="23"/>
                    </a:lnTo>
                    <a:lnTo>
                      <a:pt x="36" y="21"/>
                    </a:lnTo>
                    <a:lnTo>
                      <a:pt x="45" y="10"/>
                    </a:lnTo>
                    <a:lnTo>
                      <a:pt x="52" y="7"/>
                    </a:lnTo>
                    <a:lnTo>
                      <a:pt x="70" y="5"/>
                    </a:lnTo>
                    <a:lnTo>
                      <a:pt x="83" y="0"/>
                    </a:lnTo>
                    <a:lnTo>
                      <a:pt x="70" y="5"/>
                    </a:lnTo>
                    <a:lnTo>
                      <a:pt x="52" y="7"/>
                    </a:lnTo>
                    <a:lnTo>
                      <a:pt x="45" y="10"/>
                    </a:lnTo>
                    <a:lnTo>
                      <a:pt x="30" y="14"/>
                    </a:lnTo>
                    <a:lnTo>
                      <a:pt x="23" y="23"/>
                    </a:lnTo>
                    <a:lnTo>
                      <a:pt x="14" y="28"/>
                    </a:lnTo>
                    <a:lnTo>
                      <a:pt x="5" y="42"/>
                    </a:lnTo>
                    <a:lnTo>
                      <a:pt x="0" y="51"/>
                    </a:lnTo>
                    <a:lnTo>
                      <a:pt x="3" y="53"/>
                    </a:lnTo>
                    <a:lnTo>
                      <a:pt x="0" y="56"/>
                    </a:lnTo>
                    <a:lnTo>
                      <a:pt x="0" y="65"/>
                    </a:lnTo>
                    <a:lnTo>
                      <a:pt x="0" y="67"/>
                    </a:lnTo>
                    <a:lnTo>
                      <a:pt x="5" y="6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4" name="Freeform 937"/>
              <p:cNvSpPr>
                <a:spLocks/>
              </p:cNvSpPr>
              <p:nvPr/>
            </p:nvSpPr>
            <p:spPr bwMode="auto">
              <a:xfrm>
                <a:off x="-2867397" y="4119712"/>
                <a:ext cx="46037" cy="33338"/>
              </a:xfrm>
              <a:custGeom>
                <a:avLst/>
                <a:gdLst>
                  <a:gd name="T0" fmla="*/ 0 w 29"/>
                  <a:gd name="T1" fmla="*/ 2 h 21"/>
                  <a:gd name="T2" fmla="*/ 0 w 29"/>
                  <a:gd name="T3" fmla="*/ 2 h 21"/>
                  <a:gd name="T4" fmla="*/ 2 w 29"/>
                  <a:gd name="T5" fmla="*/ 0 h 21"/>
                  <a:gd name="T6" fmla="*/ 6 w 29"/>
                  <a:gd name="T7" fmla="*/ 0 h 21"/>
                  <a:gd name="T8" fmla="*/ 13 w 29"/>
                  <a:gd name="T9" fmla="*/ 0 h 21"/>
                  <a:gd name="T10" fmla="*/ 15 w 29"/>
                  <a:gd name="T11" fmla="*/ 4 h 21"/>
                  <a:gd name="T12" fmla="*/ 20 w 29"/>
                  <a:gd name="T13" fmla="*/ 11 h 21"/>
                  <a:gd name="T14" fmla="*/ 26 w 29"/>
                  <a:gd name="T15" fmla="*/ 18 h 21"/>
                  <a:gd name="T16" fmla="*/ 29 w 29"/>
                  <a:gd name="T17" fmla="*/ 21 h 21"/>
                  <a:gd name="T18" fmla="*/ 26 w 29"/>
                  <a:gd name="T19" fmla="*/ 21 h 21"/>
                  <a:gd name="T20" fmla="*/ 20 w 29"/>
                  <a:gd name="T21" fmla="*/ 18 h 21"/>
                  <a:gd name="T22" fmla="*/ 18 w 29"/>
                  <a:gd name="T23" fmla="*/ 16 h 21"/>
                  <a:gd name="T24" fmla="*/ 13 w 29"/>
                  <a:gd name="T25" fmla="*/ 14 h 21"/>
                  <a:gd name="T26" fmla="*/ 6 w 29"/>
                  <a:gd name="T27" fmla="*/ 7 h 21"/>
                  <a:gd name="T28" fmla="*/ 2 w 29"/>
                  <a:gd name="T29" fmla="*/ 7 h 21"/>
                  <a:gd name="T30" fmla="*/ 0 w 29"/>
                  <a:gd name="T31" fmla="*/ 4 h 21"/>
                  <a:gd name="T32" fmla="*/ 0 w 29"/>
                  <a:gd name="T33"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21">
                    <a:moveTo>
                      <a:pt x="0" y="2"/>
                    </a:moveTo>
                    <a:lnTo>
                      <a:pt x="0" y="2"/>
                    </a:lnTo>
                    <a:lnTo>
                      <a:pt x="2" y="0"/>
                    </a:lnTo>
                    <a:lnTo>
                      <a:pt x="6" y="0"/>
                    </a:lnTo>
                    <a:lnTo>
                      <a:pt x="13" y="0"/>
                    </a:lnTo>
                    <a:lnTo>
                      <a:pt x="15" y="4"/>
                    </a:lnTo>
                    <a:lnTo>
                      <a:pt x="20" y="11"/>
                    </a:lnTo>
                    <a:lnTo>
                      <a:pt x="26" y="18"/>
                    </a:lnTo>
                    <a:lnTo>
                      <a:pt x="29" y="21"/>
                    </a:lnTo>
                    <a:lnTo>
                      <a:pt x="26" y="21"/>
                    </a:lnTo>
                    <a:lnTo>
                      <a:pt x="20" y="18"/>
                    </a:lnTo>
                    <a:lnTo>
                      <a:pt x="18" y="16"/>
                    </a:lnTo>
                    <a:lnTo>
                      <a:pt x="13" y="14"/>
                    </a:lnTo>
                    <a:lnTo>
                      <a:pt x="6" y="7"/>
                    </a:lnTo>
                    <a:lnTo>
                      <a:pt x="2" y="7"/>
                    </a:lnTo>
                    <a:lnTo>
                      <a:pt x="0" y="4"/>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5" name="Freeform 938"/>
              <p:cNvSpPr>
                <a:spLocks/>
              </p:cNvSpPr>
              <p:nvPr/>
            </p:nvSpPr>
            <p:spPr bwMode="auto">
              <a:xfrm>
                <a:off x="-2815010" y="4170512"/>
                <a:ext cx="31750" cy="73025"/>
              </a:xfrm>
              <a:custGeom>
                <a:avLst/>
                <a:gdLst>
                  <a:gd name="T0" fmla="*/ 0 w 20"/>
                  <a:gd name="T1" fmla="*/ 0 h 46"/>
                  <a:gd name="T2" fmla="*/ 16 w 20"/>
                  <a:gd name="T3" fmla="*/ 7 h 46"/>
                  <a:gd name="T4" fmla="*/ 18 w 20"/>
                  <a:gd name="T5" fmla="*/ 34 h 46"/>
                  <a:gd name="T6" fmla="*/ 20 w 20"/>
                  <a:gd name="T7" fmla="*/ 46 h 46"/>
                  <a:gd name="T8" fmla="*/ 5 w 20"/>
                  <a:gd name="T9" fmla="*/ 41 h 46"/>
                  <a:gd name="T10" fmla="*/ 5 w 20"/>
                  <a:gd name="T11" fmla="*/ 37 h 46"/>
                  <a:gd name="T12" fmla="*/ 7 w 20"/>
                  <a:gd name="T13" fmla="*/ 23 h 46"/>
                  <a:gd name="T14" fmla="*/ 7 w 20"/>
                  <a:gd name="T15" fmla="*/ 7 h 46"/>
                  <a:gd name="T16" fmla="*/ 0 w 20"/>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46">
                    <a:moveTo>
                      <a:pt x="0" y="0"/>
                    </a:moveTo>
                    <a:lnTo>
                      <a:pt x="16" y="7"/>
                    </a:lnTo>
                    <a:lnTo>
                      <a:pt x="18" y="34"/>
                    </a:lnTo>
                    <a:lnTo>
                      <a:pt x="20" y="46"/>
                    </a:lnTo>
                    <a:lnTo>
                      <a:pt x="5" y="41"/>
                    </a:lnTo>
                    <a:lnTo>
                      <a:pt x="5" y="37"/>
                    </a:lnTo>
                    <a:lnTo>
                      <a:pt x="7" y="23"/>
                    </a:lnTo>
                    <a:lnTo>
                      <a:pt x="7" y="7"/>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6" name="Freeform 939"/>
              <p:cNvSpPr>
                <a:spLocks/>
              </p:cNvSpPr>
              <p:nvPr/>
            </p:nvSpPr>
            <p:spPr bwMode="auto">
              <a:xfrm>
                <a:off x="-2829297" y="4302274"/>
                <a:ext cx="219075" cy="95250"/>
              </a:xfrm>
              <a:custGeom>
                <a:avLst/>
                <a:gdLst>
                  <a:gd name="T0" fmla="*/ 2 w 138"/>
                  <a:gd name="T1" fmla="*/ 60 h 60"/>
                  <a:gd name="T2" fmla="*/ 0 w 138"/>
                  <a:gd name="T3" fmla="*/ 0 h 60"/>
                  <a:gd name="T4" fmla="*/ 60 w 138"/>
                  <a:gd name="T5" fmla="*/ 18 h 60"/>
                  <a:gd name="T6" fmla="*/ 76 w 138"/>
                  <a:gd name="T7" fmla="*/ 16 h 60"/>
                  <a:gd name="T8" fmla="*/ 138 w 138"/>
                  <a:gd name="T9" fmla="*/ 37 h 60"/>
                  <a:gd name="T10" fmla="*/ 134 w 138"/>
                  <a:gd name="T11" fmla="*/ 37 h 60"/>
                  <a:gd name="T12" fmla="*/ 130 w 138"/>
                  <a:gd name="T13" fmla="*/ 37 h 60"/>
                  <a:gd name="T14" fmla="*/ 118 w 138"/>
                  <a:gd name="T15" fmla="*/ 37 h 60"/>
                  <a:gd name="T16" fmla="*/ 107 w 138"/>
                  <a:gd name="T17" fmla="*/ 34 h 60"/>
                  <a:gd name="T18" fmla="*/ 98 w 138"/>
                  <a:gd name="T19" fmla="*/ 34 h 60"/>
                  <a:gd name="T20" fmla="*/ 85 w 138"/>
                  <a:gd name="T21" fmla="*/ 34 h 60"/>
                  <a:gd name="T22" fmla="*/ 71 w 138"/>
                  <a:gd name="T23" fmla="*/ 34 h 60"/>
                  <a:gd name="T24" fmla="*/ 56 w 138"/>
                  <a:gd name="T25" fmla="*/ 37 h 60"/>
                  <a:gd name="T26" fmla="*/ 47 w 138"/>
                  <a:gd name="T27" fmla="*/ 37 h 60"/>
                  <a:gd name="T28" fmla="*/ 31 w 138"/>
                  <a:gd name="T29" fmla="*/ 37 h 60"/>
                  <a:gd name="T30" fmla="*/ 25 w 138"/>
                  <a:gd name="T31" fmla="*/ 39 h 60"/>
                  <a:gd name="T32" fmla="*/ 16 w 138"/>
                  <a:gd name="T33" fmla="*/ 44 h 60"/>
                  <a:gd name="T34" fmla="*/ 7 w 138"/>
                  <a:gd name="T35" fmla="*/ 50 h 60"/>
                  <a:gd name="T36" fmla="*/ 2 w 138"/>
                  <a:gd name="T37" fmla="*/ 55 h 60"/>
                  <a:gd name="T38" fmla="*/ 2 w 138"/>
                  <a:gd name="T39"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8" h="60">
                    <a:moveTo>
                      <a:pt x="2" y="60"/>
                    </a:moveTo>
                    <a:lnTo>
                      <a:pt x="0" y="0"/>
                    </a:lnTo>
                    <a:lnTo>
                      <a:pt x="60" y="18"/>
                    </a:lnTo>
                    <a:lnTo>
                      <a:pt x="76" y="16"/>
                    </a:lnTo>
                    <a:lnTo>
                      <a:pt x="138" y="37"/>
                    </a:lnTo>
                    <a:lnTo>
                      <a:pt x="134" y="37"/>
                    </a:lnTo>
                    <a:lnTo>
                      <a:pt x="130" y="37"/>
                    </a:lnTo>
                    <a:lnTo>
                      <a:pt x="118" y="37"/>
                    </a:lnTo>
                    <a:lnTo>
                      <a:pt x="107" y="34"/>
                    </a:lnTo>
                    <a:lnTo>
                      <a:pt x="98" y="34"/>
                    </a:lnTo>
                    <a:lnTo>
                      <a:pt x="85" y="34"/>
                    </a:lnTo>
                    <a:lnTo>
                      <a:pt x="71" y="34"/>
                    </a:lnTo>
                    <a:lnTo>
                      <a:pt x="56" y="37"/>
                    </a:lnTo>
                    <a:lnTo>
                      <a:pt x="47" y="37"/>
                    </a:lnTo>
                    <a:lnTo>
                      <a:pt x="31" y="37"/>
                    </a:lnTo>
                    <a:lnTo>
                      <a:pt x="25" y="39"/>
                    </a:lnTo>
                    <a:lnTo>
                      <a:pt x="16" y="44"/>
                    </a:lnTo>
                    <a:lnTo>
                      <a:pt x="7" y="50"/>
                    </a:lnTo>
                    <a:lnTo>
                      <a:pt x="2" y="55"/>
                    </a:lnTo>
                    <a:lnTo>
                      <a:pt x="2" y="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7" name="Freeform 940"/>
              <p:cNvSpPr>
                <a:spLocks/>
              </p:cNvSpPr>
              <p:nvPr/>
            </p:nvSpPr>
            <p:spPr bwMode="auto">
              <a:xfrm>
                <a:off x="-2740397" y="4013349"/>
                <a:ext cx="49212" cy="200025"/>
              </a:xfrm>
              <a:custGeom>
                <a:avLst/>
                <a:gdLst>
                  <a:gd name="T0" fmla="*/ 22 w 31"/>
                  <a:gd name="T1" fmla="*/ 9 h 126"/>
                  <a:gd name="T2" fmla="*/ 22 w 31"/>
                  <a:gd name="T3" fmla="*/ 7 h 126"/>
                  <a:gd name="T4" fmla="*/ 22 w 31"/>
                  <a:gd name="T5" fmla="*/ 2 h 126"/>
                  <a:gd name="T6" fmla="*/ 20 w 31"/>
                  <a:gd name="T7" fmla="*/ 0 h 126"/>
                  <a:gd name="T8" fmla="*/ 11 w 31"/>
                  <a:gd name="T9" fmla="*/ 0 h 126"/>
                  <a:gd name="T10" fmla="*/ 9 w 31"/>
                  <a:gd name="T11" fmla="*/ 0 h 126"/>
                  <a:gd name="T12" fmla="*/ 7 w 31"/>
                  <a:gd name="T13" fmla="*/ 2 h 126"/>
                  <a:gd name="T14" fmla="*/ 0 w 31"/>
                  <a:gd name="T15" fmla="*/ 7 h 126"/>
                  <a:gd name="T16" fmla="*/ 0 w 31"/>
                  <a:gd name="T17" fmla="*/ 9 h 126"/>
                  <a:gd name="T18" fmla="*/ 7 w 31"/>
                  <a:gd name="T19" fmla="*/ 14 h 126"/>
                  <a:gd name="T20" fmla="*/ 9 w 31"/>
                  <a:gd name="T21" fmla="*/ 25 h 126"/>
                  <a:gd name="T22" fmla="*/ 11 w 31"/>
                  <a:gd name="T23" fmla="*/ 28 h 126"/>
                  <a:gd name="T24" fmla="*/ 11 w 31"/>
                  <a:gd name="T25" fmla="*/ 48 h 126"/>
                  <a:gd name="T26" fmla="*/ 11 w 31"/>
                  <a:gd name="T27" fmla="*/ 67 h 126"/>
                  <a:gd name="T28" fmla="*/ 18 w 31"/>
                  <a:gd name="T29" fmla="*/ 126 h 126"/>
                  <a:gd name="T30" fmla="*/ 22 w 31"/>
                  <a:gd name="T31" fmla="*/ 126 h 126"/>
                  <a:gd name="T32" fmla="*/ 27 w 31"/>
                  <a:gd name="T33" fmla="*/ 126 h 126"/>
                  <a:gd name="T34" fmla="*/ 31 w 31"/>
                  <a:gd name="T35" fmla="*/ 126 h 126"/>
                  <a:gd name="T36" fmla="*/ 31 w 31"/>
                  <a:gd name="T37" fmla="*/ 113 h 126"/>
                  <a:gd name="T38" fmla="*/ 29 w 31"/>
                  <a:gd name="T39" fmla="*/ 92 h 126"/>
                  <a:gd name="T40" fmla="*/ 20 w 31"/>
                  <a:gd name="T41" fmla="*/ 71 h 126"/>
                  <a:gd name="T42" fmla="*/ 20 w 31"/>
                  <a:gd name="T43" fmla="*/ 64 h 126"/>
                  <a:gd name="T44" fmla="*/ 27 w 31"/>
                  <a:gd name="T45" fmla="*/ 46 h 126"/>
                  <a:gd name="T46" fmla="*/ 27 w 31"/>
                  <a:gd name="T47" fmla="*/ 32 h 126"/>
                  <a:gd name="T48" fmla="*/ 22 w 31"/>
                  <a:gd name="T49" fmla="*/ 25 h 126"/>
                  <a:gd name="T50" fmla="*/ 22 w 31"/>
                  <a:gd name="T51" fmla="*/ 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 h="126">
                    <a:moveTo>
                      <a:pt x="22" y="9"/>
                    </a:moveTo>
                    <a:lnTo>
                      <a:pt x="22" y="7"/>
                    </a:lnTo>
                    <a:lnTo>
                      <a:pt x="22" y="2"/>
                    </a:lnTo>
                    <a:lnTo>
                      <a:pt x="20" y="0"/>
                    </a:lnTo>
                    <a:lnTo>
                      <a:pt x="11" y="0"/>
                    </a:lnTo>
                    <a:lnTo>
                      <a:pt x="9" y="0"/>
                    </a:lnTo>
                    <a:lnTo>
                      <a:pt x="7" y="2"/>
                    </a:lnTo>
                    <a:lnTo>
                      <a:pt x="0" y="7"/>
                    </a:lnTo>
                    <a:lnTo>
                      <a:pt x="0" y="9"/>
                    </a:lnTo>
                    <a:lnTo>
                      <a:pt x="7" y="14"/>
                    </a:lnTo>
                    <a:lnTo>
                      <a:pt x="9" y="25"/>
                    </a:lnTo>
                    <a:lnTo>
                      <a:pt x="11" y="28"/>
                    </a:lnTo>
                    <a:lnTo>
                      <a:pt x="11" y="48"/>
                    </a:lnTo>
                    <a:lnTo>
                      <a:pt x="11" y="67"/>
                    </a:lnTo>
                    <a:lnTo>
                      <a:pt x="18" y="126"/>
                    </a:lnTo>
                    <a:lnTo>
                      <a:pt x="22" y="126"/>
                    </a:lnTo>
                    <a:lnTo>
                      <a:pt x="27" y="126"/>
                    </a:lnTo>
                    <a:lnTo>
                      <a:pt x="31" y="126"/>
                    </a:lnTo>
                    <a:lnTo>
                      <a:pt x="31" y="113"/>
                    </a:lnTo>
                    <a:lnTo>
                      <a:pt x="29" y="92"/>
                    </a:lnTo>
                    <a:lnTo>
                      <a:pt x="20" y="71"/>
                    </a:lnTo>
                    <a:lnTo>
                      <a:pt x="20" y="64"/>
                    </a:lnTo>
                    <a:lnTo>
                      <a:pt x="27" y="46"/>
                    </a:lnTo>
                    <a:lnTo>
                      <a:pt x="27" y="32"/>
                    </a:lnTo>
                    <a:lnTo>
                      <a:pt x="22" y="25"/>
                    </a:lnTo>
                    <a:lnTo>
                      <a:pt x="22"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8" name="Freeform 941"/>
              <p:cNvSpPr>
                <a:spLocks/>
              </p:cNvSpPr>
              <p:nvPr/>
            </p:nvSpPr>
            <p:spPr bwMode="auto">
              <a:xfrm>
                <a:off x="-2734047" y="4207024"/>
                <a:ext cx="57150" cy="33338"/>
              </a:xfrm>
              <a:custGeom>
                <a:avLst/>
                <a:gdLst>
                  <a:gd name="T0" fmla="*/ 18 w 36"/>
                  <a:gd name="T1" fmla="*/ 18 h 21"/>
                  <a:gd name="T2" fmla="*/ 29 w 36"/>
                  <a:gd name="T3" fmla="*/ 18 h 21"/>
                  <a:gd name="T4" fmla="*/ 36 w 36"/>
                  <a:gd name="T5" fmla="*/ 14 h 21"/>
                  <a:gd name="T6" fmla="*/ 36 w 36"/>
                  <a:gd name="T7" fmla="*/ 11 h 21"/>
                  <a:gd name="T8" fmla="*/ 36 w 36"/>
                  <a:gd name="T9" fmla="*/ 7 h 21"/>
                  <a:gd name="T10" fmla="*/ 36 w 36"/>
                  <a:gd name="T11" fmla="*/ 4 h 21"/>
                  <a:gd name="T12" fmla="*/ 32 w 36"/>
                  <a:gd name="T13" fmla="*/ 4 h 21"/>
                  <a:gd name="T14" fmla="*/ 27 w 36"/>
                  <a:gd name="T15" fmla="*/ 0 h 21"/>
                  <a:gd name="T16" fmla="*/ 18 w 36"/>
                  <a:gd name="T17" fmla="*/ 2 h 21"/>
                  <a:gd name="T18" fmla="*/ 11 w 36"/>
                  <a:gd name="T19" fmla="*/ 2 h 21"/>
                  <a:gd name="T20" fmla="*/ 5 w 36"/>
                  <a:gd name="T21" fmla="*/ 4 h 21"/>
                  <a:gd name="T22" fmla="*/ 3 w 36"/>
                  <a:gd name="T23" fmla="*/ 7 h 21"/>
                  <a:gd name="T24" fmla="*/ 0 w 36"/>
                  <a:gd name="T25" fmla="*/ 11 h 21"/>
                  <a:gd name="T26" fmla="*/ 5 w 36"/>
                  <a:gd name="T27" fmla="*/ 14 h 21"/>
                  <a:gd name="T28" fmla="*/ 14 w 36"/>
                  <a:gd name="T29" fmla="*/ 21 h 21"/>
                  <a:gd name="T30" fmla="*/ 18 w 36"/>
                  <a:gd name="T31"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1">
                    <a:moveTo>
                      <a:pt x="18" y="18"/>
                    </a:moveTo>
                    <a:lnTo>
                      <a:pt x="29" y="18"/>
                    </a:lnTo>
                    <a:lnTo>
                      <a:pt x="36" y="14"/>
                    </a:lnTo>
                    <a:lnTo>
                      <a:pt x="36" y="11"/>
                    </a:lnTo>
                    <a:lnTo>
                      <a:pt x="36" y="7"/>
                    </a:lnTo>
                    <a:lnTo>
                      <a:pt x="36" y="4"/>
                    </a:lnTo>
                    <a:lnTo>
                      <a:pt x="32" y="4"/>
                    </a:lnTo>
                    <a:lnTo>
                      <a:pt x="27" y="0"/>
                    </a:lnTo>
                    <a:lnTo>
                      <a:pt x="18" y="2"/>
                    </a:lnTo>
                    <a:lnTo>
                      <a:pt x="11" y="2"/>
                    </a:lnTo>
                    <a:lnTo>
                      <a:pt x="5" y="4"/>
                    </a:lnTo>
                    <a:lnTo>
                      <a:pt x="3" y="7"/>
                    </a:lnTo>
                    <a:lnTo>
                      <a:pt x="0" y="11"/>
                    </a:lnTo>
                    <a:lnTo>
                      <a:pt x="5" y="14"/>
                    </a:lnTo>
                    <a:lnTo>
                      <a:pt x="14" y="21"/>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59" name="Freeform 942"/>
              <p:cNvSpPr>
                <a:spLocks/>
              </p:cNvSpPr>
              <p:nvPr/>
            </p:nvSpPr>
            <p:spPr bwMode="auto">
              <a:xfrm>
                <a:off x="-2294310" y="4080024"/>
                <a:ext cx="74612" cy="269875"/>
              </a:xfrm>
              <a:custGeom>
                <a:avLst/>
                <a:gdLst>
                  <a:gd name="T0" fmla="*/ 22 w 47"/>
                  <a:gd name="T1" fmla="*/ 0 h 170"/>
                  <a:gd name="T2" fmla="*/ 22 w 47"/>
                  <a:gd name="T3" fmla="*/ 0 h 170"/>
                  <a:gd name="T4" fmla="*/ 20 w 47"/>
                  <a:gd name="T5" fmla="*/ 0 h 170"/>
                  <a:gd name="T6" fmla="*/ 18 w 47"/>
                  <a:gd name="T7" fmla="*/ 2 h 170"/>
                  <a:gd name="T8" fmla="*/ 18 w 47"/>
                  <a:gd name="T9" fmla="*/ 4 h 170"/>
                  <a:gd name="T10" fmla="*/ 13 w 47"/>
                  <a:gd name="T11" fmla="*/ 9 h 170"/>
                  <a:gd name="T12" fmla="*/ 13 w 47"/>
                  <a:gd name="T13" fmla="*/ 13 h 170"/>
                  <a:gd name="T14" fmla="*/ 13 w 47"/>
                  <a:gd name="T15" fmla="*/ 18 h 170"/>
                  <a:gd name="T16" fmla="*/ 9 w 47"/>
                  <a:gd name="T17" fmla="*/ 20 h 170"/>
                  <a:gd name="T18" fmla="*/ 7 w 47"/>
                  <a:gd name="T19" fmla="*/ 22 h 170"/>
                  <a:gd name="T20" fmla="*/ 7 w 47"/>
                  <a:gd name="T21" fmla="*/ 25 h 170"/>
                  <a:gd name="T22" fmla="*/ 7 w 47"/>
                  <a:gd name="T23" fmla="*/ 27 h 170"/>
                  <a:gd name="T24" fmla="*/ 9 w 47"/>
                  <a:gd name="T25" fmla="*/ 29 h 170"/>
                  <a:gd name="T26" fmla="*/ 9 w 47"/>
                  <a:gd name="T27" fmla="*/ 32 h 170"/>
                  <a:gd name="T28" fmla="*/ 9 w 47"/>
                  <a:gd name="T29" fmla="*/ 46 h 170"/>
                  <a:gd name="T30" fmla="*/ 9 w 47"/>
                  <a:gd name="T31" fmla="*/ 48 h 170"/>
                  <a:gd name="T32" fmla="*/ 11 w 47"/>
                  <a:gd name="T33" fmla="*/ 55 h 170"/>
                  <a:gd name="T34" fmla="*/ 11 w 47"/>
                  <a:gd name="T35" fmla="*/ 59 h 170"/>
                  <a:gd name="T36" fmla="*/ 11 w 47"/>
                  <a:gd name="T37" fmla="*/ 80 h 170"/>
                  <a:gd name="T38" fmla="*/ 11 w 47"/>
                  <a:gd name="T39" fmla="*/ 101 h 170"/>
                  <a:gd name="T40" fmla="*/ 11 w 47"/>
                  <a:gd name="T41" fmla="*/ 108 h 170"/>
                  <a:gd name="T42" fmla="*/ 0 w 47"/>
                  <a:gd name="T43" fmla="*/ 121 h 170"/>
                  <a:gd name="T44" fmla="*/ 2 w 47"/>
                  <a:gd name="T45" fmla="*/ 131 h 170"/>
                  <a:gd name="T46" fmla="*/ 11 w 47"/>
                  <a:gd name="T47" fmla="*/ 137 h 170"/>
                  <a:gd name="T48" fmla="*/ 13 w 47"/>
                  <a:gd name="T49" fmla="*/ 170 h 170"/>
                  <a:gd name="T50" fmla="*/ 20 w 47"/>
                  <a:gd name="T51" fmla="*/ 170 h 170"/>
                  <a:gd name="T52" fmla="*/ 22 w 47"/>
                  <a:gd name="T53" fmla="*/ 170 h 170"/>
                  <a:gd name="T54" fmla="*/ 25 w 47"/>
                  <a:gd name="T55" fmla="*/ 165 h 170"/>
                  <a:gd name="T56" fmla="*/ 25 w 47"/>
                  <a:gd name="T57" fmla="*/ 160 h 170"/>
                  <a:gd name="T58" fmla="*/ 27 w 47"/>
                  <a:gd name="T59" fmla="*/ 151 h 170"/>
                  <a:gd name="T60" fmla="*/ 27 w 47"/>
                  <a:gd name="T61" fmla="*/ 140 h 170"/>
                  <a:gd name="T62" fmla="*/ 27 w 47"/>
                  <a:gd name="T63" fmla="*/ 137 h 170"/>
                  <a:gd name="T64" fmla="*/ 31 w 47"/>
                  <a:gd name="T65" fmla="*/ 135 h 170"/>
                  <a:gd name="T66" fmla="*/ 31 w 47"/>
                  <a:gd name="T67" fmla="*/ 115 h 170"/>
                  <a:gd name="T68" fmla="*/ 45 w 47"/>
                  <a:gd name="T69" fmla="*/ 112 h 170"/>
                  <a:gd name="T70" fmla="*/ 45 w 47"/>
                  <a:gd name="T71" fmla="*/ 108 h 170"/>
                  <a:gd name="T72" fmla="*/ 47 w 47"/>
                  <a:gd name="T73" fmla="*/ 105 h 170"/>
                  <a:gd name="T74" fmla="*/ 45 w 47"/>
                  <a:gd name="T75" fmla="*/ 105 h 170"/>
                  <a:gd name="T76" fmla="*/ 38 w 47"/>
                  <a:gd name="T77" fmla="*/ 105 h 170"/>
                  <a:gd name="T78" fmla="*/ 33 w 47"/>
                  <a:gd name="T79" fmla="*/ 105 h 170"/>
                  <a:gd name="T80" fmla="*/ 31 w 47"/>
                  <a:gd name="T81" fmla="*/ 105 h 170"/>
                  <a:gd name="T82" fmla="*/ 27 w 47"/>
                  <a:gd name="T83" fmla="*/ 105 h 170"/>
                  <a:gd name="T84" fmla="*/ 25 w 47"/>
                  <a:gd name="T85" fmla="*/ 50 h 170"/>
                  <a:gd name="T86" fmla="*/ 27 w 47"/>
                  <a:gd name="T87" fmla="*/ 48 h 170"/>
                  <a:gd name="T88" fmla="*/ 33 w 47"/>
                  <a:gd name="T89" fmla="*/ 43 h 170"/>
                  <a:gd name="T90" fmla="*/ 38 w 47"/>
                  <a:gd name="T91" fmla="*/ 41 h 170"/>
                  <a:gd name="T92" fmla="*/ 33 w 47"/>
                  <a:gd name="T93" fmla="*/ 32 h 170"/>
                  <a:gd name="T94" fmla="*/ 31 w 47"/>
                  <a:gd name="T95" fmla="*/ 32 h 170"/>
                  <a:gd name="T96" fmla="*/ 27 w 47"/>
                  <a:gd name="T97" fmla="*/ 25 h 170"/>
                  <a:gd name="T98" fmla="*/ 25 w 47"/>
                  <a:gd name="T99" fmla="*/ 13 h 170"/>
                  <a:gd name="T100" fmla="*/ 22 w 47"/>
                  <a:gd name="T101" fmla="*/ 4 h 170"/>
                  <a:gd name="T102" fmla="*/ 22 w 47"/>
                  <a:gd name="T10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7" h="170">
                    <a:moveTo>
                      <a:pt x="22" y="0"/>
                    </a:moveTo>
                    <a:lnTo>
                      <a:pt x="22" y="0"/>
                    </a:lnTo>
                    <a:lnTo>
                      <a:pt x="20" y="0"/>
                    </a:lnTo>
                    <a:lnTo>
                      <a:pt x="18" y="2"/>
                    </a:lnTo>
                    <a:lnTo>
                      <a:pt x="18" y="4"/>
                    </a:lnTo>
                    <a:lnTo>
                      <a:pt x="13" y="9"/>
                    </a:lnTo>
                    <a:lnTo>
                      <a:pt x="13" y="13"/>
                    </a:lnTo>
                    <a:lnTo>
                      <a:pt x="13" y="18"/>
                    </a:lnTo>
                    <a:lnTo>
                      <a:pt x="9" y="20"/>
                    </a:lnTo>
                    <a:lnTo>
                      <a:pt x="7" y="22"/>
                    </a:lnTo>
                    <a:lnTo>
                      <a:pt x="7" y="25"/>
                    </a:lnTo>
                    <a:lnTo>
                      <a:pt x="7" y="27"/>
                    </a:lnTo>
                    <a:lnTo>
                      <a:pt x="9" y="29"/>
                    </a:lnTo>
                    <a:lnTo>
                      <a:pt x="9" y="32"/>
                    </a:lnTo>
                    <a:lnTo>
                      <a:pt x="9" y="46"/>
                    </a:lnTo>
                    <a:lnTo>
                      <a:pt x="9" y="48"/>
                    </a:lnTo>
                    <a:lnTo>
                      <a:pt x="11" y="55"/>
                    </a:lnTo>
                    <a:lnTo>
                      <a:pt x="11" y="59"/>
                    </a:lnTo>
                    <a:lnTo>
                      <a:pt x="11" y="80"/>
                    </a:lnTo>
                    <a:lnTo>
                      <a:pt x="11" y="101"/>
                    </a:lnTo>
                    <a:lnTo>
                      <a:pt x="11" y="108"/>
                    </a:lnTo>
                    <a:lnTo>
                      <a:pt x="0" y="121"/>
                    </a:lnTo>
                    <a:lnTo>
                      <a:pt x="2" y="131"/>
                    </a:lnTo>
                    <a:lnTo>
                      <a:pt x="11" y="137"/>
                    </a:lnTo>
                    <a:lnTo>
                      <a:pt x="13" y="170"/>
                    </a:lnTo>
                    <a:lnTo>
                      <a:pt x="20" y="170"/>
                    </a:lnTo>
                    <a:lnTo>
                      <a:pt x="22" y="170"/>
                    </a:lnTo>
                    <a:lnTo>
                      <a:pt x="25" y="165"/>
                    </a:lnTo>
                    <a:lnTo>
                      <a:pt x="25" y="160"/>
                    </a:lnTo>
                    <a:lnTo>
                      <a:pt x="27" y="151"/>
                    </a:lnTo>
                    <a:lnTo>
                      <a:pt x="27" y="140"/>
                    </a:lnTo>
                    <a:lnTo>
                      <a:pt x="27" y="137"/>
                    </a:lnTo>
                    <a:lnTo>
                      <a:pt x="31" y="135"/>
                    </a:lnTo>
                    <a:lnTo>
                      <a:pt x="31" y="115"/>
                    </a:lnTo>
                    <a:lnTo>
                      <a:pt x="45" y="112"/>
                    </a:lnTo>
                    <a:lnTo>
                      <a:pt x="45" y="108"/>
                    </a:lnTo>
                    <a:lnTo>
                      <a:pt x="47" y="105"/>
                    </a:lnTo>
                    <a:lnTo>
                      <a:pt x="45" y="105"/>
                    </a:lnTo>
                    <a:lnTo>
                      <a:pt x="38" y="105"/>
                    </a:lnTo>
                    <a:lnTo>
                      <a:pt x="33" y="105"/>
                    </a:lnTo>
                    <a:lnTo>
                      <a:pt x="31" y="105"/>
                    </a:lnTo>
                    <a:lnTo>
                      <a:pt x="27" y="105"/>
                    </a:lnTo>
                    <a:lnTo>
                      <a:pt x="25" y="50"/>
                    </a:lnTo>
                    <a:lnTo>
                      <a:pt x="27" y="48"/>
                    </a:lnTo>
                    <a:lnTo>
                      <a:pt x="33" y="43"/>
                    </a:lnTo>
                    <a:lnTo>
                      <a:pt x="38" y="41"/>
                    </a:lnTo>
                    <a:lnTo>
                      <a:pt x="33" y="32"/>
                    </a:lnTo>
                    <a:lnTo>
                      <a:pt x="31" y="32"/>
                    </a:lnTo>
                    <a:lnTo>
                      <a:pt x="27" y="25"/>
                    </a:lnTo>
                    <a:lnTo>
                      <a:pt x="25" y="13"/>
                    </a:lnTo>
                    <a:lnTo>
                      <a:pt x="22" y="4"/>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0" name="Freeform 943"/>
              <p:cNvSpPr>
                <a:spLocks/>
              </p:cNvSpPr>
              <p:nvPr/>
            </p:nvSpPr>
            <p:spPr bwMode="auto">
              <a:xfrm>
                <a:off x="-2314948" y="4356249"/>
                <a:ext cx="230187" cy="84138"/>
              </a:xfrm>
              <a:custGeom>
                <a:avLst/>
                <a:gdLst>
                  <a:gd name="T0" fmla="*/ 145 w 145"/>
                  <a:gd name="T1" fmla="*/ 0 h 53"/>
                  <a:gd name="T2" fmla="*/ 0 w 145"/>
                  <a:gd name="T3" fmla="*/ 53 h 53"/>
                  <a:gd name="T4" fmla="*/ 13 w 145"/>
                  <a:gd name="T5" fmla="*/ 53 h 53"/>
                  <a:gd name="T6" fmla="*/ 145 w 145"/>
                  <a:gd name="T7" fmla="*/ 0 h 53"/>
                </a:gdLst>
                <a:ahLst/>
                <a:cxnLst>
                  <a:cxn ang="0">
                    <a:pos x="T0" y="T1"/>
                  </a:cxn>
                  <a:cxn ang="0">
                    <a:pos x="T2" y="T3"/>
                  </a:cxn>
                  <a:cxn ang="0">
                    <a:pos x="T4" y="T5"/>
                  </a:cxn>
                  <a:cxn ang="0">
                    <a:pos x="T6" y="T7"/>
                  </a:cxn>
                </a:cxnLst>
                <a:rect l="0" t="0" r="r" b="b"/>
                <a:pathLst>
                  <a:path w="145" h="53">
                    <a:moveTo>
                      <a:pt x="145" y="0"/>
                    </a:moveTo>
                    <a:lnTo>
                      <a:pt x="0" y="53"/>
                    </a:lnTo>
                    <a:lnTo>
                      <a:pt x="13" y="53"/>
                    </a:lnTo>
                    <a:lnTo>
                      <a:pt x="1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1" name="Freeform 944"/>
              <p:cNvSpPr>
                <a:spLocks/>
              </p:cNvSpPr>
              <p:nvPr/>
            </p:nvSpPr>
            <p:spPr bwMode="auto">
              <a:xfrm>
                <a:off x="-2797547" y="4287987"/>
                <a:ext cx="325437" cy="25400"/>
              </a:xfrm>
              <a:custGeom>
                <a:avLst/>
                <a:gdLst>
                  <a:gd name="T0" fmla="*/ 205 w 205"/>
                  <a:gd name="T1" fmla="*/ 16 h 16"/>
                  <a:gd name="T2" fmla="*/ 118 w 205"/>
                  <a:gd name="T3" fmla="*/ 0 h 16"/>
                  <a:gd name="T4" fmla="*/ 54 w 205"/>
                  <a:gd name="T5" fmla="*/ 4 h 16"/>
                  <a:gd name="T6" fmla="*/ 34 w 205"/>
                  <a:gd name="T7" fmla="*/ 2 h 16"/>
                  <a:gd name="T8" fmla="*/ 0 w 205"/>
                  <a:gd name="T9" fmla="*/ 4 h 16"/>
                  <a:gd name="T10" fmla="*/ 7 w 205"/>
                  <a:gd name="T11" fmla="*/ 4 h 16"/>
                  <a:gd name="T12" fmla="*/ 9 w 205"/>
                  <a:gd name="T13" fmla="*/ 4 h 16"/>
                  <a:gd name="T14" fmla="*/ 18 w 205"/>
                  <a:gd name="T15" fmla="*/ 4 h 16"/>
                  <a:gd name="T16" fmla="*/ 23 w 205"/>
                  <a:gd name="T17" fmla="*/ 4 h 16"/>
                  <a:gd name="T18" fmla="*/ 31 w 205"/>
                  <a:gd name="T19" fmla="*/ 4 h 16"/>
                  <a:gd name="T20" fmla="*/ 34 w 205"/>
                  <a:gd name="T21" fmla="*/ 6 h 16"/>
                  <a:gd name="T22" fmla="*/ 40 w 205"/>
                  <a:gd name="T23" fmla="*/ 11 h 16"/>
                  <a:gd name="T24" fmla="*/ 45 w 205"/>
                  <a:gd name="T25" fmla="*/ 11 h 16"/>
                  <a:gd name="T26" fmla="*/ 51 w 205"/>
                  <a:gd name="T27" fmla="*/ 11 h 16"/>
                  <a:gd name="T28" fmla="*/ 58 w 205"/>
                  <a:gd name="T29" fmla="*/ 11 h 16"/>
                  <a:gd name="T30" fmla="*/ 69 w 205"/>
                  <a:gd name="T31" fmla="*/ 11 h 16"/>
                  <a:gd name="T32" fmla="*/ 83 w 205"/>
                  <a:gd name="T33" fmla="*/ 9 h 16"/>
                  <a:gd name="T34" fmla="*/ 94 w 205"/>
                  <a:gd name="T35" fmla="*/ 6 h 16"/>
                  <a:gd name="T36" fmla="*/ 110 w 205"/>
                  <a:gd name="T37" fmla="*/ 6 h 16"/>
                  <a:gd name="T38" fmla="*/ 116 w 205"/>
                  <a:gd name="T39" fmla="*/ 6 h 16"/>
                  <a:gd name="T40" fmla="*/ 118 w 205"/>
                  <a:gd name="T41" fmla="*/ 6 h 16"/>
                  <a:gd name="T42" fmla="*/ 205 w 205"/>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6">
                    <a:moveTo>
                      <a:pt x="205" y="16"/>
                    </a:moveTo>
                    <a:lnTo>
                      <a:pt x="118" y="0"/>
                    </a:lnTo>
                    <a:lnTo>
                      <a:pt x="54" y="4"/>
                    </a:lnTo>
                    <a:lnTo>
                      <a:pt x="34" y="2"/>
                    </a:lnTo>
                    <a:lnTo>
                      <a:pt x="0" y="4"/>
                    </a:lnTo>
                    <a:lnTo>
                      <a:pt x="7" y="4"/>
                    </a:lnTo>
                    <a:lnTo>
                      <a:pt x="9" y="4"/>
                    </a:lnTo>
                    <a:lnTo>
                      <a:pt x="18" y="4"/>
                    </a:lnTo>
                    <a:lnTo>
                      <a:pt x="23" y="4"/>
                    </a:lnTo>
                    <a:lnTo>
                      <a:pt x="31" y="4"/>
                    </a:lnTo>
                    <a:lnTo>
                      <a:pt x="34" y="6"/>
                    </a:lnTo>
                    <a:lnTo>
                      <a:pt x="40" y="11"/>
                    </a:lnTo>
                    <a:lnTo>
                      <a:pt x="45" y="11"/>
                    </a:lnTo>
                    <a:lnTo>
                      <a:pt x="51" y="11"/>
                    </a:lnTo>
                    <a:lnTo>
                      <a:pt x="58" y="11"/>
                    </a:lnTo>
                    <a:lnTo>
                      <a:pt x="69" y="11"/>
                    </a:lnTo>
                    <a:lnTo>
                      <a:pt x="83" y="9"/>
                    </a:lnTo>
                    <a:lnTo>
                      <a:pt x="94" y="6"/>
                    </a:lnTo>
                    <a:lnTo>
                      <a:pt x="110" y="6"/>
                    </a:lnTo>
                    <a:lnTo>
                      <a:pt x="116" y="6"/>
                    </a:lnTo>
                    <a:lnTo>
                      <a:pt x="118" y="6"/>
                    </a:lnTo>
                    <a:lnTo>
                      <a:pt x="20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2" name="Freeform 945"/>
              <p:cNvSpPr>
                <a:spLocks/>
              </p:cNvSpPr>
              <p:nvPr/>
            </p:nvSpPr>
            <p:spPr bwMode="auto">
              <a:xfrm>
                <a:off x="-2613397" y="4330849"/>
                <a:ext cx="31750" cy="131763"/>
              </a:xfrm>
              <a:custGeom>
                <a:avLst/>
                <a:gdLst>
                  <a:gd name="T0" fmla="*/ 11 w 20"/>
                  <a:gd name="T1" fmla="*/ 83 h 83"/>
                  <a:gd name="T2" fmla="*/ 18 w 20"/>
                  <a:gd name="T3" fmla="*/ 83 h 83"/>
                  <a:gd name="T4" fmla="*/ 20 w 20"/>
                  <a:gd name="T5" fmla="*/ 83 h 83"/>
                  <a:gd name="T6" fmla="*/ 20 w 20"/>
                  <a:gd name="T7" fmla="*/ 81 h 83"/>
                  <a:gd name="T8" fmla="*/ 18 w 20"/>
                  <a:gd name="T9" fmla="*/ 76 h 83"/>
                  <a:gd name="T10" fmla="*/ 11 w 20"/>
                  <a:gd name="T11" fmla="*/ 5 h 83"/>
                  <a:gd name="T12" fmla="*/ 11 w 20"/>
                  <a:gd name="T13" fmla="*/ 2 h 83"/>
                  <a:gd name="T14" fmla="*/ 2 w 20"/>
                  <a:gd name="T15" fmla="*/ 0 h 83"/>
                  <a:gd name="T16" fmla="*/ 2 w 20"/>
                  <a:gd name="T17" fmla="*/ 2 h 83"/>
                  <a:gd name="T18" fmla="*/ 0 w 20"/>
                  <a:gd name="T19" fmla="*/ 5 h 83"/>
                  <a:gd name="T20" fmla="*/ 7 w 20"/>
                  <a:gd name="T21" fmla="*/ 76 h 83"/>
                  <a:gd name="T22" fmla="*/ 7 w 20"/>
                  <a:gd name="T23" fmla="*/ 81 h 83"/>
                  <a:gd name="T24" fmla="*/ 9 w 20"/>
                  <a:gd name="T25" fmla="*/ 83 h 83"/>
                  <a:gd name="T26" fmla="*/ 11 w 20"/>
                  <a:gd name="T27" fmla="*/ 8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83">
                    <a:moveTo>
                      <a:pt x="11" y="83"/>
                    </a:moveTo>
                    <a:lnTo>
                      <a:pt x="18" y="83"/>
                    </a:lnTo>
                    <a:lnTo>
                      <a:pt x="20" y="83"/>
                    </a:lnTo>
                    <a:lnTo>
                      <a:pt x="20" y="81"/>
                    </a:lnTo>
                    <a:lnTo>
                      <a:pt x="18" y="76"/>
                    </a:lnTo>
                    <a:lnTo>
                      <a:pt x="11" y="5"/>
                    </a:lnTo>
                    <a:lnTo>
                      <a:pt x="11" y="2"/>
                    </a:lnTo>
                    <a:lnTo>
                      <a:pt x="2" y="0"/>
                    </a:lnTo>
                    <a:lnTo>
                      <a:pt x="2" y="2"/>
                    </a:lnTo>
                    <a:lnTo>
                      <a:pt x="0" y="5"/>
                    </a:lnTo>
                    <a:lnTo>
                      <a:pt x="7" y="76"/>
                    </a:lnTo>
                    <a:lnTo>
                      <a:pt x="7" y="81"/>
                    </a:lnTo>
                    <a:lnTo>
                      <a:pt x="9" y="83"/>
                    </a:lnTo>
                    <a:lnTo>
                      <a:pt x="11"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3" name="Freeform 946"/>
              <p:cNvSpPr>
                <a:spLocks/>
              </p:cNvSpPr>
              <p:nvPr/>
            </p:nvSpPr>
            <p:spPr bwMode="auto">
              <a:xfrm>
                <a:off x="-2622922" y="4319737"/>
                <a:ext cx="55562" cy="30163"/>
              </a:xfrm>
              <a:custGeom>
                <a:avLst/>
                <a:gdLst>
                  <a:gd name="T0" fmla="*/ 17 w 35"/>
                  <a:gd name="T1" fmla="*/ 19 h 19"/>
                  <a:gd name="T2" fmla="*/ 24 w 35"/>
                  <a:gd name="T3" fmla="*/ 19 h 19"/>
                  <a:gd name="T4" fmla="*/ 28 w 35"/>
                  <a:gd name="T5" fmla="*/ 14 h 19"/>
                  <a:gd name="T6" fmla="*/ 31 w 35"/>
                  <a:gd name="T7" fmla="*/ 9 h 19"/>
                  <a:gd name="T8" fmla="*/ 35 w 35"/>
                  <a:gd name="T9" fmla="*/ 5 h 19"/>
                  <a:gd name="T10" fmla="*/ 31 w 35"/>
                  <a:gd name="T11" fmla="*/ 2 h 19"/>
                  <a:gd name="T12" fmla="*/ 26 w 35"/>
                  <a:gd name="T13" fmla="*/ 2 h 19"/>
                  <a:gd name="T14" fmla="*/ 24 w 35"/>
                  <a:gd name="T15" fmla="*/ 0 h 19"/>
                  <a:gd name="T16" fmla="*/ 17 w 35"/>
                  <a:gd name="T17" fmla="*/ 0 h 19"/>
                  <a:gd name="T18" fmla="*/ 8 w 35"/>
                  <a:gd name="T19" fmla="*/ 2 h 19"/>
                  <a:gd name="T20" fmla="*/ 4 w 35"/>
                  <a:gd name="T21" fmla="*/ 2 h 19"/>
                  <a:gd name="T22" fmla="*/ 2 w 35"/>
                  <a:gd name="T23" fmla="*/ 5 h 19"/>
                  <a:gd name="T24" fmla="*/ 0 w 35"/>
                  <a:gd name="T25" fmla="*/ 7 h 19"/>
                  <a:gd name="T26" fmla="*/ 2 w 35"/>
                  <a:gd name="T27" fmla="*/ 12 h 19"/>
                  <a:gd name="T28" fmla="*/ 4 w 35"/>
                  <a:gd name="T29" fmla="*/ 19 h 19"/>
                  <a:gd name="T30" fmla="*/ 8 w 35"/>
                  <a:gd name="T31" fmla="*/ 19 h 19"/>
                  <a:gd name="T32" fmla="*/ 17 w 35"/>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9">
                    <a:moveTo>
                      <a:pt x="17" y="19"/>
                    </a:moveTo>
                    <a:lnTo>
                      <a:pt x="24" y="19"/>
                    </a:lnTo>
                    <a:lnTo>
                      <a:pt x="28" y="14"/>
                    </a:lnTo>
                    <a:lnTo>
                      <a:pt x="31" y="9"/>
                    </a:lnTo>
                    <a:lnTo>
                      <a:pt x="35" y="5"/>
                    </a:lnTo>
                    <a:lnTo>
                      <a:pt x="31" y="2"/>
                    </a:lnTo>
                    <a:lnTo>
                      <a:pt x="26" y="2"/>
                    </a:lnTo>
                    <a:lnTo>
                      <a:pt x="24" y="0"/>
                    </a:lnTo>
                    <a:lnTo>
                      <a:pt x="17" y="0"/>
                    </a:lnTo>
                    <a:lnTo>
                      <a:pt x="8" y="2"/>
                    </a:lnTo>
                    <a:lnTo>
                      <a:pt x="4" y="2"/>
                    </a:lnTo>
                    <a:lnTo>
                      <a:pt x="2" y="5"/>
                    </a:lnTo>
                    <a:lnTo>
                      <a:pt x="0" y="7"/>
                    </a:lnTo>
                    <a:lnTo>
                      <a:pt x="2" y="12"/>
                    </a:lnTo>
                    <a:lnTo>
                      <a:pt x="4" y="19"/>
                    </a:lnTo>
                    <a:lnTo>
                      <a:pt x="8" y="19"/>
                    </a:ln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4" name="Freeform 947"/>
              <p:cNvSpPr>
                <a:spLocks/>
              </p:cNvSpPr>
              <p:nvPr/>
            </p:nvSpPr>
            <p:spPr bwMode="auto">
              <a:xfrm>
                <a:off x="-2375272" y="4173687"/>
                <a:ext cx="17462" cy="50800"/>
              </a:xfrm>
              <a:custGeom>
                <a:avLst/>
                <a:gdLst>
                  <a:gd name="T0" fmla="*/ 4 w 11"/>
                  <a:gd name="T1" fmla="*/ 32 h 32"/>
                  <a:gd name="T2" fmla="*/ 4 w 11"/>
                  <a:gd name="T3" fmla="*/ 32 h 32"/>
                  <a:gd name="T4" fmla="*/ 11 w 11"/>
                  <a:gd name="T5" fmla="*/ 32 h 32"/>
                  <a:gd name="T6" fmla="*/ 11 w 11"/>
                  <a:gd name="T7" fmla="*/ 28 h 32"/>
                  <a:gd name="T8" fmla="*/ 6 w 11"/>
                  <a:gd name="T9" fmla="*/ 5 h 32"/>
                  <a:gd name="T10" fmla="*/ 6 w 11"/>
                  <a:gd name="T11" fmla="*/ 3 h 32"/>
                  <a:gd name="T12" fmla="*/ 6 w 11"/>
                  <a:gd name="T13" fmla="*/ 0 h 32"/>
                  <a:gd name="T14" fmla="*/ 4 w 11"/>
                  <a:gd name="T15" fmla="*/ 3 h 32"/>
                  <a:gd name="T16" fmla="*/ 2 w 11"/>
                  <a:gd name="T17" fmla="*/ 3 h 32"/>
                  <a:gd name="T18" fmla="*/ 0 w 11"/>
                  <a:gd name="T19" fmla="*/ 3 h 32"/>
                  <a:gd name="T20" fmla="*/ 0 w 11"/>
                  <a:gd name="T21" fmla="*/ 5 h 32"/>
                  <a:gd name="T22" fmla="*/ 2 w 11"/>
                  <a:gd name="T23" fmla="*/ 28 h 32"/>
                  <a:gd name="T24" fmla="*/ 2 w 11"/>
                  <a:gd name="T25" fmla="*/ 32 h 32"/>
                  <a:gd name="T26" fmla="*/ 4 w 11"/>
                  <a:gd name="T27"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2">
                    <a:moveTo>
                      <a:pt x="4" y="32"/>
                    </a:moveTo>
                    <a:lnTo>
                      <a:pt x="4" y="32"/>
                    </a:lnTo>
                    <a:lnTo>
                      <a:pt x="11" y="32"/>
                    </a:lnTo>
                    <a:lnTo>
                      <a:pt x="11" y="28"/>
                    </a:lnTo>
                    <a:lnTo>
                      <a:pt x="6" y="5"/>
                    </a:lnTo>
                    <a:lnTo>
                      <a:pt x="6" y="3"/>
                    </a:lnTo>
                    <a:lnTo>
                      <a:pt x="6" y="0"/>
                    </a:lnTo>
                    <a:lnTo>
                      <a:pt x="4" y="3"/>
                    </a:lnTo>
                    <a:lnTo>
                      <a:pt x="2" y="3"/>
                    </a:lnTo>
                    <a:lnTo>
                      <a:pt x="0" y="3"/>
                    </a:lnTo>
                    <a:lnTo>
                      <a:pt x="0" y="5"/>
                    </a:lnTo>
                    <a:lnTo>
                      <a:pt x="2" y="28"/>
                    </a:lnTo>
                    <a:lnTo>
                      <a:pt x="2" y="32"/>
                    </a:lnTo>
                    <a:lnTo>
                      <a:pt x="4"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5" name="Freeform 948"/>
              <p:cNvSpPr>
                <a:spLocks/>
              </p:cNvSpPr>
              <p:nvPr/>
            </p:nvSpPr>
            <p:spPr bwMode="auto">
              <a:xfrm>
                <a:off x="-2460997" y="4218137"/>
                <a:ext cx="120650" cy="17463"/>
              </a:xfrm>
              <a:custGeom>
                <a:avLst/>
                <a:gdLst>
                  <a:gd name="T0" fmla="*/ 71 w 76"/>
                  <a:gd name="T1" fmla="*/ 7 h 11"/>
                  <a:gd name="T2" fmla="*/ 76 w 76"/>
                  <a:gd name="T3" fmla="*/ 7 h 11"/>
                  <a:gd name="T4" fmla="*/ 76 w 76"/>
                  <a:gd name="T5" fmla="*/ 4 h 11"/>
                  <a:gd name="T6" fmla="*/ 76 w 76"/>
                  <a:gd name="T7" fmla="*/ 0 h 11"/>
                  <a:gd name="T8" fmla="*/ 71 w 76"/>
                  <a:gd name="T9" fmla="*/ 0 h 11"/>
                  <a:gd name="T10" fmla="*/ 5 w 76"/>
                  <a:gd name="T11" fmla="*/ 7 h 11"/>
                  <a:gd name="T12" fmla="*/ 0 w 76"/>
                  <a:gd name="T13" fmla="*/ 7 h 11"/>
                  <a:gd name="T14" fmla="*/ 0 w 76"/>
                  <a:gd name="T15" fmla="*/ 9 h 11"/>
                  <a:gd name="T16" fmla="*/ 0 w 76"/>
                  <a:gd name="T17" fmla="*/ 11 h 11"/>
                  <a:gd name="T18" fmla="*/ 5 w 76"/>
                  <a:gd name="T19" fmla="*/ 11 h 11"/>
                  <a:gd name="T20" fmla="*/ 71 w 76"/>
                  <a:gd name="T21"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1">
                    <a:moveTo>
                      <a:pt x="71" y="7"/>
                    </a:moveTo>
                    <a:lnTo>
                      <a:pt x="76" y="7"/>
                    </a:lnTo>
                    <a:lnTo>
                      <a:pt x="76" y="4"/>
                    </a:lnTo>
                    <a:lnTo>
                      <a:pt x="76" y="0"/>
                    </a:lnTo>
                    <a:lnTo>
                      <a:pt x="71" y="0"/>
                    </a:lnTo>
                    <a:lnTo>
                      <a:pt x="5" y="7"/>
                    </a:lnTo>
                    <a:lnTo>
                      <a:pt x="0" y="7"/>
                    </a:lnTo>
                    <a:lnTo>
                      <a:pt x="0" y="9"/>
                    </a:lnTo>
                    <a:lnTo>
                      <a:pt x="0" y="11"/>
                    </a:lnTo>
                    <a:lnTo>
                      <a:pt x="5" y="11"/>
                    </a:lnTo>
                    <a:lnTo>
                      <a:pt x="7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6" name="Freeform 949"/>
              <p:cNvSpPr>
                <a:spLocks/>
              </p:cNvSpPr>
              <p:nvPr/>
            </p:nvSpPr>
            <p:spPr bwMode="auto">
              <a:xfrm>
                <a:off x="-2337173" y="4218137"/>
                <a:ext cx="17462" cy="25400"/>
              </a:xfrm>
              <a:custGeom>
                <a:avLst/>
                <a:gdLst>
                  <a:gd name="T0" fmla="*/ 5 w 11"/>
                  <a:gd name="T1" fmla="*/ 16 h 16"/>
                  <a:gd name="T2" fmla="*/ 11 w 11"/>
                  <a:gd name="T3" fmla="*/ 16 h 16"/>
                  <a:gd name="T4" fmla="*/ 11 w 11"/>
                  <a:gd name="T5" fmla="*/ 14 h 16"/>
                  <a:gd name="T6" fmla="*/ 11 w 11"/>
                  <a:gd name="T7" fmla="*/ 4 h 16"/>
                  <a:gd name="T8" fmla="*/ 9 w 11"/>
                  <a:gd name="T9" fmla="*/ 4 h 16"/>
                  <a:gd name="T10" fmla="*/ 5 w 11"/>
                  <a:gd name="T11" fmla="*/ 0 h 16"/>
                  <a:gd name="T12" fmla="*/ 5 w 11"/>
                  <a:gd name="T13" fmla="*/ 4 h 16"/>
                  <a:gd name="T14" fmla="*/ 2 w 11"/>
                  <a:gd name="T15" fmla="*/ 4 h 16"/>
                  <a:gd name="T16" fmla="*/ 0 w 11"/>
                  <a:gd name="T17" fmla="*/ 7 h 16"/>
                  <a:gd name="T18" fmla="*/ 0 w 11"/>
                  <a:gd name="T19" fmla="*/ 14 h 16"/>
                  <a:gd name="T20" fmla="*/ 2 w 11"/>
                  <a:gd name="T21" fmla="*/ 14 h 16"/>
                  <a:gd name="T22" fmla="*/ 2 w 11"/>
                  <a:gd name="T23" fmla="*/ 16 h 16"/>
                  <a:gd name="T24" fmla="*/ 5 w 11"/>
                  <a:gd name="T25"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6">
                    <a:moveTo>
                      <a:pt x="5" y="16"/>
                    </a:moveTo>
                    <a:lnTo>
                      <a:pt x="11" y="16"/>
                    </a:lnTo>
                    <a:lnTo>
                      <a:pt x="11" y="14"/>
                    </a:lnTo>
                    <a:lnTo>
                      <a:pt x="11" y="4"/>
                    </a:lnTo>
                    <a:lnTo>
                      <a:pt x="9" y="4"/>
                    </a:lnTo>
                    <a:lnTo>
                      <a:pt x="5" y="0"/>
                    </a:lnTo>
                    <a:lnTo>
                      <a:pt x="5" y="4"/>
                    </a:lnTo>
                    <a:lnTo>
                      <a:pt x="2" y="4"/>
                    </a:lnTo>
                    <a:lnTo>
                      <a:pt x="0" y="7"/>
                    </a:lnTo>
                    <a:lnTo>
                      <a:pt x="0" y="14"/>
                    </a:lnTo>
                    <a:lnTo>
                      <a:pt x="2" y="14"/>
                    </a:lnTo>
                    <a:lnTo>
                      <a:pt x="2" y="16"/>
                    </a:lnTo>
                    <a:lnTo>
                      <a:pt x="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7" name="Freeform 950"/>
              <p:cNvSpPr>
                <a:spLocks/>
              </p:cNvSpPr>
              <p:nvPr/>
            </p:nvSpPr>
            <p:spPr bwMode="auto">
              <a:xfrm>
                <a:off x="-2518147" y="4187974"/>
                <a:ext cx="36512" cy="25400"/>
              </a:xfrm>
              <a:custGeom>
                <a:avLst/>
                <a:gdLst>
                  <a:gd name="T0" fmla="*/ 14 w 23"/>
                  <a:gd name="T1" fmla="*/ 14 h 16"/>
                  <a:gd name="T2" fmla="*/ 18 w 23"/>
                  <a:gd name="T3" fmla="*/ 16 h 16"/>
                  <a:gd name="T4" fmla="*/ 21 w 23"/>
                  <a:gd name="T5" fmla="*/ 14 h 16"/>
                  <a:gd name="T6" fmla="*/ 23 w 23"/>
                  <a:gd name="T7" fmla="*/ 14 h 16"/>
                  <a:gd name="T8" fmla="*/ 23 w 23"/>
                  <a:gd name="T9" fmla="*/ 12 h 16"/>
                  <a:gd name="T10" fmla="*/ 23 w 23"/>
                  <a:gd name="T11" fmla="*/ 10 h 16"/>
                  <a:gd name="T12" fmla="*/ 21 w 23"/>
                  <a:gd name="T13" fmla="*/ 3 h 16"/>
                  <a:gd name="T14" fmla="*/ 9 w 23"/>
                  <a:gd name="T15" fmla="*/ 0 h 16"/>
                  <a:gd name="T16" fmla="*/ 7 w 23"/>
                  <a:gd name="T17" fmla="*/ 0 h 16"/>
                  <a:gd name="T18" fmla="*/ 0 w 23"/>
                  <a:gd name="T19" fmla="*/ 0 h 16"/>
                  <a:gd name="T20" fmla="*/ 0 w 23"/>
                  <a:gd name="T21" fmla="*/ 3 h 16"/>
                  <a:gd name="T22" fmla="*/ 0 w 23"/>
                  <a:gd name="T23" fmla="*/ 7 h 16"/>
                  <a:gd name="T24" fmla="*/ 0 w 23"/>
                  <a:gd name="T25" fmla="*/ 12 h 16"/>
                  <a:gd name="T26" fmla="*/ 3 w 23"/>
                  <a:gd name="T27" fmla="*/ 14 h 16"/>
                  <a:gd name="T28" fmla="*/ 14 w 23"/>
                  <a:gd name="T29"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16">
                    <a:moveTo>
                      <a:pt x="14" y="14"/>
                    </a:moveTo>
                    <a:lnTo>
                      <a:pt x="18" y="16"/>
                    </a:lnTo>
                    <a:lnTo>
                      <a:pt x="21" y="14"/>
                    </a:lnTo>
                    <a:lnTo>
                      <a:pt x="23" y="14"/>
                    </a:lnTo>
                    <a:lnTo>
                      <a:pt x="23" y="12"/>
                    </a:lnTo>
                    <a:lnTo>
                      <a:pt x="23" y="10"/>
                    </a:lnTo>
                    <a:lnTo>
                      <a:pt x="21" y="3"/>
                    </a:lnTo>
                    <a:lnTo>
                      <a:pt x="9" y="0"/>
                    </a:lnTo>
                    <a:lnTo>
                      <a:pt x="7" y="0"/>
                    </a:lnTo>
                    <a:lnTo>
                      <a:pt x="0" y="0"/>
                    </a:lnTo>
                    <a:lnTo>
                      <a:pt x="0" y="3"/>
                    </a:lnTo>
                    <a:lnTo>
                      <a:pt x="0" y="7"/>
                    </a:lnTo>
                    <a:lnTo>
                      <a:pt x="0" y="12"/>
                    </a:lnTo>
                    <a:lnTo>
                      <a:pt x="3" y="14"/>
                    </a:lnTo>
                    <a:lnTo>
                      <a:pt x="1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8" name="Freeform 951"/>
              <p:cNvSpPr>
                <a:spLocks/>
              </p:cNvSpPr>
              <p:nvPr/>
            </p:nvSpPr>
            <p:spPr bwMode="auto">
              <a:xfrm>
                <a:off x="-2499097" y="4181624"/>
                <a:ext cx="130175" cy="22225"/>
              </a:xfrm>
              <a:custGeom>
                <a:avLst/>
                <a:gdLst>
                  <a:gd name="T0" fmla="*/ 80 w 82"/>
                  <a:gd name="T1" fmla="*/ 7 h 14"/>
                  <a:gd name="T2" fmla="*/ 80 w 82"/>
                  <a:gd name="T3" fmla="*/ 7 h 14"/>
                  <a:gd name="T4" fmla="*/ 82 w 82"/>
                  <a:gd name="T5" fmla="*/ 7 h 14"/>
                  <a:gd name="T6" fmla="*/ 82 w 82"/>
                  <a:gd name="T7" fmla="*/ 2 h 14"/>
                  <a:gd name="T8" fmla="*/ 80 w 82"/>
                  <a:gd name="T9" fmla="*/ 0 h 14"/>
                  <a:gd name="T10" fmla="*/ 2 w 82"/>
                  <a:gd name="T11" fmla="*/ 4 h 14"/>
                  <a:gd name="T12" fmla="*/ 0 w 82"/>
                  <a:gd name="T13" fmla="*/ 4 h 14"/>
                  <a:gd name="T14" fmla="*/ 0 w 82"/>
                  <a:gd name="T15" fmla="*/ 7 h 14"/>
                  <a:gd name="T16" fmla="*/ 0 w 82"/>
                  <a:gd name="T17" fmla="*/ 14 h 14"/>
                  <a:gd name="T18" fmla="*/ 2 w 82"/>
                  <a:gd name="T19" fmla="*/ 14 h 14"/>
                  <a:gd name="T20" fmla="*/ 80 w 82"/>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2" h="14">
                    <a:moveTo>
                      <a:pt x="80" y="7"/>
                    </a:moveTo>
                    <a:lnTo>
                      <a:pt x="80" y="7"/>
                    </a:lnTo>
                    <a:lnTo>
                      <a:pt x="82" y="7"/>
                    </a:lnTo>
                    <a:lnTo>
                      <a:pt x="82" y="2"/>
                    </a:lnTo>
                    <a:lnTo>
                      <a:pt x="80" y="0"/>
                    </a:lnTo>
                    <a:lnTo>
                      <a:pt x="2" y="4"/>
                    </a:lnTo>
                    <a:lnTo>
                      <a:pt x="0" y="4"/>
                    </a:lnTo>
                    <a:lnTo>
                      <a:pt x="0" y="7"/>
                    </a:lnTo>
                    <a:lnTo>
                      <a:pt x="0" y="14"/>
                    </a:lnTo>
                    <a:lnTo>
                      <a:pt x="2" y="14"/>
                    </a:lnTo>
                    <a:lnTo>
                      <a:pt x="8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69" name="Freeform 952"/>
              <p:cNvSpPr>
                <a:spLocks/>
              </p:cNvSpPr>
              <p:nvPr/>
            </p:nvSpPr>
            <p:spPr bwMode="auto">
              <a:xfrm>
                <a:off x="-2521322" y="4203849"/>
                <a:ext cx="17462" cy="58738"/>
              </a:xfrm>
              <a:custGeom>
                <a:avLst/>
                <a:gdLst>
                  <a:gd name="T0" fmla="*/ 5 w 11"/>
                  <a:gd name="T1" fmla="*/ 37 h 37"/>
                  <a:gd name="T2" fmla="*/ 11 w 11"/>
                  <a:gd name="T3" fmla="*/ 37 h 37"/>
                  <a:gd name="T4" fmla="*/ 11 w 11"/>
                  <a:gd name="T5" fmla="*/ 34 h 37"/>
                  <a:gd name="T6" fmla="*/ 9 w 11"/>
                  <a:gd name="T7" fmla="*/ 2 h 37"/>
                  <a:gd name="T8" fmla="*/ 9 w 11"/>
                  <a:gd name="T9" fmla="*/ 0 h 37"/>
                  <a:gd name="T10" fmla="*/ 2 w 11"/>
                  <a:gd name="T11" fmla="*/ 0 h 37"/>
                  <a:gd name="T12" fmla="*/ 0 w 11"/>
                  <a:gd name="T13" fmla="*/ 0 h 37"/>
                  <a:gd name="T14" fmla="*/ 0 w 11"/>
                  <a:gd name="T15" fmla="*/ 2 h 37"/>
                  <a:gd name="T16" fmla="*/ 2 w 11"/>
                  <a:gd name="T17" fmla="*/ 34 h 37"/>
                  <a:gd name="T18" fmla="*/ 2 w 11"/>
                  <a:gd name="T19" fmla="*/ 37 h 37"/>
                  <a:gd name="T20" fmla="*/ 5 w 11"/>
                  <a:gd name="T2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37">
                    <a:moveTo>
                      <a:pt x="5" y="37"/>
                    </a:moveTo>
                    <a:lnTo>
                      <a:pt x="11" y="37"/>
                    </a:lnTo>
                    <a:lnTo>
                      <a:pt x="11" y="34"/>
                    </a:lnTo>
                    <a:lnTo>
                      <a:pt x="9" y="2"/>
                    </a:lnTo>
                    <a:lnTo>
                      <a:pt x="9" y="0"/>
                    </a:lnTo>
                    <a:lnTo>
                      <a:pt x="2" y="0"/>
                    </a:lnTo>
                    <a:lnTo>
                      <a:pt x="0" y="0"/>
                    </a:lnTo>
                    <a:lnTo>
                      <a:pt x="0" y="2"/>
                    </a:lnTo>
                    <a:lnTo>
                      <a:pt x="2" y="34"/>
                    </a:lnTo>
                    <a:lnTo>
                      <a:pt x="2" y="37"/>
                    </a:lnTo>
                    <a:lnTo>
                      <a:pt x="5"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0" name="Freeform 953"/>
              <p:cNvSpPr>
                <a:spLocks/>
              </p:cNvSpPr>
              <p:nvPr/>
            </p:nvSpPr>
            <p:spPr bwMode="auto">
              <a:xfrm>
                <a:off x="-2489572" y="4246712"/>
                <a:ext cx="152400" cy="22225"/>
              </a:xfrm>
              <a:custGeom>
                <a:avLst/>
                <a:gdLst>
                  <a:gd name="T0" fmla="*/ 96 w 96"/>
                  <a:gd name="T1" fmla="*/ 7 h 14"/>
                  <a:gd name="T2" fmla="*/ 41 w 96"/>
                  <a:gd name="T3" fmla="*/ 14 h 14"/>
                  <a:gd name="T4" fmla="*/ 0 w 96"/>
                  <a:gd name="T5" fmla="*/ 3 h 14"/>
                  <a:gd name="T6" fmla="*/ 5 w 96"/>
                  <a:gd name="T7" fmla="*/ 3 h 14"/>
                  <a:gd name="T8" fmla="*/ 16 w 96"/>
                  <a:gd name="T9" fmla="*/ 0 h 14"/>
                  <a:gd name="T10" fmla="*/ 27 w 96"/>
                  <a:gd name="T11" fmla="*/ 3 h 14"/>
                  <a:gd name="T12" fmla="*/ 47 w 96"/>
                  <a:gd name="T13" fmla="*/ 3 h 14"/>
                  <a:gd name="T14" fmla="*/ 61 w 96"/>
                  <a:gd name="T15" fmla="*/ 3 h 14"/>
                  <a:gd name="T16" fmla="*/ 78 w 96"/>
                  <a:gd name="T17" fmla="*/ 7 h 14"/>
                  <a:gd name="T18" fmla="*/ 89 w 96"/>
                  <a:gd name="T19" fmla="*/ 7 h 14"/>
                  <a:gd name="T20" fmla="*/ 96 w 96"/>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4">
                    <a:moveTo>
                      <a:pt x="96" y="7"/>
                    </a:moveTo>
                    <a:lnTo>
                      <a:pt x="41" y="14"/>
                    </a:lnTo>
                    <a:lnTo>
                      <a:pt x="0" y="3"/>
                    </a:lnTo>
                    <a:lnTo>
                      <a:pt x="5" y="3"/>
                    </a:lnTo>
                    <a:lnTo>
                      <a:pt x="16" y="0"/>
                    </a:lnTo>
                    <a:lnTo>
                      <a:pt x="27" y="3"/>
                    </a:lnTo>
                    <a:lnTo>
                      <a:pt x="47" y="3"/>
                    </a:lnTo>
                    <a:lnTo>
                      <a:pt x="61" y="3"/>
                    </a:lnTo>
                    <a:lnTo>
                      <a:pt x="78" y="7"/>
                    </a:lnTo>
                    <a:lnTo>
                      <a:pt x="89" y="7"/>
                    </a:lnTo>
                    <a:lnTo>
                      <a:pt x="96"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1" name="Freeform 954"/>
              <p:cNvSpPr>
                <a:spLocks/>
              </p:cNvSpPr>
              <p:nvPr/>
            </p:nvSpPr>
            <p:spPr bwMode="auto">
              <a:xfrm>
                <a:off x="-4096122" y="4060974"/>
                <a:ext cx="2311400" cy="741363"/>
              </a:xfrm>
              <a:custGeom>
                <a:avLst/>
                <a:gdLst>
                  <a:gd name="T0" fmla="*/ 1420 w 1456"/>
                  <a:gd name="T1" fmla="*/ 430 h 467"/>
                  <a:gd name="T2" fmla="*/ 1369 w 1456"/>
                  <a:gd name="T3" fmla="*/ 444 h 467"/>
                  <a:gd name="T4" fmla="*/ 1327 w 1456"/>
                  <a:gd name="T5" fmla="*/ 455 h 467"/>
                  <a:gd name="T6" fmla="*/ 1229 w 1456"/>
                  <a:gd name="T7" fmla="*/ 458 h 467"/>
                  <a:gd name="T8" fmla="*/ 1160 w 1456"/>
                  <a:gd name="T9" fmla="*/ 462 h 467"/>
                  <a:gd name="T10" fmla="*/ 1084 w 1456"/>
                  <a:gd name="T11" fmla="*/ 462 h 467"/>
                  <a:gd name="T12" fmla="*/ 997 w 1456"/>
                  <a:gd name="T13" fmla="*/ 448 h 467"/>
                  <a:gd name="T14" fmla="*/ 916 w 1456"/>
                  <a:gd name="T15" fmla="*/ 423 h 467"/>
                  <a:gd name="T16" fmla="*/ 861 w 1456"/>
                  <a:gd name="T17" fmla="*/ 432 h 467"/>
                  <a:gd name="T18" fmla="*/ 792 w 1456"/>
                  <a:gd name="T19" fmla="*/ 432 h 467"/>
                  <a:gd name="T20" fmla="*/ 756 w 1456"/>
                  <a:gd name="T21" fmla="*/ 435 h 467"/>
                  <a:gd name="T22" fmla="*/ 762 w 1456"/>
                  <a:gd name="T23" fmla="*/ 419 h 467"/>
                  <a:gd name="T24" fmla="*/ 691 w 1456"/>
                  <a:gd name="T25" fmla="*/ 416 h 467"/>
                  <a:gd name="T26" fmla="*/ 669 w 1456"/>
                  <a:gd name="T27" fmla="*/ 400 h 467"/>
                  <a:gd name="T28" fmla="*/ 626 w 1456"/>
                  <a:gd name="T29" fmla="*/ 393 h 467"/>
                  <a:gd name="T30" fmla="*/ 613 w 1456"/>
                  <a:gd name="T31" fmla="*/ 377 h 467"/>
                  <a:gd name="T32" fmla="*/ 600 w 1456"/>
                  <a:gd name="T33" fmla="*/ 343 h 467"/>
                  <a:gd name="T34" fmla="*/ 564 w 1456"/>
                  <a:gd name="T35" fmla="*/ 329 h 467"/>
                  <a:gd name="T36" fmla="*/ 533 w 1456"/>
                  <a:gd name="T37" fmla="*/ 329 h 467"/>
                  <a:gd name="T38" fmla="*/ 470 w 1456"/>
                  <a:gd name="T39" fmla="*/ 329 h 467"/>
                  <a:gd name="T40" fmla="*/ 428 w 1456"/>
                  <a:gd name="T41" fmla="*/ 327 h 467"/>
                  <a:gd name="T42" fmla="*/ 450 w 1456"/>
                  <a:gd name="T43" fmla="*/ 315 h 467"/>
                  <a:gd name="T44" fmla="*/ 426 w 1456"/>
                  <a:gd name="T45" fmla="*/ 303 h 467"/>
                  <a:gd name="T46" fmla="*/ 404 w 1456"/>
                  <a:gd name="T47" fmla="*/ 299 h 467"/>
                  <a:gd name="T48" fmla="*/ 361 w 1456"/>
                  <a:gd name="T49" fmla="*/ 290 h 467"/>
                  <a:gd name="T50" fmla="*/ 388 w 1456"/>
                  <a:gd name="T51" fmla="*/ 276 h 467"/>
                  <a:gd name="T52" fmla="*/ 379 w 1456"/>
                  <a:gd name="T53" fmla="*/ 258 h 467"/>
                  <a:gd name="T54" fmla="*/ 343 w 1456"/>
                  <a:gd name="T55" fmla="*/ 248 h 467"/>
                  <a:gd name="T56" fmla="*/ 259 w 1456"/>
                  <a:gd name="T57" fmla="*/ 244 h 467"/>
                  <a:gd name="T58" fmla="*/ 261 w 1456"/>
                  <a:gd name="T59" fmla="*/ 228 h 467"/>
                  <a:gd name="T60" fmla="*/ 281 w 1456"/>
                  <a:gd name="T61" fmla="*/ 209 h 467"/>
                  <a:gd name="T62" fmla="*/ 256 w 1456"/>
                  <a:gd name="T63" fmla="*/ 202 h 467"/>
                  <a:gd name="T64" fmla="*/ 225 w 1456"/>
                  <a:gd name="T65" fmla="*/ 200 h 467"/>
                  <a:gd name="T66" fmla="*/ 243 w 1456"/>
                  <a:gd name="T67" fmla="*/ 186 h 467"/>
                  <a:gd name="T68" fmla="*/ 194 w 1456"/>
                  <a:gd name="T69" fmla="*/ 172 h 467"/>
                  <a:gd name="T70" fmla="*/ 158 w 1456"/>
                  <a:gd name="T71" fmla="*/ 165 h 467"/>
                  <a:gd name="T72" fmla="*/ 131 w 1456"/>
                  <a:gd name="T73" fmla="*/ 154 h 467"/>
                  <a:gd name="T74" fmla="*/ 169 w 1456"/>
                  <a:gd name="T75" fmla="*/ 145 h 467"/>
                  <a:gd name="T76" fmla="*/ 158 w 1456"/>
                  <a:gd name="T77" fmla="*/ 133 h 467"/>
                  <a:gd name="T78" fmla="*/ 129 w 1456"/>
                  <a:gd name="T79" fmla="*/ 127 h 467"/>
                  <a:gd name="T80" fmla="*/ 107 w 1456"/>
                  <a:gd name="T81" fmla="*/ 110 h 467"/>
                  <a:gd name="T82" fmla="*/ 111 w 1456"/>
                  <a:gd name="T83" fmla="*/ 87 h 467"/>
                  <a:gd name="T84" fmla="*/ 87 w 1456"/>
                  <a:gd name="T85" fmla="*/ 67 h 467"/>
                  <a:gd name="T86" fmla="*/ 31 w 1456"/>
                  <a:gd name="T87" fmla="*/ 53 h 467"/>
                  <a:gd name="T88" fmla="*/ 36 w 1456"/>
                  <a:gd name="T89" fmla="*/ 21 h 467"/>
                  <a:gd name="T90" fmla="*/ 4 w 1456"/>
                  <a:gd name="T91" fmla="*/ 0 h 467"/>
                  <a:gd name="T92" fmla="*/ 102 w 1456"/>
                  <a:gd name="T93" fmla="*/ 14 h 467"/>
                  <a:gd name="T94" fmla="*/ 165 w 1456"/>
                  <a:gd name="T95" fmla="*/ 32 h 467"/>
                  <a:gd name="T96" fmla="*/ 307 w 1456"/>
                  <a:gd name="T97" fmla="*/ 67 h 467"/>
                  <a:gd name="T98" fmla="*/ 450 w 1456"/>
                  <a:gd name="T99" fmla="*/ 99 h 467"/>
                  <a:gd name="T100" fmla="*/ 528 w 1456"/>
                  <a:gd name="T101" fmla="*/ 117 h 467"/>
                  <a:gd name="T102" fmla="*/ 742 w 1456"/>
                  <a:gd name="T103" fmla="*/ 168 h 467"/>
                  <a:gd name="T104" fmla="*/ 1037 w 1456"/>
                  <a:gd name="T105" fmla="*/ 248 h 467"/>
                  <a:gd name="T106" fmla="*/ 1302 w 1456"/>
                  <a:gd name="T107" fmla="*/ 329 h 467"/>
                  <a:gd name="T108" fmla="*/ 1452 w 1456"/>
                  <a:gd name="T109" fmla="*/ 393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56" h="467">
                    <a:moveTo>
                      <a:pt x="1431" y="416"/>
                    </a:moveTo>
                    <a:lnTo>
                      <a:pt x="1431" y="416"/>
                    </a:lnTo>
                    <a:lnTo>
                      <a:pt x="1431" y="419"/>
                    </a:lnTo>
                    <a:lnTo>
                      <a:pt x="1429" y="423"/>
                    </a:lnTo>
                    <a:lnTo>
                      <a:pt x="1429" y="425"/>
                    </a:lnTo>
                    <a:lnTo>
                      <a:pt x="1420" y="430"/>
                    </a:lnTo>
                    <a:lnTo>
                      <a:pt x="1416" y="435"/>
                    </a:lnTo>
                    <a:lnTo>
                      <a:pt x="1414" y="437"/>
                    </a:lnTo>
                    <a:lnTo>
                      <a:pt x="1398" y="441"/>
                    </a:lnTo>
                    <a:lnTo>
                      <a:pt x="1391" y="441"/>
                    </a:lnTo>
                    <a:lnTo>
                      <a:pt x="1376" y="444"/>
                    </a:lnTo>
                    <a:lnTo>
                      <a:pt x="1369" y="444"/>
                    </a:lnTo>
                    <a:lnTo>
                      <a:pt x="1360" y="444"/>
                    </a:lnTo>
                    <a:lnTo>
                      <a:pt x="1356" y="448"/>
                    </a:lnTo>
                    <a:lnTo>
                      <a:pt x="1347" y="448"/>
                    </a:lnTo>
                    <a:lnTo>
                      <a:pt x="1338" y="451"/>
                    </a:lnTo>
                    <a:lnTo>
                      <a:pt x="1334" y="453"/>
                    </a:lnTo>
                    <a:lnTo>
                      <a:pt x="1327" y="455"/>
                    </a:lnTo>
                    <a:lnTo>
                      <a:pt x="1311" y="455"/>
                    </a:lnTo>
                    <a:lnTo>
                      <a:pt x="1298" y="458"/>
                    </a:lnTo>
                    <a:lnTo>
                      <a:pt x="1280" y="458"/>
                    </a:lnTo>
                    <a:lnTo>
                      <a:pt x="1262" y="458"/>
                    </a:lnTo>
                    <a:lnTo>
                      <a:pt x="1244" y="458"/>
                    </a:lnTo>
                    <a:lnTo>
                      <a:pt x="1229" y="458"/>
                    </a:lnTo>
                    <a:lnTo>
                      <a:pt x="1224" y="458"/>
                    </a:lnTo>
                    <a:lnTo>
                      <a:pt x="1213" y="458"/>
                    </a:lnTo>
                    <a:lnTo>
                      <a:pt x="1197" y="460"/>
                    </a:lnTo>
                    <a:lnTo>
                      <a:pt x="1191" y="460"/>
                    </a:lnTo>
                    <a:lnTo>
                      <a:pt x="1173" y="462"/>
                    </a:lnTo>
                    <a:lnTo>
                      <a:pt x="1160" y="462"/>
                    </a:lnTo>
                    <a:lnTo>
                      <a:pt x="1144" y="462"/>
                    </a:lnTo>
                    <a:lnTo>
                      <a:pt x="1130" y="467"/>
                    </a:lnTo>
                    <a:lnTo>
                      <a:pt x="1122" y="467"/>
                    </a:lnTo>
                    <a:lnTo>
                      <a:pt x="1113" y="467"/>
                    </a:lnTo>
                    <a:lnTo>
                      <a:pt x="1097" y="467"/>
                    </a:lnTo>
                    <a:lnTo>
                      <a:pt x="1084" y="462"/>
                    </a:lnTo>
                    <a:lnTo>
                      <a:pt x="1066" y="458"/>
                    </a:lnTo>
                    <a:lnTo>
                      <a:pt x="1053" y="455"/>
                    </a:lnTo>
                    <a:lnTo>
                      <a:pt x="1035" y="455"/>
                    </a:lnTo>
                    <a:lnTo>
                      <a:pt x="1019" y="453"/>
                    </a:lnTo>
                    <a:lnTo>
                      <a:pt x="1012" y="448"/>
                    </a:lnTo>
                    <a:lnTo>
                      <a:pt x="997" y="448"/>
                    </a:lnTo>
                    <a:lnTo>
                      <a:pt x="988" y="444"/>
                    </a:lnTo>
                    <a:lnTo>
                      <a:pt x="972" y="439"/>
                    </a:lnTo>
                    <a:lnTo>
                      <a:pt x="956" y="432"/>
                    </a:lnTo>
                    <a:lnTo>
                      <a:pt x="943" y="425"/>
                    </a:lnTo>
                    <a:lnTo>
                      <a:pt x="928" y="425"/>
                    </a:lnTo>
                    <a:lnTo>
                      <a:pt x="916" y="423"/>
                    </a:lnTo>
                    <a:lnTo>
                      <a:pt x="901" y="423"/>
                    </a:lnTo>
                    <a:lnTo>
                      <a:pt x="896" y="423"/>
                    </a:lnTo>
                    <a:lnTo>
                      <a:pt x="890" y="423"/>
                    </a:lnTo>
                    <a:lnTo>
                      <a:pt x="881" y="430"/>
                    </a:lnTo>
                    <a:lnTo>
                      <a:pt x="872" y="430"/>
                    </a:lnTo>
                    <a:lnTo>
                      <a:pt x="861" y="432"/>
                    </a:lnTo>
                    <a:lnTo>
                      <a:pt x="849" y="432"/>
                    </a:lnTo>
                    <a:lnTo>
                      <a:pt x="838" y="430"/>
                    </a:lnTo>
                    <a:lnTo>
                      <a:pt x="825" y="430"/>
                    </a:lnTo>
                    <a:lnTo>
                      <a:pt x="816" y="430"/>
                    </a:lnTo>
                    <a:lnTo>
                      <a:pt x="805" y="432"/>
                    </a:lnTo>
                    <a:lnTo>
                      <a:pt x="792" y="432"/>
                    </a:lnTo>
                    <a:lnTo>
                      <a:pt x="787" y="432"/>
                    </a:lnTo>
                    <a:lnTo>
                      <a:pt x="778" y="432"/>
                    </a:lnTo>
                    <a:lnTo>
                      <a:pt x="767" y="435"/>
                    </a:lnTo>
                    <a:lnTo>
                      <a:pt x="762" y="435"/>
                    </a:lnTo>
                    <a:lnTo>
                      <a:pt x="758" y="435"/>
                    </a:lnTo>
                    <a:lnTo>
                      <a:pt x="756" y="435"/>
                    </a:lnTo>
                    <a:lnTo>
                      <a:pt x="756" y="432"/>
                    </a:lnTo>
                    <a:lnTo>
                      <a:pt x="762" y="430"/>
                    </a:lnTo>
                    <a:lnTo>
                      <a:pt x="765" y="425"/>
                    </a:lnTo>
                    <a:lnTo>
                      <a:pt x="769" y="423"/>
                    </a:lnTo>
                    <a:lnTo>
                      <a:pt x="769" y="419"/>
                    </a:lnTo>
                    <a:lnTo>
                      <a:pt x="762" y="419"/>
                    </a:lnTo>
                    <a:lnTo>
                      <a:pt x="754" y="419"/>
                    </a:lnTo>
                    <a:lnTo>
                      <a:pt x="738" y="419"/>
                    </a:lnTo>
                    <a:lnTo>
                      <a:pt x="722" y="416"/>
                    </a:lnTo>
                    <a:lnTo>
                      <a:pt x="709" y="416"/>
                    </a:lnTo>
                    <a:lnTo>
                      <a:pt x="698" y="416"/>
                    </a:lnTo>
                    <a:lnTo>
                      <a:pt x="691" y="416"/>
                    </a:lnTo>
                    <a:lnTo>
                      <a:pt x="680" y="416"/>
                    </a:lnTo>
                    <a:lnTo>
                      <a:pt x="675" y="414"/>
                    </a:lnTo>
                    <a:lnTo>
                      <a:pt x="675" y="409"/>
                    </a:lnTo>
                    <a:lnTo>
                      <a:pt x="682" y="403"/>
                    </a:lnTo>
                    <a:lnTo>
                      <a:pt x="675" y="403"/>
                    </a:lnTo>
                    <a:lnTo>
                      <a:pt x="669" y="400"/>
                    </a:lnTo>
                    <a:lnTo>
                      <a:pt x="660" y="403"/>
                    </a:lnTo>
                    <a:lnTo>
                      <a:pt x="651" y="398"/>
                    </a:lnTo>
                    <a:lnTo>
                      <a:pt x="644" y="398"/>
                    </a:lnTo>
                    <a:lnTo>
                      <a:pt x="635" y="398"/>
                    </a:lnTo>
                    <a:lnTo>
                      <a:pt x="626" y="396"/>
                    </a:lnTo>
                    <a:lnTo>
                      <a:pt x="626" y="393"/>
                    </a:lnTo>
                    <a:lnTo>
                      <a:pt x="618" y="391"/>
                    </a:lnTo>
                    <a:lnTo>
                      <a:pt x="615" y="391"/>
                    </a:lnTo>
                    <a:lnTo>
                      <a:pt x="615" y="384"/>
                    </a:lnTo>
                    <a:lnTo>
                      <a:pt x="613" y="382"/>
                    </a:lnTo>
                    <a:lnTo>
                      <a:pt x="613" y="379"/>
                    </a:lnTo>
                    <a:lnTo>
                      <a:pt x="613" y="377"/>
                    </a:lnTo>
                    <a:lnTo>
                      <a:pt x="613" y="370"/>
                    </a:lnTo>
                    <a:lnTo>
                      <a:pt x="613" y="363"/>
                    </a:lnTo>
                    <a:lnTo>
                      <a:pt x="613" y="361"/>
                    </a:lnTo>
                    <a:lnTo>
                      <a:pt x="611" y="350"/>
                    </a:lnTo>
                    <a:lnTo>
                      <a:pt x="609" y="347"/>
                    </a:lnTo>
                    <a:lnTo>
                      <a:pt x="600" y="343"/>
                    </a:lnTo>
                    <a:lnTo>
                      <a:pt x="591" y="340"/>
                    </a:lnTo>
                    <a:lnTo>
                      <a:pt x="586" y="338"/>
                    </a:lnTo>
                    <a:lnTo>
                      <a:pt x="578" y="338"/>
                    </a:lnTo>
                    <a:lnTo>
                      <a:pt x="575" y="338"/>
                    </a:lnTo>
                    <a:lnTo>
                      <a:pt x="568" y="336"/>
                    </a:lnTo>
                    <a:lnTo>
                      <a:pt x="564" y="329"/>
                    </a:lnTo>
                    <a:lnTo>
                      <a:pt x="562" y="329"/>
                    </a:lnTo>
                    <a:lnTo>
                      <a:pt x="555" y="334"/>
                    </a:lnTo>
                    <a:lnTo>
                      <a:pt x="553" y="334"/>
                    </a:lnTo>
                    <a:lnTo>
                      <a:pt x="551" y="334"/>
                    </a:lnTo>
                    <a:lnTo>
                      <a:pt x="540" y="334"/>
                    </a:lnTo>
                    <a:lnTo>
                      <a:pt x="533" y="329"/>
                    </a:lnTo>
                    <a:lnTo>
                      <a:pt x="526" y="334"/>
                    </a:lnTo>
                    <a:lnTo>
                      <a:pt x="515" y="329"/>
                    </a:lnTo>
                    <a:lnTo>
                      <a:pt x="504" y="329"/>
                    </a:lnTo>
                    <a:lnTo>
                      <a:pt x="493" y="329"/>
                    </a:lnTo>
                    <a:lnTo>
                      <a:pt x="484" y="329"/>
                    </a:lnTo>
                    <a:lnTo>
                      <a:pt x="470" y="329"/>
                    </a:lnTo>
                    <a:lnTo>
                      <a:pt x="461" y="329"/>
                    </a:lnTo>
                    <a:lnTo>
                      <a:pt x="455" y="324"/>
                    </a:lnTo>
                    <a:lnTo>
                      <a:pt x="446" y="324"/>
                    </a:lnTo>
                    <a:lnTo>
                      <a:pt x="441" y="324"/>
                    </a:lnTo>
                    <a:lnTo>
                      <a:pt x="435" y="327"/>
                    </a:lnTo>
                    <a:lnTo>
                      <a:pt x="428" y="327"/>
                    </a:lnTo>
                    <a:lnTo>
                      <a:pt x="435" y="327"/>
                    </a:lnTo>
                    <a:lnTo>
                      <a:pt x="437" y="324"/>
                    </a:lnTo>
                    <a:lnTo>
                      <a:pt x="441" y="324"/>
                    </a:lnTo>
                    <a:lnTo>
                      <a:pt x="446" y="322"/>
                    </a:lnTo>
                    <a:lnTo>
                      <a:pt x="450" y="317"/>
                    </a:lnTo>
                    <a:lnTo>
                      <a:pt x="450" y="315"/>
                    </a:lnTo>
                    <a:lnTo>
                      <a:pt x="450" y="308"/>
                    </a:lnTo>
                    <a:lnTo>
                      <a:pt x="450" y="306"/>
                    </a:lnTo>
                    <a:lnTo>
                      <a:pt x="448" y="306"/>
                    </a:lnTo>
                    <a:lnTo>
                      <a:pt x="444" y="306"/>
                    </a:lnTo>
                    <a:lnTo>
                      <a:pt x="432" y="303"/>
                    </a:lnTo>
                    <a:lnTo>
                      <a:pt x="426" y="303"/>
                    </a:lnTo>
                    <a:lnTo>
                      <a:pt x="424" y="306"/>
                    </a:lnTo>
                    <a:lnTo>
                      <a:pt x="421" y="306"/>
                    </a:lnTo>
                    <a:lnTo>
                      <a:pt x="419" y="306"/>
                    </a:lnTo>
                    <a:lnTo>
                      <a:pt x="415" y="301"/>
                    </a:lnTo>
                    <a:lnTo>
                      <a:pt x="412" y="301"/>
                    </a:lnTo>
                    <a:lnTo>
                      <a:pt x="404" y="299"/>
                    </a:lnTo>
                    <a:lnTo>
                      <a:pt x="397" y="299"/>
                    </a:lnTo>
                    <a:lnTo>
                      <a:pt x="383" y="297"/>
                    </a:lnTo>
                    <a:lnTo>
                      <a:pt x="372" y="297"/>
                    </a:lnTo>
                    <a:lnTo>
                      <a:pt x="366" y="290"/>
                    </a:lnTo>
                    <a:lnTo>
                      <a:pt x="363" y="290"/>
                    </a:lnTo>
                    <a:lnTo>
                      <a:pt x="361" y="290"/>
                    </a:lnTo>
                    <a:lnTo>
                      <a:pt x="361" y="285"/>
                    </a:lnTo>
                    <a:lnTo>
                      <a:pt x="363" y="283"/>
                    </a:lnTo>
                    <a:lnTo>
                      <a:pt x="368" y="283"/>
                    </a:lnTo>
                    <a:lnTo>
                      <a:pt x="374" y="281"/>
                    </a:lnTo>
                    <a:lnTo>
                      <a:pt x="383" y="278"/>
                    </a:lnTo>
                    <a:lnTo>
                      <a:pt x="388" y="276"/>
                    </a:lnTo>
                    <a:lnTo>
                      <a:pt x="394" y="276"/>
                    </a:lnTo>
                    <a:lnTo>
                      <a:pt x="397" y="269"/>
                    </a:lnTo>
                    <a:lnTo>
                      <a:pt x="399" y="267"/>
                    </a:lnTo>
                    <a:lnTo>
                      <a:pt x="394" y="262"/>
                    </a:lnTo>
                    <a:lnTo>
                      <a:pt x="386" y="260"/>
                    </a:lnTo>
                    <a:lnTo>
                      <a:pt x="379" y="258"/>
                    </a:lnTo>
                    <a:lnTo>
                      <a:pt x="372" y="253"/>
                    </a:lnTo>
                    <a:lnTo>
                      <a:pt x="368" y="253"/>
                    </a:lnTo>
                    <a:lnTo>
                      <a:pt x="363" y="251"/>
                    </a:lnTo>
                    <a:lnTo>
                      <a:pt x="361" y="248"/>
                    </a:lnTo>
                    <a:lnTo>
                      <a:pt x="354" y="248"/>
                    </a:lnTo>
                    <a:lnTo>
                      <a:pt x="343" y="248"/>
                    </a:lnTo>
                    <a:lnTo>
                      <a:pt x="337" y="248"/>
                    </a:lnTo>
                    <a:lnTo>
                      <a:pt x="319" y="246"/>
                    </a:lnTo>
                    <a:lnTo>
                      <a:pt x="305" y="246"/>
                    </a:lnTo>
                    <a:lnTo>
                      <a:pt x="283" y="244"/>
                    </a:lnTo>
                    <a:lnTo>
                      <a:pt x="270" y="241"/>
                    </a:lnTo>
                    <a:lnTo>
                      <a:pt x="259" y="244"/>
                    </a:lnTo>
                    <a:lnTo>
                      <a:pt x="247" y="241"/>
                    </a:lnTo>
                    <a:lnTo>
                      <a:pt x="245" y="241"/>
                    </a:lnTo>
                    <a:lnTo>
                      <a:pt x="247" y="237"/>
                    </a:lnTo>
                    <a:lnTo>
                      <a:pt x="254" y="230"/>
                    </a:lnTo>
                    <a:lnTo>
                      <a:pt x="256" y="228"/>
                    </a:lnTo>
                    <a:lnTo>
                      <a:pt x="261" y="228"/>
                    </a:lnTo>
                    <a:lnTo>
                      <a:pt x="270" y="225"/>
                    </a:lnTo>
                    <a:lnTo>
                      <a:pt x="276" y="223"/>
                    </a:lnTo>
                    <a:lnTo>
                      <a:pt x="281" y="223"/>
                    </a:lnTo>
                    <a:lnTo>
                      <a:pt x="283" y="223"/>
                    </a:lnTo>
                    <a:lnTo>
                      <a:pt x="283" y="214"/>
                    </a:lnTo>
                    <a:lnTo>
                      <a:pt x="281" y="209"/>
                    </a:lnTo>
                    <a:lnTo>
                      <a:pt x="276" y="209"/>
                    </a:lnTo>
                    <a:lnTo>
                      <a:pt x="272" y="202"/>
                    </a:lnTo>
                    <a:lnTo>
                      <a:pt x="272" y="200"/>
                    </a:lnTo>
                    <a:lnTo>
                      <a:pt x="267" y="200"/>
                    </a:lnTo>
                    <a:lnTo>
                      <a:pt x="259" y="200"/>
                    </a:lnTo>
                    <a:lnTo>
                      <a:pt x="256" y="202"/>
                    </a:lnTo>
                    <a:lnTo>
                      <a:pt x="252" y="202"/>
                    </a:lnTo>
                    <a:lnTo>
                      <a:pt x="243" y="202"/>
                    </a:lnTo>
                    <a:lnTo>
                      <a:pt x="234" y="202"/>
                    </a:lnTo>
                    <a:lnTo>
                      <a:pt x="232" y="202"/>
                    </a:lnTo>
                    <a:lnTo>
                      <a:pt x="225" y="202"/>
                    </a:lnTo>
                    <a:lnTo>
                      <a:pt x="225" y="200"/>
                    </a:lnTo>
                    <a:lnTo>
                      <a:pt x="230" y="191"/>
                    </a:lnTo>
                    <a:lnTo>
                      <a:pt x="232" y="191"/>
                    </a:lnTo>
                    <a:lnTo>
                      <a:pt x="234" y="189"/>
                    </a:lnTo>
                    <a:lnTo>
                      <a:pt x="243" y="189"/>
                    </a:lnTo>
                    <a:lnTo>
                      <a:pt x="245" y="186"/>
                    </a:lnTo>
                    <a:lnTo>
                      <a:pt x="243" y="186"/>
                    </a:lnTo>
                    <a:lnTo>
                      <a:pt x="238" y="184"/>
                    </a:lnTo>
                    <a:lnTo>
                      <a:pt x="232" y="177"/>
                    </a:lnTo>
                    <a:lnTo>
                      <a:pt x="225" y="175"/>
                    </a:lnTo>
                    <a:lnTo>
                      <a:pt x="218" y="172"/>
                    </a:lnTo>
                    <a:lnTo>
                      <a:pt x="200" y="175"/>
                    </a:lnTo>
                    <a:lnTo>
                      <a:pt x="194" y="172"/>
                    </a:lnTo>
                    <a:lnTo>
                      <a:pt x="185" y="172"/>
                    </a:lnTo>
                    <a:lnTo>
                      <a:pt x="178" y="170"/>
                    </a:lnTo>
                    <a:lnTo>
                      <a:pt x="174" y="168"/>
                    </a:lnTo>
                    <a:lnTo>
                      <a:pt x="169" y="165"/>
                    </a:lnTo>
                    <a:lnTo>
                      <a:pt x="163" y="165"/>
                    </a:lnTo>
                    <a:lnTo>
                      <a:pt x="158" y="165"/>
                    </a:lnTo>
                    <a:lnTo>
                      <a:pt x="143" y="165"/>
                    </a:lnTo>
                    <a:lnTo>
                      <a:pt x="131" y="163"/>
                    </a:lnTo>
                    <a:lnTo>
                      <a:pt x="129" y="165"/>
                    </a:lnTo>
                    <a:lnTo>
                      <a:pt x="129" y="159"/>
                    </a:lnTo>
                    <a:lnTo>
                      <a:pt x="131" y="159"/>
                    </a:lnTo>
                    <a:lnTo>
                      <a:pt x="131" y="154"/>
                    </a:lnTo>
                    <a:lnTo>
                      <a:pt x="138" y="154"/>
                    </a:lnTo>
                    <a:lnTo>
                      <a:pt x="143" y="152"/>
                    </a:lnTo>
                    <a:lnTo>
                      <a:pt x="147" y="152"/>
                    </a:lnTo>
                    <a:lnTo>
                      <a:pt x="154" y="149"/>
                    </a:lnTo>
                    <a:lnTo>
                      <a:pt x="160" y="149"/>
                    </a:lnTo>
                    <a:lnTo>
                      <a:pt x="169" y="145"/>
                    </a:lnTo>
                    <a:lnTo>
                      <a:pt x="169" y="143"/>
                    </a:lnTo>
                    <a:lnTo>
                      <a:pt x="174" y="143"/>
                    </a:lnTo>
                    <a:lnTo>
                      <a:pt x="169" y="138"/>
                    </a:lnTo>
                    <a:lnTo>
                      <a:pt x="165" y="136"/>
                    </a:lnTo>
                    <a:lnTo>
                      <a:pt x="160" y="136"/>
                    </a:lnTo>
                    <a:lnTo>
                      <a:pt x="158" y="133"/>
                    </a:lnTo>
                    <a:lnTo>
                      <a:pt x="154" y="133"/>
                    </a:lnTo>
                    <a:lnTo>
                      <a:pt x="154" y="131"/>
                    </a:lnTo>
                    <a:lnTo>
                      <a:pt x="149" y="129"/>
                    </a:lnTo>
                    <a:lnTo>
                      <a:pt x="147" y="129"/>
                    </a:lnTo>
                    <a:lnTo>
                      <a:pt x="140" y="127"/>
                    </a:lnTo>
                    <a:lnTo>
                      <a:pt x="129" y="127"/>
                    </a:lnTo>
                    <a:lnTo>
                      <a:pt x="113" y="124"/>
                    </a:lnTo>
                    <a:lnTo>
                      <a:pt x="111" y="120"/>
                    </a:lnTo>
                    <a:lnTo>
                      <a:pt x="105" y="117"/>
                    </a:lnTo>
                    <a:lnTo>
                      <a:pt x="102" y="117"/>
                    </a:lnTo>
                    <a:lnTo>
                      <a:pt x="105" y="113"/>
                    </a:lnTo>
                    <a:lnTo>
                      <a:pt x="107" y="110"/>
                    </a:lnTo>
                    <a:lnTo>
                      <a:pt x="113" y="110"/>
                    </a:lnTo>
                    <a:lnTo>
                      <a:pt x="118" y="103"/>
                    </a:lnTo>
                    <a:lnTo>
                      <a:pt x="118" y="96"/>
                    </a:lnTo>
                    <a:lnTo>
                      <a:pt x="116" y="90"/>
                    </a:lnTo>
                    <a:lnTo>
                      <a:pt x="116" y="87"/>
                    </a:lnTo>
                    <a:lnTo>
                      <a:pt x="111" y="87"/>
                    </a:lnTo>
                    <a:lnTo>
                      <a:pt x="111" y="83"/>
                    </a:lnTo>
                    <a:lnTo>
                      <a:pt x="107" y="78"/>
                    </a:lnTo>
                    <a:lnTo>
                      <a:pt x="107" y="76"/>
                    </a:lnTo>
                    <a:lnTo>
                      <a:pt x="100" y="74"/>
                    </a:lnTo>
                    <a:lnTo>
                      <a:pt x="93" y="69"/>
                    </a:lnTo>
                    <a:lnTo>
                      <a:pt x="87" y="67"/>
                    </a:lnTo>
                    <a:lnTo>
                      <a:pt x="78" y="62"/>
                    </a:lnTo>
                    <a:lnTo>
                      <a:pt x="64" y="62"/>
                    </a:lnTo>
                    <a:lnTo>
                      <a:pt x="56" y="62"/>
                    </a:lnTo>
                    <a:lnTo>
                      <a:pt x="44" y="58"/>
                    </a:lnTo>
                    <a:lnTo>
                      <a:pt x="40" y="55"/>
                    </a:lnTo>
                    <a:lnTo>
                      <a:pt x="31" y="53"/>
                    </a:lnTo>
                    <a:lnTo>
                      <a:pt x="36" y="51"/>
                    </a:lnTo>
                    <a:lnTo>
                      <a:pt x="44" y="39"/>
                    </a:lnTo>
                    <a:lnTo>
                      <a:pt x="47" y="34"/>
                    </a:lnTo>
                    <a:lnTo>
                      <a:pt x="44" y="30"/>
                    </a:lnTo>
                    <a:lnTo>
                      <a:pt x="44" y="23"/>
                    </a:lnTo>
                    <a:lnTo>
                      <a:pt x="36" y="21"/>
                    </a:lnTo>
                    <a:lnTo>
                      <a:pt x="33" y="14"/>
                    </a:lnTo>
                    <a:lnTo>
                      <a:pt x="24" y="14"/>
                    </a:lnTo>
                    <a:lnTo>
                      <a:pt x="20" y="12"/>
                    </a:lnTo>
                    <a:lnTo>
                      <a:pt x="16" y="2"/>
                    </a:lnTo>
                    <a:lnTo>
                      <a:pt x="9" y="0"/>
                    </a:lnTo>
                    <a:lnTo>
                      <a:pt x="4" y="0"/>
                    </a:lnTo>
                    <a:lnTo>
                      <a:pt x="0" y="0"/>
                    </a:lnTo>
                    <a:lnTo>
                      <a:pt x="69" y="2"/>
                    </a:lnTo>
                    <a:lnTo>
                      <a:pt x="71" y="2"/>
                    </a:lnTo>
                    <a:lnTo>
                      <a:pt x="78" y="5"/>
                    </a:lnTo>
                    <a:lnTo>
                      <a:pt x="89" y="9"/>
                    </a:lnTo>
                    <a:lnTo>
                      <a:pt x="102" y="14"/>
                    </a:lnTo>
                    <a:lnTo>
                      <a:pt x="113" y="18"/>
                    </a:lnTo>
                    <a:lnTo>
                      <a:pt x="127" y="21"/>
                    </a:lnTo>
                    <a:lnTo>
                      <a:pt x="136" y="23"/>
                    </a:lnTo>
                    <a:lnTo>
                      <a:pt x="147" y="30"/>
                    </a:lnTo>
                    <a:lnTo>
                      <a:pt x="154" y="30"/>
                    </a:lnTo>
                    <a:lnTo>
                      <a:pt x="165" y="32"/>
                    </a:lnTo>
                    <a:lnTo>
                      <a:pt x="185" y="39"/>
                    </a:lnTo>
                    <a:lnTo>
                      <a:pt x="207" y="41"/>
                    </a:lnTo>
                    <a:lnTo>
                      <a:pt x="230" y="51"/>
                    </a:lnTo>
                    <a:lnTo>
                      <a:pt x="254" y="55"/>
                    </a:lnTo>
                    <a:lnTo>
                      <a:pt x="281" y="62"/>
                    </a:lnTo>
                    <a:lnTo>
                      <a:pt x="307" y="67"/>
                    </a:lnTo>
                    <a:lnTo>
                      <a:pt x="339" y="76"/>
                    </a:lnTo>
                    <a:lnTo>
                      <a:pt x="366" y="80"/>
                    </a:lnTo>
                    <a:lnTo>
                      <a:pt x="390" y="87"/>
                    </a:lnTo>
                    <a:lnTo>
                      <a:pt x="415" y="92"/>
                    </a:lnTo>
                    <a:lnTo>
                      <a:pt x="435" y="96"/>
                    </a:lnTo>
                    <a:lnTo>
                      <a:pt x="450" y="99"/>
                    </a:lnTo>
                    <a:lnTo>
                      <a:pt x="466" y="103"/>
                    </a:lnTo>
                    <a:lnTo>
                      <a:pt x="468" y="103"/>
                    </a:lnTo>
                    <a:lnTo>
                      <a:pt x="475" y="103"/>
                    </a:lnTo>
                    <a:lnTo>
                      <a:pt x="484" y="108"/>
                    </a:lnTo>
                    <a:lnTo>
                      <a:pt x="506" y="113"/>
                    </a:lnTo>
                    <a:lnTo>
                      <a:pt x="528" y="117"/>
                    </a:lnTo>
                    <a:lnTo>
                      <a:pt x="553" y="124"/>
                    </a:lnTo>
                    <a:lnTo>
                      <a:pt x="584" y="133"/>
                    </a:lnTo>
                    <a:lnTo>
                      <a:pt x="622" y="138"/>
                    </a:lnTo>
                    <a:lnTo>
                      <a:pt x="658" y="147"/>
                    </a:lnTo>
                    <a:lnTo>
                      <a:pt x="700" y="156"/>
                    </a:lnTo>
                    <a:lnTo>
                      <a:pt x="742" y="168"/>
                    </a:lnTo>
                    <a:lnTo>
                      <a:pt x="789" y="182"/>
                    </a:lnTo>
                    <a:lnTo>
                      <a:pt x="838" y="193"/>
                    </a:lnTo>
                    <a:lnTo>
                      <a:pt x="885" y="207"/>
                    </a:lnTo>
                    <a:lnTo>
                      <a:pt x="936" y="221"/>
                    </a:lnTo>
                    <a:lnTo>
                      <a:pt x="988" y="237"/>
                    </a:lnTo>
                    <a:lnTo>
                      <a:pt x="1037" y="248"/>
                    </a:lnTo>
                    <a:lnTo>
                      <a:pt x="1084" y="262"/>
                    </a:lnTo>
                    <a:lnTo>
                      <a:pt x="1133" y="276"/>
                    </a:lnTo>
                    <a:lnTo>
                      <a:pt x="1180" y="287"/>
                    </a:lnTo>
                    <a:lnTo>
                      <a:pt x="1224" y="303"/>
                    </a:lnTo>
                    <a:lnTo>
                      <a:pt x="1264" y="317"/>
                    </a:lnTo>
                    <a:lnTo>
                      <a:pt x="1302" y="329"/>
                    </a:lnTo>
                    <a:lnTo>
                      <a:pt x="1338" y="340"/>
                    </a:lnTo>
                    <a:lnTo>
                      <a:pt x="1371" y="354"/>
                    </a:lnTo>
                    <a:lnTo>
                      <a:pt x="1394" y="363"/>
                    </a:lnTo>
                    <a:lnTo>
                      <a:pt x="1418" y="375"/>
                    </a:lnTo>
                    <a:lnTo>
                      <a:pt x="1441" y="384"/>
                    </a:lnTo>
                    <a:lnTo>
                      <a:pt x="1452" y="393"/>
                    </a:lnTo>
                    <a:lnTo>
                      <a:pt x="1456" y="400"/>
                    </a:lnTo>
                    <a:lnTo>
                      <a:pt x="1456" y="409"/>
                    </a:lnTo>
                    <a:lnTo>
                      <a:pt x="1445" y="412"/>
                    </a:lnTo>
                    <a:lnTo>
                      <a:pt x="1431" y="416"/>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2" name="Freeform 955"/>
              <p:cNvSpPr>
                <a:spLocks/>
              </p:cNvSpPr>
              <p:nvPr/>
            </p:nvSpPr>
            <p:spPr bwMode="auto">
              <a:xfrm>
                <a:off x="-4153272" y="4016524"/>
                <a:ext cx="2293937" cy="701675"/>
              </a:xfrm>
              <a:custGeom>
                <a:avLst/>
                <a:gdLst>
                  <a:gd name="T0" fmla="*/ 1441 w 1445"/>
                  <a:gd name="T1" fmla="*/ 414 h 442"/>
                  <a:gd name="T2" fmla="*/ 1421 w 1445"/>
                  <a:gd name="T3" fmla="*/ 431 h 442"/>
                  <a:gd name="T4" fmla="*/ 1380 w 1445"/>
                  <a:gd name="T5" fmla="*/ 426 h 442"/>
                  <a:gd name="T6" fmla="*/ 1316 w 1445"/>
                  <a:gd name="T7" fmla="*/ 428 h 442"/>
                  <a:gd name="T8" fmla="*/ 1262 w 1445"/>
                  <a:gd name="T9" fmla="*/ 442 h 442"/>
                  <a:gd name="T10" fmla="*/ 1207 w 1445"/>
                  <a:gd name="T11" fmla="*/ 437 h 442"/>
                  <a:gd name="T12" fmla="*/ 1171 w 1445"/>
                  <a:gd name="T13" fmla="*/ 433 h 442"/>
                  <a:gd name="T14" fmla="*/ 1227 w 1445"/>
                  <a:gd name="T15" fmla="*/ 424 h 442"/>
                  <a:gd name="T16" fmla="*/ 1198 w 1445"/>
                  <a:gd name="T17" fmla="*/ 410 h 442"/>
                  <a:gd name="T18" fmla="*/ 1142 w 1445"/>
                  <a:gd name="T19" fmla="*/ 407 h 442"/>
                  <a:gd name="T20" fmla="*/ 1073 w 1445"/>
                  <a:gd name="T21" fmla="*/ 414 h 442"/>
                  <a:gd name="T22" fmla="*/ 999 w 1445"/>
                  <a:gd name="T23" fmla="*/ 407 h 442"/>
                  <a:gd name="T24" fmla="*/ 990 w 1445"/>
                  <a:gd name="T25" fmla="*/ 400 h 442"/>
                  <a:gd name="T26" fmla="*/ 910 w 1445"/>
                  <a:gd name="T27" fmla="*/ 389 h 442"/>
                  <a:gd name="T28" fmla="*/ 859 w 1445"/>
                  <a:gd name="T29" fmla="*/ 375 h 442"/>
                  <a:gd name="T30" fmla="*/ 814 w 1445"/>
                  <a:gd name="T31" fmla="*/ 362 h 442"/>
                  <a:gd name="T32" fmla="*/ 781 w 1445"/>
                  <a:gd name="T33" fmla="*/ 352 h 442"/>
                  <a:gd name="T34" fmla="*/ 736 w 1445"/>
                  <a:gd name="T35" fmla="*/ 338 h 442"/>
                  <a:gd name="T36" fmla="*/ 660 w 1445"/>
                  <a:gd name="T37" fmla="*/ 325 h 442"/>
                  <a:gd name="T38" fmla="*/ 620 w 1445"/>
                  <a:gd name="T39" fmla="*/ 309 h 442"/>
                  <a:gd name="T40" fmla="*/ 665 w 1445"/>
                  <a:gd name="T41" fmla="*/ 313 h 442"/>
                  <a:gd name="T42" fmla="*/ 711 w 1445"/>
                  <a:gd name="T43" fmla="*/ 318 h 442"/>
                  <a:gd name="T44" fmla="*/ 767 w 1445"/>
                  <a:gd name="T45" fmla="*/ 327 h 442"/>
                  <a:gd name="T46" fmla="*/ 805 w 1445"/>
                  <a:gd name="T47" fmla="*/ 327 h 442"/>
                  <a:gd name="T48" fmla="*/ 774 w 1445"/>
                  <a:gd name="T49" fmla="*/ 306 h 442"/>
                  <a:gd name="T50" fmla="*/ 716 w 1445"/>
                  <a:gd name="T51" fmla="*/ 293 h 442"/>
                  <a:gd name="T52" fmla="*/ 662 w 1445"/>
                  <a:gd name="T53" fmla="*/ 286 h 442"/>
                  <a:gd name="T54" fmla="*/ 622 w 1445"/>
                  <a:gd name="T55" fmla="*/ 269 h 442"/>
                  <a:gd name="T56" fmla="*/ 584 w 1445"/>
                  <a:gd name="T57" fmla="*/ 258 h 442"/>
                  <a:gd name="T58" fmla="*/ 538 w 1445"/>
                  <a:gd name="T59" fmla="*/ 256 h 442"/>
                  <a:gd name="T60" fmla="*/ 509 w 1445"/>
                  <a:gd name="T61" fmla="*/ 242 h 442"/>
                  <a:gd name="T62" fmla="*/ 495 w 1445"/>
                  <a:gd name="T63" fmla="*/ 230 h 442"/>
                  <a:gd name="T64" fmla="*/ 462 w 1445"/>
                  <a:gd name="T65" fmla="*/ 212 h 442"/>
                  <a:gd name="T66" fmla="*/ 413 w 1445"/>
                  <a:gd name="T67" fmla="*/ 193 h 442"/>
                  <a:gd name="T68" fmla="*/ 368 w 1445"/>
                  <a:gd name="T69" fmla="*/ 180 h 442"/>
                  <a:gd name="T70" fmla="*/ 297 w 1445"/>
                  <a:gd name="T71" fmla="*/ 157 h 442"/>
                  <a:gd name="T72" fmla="*/ 230 w 1445"/>
                  <a:gd name="T73" fmla="*/ 136 h 442"/>
                  <a:gd name="T74" fmla="*/ 199 w 1445"/>
                  <a:gd name="T75" fmla="*/ 120 h 442"/>
                  <a:gd name="T76" fmla="*/ 176 w 1445"/>
                  <a:gd name="T77" fmla="*/ 108 h 442"/>
                  <a:gd name="T78" fmla="*/ 149 w 1445"/>
                  <a:gd name="T79" fmla="*/ 88 h 442"/>
                  <a:gd name="T80" fmla="*/ 112 w 1445"/>
                  <a:gd name="T81" fmla="*/ 53 h 442"/>
                  <a:gd name="T82" fmla="*/ 80 w 1445"/>
                  <a:gd name="T83" fmla="*/ 28 h 442"/>
                  <a:gd name="T84" fmla="*/ 45 w 1445"/>
                  <a:gd name="T85" fmla="*/ 14 h 442"/>
                  <a:gd name="T86" fmla="*/ 5 w 1445"/>
                  <a:gd name="T87" fmla="*/ 3 h 442"/>
                  <a:gd name="T88" fmla="*/ 31 w 1445"/>
                  <a:gd name="T89" fmla="*/ 3 h 442"/>
                  <a:gd name="T90" fmla="*/ 76 w 1445"/>
                  <a:gd name="T91" fmla="*/ 12 h 442"/>
                  <a:gd name="T92" fmla="*/ 103 w 1445"/>
                  <a:gd name="T93" fmla="*/ 14 h 442"/>
                  <a:gd name="T94" fmla="*/ 125 w 1445"/>
                  <a:gd name="T95" fmla="*/ 21 h 442"/>
                  <a:gd name="T96" fmla="*/ 172 w 1445"/>
                  <a:gd name="T97" fmla="*/ 37 h 442"/>
                  <a:gd name="T98" fmla="*/ 317 w 1445"/>
                  <a:gd name="T99" fmla="*/ 76 h 442"/>
                  <a:gd name="T100" fmla="*/ 558 w 1445"/>
                  <a:gd name="T101" fmla="*/ 143 h 442"/>
                  <a:gd name="T102" fmla="*/ 850 w 1445"/>
                  <a:gd name="T103" fmla="*/ 219 h 442"/>
                  <a:gd name="T104" fmla="*/ 1120 w 1445"/>
                  <a:gd name="T105" fmla="*/ 295 h 442"/>
                  <a:gd name="T106" fmla="*/ 1327 w 1445"/>
                  <a:gd name="T107" fmla="*/ 355 h 442"/>
                  <a:gd name="T108" fmla="*/ 1416 w 1445"/>
                  <a:gd name="T109" fmla="*/ 3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5" h="442">
                    <a:moveTo>
                      <a:pt x="1445" y="405"/>
                    </a:moveTo>
                    <a:lnTo>
                      <a:pt x="1445" y="405"/>
                    </a:lnTo>
                    <a:lnTo>
                      <a:pt x="1445" y="407"/>
                    </a:lnTo>
                    <a:lnTo>
                      <a:pt x="1445" y="414"/>
                    </a:lnTo>
                    <a:lnTo>
                      <a:pt x="1441" y="414"/>
                    </a:lnTo>
                    <a:lnTo>
                      <a:pt x="1441" y="419"/>
                    </a:lnTo>
                    <a:lnTo>
                      <a:pt x="1434" y="426"/>
                    </a:lnTo>
                    <a:lnTo>
                      <a:pt x="1432" y="428"/>
                    </a:lnTo>
                    <a:lnTo>
                      <a:pt x="1427" y="428"/>
                    </a:lnTo>
                    <a:lnTo>
                      <a:pt x="1421" y="431"/>
                    </a:lnTo>
                    <a:lnTo>
                      <a:pt x="1416" y="431"/>
                    </a:lnTo>
                    <a:lnTo>
                      <a:pt x="1405" y="431"/>
                    </a:lnTo>
                    <a:lnTo>
                      <a:pt x="1398" y="428"/>
                    </a:lnTo>
                    <a:lnTo>
                      <a:pt x="1387" y="431"/>
                    </a:lnTo>
                    <a:lnTo>
                      <a:pt x="1380" y="426"/>
                    </a:lnTo>
                    <a:lnTo>
                      <a:pt x="1370" y="426"/>
                    </a:lnTo>
                    <a:lnTo>
                      <a:pt x="1356" y="426"/>
                    </a:lnTo>
                    <a:lnTo>
                      <a:pt x="1343" y="426"/>
                    </a:lnTo>
                    <a:lnTo>
                      <a:pt x="1334" y="428"/>
                    </a:lnTo>
                    <a:lnTo>
                      <a:pt x="1316" y="428"/>
                    </a:lnTo>
                    <a:lnTo>
                      <a:pt x="1309" y="428"/>
                    </a:lnTo>
                    <a:lnTo>
                      <a:pt x="1300" y="431"/>
                    </a:lnTo>
                    <a:lnTo>
                      <a:pt x="1287" y="437"/>
                    </a:lnTo>
                    <a:lnTo>
                      <a:pt x="1278" y="437"/>
                    </a:lnTo>
                    <a:lnTo>
                      <a:pt x="1262" y="442"/>
                    </a:lnTo>
                    <a:lnTo>
                      <a:pt x="1253" y="442"/>
                    </a:lnTo>
                    <a:lnTo>
                      <a:pt x="1240" y="442"/>
                    </a:lnTo>
                    <a:lnTo>
                      <a:pt x="1231" y="442"/>
                    </a:lnTo>
                    <a:lnTo>
                      <a:pt x="1218" y="437"/>
                    </a:lnTo>
                    <a:lnTo>
                      <a:pt x="1207" y="437"/>
                    </a:lnTo>
                    <a:lnTo>
                      <a:pt x="1196" y="437"/>
                    </a:lnTo>
                    <a:lnTo>
                      <a:pt x="1182" y="437"/>
                    </a:lnTo>
                    <a:lnTo>
                      <a:pt x="1173" y="437"/>
                    </a:lnTo>
                    <a:lnTo>
                      <a:pt x="1169" y="437"/>
                    </a:lnTo>
                    <a:lnTo>
                      <a:pt x="1171" y="433"/>
                    </a:lnTo>
                    <a:lnTo>
                      <a:pt x="1180" y="431"/>
                    </a:lnTo>
                    <a:lnTo>
                      <a:pt x="1193" y="431"/>
                    </a:lnTo>
                    <a:lnTo>
                      <a:pt x="1204" y="426"/>
                    </a:lnTo>
                    <a:lnTo>
                      <a:pt x="1218" y="424"/>
                    </a:lnTo>
                    <a:lnTo>
                      <a:pt x="1227" y="424"/>
                    </a:lnTo>
                    <a:lnTo>
                      <a:pt x="1231" y="424"/>
                    </a:lnTo>
                    <a:lnTo>
                      <a:pt x="1229" y="421"/>
                    </a:lnTo>
                    <a:lnTo>
                      <a:pt x="1222" y="419"/>
                    </a:lnTo>
                    <a:lnTo>
                      <a:pt x="1213" y="414"/>
                    </a:lnTo>
                    <a:lnTo>
                      <a:pt x="1198" y="410"/>
                    </a:lnTo>
                    <a:lnTo>
                      <a:pt x="1189" y="405"/>
                    </a:lnTo>
                    <a:lnTo>
                      <a:pt x="1173" y="405"/>
                    </a:lnTo>
                    <a:lnTo>
                      <a:pt x="1162" y="405"/>
                    </a:lnTo>
                    <a:lnTo>
                      <a:pt x="1153" y="405"/>
                    </a:lnTo>
                    <a:lnTo>
                      <a:pt x="1142" y="407"/>
                    </a:lnTo>
                    <a:lnTo>
                      <a:pt x="1131" y="410"/>
                    </a:lnTo>
                    <a:lnTo>
                      <a:pt x="1120" y="412"/>
                    </a:lnTo>
                    <a:lnTo>
                      <a:pt x="1106" y="412"/>
                    </a:lnTo>
                    <a:lnTo>
                      <a:pt x="1089" y="419"/>
                    </a:lnTo>
                    <a:lnTo>
                      <a:pt x="1073" y="414"/>
                    </a:lnTo>
                    <a:lnTo>
                      <a:pt x="1055" y="414"/>
                    </a:lnTo>
                    <a:lnTo>
                      <a:pt x="1037" y="414"/>
                    </a:lnTo>
                    <a:lnTo>
                      <a:pt x="1019" y="414"/>
                    </a:lnTo>
                    <a:lnTo>
                      <a:pt x="1006" y="410"/>
                    </a:lnTo>
                    <a:lnTo>
                      <a:pt x="999" y="407"/>
                    </a:lnTo>
                    <a:lnTo>
                      <a:pt x="988" y="405"/>
                    </a:lnTo>
                    <a:lnTo>
                      <a:pt x="981" y="403"/>
                    </a:lnTo>
                    <a:lnTo>
                      <a:pt x="988" y="400"/>
                    </a:lnTo>
                    <a:lnTo>
                      <a:pt x="999" y="403"/>
                    </a:lnTo>
                    <a:lnTo>
                      <a:pt x="990" y="400"/>
                    </a:lnTo>
                    <a:lnTo>
                      <a:pt x="981" y="400"/>
                    </a:lnTo>
                    <a:lnTo>
                      <a:pt x="966" y="400"/>
                    </a:lnTo>
                    <a:lnTo>
                      <a:pt x="948" y="394"/>
                    </a:lnTo>
                    <a:lnTo>
                      <a:pt x="926" y="389"/>
                    </a:lnTo>
                    <a:lnTo>
                      <a:pt x="910" y="389"/>
                    </a:lnTo>
                    <a:lnTo>
                      <a:pt x="901" y="387"/>
                    </a:lnTo>
                    <a:lnTo>
                      <a:pt x="888" y="382"/>
                    </a:lnTo>
                    <a:lnTo>
                      <a:pt x="877" y="378"/>
                    </a:lnTo>
                    <a:lnTo>
                      <a:pt x="865" y="378"/>
                    </a:lnTo>
                    <a:lnTo>
                      <a:pt x="859" y="375"/>
                    </a:lnTo>
                    <a:lnTo>
                      <a:pt x="843" y="371"/>
                    </a:lnTo>
                    <a:lnTo>
                      <a:pt x="834" y="368"/>
                    </a:lnTo>
                    <a:lnTo>
                      <a:pt x="830" y="368"/>
                    </a:lnTo>
                    <a:lnTo>
                      <a:pt x="816" y="364"/>
                    </a:lnTo>
                    <a:lnTo>
                      <a:pt x="814" y="362"/>
                    </a:lnTo>
                    <a:lnTo>
                      <a:pt x="803" y="357"/>
                    </a:lnTo>
                    <a:lnTo>
                      <a:pt x="798" y="355"/>
                    </a:lnTo>
                    <a:lnTo>
                      <a:pt x="790" y="355"/>
                    </a:lnTo>
                    <a:lnTo>
                      <a:pt x="783" y="355"/>
                    </a:lnTo>
                    <a:lnTo>
                      <a:pt x="781" y="352"/>
                    </a:lnTo>
                    <a:lnTo>
                      <a:pt x="770" y="352"/>
                    </a:lnTo>
                    <a:lnTo>
                      <a:pt x="763" y="348"/>
                    </a:lnTo>
                    <a:lnTo>
                      <a:pt x="754" y="345"/>
                    </a:lnTo>
                    <a:lnTo>
                      <a:pt x="745" y="345"/>
                    </a:lnTo>
                    <a:lnTo>
                      <a:pt x="736" y="338"/>
                    </a:lnTo>
                    <a:lnTo>
                      <a:pt x="729" y="334"/>
                    </a:lnTo>
                    <a:lnTo>
                      <a:pt x="711" y="331"/>
                    </a:lnTo>
                    <a:lnTo>
                      <a:pt x="696" y="331"/>
                    </a:lnTo>
                    <a:lnTo>
                      <a:pt x="676" y="327"/>
                    </a:lnTo>
                    <a:lnTo>
                      <a:pt x="660" y="325"/>
                    </a:lnTo>
                    <a:lnTo>
                      <a:pt x="645" y="320"/>
                    </a:lnTo>
                    <a:lnTo>
                      <a:pt x="636" y="313"/>
                    </a:lnTo>
                    <a:lnTo>
                      <a:pt x="624" y="311"/>
                    </a:lnTo>
                    <a:lnTo>
                      <a:pt x="620" y="311"/>
                    </a:lnTo>
                    <a:lnTo>
                      <a:pt x="620" y="309"/>
                    </a:lnTo>
                    <a:lnTo>
                      <a:pt x="624" y="309"/>
                    </a:lnTo>
                    <a:lnTo>
                      <a:pt x="634" y="309"/>
                    </a:lnTo>
                    <a:lnTo>
                      <a:pt x="640" y="311"/>
                    </a:lnTo>
                    <a:lnTo>
                      <a:pt x="649" y="311"/>
                    </a:lnTo>
                    <a:lnTo>
                      <a:pt x="665" y="313"/>
                    </a:lnTo>
                    <a:lnTo>
                      <a:pt x="674" y="318"/>
                    </a:lnTo>
                    <a:lnTo>
                      <a:pt x="685" y="318"/>
                    </a:lnTo>
                    <a:lnTo>
                      <a:pt x="696" y="318"/>
                    </a:lnTo>
                    <a:lnTo>
                      <a:pt x="705" y="318"/>
                    </a:lnTo>
                    <a:lnTo>
                      <a:pt x="711" y="318"/>
                    </a:lnTo>
                    <a:lnTo>
                      <a:pt x="727" y="318"/>
                    </a:lnTo>
                    <a:lnTo>
                      <a:pt x="736" y="320"/>
                    </a:lnTo>
                    <a:lnTo>
                      <a:pt x="747" y="320"/>
                    </a:lnTo>
                    <a:lnTo>
                      <a:pt x="758" y="327"/>
                    </a:lnTo>
                    <a:lnTo>
                      <a:pt x="767" y="327"/>
                    </a:lnTo>
                    <a:lnTo>
                      <a:pt x="781" y="327"/>
                    </a:lnTo>
                    <a:lnTo>
                      <a:pt x="794" y="329"/>
                    </a:lnTo>
                    <a:lnTo>
                      <a:pt x="801" y="329"/>
                    </a:lnTo>
                    <a:lnTo>
                      <a:pt x="805" y="329"/>
                    </a:lnTo>
                    <a:lnTo>
                      <a:pt x="805" y="327"/>
                    </a:lnTo>
                    <a:lnTo>
                      <a:pt x="801" y="320"/>
                    </a:lnTo>
                    <a:lnTo>
                      <a:pt x="794" y="315"/>
                    </a:lnTo>
                    <a:lnTo>
                      <a:pt x="787" y="311"/>
                    </a:lnTo>
                    <a:lnTo>
                      <a:pt x="781" y="311"/>
                    </a:lnTo>
                    <a:lnTo>
                      <a:pt x="774" y="306"/>
                    </a:lnTo>
                    <a:lnTo>
                      <a:pt x="765" y="304"/>
                    </a:lnTo>
                    <a:lnTo>
                      <a:pt x="752" y="304"/>
                    </a:lnTo>
                    <a:lnTo>
                      <a:pt x="743" y="299"/>
                    </a:lnTo>
                    <a:lnTo>
                      <a:pt x="732" y="295"/>
                    </a:lnTo>
                    <a:lnTo>
                      <a:pt x="716" y="293"/>
                    </a:lnTo>
                    <a:lnTo>
                      <a:pt x="700" y="293"/>
                    </a:lnTo>
                    <a:lnTo>
                      <a:pt x="691" y="293"/>
                    </a:lnTo>
                    <a:lnTo>
                      <a:pt x="680" y="290"/>
                    </a:lnTo>
                    <a:lnTo>
                      <a:pt x="671" y="288"/>
                    </a:lnTo>
                    <a:lnTo>
                      <a:pt x="662" y="286"/>
                    </a:lnTo>
                    <a:lnTo>
                      <a:pt x="654" y="281"/>
                    </a:lnTo>
                    <a:lnTo>
                      <a:pt x="647" y="279"/>
                    </a:lnTo>
                    <a:lnTo>
                      <a:pt x="638" y="274"/>
                    </a:lnTo>
                    <a:lnTo>
                      <a:pt x="629" y="269"/>
                    </a:lnTo>
                    <a:lnTo>
                      <a:pt x="622" y="269"/>
                    </a:lnTo>
                    <a:lnTo>
                      <a:pt x="614" y="267"/>
                    </a:lnTo>
                    <a:lnTo>
                      <a:pt x="604" y="265"/>
                    </a:lnTo>
                    <a:lnTo>
                      <a:pt x="598" y="265"/>
                    </a:lnTo>
                    <a:lnTo>
                      <a:pt x="589" y="265"/>
                    </a:lnTo>
                    <a:lnTo>
                      <a:pt x="584" y="258"/>
                    </a:lnTo>
                    <a:lnTo>
                      <a:pt x="573" y="260"/>
                    </a:lnTo>
                    <a:lnTo>
                      <a:pt x="562" y="258"/>
                    </a:lnTo>
                    <a:lnTo>
                      <a:pt x="558" y="258"/>
                    </a:lnTo>
                    <a:lnTo>
                      <a:pt x="544" y="258"/>
                    </a:lnTo>
                    <a:lnTo>
                      <a:pt x="538" y="256"/>
                    </a:lnTo>
                    <a:lnTo>
                      <a:pt x="529" y="253"/>
                    </a:lnTo>
                    <a:lnTo>
                      <a:pt x="520" y="253"/>
                    </a:lnTo>
                    <a:lnTo>
                      <a:pt x="515" y="249"/>
                    </a:lnTo>
                    <a:lnTo>
                      <a:pt x="511" y="249"/>
                    </a:lnTo>
                    <a:lnTo>
                      <a:pt x="509" y="242"/>
                    </a:lnTo>
                    <a:lnTo>
                      <a:pt x="509" y="240"/>
                    </a:lnTo>
                    <a:lnTo>
                      <a:pt x="506" y="242"/>
                    </a:lnTo>
                    <a:lnTo>
                      <a:pt x="506" y="240"/>
                    </a:lnTo>
                    <a:lnTo>
                      <a:pt x="497" y="237"/>
                    </a:lnTo>
                    <a:lnTo>
                      <a:pt x="495" y="230"/>
                    </a:lnTo>
                    <a:lnTo>
                      <a:pt x="486" y="230"/>
                    </a:lnTo>
                    <a:lnTo>
                      <a:pt x="482" y="224"/>
                    </a:lnTo>
                    <a:lnTo>
                      <a:pt x="473" y="219"/>
                    </a:lnTo>
                    <a:lnTo>
                      <a:pt x="468" y="214"/>
                    </a:lnTo>
                    <a:lnTo>
                      <a:pt x="462" y="212"/>
                    </a:lnTo>
                    <a:lnTo>
                      <a:pt x="448" y="203"/>
                    </a:lnTo>
                    <a:lnTo>
                      <a:pt x="440" y="203"/>
                    </a:lnTo>
                    <a:lnTo>
                      <a:pt x="430" y="200"/>
                    </a:lnTo>
                    <a:lnTo>
                      <a:pt x="422" y="196"/>
                    </a:lnTo>
                    <a:lnTo>
                      <a:pt x="413" y="193"/>
                    </a:lnTo>
                    <a:lnTo>
                      <a:pt x="408" y="193"/>
                    </a:lnTo>
                    <a:lnTo>
                      <a:pt x="397" y="191"/>
                    </a:lnTo>
                    <a:lnTo>
                      <a:pt x="388" y="191"/>
                    </a:lnTo>
                    <a:lnTo>
                      <a:pt x="379" y="184"/>
                    </a:lnTo>
                    <a:lnTo>
                      <a:pt x="368" y="180"/>
                    </a:lnTo>
                    <a:lnTo>
                      <a:pt x="355" y="177"/>
                    </a:lnTo>
                    <a:lnTo>
                      <a:pt x="341" y="173"/>
                    </a:lnTo>
                    <a:lnTo>
                      <a:pt x="330" y="166"/>
                    </a:lnTo>
                    <a:lnTo>
                      <a:pt x="315" y="159"/>
                    </a:lnTo>
                    <a:lnTo>
                      <a:pt x="297" y="157"/>
                    </a:lnTo>
                    <a:lnTo>
                      <a:pt x="281" y="148"/>
                    </a:lnTo>
                    <a:lnTo>
                      <a:pt x="261" y="145"/>
                    </a:lnTo>
                    <a:lnTo>
                      <a:pt x="250" y="143"/>
                    </a:lnTo>
                    <a:lnTo>
                      <a:pt x="241" y="141"/>
                    </a:lnTo>
                    <a:lnTo>
                      <a:pt x="230" y="136"/>
                    </a:lnTo>
                    <a:lnTo>
                      <a:pt x="219" y="136"/>
                    </a:lnTo>
                    <a:lnTo>
                      <a:pt x="212" y="134"/>
                    </a:lnTo>
                    <a:lnTo>
                      <a:pt x="208" y="127"/>
                    </a:lnTo>
                    <a:lnTo>
                      <a:pt x="201" y="124"/>
                    </a:lnTo>
                    <a:lnTo>
                      <a:pt x="199" y="120"/>
                    </a:lnTo>
                    <a:lnTo>
                      <a:pt x="196" y="118"/>
                    </a:lnTo>
                    <a:lnTo>
                      <a:pt x="194" y="115"/>
                    </a:lnTo>
                    <a:lnTo>
                      <a:pt x="187" y="115"/>
                    </a:lnTo>
                    <a:lnTo>
                      <a:pt x="185" y="106"/>
                    </a:lnTo>
                    <a:lnTo>
                      <a:pt x="176" y="108"/>
                    </a:lnTo>
                    <a:lnTo>
                      <a:pt x="172" y="104"/>
                    </a:lnTo>
                    <a:lnTo>
                      <a:pt x="163" y="104"/>
                    </a:lnTo>
                    <a:lnTo>
                      <a:pt x="161" y="99"/>
                    </a:lnTo>
                    <a:lnTo>
                      <a:pt x="154" y="95"/>
                    </a:lnTo>
                    <a:lnTo>
                      <a:pt x="149" y="88"/>
                    </a:lnTo>
                    <a:lnTo>
                      <a:pt x="143" y="83"/>
                    </a:lnTo>
                    <a:lnTo>
                      <a:pt x="141" y="76"/>
                    </a:lnTo>
                    <a:lnTo>
                      <a:pt x="129" y="69"/>
                    </a:lnTo>
                    <a:lnTo>
                      <a:pt x="118" y="65"/>
                    </a:lnTo>
                    <a:lnTo>
                      <a:pt x="112" y="53"/>
                    </a:lnTo>
                    <a:lnTo>
                      <a:pt x="103" y="51"/>
                    </a:lnTo>
                    <a:lnTo>
                      <a:pt x="98" y="46"/>
                    </a:lnTo>
                    <a:lnTo>
                      <a:pt x="92" y="42"/>
                    </a:lnTo>
                    <a:lnTo>
                      <a:pt x="85" y="37"/>
                    </a:lnTo>
                    <a:lnTo>
                      <a:pt x="80" y="28"/>
                    </a:lnTo>
                    <a:lnTo>
                      <a:pt x="76" y="28"/>
                    </a:lnTo>
                    <a:lnTo>
                      <a:pt x="65" y="26"/>
                    </a:lnTo>
                    <a:lnTo>
                      <a:pt x="58" y="23"/>
                    </a:lnTo>
                    <a:lnTo>
                      <a:pt x="47" y="14"/>
                    </a:lnTo>
                    <a:lnTo>
                      <a:pt x="45" y="14"/>
                    </a:lnTo>
                    <a:lnTo>
                      <a:pt x="31" y="12"/>
                    </a:lnTo>
                    <a:lnTo>
                      <a:pt x="29" y="7"/>
                    </a:lnTo>
                    <a:lnTo>
                      <a:pt x="20" y="5"/>
                    </a:lnTo>
                    <a:lnTo>
                      <a:pt x="16" y="3"/>
                    </a:lnTo>
                    <a:lnTo>
                      <a:pt x="5" y="3"/>
                    </a:lnTo>
                    <a:lnTo>
                      <a:pt x="0" y="0"/>
                    </a:lnTo>
                    <a:lnTo>
                      <a:pt x="7" y="0"/>
                    </a:lnTo>
                    <a:lnTo>
                      <a:pt x="16" y="3"/>
                    </a:lnTo>
                    <a:lnTo>
                      <a:pt x="22" y="0"/>
                    </a:lnTo>
                    <a:lnTo>
                      <a:pt x="31" y="3"/>
                    </a:lnTo>
                    <a:lnTo>
                      <a:pt x="45" y="3"/>
                    </a:lnTo>
                    <a:lnTo>
                      <a:pt x="54" y="5"/>
                    </a:lnTo>
                    <a:lnTo>
                      <a:pt x="60" y="10"/>
                    </a:lnTo>
                    <a:lnTo>
                      <a:pt x="69" y="10"/>
                    </a:lnTo>
                    <a:lnTo>
                      <a:pt x="76" y="12"/>
                    </a:lnTo>
                    <a:lnTo>
                      <a:pt x="80" y="12"/>
                    </a:lnTo>
                    <a:lnTo>
                      <a:pt x="85" y="19"/>
                    </a:lnTo>
                    <a:lnTo>
                      <a:pt x="94" y="19"/>
                    </a:lnTo>
                    <a:lnTo>
                      <a:pt x="100" y="21"/>
                    </a:lnTo>
                    <a:lnTo>
                      <a:pt x="103" y="14"/>
                    </a:lnTo>
                    <a:lnTo>
                      <a:pt x="105" y="14"/>
                    </a:lnTo>
                    <a:lnTo>
                      <a:pt x="107" y="14"/>
                    </a:lnTo>
                    <a:lnTo>
                      <a:pt x="112" y="21"/>
                    </a:lnTo>
                    <a:lnTo>
                      <a:pt x="116" y="21"/>
                    </a:lnTo>
                    <a:lnTo>
                      <a:pt x="125" y="21"/>
                    </a:lnTo>
                    <a:lnTo>
                      <a:pt x="129" y="23"/>
                    </a:lnTo>
                    <a:lnTo>
                      <a:pt x="138" y="26"/>
                    </a:lnTo>
                    <a:lnTo>
                      <a:pt x="149" y="30"/>
                    </a:lnTo>
                    <a:lnTo>
                      <a:pt x="159" y="30"/>
                    </a:lnTo>
                    <a:lnTo>
                      <a:pt x="172" y="37"/>
                    </a:lnTo>
                    <a:lnTo>
                      <a:pt x="190" y="42"/>
                    </a:lnTo>
                    <a:lnTo>
                      <a:pt x="212" y="46"/>
                    </a:lnTo>
                    <a:lnTo>
                      <a:pt x="243" y="53"/>
                    </a:lnTo>
                    <a:lnTo>
                      <a:pt x="279" y="67"/>
                    </a:lnTo>
                    <a:lnTo>
                      <a:pt x="317" y="76"/>
                    </a:lnTo>
                    <a:lnTo>
                      <a:pt x="361" y="88"/>
                    </a:lnTo>
                    <a:lnTo>
                      <a:pt x="408" y="102"/>
                    </a:lnTo>
                    <a:lnTo>
                      <a:pt x="457" y="111"/>
                    </a:lnTo>
                    <a:lnTo>
                      <a:pt x="506" y="127"/>
                    </a:lnTo>
                    <a:lnTo>
                      <a:pt x="558" y="143"/>
                    </a:lnTo>
                    <a:lnTo>
                      <a:pt x="616" y="159"/>
                    </a:lnTo>
                    <a:lnTo>
                      <a:pt x="671" y="175"/>
                    </a:lnTo>
                    <a:lnTo>
                      <a:pt x="732" y="193"/>
                    </a:lnTo>
                    <a:lnTo>
                      <a:pt x="787" y="205"/>
                    </a:lnTo>
                    <a:lnTo>
                      <a:pt x="850" y="219"/>
                    </a:lnTo>
                    <a:lnTo>
                      <a:pt x="908" y="237"/>
                    </a:lnTo>
                    <a:lnTo>
                      <a:pt x="964" y="253"/>
                    </a:lnTo>
                    <a:lnTo>
                      <a:pt x="1017" y="269"/>
                    </a:lnTo>
                    <a:lnTo>
                      <a:pt x="1073" y="281"/>
                    </a:lnTo>
                    <a:lnTo>
                      <a:pt x="1120" y="295"/>
                    </a:lnTo>
                    <a:lnTo>
                      <a:pt x="1169" y="313"/>
                    </a:lnTo>
                    <a:lnTo>
                      <a:pt x="1216" y="325"/>
                    </a:lnTo>
                    <a:lnTo>
                      <a:pt x="1256" y="336"/>
                    </a:lnTo>
                    <a:lnTo>
                      <a:pt x="1296" y="348"/>
                    </a:lnTo>
                    <a:lnTo>
                      <a:pt x="1327" y="355"/>
                    </a:lnTo>
                    <a:lnTo>
                      <a:pt x="1358" y="364"/>
                    </a:lnTo>
                    <a:lnTo>
                      <a:pt x="1383" y="371"/>
                    </a:lnTo>
                    <a:lnTo>
                      <a:pt x="1396" y="375"/>
                    </a:lnTo>
                    <a:lnTo>
                      <a:pt x="1412" y="378"/>
                    </a:lnTo>
                    <a:lnTo>
                      <a:pt x="1416" y="382"/>
                    </a:lnTo>
                    <a:lnTo>
                      <a:pt x="1445"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3" name="Freeform 956"/>
              <p:cNvSpPr>
                <a:spLocks/>
              </p:cNvSpPr>
              <p:nvPr/>
            </p:nvSpPr>
            <p:spPr bwMode="auto">
              <a:xfrm>
                <a:off x="-3972297" y="3692674"/>
                <a:ext cx="2244725" cy="989013"/>
              </a:xfrm>
              <a:custGeom>
                <a:avLst/>
                <a:gdLst>
                  <a:gd name="T0" fmla="*/ 33 w 1414"/>
                  <a:gd name="T1" fmla="*/ 264 h 623"/>
                  <a:gd name="T2" fmla="*/ 127 w 1414"/>
                  <a:gd name="T3" fmla="*/ 324 h 623"/>
                  <a:gd name="T4" fmla="*/ 176 w 1414"/>
                  <a:gd name="T5" fmla="*/ 342 h 623"/>
                  <a:gd name="T6" fmla="*/ 239 w 1414"/>
                  <a:gd name="T7" fmla="*/ 370 h 623"/>
                  <a:gd name="T8" fmla="*/ 294 w 1414"/>
                  <a:gd name="T9" fmla="*/ 384 h 623"/>
                  <a:gd name="T10" fmla="*/ 337 w 1414"/>
                  <a:gd name="T11" fmla="*/ 397 h 623"/>
                  <a:gd name="T12" fmla="*/ 379 w 1414"/>
                  <a:gd name="T13" fmla="*/ 416 h 623"/>
                  <a:gd name="T14" fmla="*/ 426 w 1414"/>
                  <a:gd name="T15" fmla="*/ 423 h 623"/>
                  <a:gd name="T16" fmla="*/ 455 w 1414"/>
                  <a:gd name="T17" fmla="*/ 434 h 623"/>
                  <a:gd name="T18" fmla="*/ 506 w 1414"/>
                  <a:gd name="T19" fmla="*/ 448 h 623"/>
                  <a:gd name="T20" fmla="*/ 562 w 1414"/>
                  <a:gd name="T21" fmla="*/ 469 h 623"/>
                  <a:gd name="T22" fmla="*/ 609 w 1414"/>
                  <a:gd name="T23" fmla="*/ 480 h 623"/>
                  <a:gd name="T24" fmla="*/ 656 w 1414"/>
                  <a:gd name="T25" fmla="*/ 492 h 623"/>
                  <a:gd name="T26" fmla="*/ 698 w 1414"/>
                  <a:gd name="T27" fmla="*/ 503 h 623"/>
                  <a:gd name="T28" fmla="*/ 785 w 1414"/>
                  <a:gd name="T29" fmla="*/ 529 h 623"/>
                  <a:gd name="T30" fmla="*/ 854 w 1414"/>
                  <a:gd name="T31" fmla="*/ 547 h 623"/>
                  <a:gd name="T32" fmla="*/ 899 w 1414"/>
                  <a:gd name="T33" fmla="*/ 561 h 623"/>
                  <a:gd name="T34" fmla="*/ 948 w 1414"/>
                  <a:gd name="T35" fmla="*/ 575 h 623"/>
                  <a:gd name="T36" fmla="*/ 999 w 1414"/>
                  <a:gd name="T37" fmla="*/ 577 h 623"/>
                  <a:gd name="T38" fmla="*/ 1046 w 1414"/>
                  <a:gd name="T39" fmla="*/ 582 h 623"/>
                  <a:gd name="T40" fmla="*/ 1124 w 1414"/>
                  <a:gd name="T41" fmla="*/ 595 h 623"/>
                  <a:gd name="T42" fmla="*/ 1197 w 1414"/>
                  <a:gd name="T43" fmla="*/ 604 h 623"/>
                  <a:gd name="T44" fmla="*/ 1249 w 1414"/>
                  <a:gd name="T45" fmla="*/ 611 h 623"/>
                  <a:gd name="T46" fmla="*/ 1309 w 1414"/>
                  <a:gd name="T47" fmla="*/ 623 h 623"/>
                  <a:gd name="T48" fmla="*/ 1338 w 1414"/>
                  <a:gd name="T49" fmla="*/ 566 h 623"/>
                  <a:gd name="T50" fmla="*/ 1396 w 1414"/>
                  <a:gd name="T51" fmla="*/ 508 h 623"/>
                  <a:gd name="T52" fmla="*/ 1409 w 1414"/>
                  <a:gd name="T53" fmla="*/ 471 h 623"/>
                  <a:gd name="T54" fmla="*/ 1338 w 1414"/>
                  <a:gd name="T55" fmla="*/ 423 h 623"/>
                  <a:gd name="T56" fmla="*/ 1293 w 1414"/>
                  <a:gd name="T57" fmla="*/ 407 h 623"/>
                  <a:gd name="T58" fmla="*/ 1238 w 1414"/>
                  <a:gd name="T59" fmla="*/ 400 h 623"/>
                  <a:gd name="T60" fmla="*/ 1095 w 1414"/>
                  <a:gd name="T61" fmla="*/ 365 h 623"/>
                  <a:gd name="T62" fmla="*/ 1104 w 1414"/>
                  <a:gd name="T63" fmla="*/ 345 h 623"/>
                  <a:gd name="T64" fmla="*/ 1090 w 1414"/>
                  <a:gd name="T65" fmla="*/ 299 h 623"/>
                  <a:gd name="T66" fmla="*/ 1090 w 1414"/>
                  <a:gd name="T67" fmla="*/ 273 h 623"/>
                  <a:gd name="T68" fmla="*/ 1068 w 1414"/>
                  <a:gd name="T69" fmla="*/ 246 h 623"/>
                  <a:gd name="T70" fmla="*/ 1066 w 1414"/>
                  <a:gd name="T71" fmla="*/ 352 h 623"/>
                  <a:gd name="T72" fmla="*/ 1021 w 1414"/>
                  <a:gd name="T73" fmla="*/ 303 h 623"/>
                  <a:gd name="T74" fmla="*/ 992 w 1414"/>
                  <a:gd name="T75" fmla="*/ 306 h 623"/>
                  <a:gd name="T76" fmla="*/ 905 w 1414"/>
                  <a:gd name="T77" fmla="*/ 315 h 623"/>
                  <a:gd name="T78" fmla="*/ 803 w 1414"/>
                  <a:gd name="T79" fmla="*/ 211 h 623"/>
                  <a:gd name="T80" fmla="*/ 783 w 1414"/>
                  <a:gd name="T81" fmla="*/ 202 h 623"/>
                  <a:gd name="T82" fmla="*/ 774 w 1414"/>
                  <a:gd name="T83" fmla="*/ 225 h 623"/>
                  <a:gd name="T84" fmla="*/ 787 w 1414"/>
                  <a:gd name="T85" fmla="*/ 306 h 623"/>
                  <a:gd name="T86" fmla="*/ 756 w 1414"/>
                  <a:gd name="T87" fmla="*/ 280 h 623"/>
                  <a:gd name="T88" fmla="*/ 716 w 1414"/>
                  <a:gd name="T89" fmla="*/ 250 h 623"/>
                  <a:gd name="T90" fmla="*/ 696 w 1414"/>
                  <a:gd name="T91" fmla="*/ 253 h 623"/>
                  <a:gd name="T92" fmla="*/ 285 w 1414"/>
                  <a:gd name="T93" fmla="*/ 18 h 623"/>
                  <a:gd name="T94" fmla="*/ 276 w 1414"/>
                  <a:gd name="T95" fmla="*/ 64 h 623"/>
                  <a:gd name="T96" fmla="*/ 252 w 1414"/>
                  <a:gd name="T97" fmla="*/ 0 h 623"/>
                  <a:gd name="T98" fmla="*/ 205 w 1414"/>
                  <a:gd name="T99" fmla="*/ 37 h 623"/>
                  <a:gd name="T100" fmla="*/ 152 w 1414"/>
                  <a:gd name="T101" fmla="*/ 43 h 623"/>
                  <a:gd name="T102" fmla="*/ 69 w 1414"/>
                  <a:gd name="T103" fmla="*/ 76 h 623"/>
                  <a:gd name="T104" fmla="*/ 49 w 1414"/>
                  <a:gd name="T105" fmla="*/ 46 h 623"/>
                  <a:gd name="T106" fmla="*/ 53 w 1414"/>
                  <a:gd name="T107" fmla="*/ 90 h 623"/>
                  <a:gd name="T108" fmla="*/ 11 w 1414"/>
                  <a:gd name="T109" fmla="*/ 15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14" h="623">
                    <a:moveTo>
                      <a:pt x="0" y="197"/>
                    </a:moveTo>
                    <a:lnTo>
                      <a:pt x="0" y="197"/>
                    </a:lnTo>
                    <a:lnTo>
                      <a:pt x="9" y="211"/>
                    </a:lnTo>
                    <a:lnTo>
                      <a:pt x="11" y="225"/>
                    </a:lnTo>
                    <a:lnTo>
                      <a:pt x="18" y="241"/>
                    </a:lnTo>
                    <a:lnTo>
                      <a:pt x="33" y="264"/>
                    </a:lnTo>
                    <a:lnTo>
                      <a:pt x="53" y="283"/>
                    </a:lnTo>
                    <a:lnTo>
                      <a:pt x="76" y="301"/>
                    </a:lnTo>
                    <a:lnTo>
                      <a:pt x="109" y="322"/>
                    </a:lnTo>
                    <a:lnTo>
                      <a:pt x="111" y="319"/>
                    </a:lnTo>
                    <a:lnTo>
                      <a:pt x="118" y="324"/>
                    </a:lnTo>
                    <a:lnTo>
                      <a:pt x="127" y="324"/>
                    </a:lnTo>
                    <a:lnTo>
                      <a:pt x="134" y="328"/>
                    </a:lnTo>
                    <a:lnTo>
                      <a:pt x="143" y="331"/>
                    </a:lnTo>
                    <a:lnTo>
                      <a:pt x="158" y="338"/>
                    </a:lnTo>
                    <a:lnTo>
                      <a:pt x="165" y="338"/>
                    </a:lnTo>
                    <a:lnTo>
                      <a:pt x="169" y="342"/>
                    </a:lnTo>
                    <a:lnTo>
                      <a:pt x="176" y="342"/>
                    </a:lnTo>
                    <a:lnTo>
                      <a:pt x="187" y="347"/>
                    </a:lnTo>
                    <a:lnTo>
                      <a:pt x="194" y="349"/>
                    </a:lnTo>
                    <a:lnTo>
                      <a:pt x="207" y="359"/>
                    </a:lnTo>
                    <a:lnTo>
                      <a:pt x="219" y="361"/>
                    </a:lnTo>
                    <a:lnTo>
                      <a:pt x="227" y="365"/>
                    </a:lnTo>
                    <a:lnTo>
                      <a:pt x="239" y="370"/>
                    </a:lnTo>
                    <a:lnTo>
                      <a:pt x="247" y="375"/>
                    </a:lnTo>
                    <a:lnTo>
                      <a:pt x="252" y="375"/>
                    </a:lnTo>
                    <a:lnTo>
                      <a:pt x="259" y="377"/>
                    </a:lnTo>
                    <a:lnTo>
                      <a:pt x="272" y="381"/>
                    </a:lnTo>
                    <a:lnTo>
                      <a:pt x="283" y="381"/>
                    </a:lnTo>
                    <a:lnTo>
                      <a:pt x="294" y="384"/>
                    </a:lnTo>
                    <a:lnTo>
                      <a:pt x="301" y="384"/>
                    </a:lnTo>
                    <a:lnTo>
                      <a:pt x="310" y="386"/>
                    </a:lnTo>
                    <a:lnTo>
                      <a:pt x="319" y="391"/>
                    </a:lnTo>
                    <a:lnTo>
                      <a:pt x="326" y="395"/>
                    </a:lnTo>
                    <a:lnTo>
                      <a:pt x="332" y="397"/>
                    </a:lnTo>
                    <a:lnTo>
                      <a:pt x="337" y="397"/>
                    </a:lnTo>
                    <a:lnTo>
                      <a:pt x="348" y="404"/>
                    </a:lnTo>
                    <a:lnTo>
                      <a:pt x="354" y="404"/>
                    </a:lnTo>
                    <a:lnTo>
                      <a:pt x="363" y="407"/>
                    </a:lnTo>
                    <a:lnTo>
                      <a:pt x="366" y="409"/>
                    </a:lnTo>
                    <a:lnTo>
                      <a:pt x="370" y="416"/>
                    </a:lnTo>
                    <a:lnTo>
                      <a:pt x="379" y="416"/>
                    </a:lnTo>
                    <a:lnTo>
                      <a:pt x="388" y="416"/>
                    </a:lnTo>
                    <a:lnTo>
                      <a:pt x="395" y="418"/>
                    </a:lnTo>
                    <a:lnTo>
                      <a:pt x="406" y="418"/>
                    </a:lnTo>
                    <a:lnTo>
                      <a:pt x="415" y="418"/>
                    </a:lnTo>
                    <a:lnTo>
                      <a:pt x="424" y="418"/>
                    </a:lnTo>
                    <a:lnTo>
                      <a:pt x="426" y="423"/>
                    </a:lnTo>
                    <a:lnTo>
                      <a:pt x="430" y="423"/>
                    </a:lnTo>
                    <a:lnTo>
                      <a:pt x="433" y="423"/>
                    </a:lnTo>
                    <a:lnTo>
                      <a:pt x="437" y="425"/>
                    </a:lnTo>
                    <a:lnTo>
                      <a:pt x="441" y="428"/>
                    </a:lnTo>
                    <a:lnTo>
                      <a:pt x="450" y="428"/>
                    </a:lnTo>
                    <a:lnTo>
                      <a:pt x="455" y="434"/>
                    </a:lnTo>
                    <a:lnTo>
                      <a:pt x="466" y="437"/>
                    </a:lnTo>
                    <a:lnTo>
                      <a:pt x="473" y="439"/>
                    </a:lnTo>
                    <a:lnTo>
                      <a:pt x="477" y="441"/>
                    </a:lnTo>
                    <a:lnTo>
                      <a:pt x="484" y="441"/>
                    </a:lnTo>
                    <a:lnTo>
                      <a:pt x="495" y="444"/>
                    </a:lnTo>
                    <a:lnTo>
                      <a:pt x="506" y="448"/>
                    </a:lnTo>
                    <a:lnTo>
                      <a:pt x="515" y="453"/>
                    </a:lnTo>
                    <a:lnTo>
                      <a:pt x="531" y="457"/>
                    </a:lnTo>
                    <a:lnTo>
                      <a:pt x="537" y="460"/>
                    </a:lnTo>
                    <a:lnTo>
                      <a:pt x="551" y="462"/>
                    </a:lnTo>
                    <a:lnTo>
                      <a:pt x="557" y="464"/>
                    </a:lnTo>
                    <a:lnTo>
                      <a:pt x="562" y="469"/>
                    </a:lnTo>
                    <a:lnTo>
                      <a:pt x="573" y="471"/>
                    </a:lnTo>
                    <a:lnTo>
                      <a:pt x="580" y="471"/>
                    </a:lnTo>
                    <a:lnTo>
                      <a:pt x="586" y="473"/>
                    </a:lnTo>
                    <a:lnTo>
                      <a:pt x="602" y="476"/>
                    </a:lnTo>
                    <a:lnTo>
                      <a:pt x="604" y="478"/>
                    </a:lnTo>
                    <a:lnTo>
                      <a:pt x="609" y="480"/>
                    </a:lnTo>
                    <a:lnTo>
                      <a:pt x="618" y="480"/>
                    </a:lnTo>
                    <a:lnTo>
                      <a:pt x="622" y="480"/>
                    </a:lnTo>
                    <a:lnTo>
                      <a:pt x="631" y="483"/>
                    </a:lnTo>
                    <a:lnTo>
                      <a:pt x="638" y="485"/>
                    </a:lnTo>
                    <a:lnTo>
                      <a:pt x="644" y="490"/>
                    </a:lnTo>
                    <a:lnTo>
                      <a:pt x="656" y="492"/>
                    </a:lnTo>
                    <a:lnTo>
                      <a:pt x="664" y="492"/>
                    </a:lnTo>
                    <a:lnTo>
                      <a:pt x="673" y="494"/>
                    </a:lnTo>
                    <a:lnTo>
                      <a:pt x="678" y="497"/>
                    </a:lnTo>
                    <a:lnTo>
                      <a:pt x="684" y="499"/>
                    </a:lnTo>
                    <a:lnTo>
                      <a:pt x="689" y="501"/>
                    </a:lnTo>
                    <a:lnTo>
                      <a:pt x="698" y="503"/>
                    </a:lnTo>
                    <a:lnTo>
                      <a:pt x="714" y="508"/>
                    </a:lnTo>
                    <a:lnTo>
                      <a:pt x="725" y="513"/>
                    </a:lnTo>
                    <a:lnTo>
                      <a:pt x="738" y="517"/>
                    </a:lnTo>
                    <a:lnTo>
                      <a:pt x="751" y="517"/>
                    </a:lnTo>
                    <a:lnTo>
                      <a:pt x="769" y="522"/>
                    </a:lnTo>
                    <a:lnTo>
                      <a:pt x="785" y="529"/>
                    </a:lnTo>
                    <a:lnTo>
                      <a:pt x="803" y="533"/>
                    </a:lnTo>
                    <a:lnTo>
                      <a:pt x="812" y="535"/>
                    </a:lnTo>
                    <a:lnTo>
                      <a:pt x="827" y="538"/>
                    </a:lnTo>
                    <a:lnTo>
                      <a:pt x="838" y="542"/>
                    </a:lnTo>
                    <a:lnTo>
                      <a:pt x="845" y="547"/>
                    </a:lnTo>
                    <a:lnTo>
                      <a:pt x="854" y="547"/>
                    </a:lnTo>
                    <a:lnTo>
                      <a:pt x="856" y="547"/>
                    </a:lnTo>
                    <a:lnTo>
                      <a:pt x="863" y="549"/>
                    </a:lnTo>
                    <a:lnTo>
                      <a:pt x="870" y="549"/>
                    </a:lnTo>
                    <a:lnTo>
                      <a:pt x="881" y="556"/>
                    </a:lnTo>
                    <a:lnTo>
                      <a:pt x="890" y="559"/>
                    </a:lnTo>
                    <a:lnTo>
                      <a:pt x="899" y="561"/>
                    </a:lnTo>
                    <a:lnTo>
                      <a:pt x="910" y="570"/>
                    </a:lnTo>
                    <a:lnTo>
                      <a:pt x="916" y="570"/>
                    </a:lnTo>
                    <a:lnTo>
                      <a:pt x="919" y="572"/>
                    </a:lnTo>
                    <a:lnTo>
                      <a:pt x="925" y="572"/>
                    </a:lnTo>
                    <a:lnTo>
                      <a:pt x="937" y="572"/>
                    </a:lnTo>
                    <a:lnTo>
                      <a:pt x="948" y="575"/>
                    </a:lnTo>
                    <a:lnTo>
                      <a:pt x="959" y="575"/>
                    </a:lnTo>
                    <a:lnTo>
                      <a:pt x="965" y="577"/>
                    </a:lnTo>
                    <a:lnTo>
                      <a:pt x="977" y="575"/>
                    </a:lnTo>
                    <a:lnTo>
                      <a:pt x="988" y="577"/>
                    </a:lnTo>
                    <a:lnTo>
                      <a:pt x="995" y="577"/>
                    </a:lnTo>
                    <a:lnTo>
                      <a:pt x="999" y="577"/>
                    </a:lnTo>
                    <a:lnTo>
                      <a:pt x="1006" y="579"/>
                    </a:lnTo>
                    <a:lnTo>
                      <a:pt x="1010" y="579"/>
                    </a:lnTo>
                    <a:lnTo>
                      <a:pt x="1021" y="577"/>
                    </a:lnTo>
                    <a:lnTo>
                      <a:pt x="1030" y="579"/>
                    </a:lnTo>
                    <a:lnTo>
                      <a:pt x="1041" y="579"/>
                    </a:lnTo>
                    <a:lnTo>
                      <a:pt x="1046" y="582"/>
                    </a:lnTo>
                    <a:lnTo>
                      <a:pt x="1052" y="582"/>
                    </a:lnTo>
                    <a:lnTo>
                      <a:pt x="1059" y="582"/>
                    </a:lnTo>
                    <a:lnTo>
                      <a:pt x="1075" y="588"/>
                    </a:lnTo>
                    <a:lnTo>
                      <a:pt x="1090" y="591"/>
                    </a:lnTo>
                    <a:lnTo>
                      <a:pt x="1106" y="593"/>
                    </a:lnTo>
                    <a:lnTo>
                      <a:pt x="1124" y="595"/>
                    </a:lnTo>
                    <a:lnTo>
                      <a:pt x="1142" y="598"/>
                    </a:lnTo>
                    <a:lnTo>
                      <a:pt x="1155" y="602"/>
                    </a:lnTo>
                    <a:lnTo>
                      <a:pt x="1166" y="604"/>
                    </a:lnTo>
                    <a:lnTo>
                      <a:pt x="1175" y="604"/>
                    </a:lnTo>
                    <a:lnTo>
                      <a:pt x="1186" y="604"/>
                    </a:lnTo>
                    <a:lnTo>
                      <a:pt x="1197" y="604"/>
                    </a:lnTo>
                    <a:lnTo>
                      <a:pt x="1206" y="604"/>
                    </a:lnTo>
                    <a:lnTo>
                      <a:pt x="1213" y="602"/>
                    </a:lnTo>
                    <a:lnTo>
                      <a:pt x="1224" y="607"/>
                    </a:lnTo>
                    <a:lnTo>
                      <a:pt x="1233" y="607"/>
                    </a:lnTo>
                    <a:lnTo>
                      <a:pt x="1242" y="609"/>
                    </a:lnTo>
                    <a:lnTo>
                      <a:pt x="1249" y="611"/>
                    </a:lnTo>
                    <a:lnTo>
                      <a:pt x="1260" y="614"/>
                    </a:lnTo>
                    <a:lnTo>
                      <a:pt x="1271" y="616"/>
                    </a:lnTo>
                    <a:lnTo>
                      <a:pt x="1284" y="618"/>
                    </a:lnTo>
                    <a:lnTo>
                      <a:pt x="1293" y="618"/>
                    </a:lnTo>
                    <a:lnTo>
                      <a:pt x="1302" y="623"/>
                    </a:lnTo>
                    <a:lnTo>
                      <a:pt x="1309" y="623"/>
                    </a:lnTo>
                    <a:lnTo>
                      <a:pt x="1309" y="618"/>
                    </a:lnTo>
                    <a:lnTo>
                      <a:pt x="1313" y="611"/>
                    </a:lnTo>
                    <a:lnTo>
                      <a:pt x="1318" y="602"/>
                    </a:lnTo>
                    <a:lnTo>
                      <a:pt x="1325" y="591"/>
                    </a:lnTo>
                    <a:lnTo>
                      <a:pt x="1329" y="577"/>
                    </a:lnTo>
                    <a:lnTo>
                      <a:pt x="1338" y="566"/>
                    </a:lnTo>
                    <a:lnTo>
                      <a:pt x="1345" y="554"/>
                    </a:lnTo>
                    <a:lnTo>
                      <a:pt x="1351" y="542"/>
                    </a:lnTo>
                    <a:lnTo>
                      <a:pt x="1360" y="538"/>
                    </a:lnTo>
                    <a:lnTo>
                      <a:pt x="1374" y="529"/>
                    </a:lnTo>
                    <a:lnTo>
                      <a:pt x="1385" y="515"/>
                    </a:lnTo>
                    <a:lnTo>
                      <a:pt x="1396" y="508"/>
                    </a:lnTo>
                    <a:lnTo>
                      <a:pt x="1400" y="497"/>
                    </a:lnTo>
                    <a:lnTo>
                      <a:pt x="1409" y="492"/>
                    </a:lnTo>
                    <a:lnTo>
                      <a:pt x="1414" y="483"/>
                    </a:lnTo>
                    <a:lnTo>
                      <a:pt x="1414" y="480"/>
                    </a:lnTo>
                    <a:lnTo>
                      <a:pt x="1414" y="478"/>
                    </a:lnTo>
                    <a:lnTo>
                      <a:pt x="1409" y="471"/>
                    </a:lnTo>
                    <a:lnTo>
                      <a:pt x="1407" y="464"/>
                    </a:lnTo>
                    <a:lnTo>
                      <a:pt x="1396" y="453"/>
                    </a:lnTo>
                    <a:lnTo>
                      <a:pt x="1380" y="441"/>
                    </a:lnTo>
                    <a:lnTo>
                      <a:pt x="1365" y="432"/>
                    </a:lnTo>
                    <a:lnTo>
                      <a:pt x="1342" y="423"/>
                    </a:lnTo>
                    <a:lnTo>
                      <a:pt x="1338" y="423"/>
                    </a:lnTo>
                    <a:lnTo>
                      <a:pt x="1331" y="418"/>
                    </a:lnTo>
                    <a:lnTo>
                      <a:pt x="1325" y="418"/>
                    </a:lnTo>
                    <a:lnTo>
                      <a:pt x="1318" y="416"/>
                    </a:lnTo>
                    <a:lnTo>
                      <a:pt x="1309" y="414"/>
                    </a:lnTo>
                    <a:lnTo>
                      <a:pt x="1302" y="409"/>
                    </a:lnTo>
                    <a:lnTo>
                      <a:pt x="1293" y="407"/>
                    </a:lnTo>
                    <a:lnTo>
                      <a:pt x="1284" y="407"/>
                    </a:lnTo>
                    <a:lnTo>
                      <a:pt x="1278" y="404"/>
                    </a:lnTo>
                    <a:lnTo>
                      <a:pt x="1266" y="402"/>
                    </a:lnTo>
                    <a:lnTo>
                      <a:pt x="1258" y="400"/>
                    </a:lnTo>
                    <a:lnTo>
                      <a:pt x="1249" y="400"/>
                    </a:lnTo>
                    <a:lnTo>
                      <a:pt x="1238" y="400"/>
                    </a:lnTo>
                    <a:lnTo>
                      <a:pt x="1231" y="397"/>
                    </a:lnTo>
                    <a:lnTo>
                      <a:pt x="1218" y="395"/>
                    </a:lnTo>
                    <a:lnTo>
                      <a:pt x="1209" y="391"/>
                    </a:lnTo>
                    <a:lnTo>
                      <a:pt x="1184" y="409"/>
                    </a:lnTo>
                    <a:lnTo>
                      <a:pt x="1093" y="388"/>
                    </a:lnTo>
                    <a:lnTo>
                      <a:pt x="1095" y="365"/>
                    </a:lnTo>
                    <a:lnTo>
                      <a:pt x="1104" y="365"/>
                    </a:lnTo>
                    <a:lnTo>
                      <a:pt x="1113" y="363"/>
                    </a:lnTo>
                    <a:lnTo>
                      <a:pt x="1113" y="356"/>
                    </a:lnTo>
                    <a:lnTo>
                      <a:pt x="1113" y="352"/>
                    </a:lnTo>
                    <a:lnTo>
                      <a:pt x="1108" y="349"/>
                    </a:lnTo>
                    <a:lnTo>
                      <a:pt x="1104" y="345"/>
                    </a:lnTo>
                    <a:lnTo>
                      <a:pt x="1102" y="345"/>
                    </a:lnTo>
                    <a:lnTo>
                      <a:pt x="1099" y="345"/>
                    </a:lnTo>
                    <a:lnTo>
                      <a:pt x="1093" y="345"/>
                    </a:lnTo>
                    <a:lnTo>
                      <a:pt x="1090" y="345"/>
                    </a:lnTo>
                    <a:lnTo>
                      <a:pt x="1084" y="301"/>
                    </a:lnTo>
                    <a:lnTo>
                      <a:pt x="1090" y="299"/>
                    </a:lnTo>
                    <a:lnTo>
                      <a:pt x="1095" y="299"/>
                    </a:lnTo>
                    <a:lnTo>
                      <a:pt x="1099" y="290"/>
                    </a:lnTo>
                    <a:lnTo>
                      <a:pt x="1099" y="285"/>
                    </a:lnTo>
                    <a:lnTo>
                      <a:pt x="1095" y="280"/>
                    </a:lnTo>
                    <a:lnTo>
                      <a:pt x="1093" y="276"/>
                    </a:lnTo>
                    <a:lnTo>
                      <a:pt x="1090" y="273"/>
                    </a:lnTo>
                    <a:lnTo>
                      <a:pt x="1088" y="271"/>
                    </a:lnTo>
                    <a:lnTo>
                      <a:pt x="1082" y="241"/>
                    </a:lnTo>
                    <a:lnTo>
                      <a:pt x="1079" y="241"/>
                    </a:lnTo>
                    <a:lnTo>
                      <a:pt x="1077" y="241"/>
                    </a:lnTo>
                    <a:lnTo>
                      <a:pt x="1075" y="241"/>
                    </a:lnTo>
                    <a:lnTo>
                      <a:pt x="1068" y="246"/>
                    </a:lnTo>
                    <a:lnTo>
                      <a:pt x="1066" y="253"/>
                    </a:lnTo>
                    <a:lnTo>
                      <a:pt x="1064" y="257"/>
                    </a:lnTo>
                    <a:lnTo>
                      <a:pt x="1059" y="269"/>
                    </a:lnTo>
                    <a:lnTo>
                      <a:pt x="1059" y="283"/>
                    </a:lnTo>
                    <a:lnTo>
                      <a:pt x="1059" y="301"/>
                    </a:lnTo>
                    <a:lnTo>
                      <a:pt x="1066" y="352"/>
                    </a:lnTo>
                    <a:lnTo>
                      <a:pt x="1055" y="361"/>
                    </a:lnTo>
                    <a:lnTo>
                      <a:pt x="1044" y="349"/>
                    </a:lnTo>
                    <a:lnTo>
                      <a:pt x="1046" y="335"/>
                    </a:lnTo>
                    <a:lnTo>
                      <a:pt x="1028" y="324"/>
                    </a:lnTo>
                    <a:lnTo>
                      <a:pt x="1023" y="306"/>
                    </a:lnTo>
                    <a:lnTo>
                      <a:pt x="1021" y="303"/>
                    </a:lnTo>
                    <a:lnTo>
                      <a:pt x="1019" y="303"/>
                    </a:lnTo>
                    <a:lnTo>
                      <a:pt x="1012" y="299"/>
                    </a:lnTo>
                    <a:lnTo>
                      <a:pt x="1006" y="294"/>
                    </a:lnTo>
                    <a:lnTo>
                      <a:pt x="999" y="301"/>
                    </a:lnTo>
                    <a:lnTo>
                      <a:pt x="997" y="303"/>
                    </a:lnTo>
                    <a:lnTo>
                      <a:pt x="992" y="306"/>
                    </a:lnTo>
                    <a:lnTo>
                      <a:pt x="992" y="308"/>
                    </a:lnTo>
                    <a:lnTo>
                      <a:pt x="937" y="310"/>
                    </a:lnTo>
                    <a:lnTo>
                      <a:pt x="919" y="308"/>
                    </a:lnTo>
                    <a:lnTo>
                      <a:pt x="916" y="308"/>
                    </a:lnTo>
                    <a:lnTo>
                      <a:pt x="914" y="310"/>
                    </a:lnTo>
                    <a:lnTo>
                      <a:pt x="905" y="315"/>
                    </a:lnTo>
                    <a:lnTo>
                      <a:pt x="910" y="326"/>
                    </a:lnTo>
                    <a:lnTo>
                      <a:pt x="807" y="303"/>
                    </a:lnTo>
                    <a:lnTo>
                      <a:pt x="803" y="264"/>
                    </a:lnTo>
                    <a:lnTo>
                      <a:pt x="807" y="234"/>
                    </a:lnTo>
                    <a:lnTo>
                      <a:pt x="803" y="227"/>
                    </a:lnTo>
                    <a:lnTo>
                      <a:pt x="803" y="211"/>
                    </a:lnTo>
                    <a:lnTo>
                      <a:pt x="803" y="209"/>
                    </a:lnTo>
                    <a:lnTo>
                      <a:pt x="798" y="204"/>
                    </a:lnTo>
                    <a:lnTo>
                      <a:pt x="798" y="197"/>
                    </a:lnTo>
                    <a:lnTo>
                      <a:pt x="791" y="197"/>
                    </a:lnTo>
                    <a:lnTo>
                      <a:pt x="783" y="197"/>
                    </a:lnTo>
                    <a:lnTo>
                      <a:pt x="783" y="202"/>
                    </a:lnTo>
                    <a:lnTo>
                      <a:pt x="780" y="202"/>
                    </a:lnTo>
                    <a:lnTo>
                      <a:pt x="776" y="204"/>
                    </a:lnTo>
                    <a:lnTo>
                      <a:pt x="774" y="207"/>
                    </a:lnTo>
                    <a:lnTo>
                      <a:pt x="771" y="211"/>
                    </a:lnTo>
                    <a:lnTo>
                      <a:pt x="771" y="216"/>
                    </a:lnTo>
                    <a:lnTo>
                      <a:pt x="774" y="225"/>
                    </a:lnTo>
                    <a:lnTo>
                      <a:pt x="776" y="230"/>
                    </a:lnTo>
                    <a:lnTo>
                      <a:pt x="776" y="232"/>
                    </a:lnTo>
                    <a:lnTo>
                      <a:pt x="783" y="232"/>
                    </a:lnTo>
                    <a:lnTo>
                      <a:pt x="783" y="246"/>
                    </a:lnTo>
                    <a:lnTo>
                      <a:pt x="780" y="273"/>
                    </a:lnTo>
                    <a:lnTo>
                      <a:pt x="787" y="306"/>
                    </a:lnTo>
                    <a:lnTo>
                      <a:pt x="771" y="301"/>
                    </a:lnTo>
                    <a:lnTo>
                      <a:pt x="771" y="294"/>
                    </a:lnTo>
                    <a:lnTo>
                      <a:pt x="767" y="294"/>
                    </a:lnTo>
                    <a:lnTo>
                      <a:pt x="763" y="287"/>
                    </a:lnTo>
                    <a:lnTo>
                      <a:pt x="760" y="283"/>
                    </a:lnTo>
                    <a:lnTo>
                      <a:pt x="756" y="280"/>
                    </a:lnTo>
                    <a:lnTo>
                      <a:pt x="740" y="273"/>
                    </a:lnTo>
                    <a:lnTo>
                      <a:pt x="738" y="269"/>
                    </a:lnTo>
                    <a:lnTo>
                      <a:pt x="727" y="264"/>
                    </a:lnTo>
                    <a:lnTo>
                      <a:pt x="725" y="262"/>
                    </a:lnTo>
                    <a:lnTo>
                      <a:pt x="722" y="255"/>
                    </a:lnTo>
                    <a:lnTo>
                      <a:pt x="716" y="250"/>
                    </a:lnTo>
                    <a:lnTo>
                      <a:pt x="716" y="248"/>
                    </a:lnTo>
                    <a:lnTo>
                      <a:pt x="714" y="248"/>
                    </a:lnTo>
                    <a:lnTo>
                      <a:pt x="709" y="248"/>
                    </a:lnTo>
                    <a:lnTo>
                      <a:pt x="700" y="248"/>
                    </a:lnTo>
                    <a:lnTo>
                      <a:pt x="700" y="250"/>
                    </a:lnTo>
                    <a:lnTo>
                      <a:pt x="696" y="253"/>
                    </a:lnTo>
                    <a:lnTo>
                      <a:pt x="403" y="188"/>
                    </a:lnTo>
                    <a:lnTo>
                      <a:pt x="390" y="115"/>
                    </a:lnTo>
                    <a:lnTo>
                      <a:pt x="370" y="110"/>
                    </a:lnTo>
                    <a:lnTo>
                      <a:pt x="368" y="92"/>
                    </a:lnTo>
                    <a:lnTo>
                      <a:pt x="299" y="73"/>
                    </a:lnTo>
                    <a:lnTo>
                      <a:pt x="285" y="18"/>
                    </a:lnTo>
                    <a:lnTo>
                      <a:pt x="281" y="14"/>
                    </a:lnTo>
                    <a:lnTo>
                      <a:pt x="276" y="7"/>
                    </a:lnTo>
                    <a:lnTo>
                      <a:pt x="272" y="9"/>
                    </a:lnTo>
                    <a:lnTo>
                      <a:pt x="272" y="23"/>
                    </a:lnTo>
                    <a:lnTo>
                      <a:pt x="272" y="46"/>
                    </a:lnTo>
                    <a:lnTo>
                      <a:pt x="276" y="64"/>
                    </a:lnTo>
                    <a:lnTo>
                      <a:pt x="276" y="76"/>
                    </a:lnTo>
                    <a:lnTo>
                      <a:pt x="259" y="73"/>
                    </a:lnTo>
                    <a:lnTo>
                      <a:pt x="254" y="37"/>
                    </a:lnTo>
                    <a:lnTo>
                      <a:pt x="236" y="21"/>
                    </a:lnTo>
                    <a:lnTo>
                      <a:pt x="254" y="9"/>
                    </a:lnTo>
                    <a:lnTo>
                      <a:pt x="252" y="0"/>
                    </a:lnTo>
                    <a:lnTo>
                      <a:pt x="194" y="7"/>
                    </a:lnTo>
                    <a:lnTo>
                      <a:pt x="198" y="23"/>
                    </a:lnTo>
                    <a:lnTo>
                      <a:pt x="214" y="25"/>
                    </a:lnTo>
                    <a:lnTo>
                      <a:pt x="214" y="41"/>
                    </a:lnTo>
                    <a:lnTo>
                      <a:pt x="214" y="39"/>
                    </a:lnTo>
                    <a:lnTo>
                      <a:pt x="205" y="37"/>
                    </a:lnTo>
                    <a:lnTo>
                      <a:pt x="198" y="37"/>
                    </a:lnTo>
                    <a:lnTo>
                      <a:pt x="189" y="37"/>
                    </a:lnTo>
                    <a:lnTo>
                      <a:pt x="178" y="37"/>
                    </a:lnTo>
                    <a:lnTo>
                      <a:pt x="167" y="39"/>
                    </a:lnTo>
                    <a:lnTo>
                      <a:pt x="158" y="41"/>
                    </a:lnTo>
                    <a:lnTo>
                      <a:pt x="152" y="43"/>
                    </a:lnTo>
                    <a:lnTo>
                      <a:pt x="154" y="46"/>
                    </a:lnTo>
                    <a:lnTo>
                      <a:pt x="154" y="53"/>
                    </a:lnTo>
                    <a:lnTo>
                      <a:pt x="152" y="73"/>
                    </a:lnTo>
                    <a:lnTo>
                      <a:pt x="69" y="92"/>
                    </a:lnTo>
                    <a:lnTo>
                      <a:pt x="69" y="80"/>
                    </a:lnTo>
                    <a:lnTo>
                      <a:pt x="69" y="76"/>
                    </a:lnTo>
                    <a:lnTo>
                      <a:pt x="71" y="64"/>
                    </a:lnTo>
                    <a:lnTo>
                      <a:pt x="65" y="48"/>
                    </a:lnTo>
                    <a:lnTo>
                      <a:pt x="60" y="43"/>
                    </a:lnTo>
                    <a:lnTo>
                      <a:pt x="58" y="43"/>
                    </a:lnTo>
                    <a:lnTo>
                      <a:pt x="51" y="46"/>
                    </a:lnTo>
                    <a:lnTo>
                      <a:pt x="49" y="46"/>
                    </a:lnTo>
                    <a:lnTo>
                      <a:pt x="45" y="53"/>
                    </a:lnTo>
                    <a:lnTo>
                      <a:pt x="45" y="55"/>
                    </a:lnTo>
                    <a:lnTo>
                      <a:pt x="40" y="59"/>
                    </a:lnTo>
                    <a:lnTo>
                      <a:pt x="40" y="62"/>
                    </a:lnTo>
                    <a:lnTo>
                      <a:pt x="45" y="85"/>
                    </a:lnTo>
                    <a:lnTo>
                      <a:pt x="53" y="90"/>
                    </a:lnTo>
                    <a:lnTo>
                      <a:pt x="60" y="117"/>
                    </a:lnTo>
                    <a:lnTo>
                      <a:pt x="18" y="115"/>
                    </a:lnTo>
                    <a:lnTo>
                      <a:pt x="18" y="135"/>
                    </a:lnTo>
                    <a:lnTo>
                      <a:pt x="40" y="147"/>
                    </a:lnTo>
                    <a:lnTo>
                      <a:pt x="38" y="154"/>
                    </a:lnTo>
                    <a:lnTo>
                      <a:pt x="11" y="156"/>
                    </a:lnTo>
                    <a:lnTo>
                      <a:pt x="11" y="188"/>
                    </a:lnTo>
                    <a:lnTo>
                      <a:pt x="0" y="19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4" name="Freeform 957"/>
              <p:cNvSpPr>
                <a:spLocks/>
              </p:cNvSpPr>
              <p:nvPr/>
            </p:nvSpPr>
            <p:spPr bwMode="auto">
              <a:xfrm>
                <a:off x="-3948485" y="3808562"/>
                <a:ext cx="350837" cy="311150"/>
              </a:xfrm>
              <a:custGeom>
                <a:avLst/>
                <a:gdLst>
                  <a:gd name="T0" fmla="*/ 0 w 221"/>
                  <a:gd name="T1" fmla="*/ 124 h 196"/>
                  <a:gd name="T2" fmla="*/ 7 w 221"/>
                  <a:gd name="T3" fmla="*/ 124 h 196"/>
                  <a:gd name="T4" fmla="*/ 7 w 221"/>
                  <a:gd name="T5" fmla="*/ 129 h 196"/>
                  <a:gd name="T6" fmla="*/ 7 w 221"/>
                  <a:gd name="T7" fmla="*/ 131 h 196"/>
                  <a:gd name="T8" fmla="*/ 14 w 221"/>
                  <a:gd name="T9" fmla="*/ 136 h 196"/>
                  <a:gd name="T10" fmla="*/ 23 w 221"/>
                  <a:gd name="T11" fmla="*/ 141 h 196"/>
                  <a:gd name="T12" fmla="*/ 30 w 221"/>
                  <a:gd name="T13" fmla="*/ 150 h 196"/>
                  <a:gd name="T14" fmla="*/ 36 w 221"/>
                  <a:gd name="T15" fmla="*/ 152 h 196"/>
                  <a:gd name="T16" fmla="*/ 47 w 221"/>
                  <a:gd name="T17" fmla="*/ 159 h 196"/>
                  <a:gd name="T18" fmla="*/ 58 w 221"/>
                  <a:gd name="T19" fmla="*/ 164 h 196"/>
                  <a:gd name="T20" fmla="*/ 70 w 221"/>
                  <a:gd name="T21" fmla="*/ 173 h 196"/>
                  <a:gd name="T22" fmla="*/ 81 w 221"/>
                  <a:gd name="T23" fmla="*/ 177 h 196"/>
                  <a:gd name="T24" fmla="*/ 92 w 221"/>
                  <a:gd name="T25" fmla="*/ 184 h 196"/>
                  <a:gd name="T26" fmla="*/ 103 w 221"/>
                  <a:gd name="T27" fmla="*/ 189 h 196"/>
                  <a:gd name="T28" fmla="*/ 114 w 221"/>
                  <a:gd name="T29" fmla="*/ 191 h 196"/>
                  <a:gd name="T30" fmla="*/ 128 w 221"/>
                  <a:gd name="T31" fmla="*/ 193 h 196"/>
                  <a:gd name="T32" fmla="*/ 139 w 221"/>
                  <a:gd name="T33" fmla="*/ 196 h 196"/>
                  <a:gd name="T34" fmla="*/ 132 w 221"/>
                  <a:gd name="T35" fmla="*/ 102 h 196"/>
                  <a:gd name="T36" fmla="*/ 159 w 221"/>
                  <a:gd name="T37" fmla="*/ 86 h 196"/>
                  <a:gd name="T38" fmla="*/ 159 w 221"/>
                  <a:gd name="T39" fmla="*/ 58 h 196"/>
                  <a:gd name="T40" fmla="*/ 221 w 221"/>
                  <a:gd name="T41" fmla="*/ 39 h 196"/>
                  <a:gd name="T42" fmla="*/ 214 w 221"/>
                  <a:gd name="T43" fmla="*/ 0 h 196"/>
                  <a:gd name="T44" fmla="*/ 210 w 221"/>
                  <a:gd name="T45" fmla="*/ 3 h 196"/>
                  <a:gd name="T46" fmla="*/ 210 w 221"/>
                  <a:gd name="T47" fmla="*/ 30 h 196"/>
                  <a:gd name="T48" fmla="*/ 204 w 221"/>
                  <a:gd name="T49" fmla="*/ 30 h 196"/>
                  <a:gd name="T50" fmla="*/ 201 w 221"/>
                  <a:gd name="T51" fmla="*/ 35 h 196"/>
                  <a:gd name="T52" fmla="*/ 197 w 221"/>
                  <a:gd name="T53" fmla="*/ 37 h 196"/>
                  <a:gd name="T54" fmla="*/ 188 w 221"/>
                  <a:gd name="T55" fmla="*/ 37 h 196"/>
                  <a:gd name="T56" fmla="*/ 186 w 221"/>
                  <a:gd name="T57" fmla="*/ 39 h 196"/>
                  <a:gd name="T58" fmla="*/ 179 w 221"/>
                  <a:gd name="T59" fmla="*/ 39 h 196"/>
                  <a:gd name="T60" fmla="*/ 168 w 221"/>
                  <a:gd name="T61" fmla="*/ 39 h 196"/>
                  <a:gd name="T62" fmla="*/ 163 w 221"/>
                  <a:gd name="T63" fmla="*/ 37 h 196"/>
                  <a:gd name="T64" fmla="*/ 154 w 221"/>
                  <a:gd name="T65" fmla="*/ 37 h 196"/>
                  <a:gd name="T66" fmla="*/ 150 w 221"/>
                  <a:gd name="T67" fmla="*/ 35 h 196"/>
                  <a:gd name="T68" fmla="*/ 145 w 221"/>
                  <a:gd name="T69" fmla="*/ 30 h 196"/>
                  <a:gd name="T70" fmla="*/ 141 w 221"/>
                  <a:gd name="T71" fmla="*/ 30 h 196"/>
                  <a:gd name="T72" fmla="*/ 141 w 221"/>
                  <a:gd name="T73" fmla="*/ 26 h 196"/>
                  <a:gd name="T74" fmla="*/ 139 w 221"/>
                  <a:gd name="T75" fmla="*/ 5 h 196"/>
                  <a:gd name="T76" fmla="*/ 58 w 221"/>
                  <a:gd name="T77" fmla="*/ 26 h 196"/>
                  <a:gd name="T78" fmla="*/ 54 w 221"/>
                  <a:gd name="T79" fmla="*/ 26 h 196"/>
                  <a:gd name="T80" fmla="*/ 54 w 221"/>
                  <a:gd name="T81" fmla="*/ 12 h 196"/>
                  <a:gd name="T82" fmla="*/ 45 w 221"/>
                  <a:gd name="T83" fmla="*/ 17 h 196"/>
                  <a:gd name="T84" fmla="*/ 47 w 221"/>
                  <a:gd name="T85" fmla="*/ 46 h 196"/>
                  <a:gd name="T86" fmla="*/ 12 w 221"/>
                  <a:gd name="T87" fmla="*/ 46 h 196"/>
                  <a:gd name="T88" fmla="*/ 12 w 221"/>
                  <a:gd name="T89" fmla="*/ 60 h 196"/>
                  <a:gd name="T90" fmla="*/ 30 w 221"/>
                  <a:gd name="T91" fmla="*/ 74 h 196"/>
                  <a:gd name="T92" fmla="*/ 23 w 221"/>
                  <a:gd name="T93" fmla="*/ 86 h 196"/>
                  <a:gd name="T94" fmla="*/ 3 w 221"/>
                  <a:gd name="T95" fmla="*/ 88 h 196"/>
                  <a:gd name="T96" fmla="*/ 0 w 221"/>
                  <a:gd name="T97" fmla="*/ 118 h 196"/>
                  <a:gd name="T98" fmla="*/ 0 w 221"/>
                  <a:gd name="T99"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1" h="196">
                    <a:moveTo>
                      <a:pt x="0" y="124"/>
                    </a:moveTo>
                    <a:lnTo>
                      <a:pt x="7" y="124"/>
                    </a:lnTo>
                    <a:lnTo>
                      <a:pt x="7" y="129"/>
                    </a:lnTo>
                    <a:lnTo>
                      <a:pt x="7" y="131"/>
                    </a:lnTo>
                    <a:lnTo>
                      <a:pt x="14" y="136"/>
                    </a:lnTo>
                    <a:lnTo>
                      <a:pt x="23" y="141"/>
                    </a:lnTo>
                    <a:lnTo>
                      <a:pt x="30" y="150"/>
                    </a:lnTo>
                    <a:lnTo>
                      <a:pt x="36" y="152"/>
                    </a:lnTo>
                    <a:lnTo>
                      <a:pt x="47" y="159"/>
                    </a:lnTo>
                    <a:lnTo>
                      <a:pt x="58" y="164"/>
                    </a:lnTo>
                    <a:lnTo>
                      <a:pt x="70" y="173"/>
                    </a:lnTo>
                    <a:lnTo>
                      <a:pt x="81" y="177"/>
                    </a:lnTo>
                    <a:lnTo>
                      <a:pt x="92" y="184"/>
                    </a:lnTo>
                    <a:lnTo>
                      <a:pt x="103" y="189"/>
                    </a:lnTo>
                    <a:lnTo>
                      <a:pt x="114" y="191"/>
                    </a:lnTo>
                    <a:lnTo>
                      <a:pt x="128" y="193"/>
                    </a:lnTo>
                    <a:lnTo>
                      <a:pt x="139" y="196"/>
                    </a:lnTo>
                    <a:lnTo>
                      <a:pt x="132" y="102"/>
                    </a:lnTo>
                    <a:lnTo>
                      <a:pt x="159" y="86"/>
                    </a:lnTo>
                    <a:lnTo>
                      <a:pt x="159" y="58"/>
                    </a:lnTo>
                    <a:lnTo>
                      <a:pt x="221" y="39"/>
                    </a:lnTo>
                    <a:lnTo>
                      <a:pt x="214" y="0"/>
                    </a:lnTo>
                    <a:lnTo>
                      <a:pt x="210" y="3"/>
                    </a:lnTo>
                    <a:lnTo>
                      <a:pt x="210" y="30"/>
                    </a:lnTo>
                    <a:lnTo>
                      <a:pt x="204" y="30"/>
                    </a:lnTo>
                    <a:lnTo>
                      <a:pt x="201" y="35"/>
                    </a:lnTo>
                    <a:lnTo>
                      <a:pt x="197" y="37"/>
                    </a:lnTo>
                    <a:lnTo>
                      <a:pt x="188" y="37"/>
                    </a:lnTo>
                    <a:lnTo>
                      <a:pt x="186" y="39"/>
                    </a:lnTo>
                    <a:lnTo>
                      <a:pt x="179" y="39"/>
                    </a:lnTo>
                    <a:lnTo>
                      <a:pt x="168" y="39"/>
                    </a:lnTo>
                    <a:lnTo>
                      <a:pt x="163" y="37"/>
                    </a:lnTo>
                    <a:lnTo>
                      <a:pt x="154" y="37"/>
                    </a:lnTo>
                    <a:lnTo>
                      <a:pt x="150" y="35"/>
                    </a:lnTo>
                    <a:lnTo>
                      <a:pt x="145" y="30"/>
                    </a:lnTo>
                    <a:lnTo>
                      <a:pt x="141" y="30"/>
                    </a:lnTo>
                    <a:lnTo>
                      <a:pt x="141" y="26"/>
                    </a:lnTo>
                    <a:lnTo>
                      <a:pt x="139" y="5"/>
                    </a:lnTo>
                    <a:lnTo>
                      <a:pt x="58" y="26"/>
                    </a:lnTo>
                    <a:lnTo>
                      <a:pt x="54" y="26"/>
                    </a:lnTo>
                    <a:lnTo>
                      <a:pt x="54" y="12"/>
                    </a:lnTo>
                    <a:lnTo>
                      <a:pt x="45" y="17"/>
                    </a:lnTo>
                    <a:lnTo>
                      <a:pt x="47" y="46"/>
                    </a:lnTo>
                    <a:lnTo>
                      <a:pt x="12" y="46"/>
                    </a:lnTo>
                    <a:lnTo>
                      <a:pt x="12" y="60"/>
                    </a:lnTo>
                    <a:lnTo>
                      <a:pt x="30" y="74"/>
                    </a:lnTo>
                    <a:lnTo>
                      <a:pt x="23" y="86"/>
                    </a:lnTo>
                    <a:lnTo>
                      <a:pt x="3" y="88"/>
                    </a:lnTo>
                    <a:lnTo>
                      <a:pt x="0" y="118"/>
                    </a:lnTo>
                    <a:lnTo>
                      <a:pt x="0"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5" name="Freeform 958"/>
              <p:cNvSpPr>
                <a:spLocks/>
              </p:cNvSpPr>
              <p:nvPr/>
            </p:nvSpPr>
            <p:spPr bwMode="auto">
              <a:xfrm>
                <a:off x="-3900860" y="3765699"/>
                <a:ext cx="38100" cy="61913"/>
              </a:xfrm>
              <a:custGeom>
                <a:avLst/>
                <a:gdLst>
                  <a:gd name="T0" fmla="*/ 0 w 24"/>
                  <a:gd name="T1" fmla="*/ 34 h 39"/>
                  <a:gd name="T2" fmla="*/ 2 w 24"/>
                  <a:gd name="T3" fmla="*/ 34 h 39"/>
                  <a:gd name="T4" fmla="*/ 6 w 24"/>
                  <a:gd name="T5" fmla="*/ 39 h 39"/>
                  <a:gd name="T6" fmla="*/ 15 w 24"/>
                  <a:gd name="T7" fmla="*/ 39 h 39"/>
                  <a:gd name="T8" fmla="*/ 24 w 24"/>
                  <a:gd name="T9" fmla="*/ 37 h 39"/>
                  <a:gd name="T10" fmla="*/ 20 w 24"/>
                  <a:gd name="T11" fmla="*/ 30 h 39"/>
                  <a:gd name="T12" fmla="*/ 20 w 24"/>
                  <a:gd name="T13" fmla="*/ 25 h 39"/>
                  <a:gd name="T14" fmla="*/ 20 w 24"/>
                  <a:gd name="T15" fmla="*/ 11 h 39"/>
                  <a:gd name="T16" fmla="*/ 15 w 24"/>
                  <a:gd name="T17" fmla="*/ 2 h 39"/>
                  <a:gd name="T18" fmla="*/ 13 w 24"/>
                  <a:gd name="T19" fmla="*/ 0 h 39"/>
                  <a:gd name="T20" fmla="*/ 6 w 24"/>
                  <a:gd name="T21" fmla="*/ 2 h 39"/>
                  <a:gd name="T22" fmla="*/ 4 w 24"/>
                  <a:gd name="T23" fmla="*/ 2 h 39"/>
                  <a:gd name="T24" fmla="*/ 0 w 24"/>
                  <a:gd name="T25" fmla="*/ 11 h 39"/>
                  <a:gd name="T26" fmla="*/ 0 w 24"/>
                  <a:gd name="T27" fmla="*/ 16 h 39"/>
                  <a:gd name="T28" fmla="*/ 0 w 24"/>
                  <a:gd name="T29" fmla="*/ 18 h 39"/>
                  <a:gd name="T30" fmla="*/ 0 w 24"/>
                  <a:gd name="T31"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39">
                    <a:moveTo>
                      <a:pt x="0" y="34"/>
                    </a:moveTo>
                    <a:lnTo>
                      <a:pt x="2" y="34"/>
                    </a:lnTo>
                    <a:lnTo>
                      <a:pt x="6" y="39"/>
                    </a:lnTo>
                    <a:lnTo>
                      <a:pt x="15" y="39"/>
                    </a:lnTo>
                    <a:lnTo>
                      <a:pt x="24" y="37"/>
                    </a:lnTo>
                    <a:lnTo>
                      <a:pt x="20" y="30"/>
                    </a:lnTo>
                    <a:lnTo>
                      <a:pt x="20" y="25"/>
                    </a:lnTo>
                    <a:lnTo>
                      <a:pt x="20" y="11"/>
                    </a:lnTo>
                    <a:lnTo>
                      <a:pt x="15" y="2"/>
                    </a:lnTo>
                    <a:lnTo>
                      <a:pt x="13" y="0"/>
                    </a:lnTo>
                    <a:lnTo>
                      <a:pt x="6" y="2"/>
                    </a:lnTo>
                    <a:lnTo>
                      <a:pt x="4" y="2"/>
                    </a:lnTo>
                    <a:lnTo>
                      <a:pt x="0" y="11"/>
                    </a:lnTo>
                    <a:lnTo>
                      <a:pt x="0" y="16"/>
                    </a:lnTo>
                    <a:lnTo>
                      <a:pt x="0" y="18"/>
                    </a:lnTo>
                    <a:lnTo>
                      <a:pt x="0"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6" name="Freeform 959"/>
              <p:cNvSpPr>
                <a:spLocks/>
              </p:cNvSpPr>
              <p:nvPr/>
            </p:nvSpPr>
            <p:spPr bwMode="auto">
              <a:xfrm>
                <a:off x="-3724647" y="3765699"/>
                <a:ext cx="100012" cy="73025"/>
              </a:xfrm>
              <a:custGeom>
                <a:avLst/>
                <a:gdLst>
                  <a:gd name="T0" fmla="*/ 4 w 63"/>
                  <a:gd name="T1" fmla="*/ 9 h 46"/>
                  <a:gd name="T2" fmla="*/ 0 w 63"/>
                  <a:gd name="T3" fmla="*/ 37 h 46"/>
                  <a:gd name="T4" fmla="*/ 4 w 63"/>
                  <a:gd name="T5" fmla="*/ 37 h 46"/>
                  <a:gd name="T6" fmla="*/ 9 w 63"/>
                  <a:gd name="T7" fmla="*/ 37 h 46"/>
                  <a:gd name="T8" fmla="*/ 13 w 63"/>
                  <a:gd name="T9" fmla="*/ 39 h 46"/>
                  <a:gd name="T10" fmla="*/ 18 w 63"/>
                  <a:gd name="T11" fmla="*/ 46 h 46"/>
                  <a:gd name="T12" fmla="*/ 25 w 63"/>
                  <a:gd name="T13" fmla="*/ 46 h 46"/>
                  <a:gd name="T14" fmla="*/ 33 w 63"/>
                  <a:gd name="T15" fmla="*/ 46 h 46"/>
                  <a:gd name="T16" fmla="*/ 38 w 63"/>
                  <a:gd name="T17" fmla="*/ 46 h 46"/>
                  <a:gd name="T18" fmla="*/ 47 w 63"/>
                  <a:gd name="T19" fmla="*/ 37 h 46"/>
                  <a:gd name="T20" fmla="*/ 51 w 63"/>
                  <a:gd name="T21" fmla="*/ 37 h 46"/>
                  <a:gd name="T22" fmla="*/ 51 w 63"/>
                  <a:gd name="T23" fmla="*/ 34 h 46"/>
                  <a:gd name="T24" fmla="*/ 60 w 63"/>
                  <a:gd name="T25" fmla="*/ 32 h 46"/>
                  <a:gd name="T26" fmla="*/ 63 w 63"/>
                  <a:gd name="T27" fmla="*/ 25 h 46"/>
                  <a:gd name="T28" fmla="*/ 63 w 63"/>
                  <a:gd name="T29" fmla="*/ 16 h 46"/>
                  <a:gd name="T30" fmla="*/ 60 w 63"/>
                  <a:gd name="T31" fmla="*/ 7 h 46"/>
                  <a:gd name="T32" fmla="*/ 60 w 63"/>
                  <a:gd name="T33" fmla="*/ 0 h 46"/>
                  <a:gd name="T34" fmla="*/ 58 w 63"/>
                  <a:gd name="T35" fmla="*/ 2 h 46"/>
                  <a:gd name="T36" fmla="*/ 51 w 63"/>
                  <a:gd name="T37" fmla="*/ 2 h 46"/>
                  <a:gd name="T38" fmla="*/ 45 w 63"/>
                  <a:gd name="T39" fmla="*/ 7 h 46"/>
                  <a:gd name="T40" fmla="*/ 42 w 63"/>
                  <a:gd name="T41" fmla="*/ 7 h 46"/>
                  <a:gd name="T42" fmla="*/ 36 w 63"/>
                  <a:gd name="T43" fmla="*/ 9 h 46"/>
                  <a:gd name="T44" fmla="*/ 31 w 63"/>
                  <a:gd name="T45" fmla="*/ 9 h 46"/>
                  <a:gd name="T46" fmla="*/ 27 w 63"/>
                  <a:gd name="T47" fmla="*/ 9 h 46"/>
                  <a:gd name="T48" fmla="*/ 22 w 63"/>
                  <a:gd name="T49" fmla="*/ 9 h 46"/>
                  <a:gd name="T50" fmla="*/ 13 w 63"/>
                  <a:gd name="T51" fmla="*/ 9 h 46"/>
                  <a:gd name="T52" fmla="*/ 11 w 63"/>
                  <a:gd name="T53" fmla="*/ 7 h 46"/>
                  <a:gd name="T54" fmla="*/ 4 w 63"/>
                  <a:gd name="T55" fmla="*/ 9 h 46"/>
                  <a:gd name="T56" fmla="*/ 2 w 63"/>
                  <a:gd name="T57" fmla="*/ 7 h 46"/>
                  <a:gd name="T58" fmla="*/ 4 w 63"/>
                  <a:gd name="T59" fmla="*/ 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46">
                    <a:moveTo>
                      <a:pt x="4" y="9"/>
                    </a:moveTo>
                    <a:lnTo>
                      <a:pt x="0" y="37"/>
                    </a:lnTo>
                    <a:lnTo>
                      <a:pt x="4" y="37"/>
                    </a:lnTo>
                    <a:lnTo>
                      <a:pt x="9" y="37"/>
                    </a:lnTo>
                    <a:lnTo>
                      <a:pt x="13" y="39"/>
                    </a:lnTo>
                    <a:lnTo>
                      <a:pt x="18" y="46"/>
                    </a:lnTo>
                    <a:lnTo>
                      <a:pt x="25" y="46"/>
                    </a:lnTo>
                    <a:lnTo>
                      <a:pt x="33" y="46"/>
                    </a:lnTo>
                    <a:lnTo>
                      <a:pt x="38" y="46"/>
                    </a:lnTo>
                    <a:lnTo>
                      <a:pt x="47" y="37"/>
                    </a:lnTo>
                    <a:lnTo>
                      <a:pt x="51" y="37"/>
                    </a:lnTo>
                    <a:lnTo>
                      <a:pt x="51" y="34"/>
                    </a:lnTo>
                    <a:lnTo>
                      <a:pt x="60" y="32"/>
                    </a:lnTo>
                    <a:lnTo>
                      <a:pt x="63" y="25"/>
                    </a:lnTo>
                    <a:lnTo>
                      <a:pt x="63" y="16"/>
                    </a:lnTo>
                    <a:lnTo>
                      <a:pt x="60" y="7"/>
                    </a:lnTo>
                    <a:lnTo>
                      <a:pt x="60" y="0"/>
                    </a:lnTo>
                    <a:lnTo>
                      <a:pt x="58" y="2"/>
                    </a:lnTo>
                    <a:lnTo>
                      <a:pt x="51" y="2"/>
                    </a:lnTo>
                    <a:lnTo>
                      <a:pt x="45" y="7"/>
                    </a:lnTo>
                    <a:lnTo>
                      <a:pt x="42" y="7"/>
                    </a:lnTo>
                    <a:lnTo>
                      <a:pt x="36" y="9"/>
                    </a:lnTo>
                    <a:lnTo>
                      <a:pt x="31" y="9"/>
                    </a:lnTo>
                    <a:lnTo>
                      <a:pt x="27" y="9"/>
                    </a:lnTo>
                    <a:lnTo>
                      <a:pt x="22" y="9"/>
                    </a:lnTo>
                    <a:lnTo>
                      <a:pt x="13" y="9"/>
                    </a:lnTo>
                    <a:lnTo>
                      <a:pt x="11" y="7"/>
                    </a:lnTo>
                    <a:lnTo>
                      <a:pt x="4" y="9"/>
                    </a:lnTo>
                    <a:lnTo>
                      <a:pt x="2" y="7"/>
                    </a:lnTo>
                    <a:lnTo>
                      <a:pt x="4"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7" name="Freeform 960"/>
              <p:cNvSpPr>
                <a:spLocks/>
              </p:cNvSpPr>
              <p:nvPr/>
            </p:nvSpPr>
            <p:spPr bwMode="auto">
              <a:xfrm>
                <a:off x="-3618285" y="3729187"/>
                <a:ext cx="46037" cy="65088"/>
              </a:xfrm>
              <a:custGeom>
                <a:avLst/>
                <a:gdLst>
                  <a:gd name="T0" fmla="*/ 6 w 29"/>
                  <a:gd name="T1" fmla="*/ 0 h 41"/>
                  <a:gd name="T2" fmla="*/ 11 w 29"/>
                  <a:gd name="T3" fmla="*/ 4 h 41"/>
                  <a:gd name="T4" fmla="*/ 29 w 29"/>
                  <a:gd name="T5" fmla="*/ 14 h 41"/>
                  <a:gd name="T6" fmla="*/ 29 w 29"/>
                  <a:gd name="T7" fmla="*/ 16 h 41"/>
                  <a:gd name="T8" fmla="*/ 13 w 29"/>
                  <a:gd name="T9" fmla="*/ 18 h 41"/>
                  <a:gd name="T10" fmla="*/ 6 w 29"/>
                  <a:gd name="T11" fmla="*/ 23 h 41"/>
                  <a:gd name="T12" fmla="*/ 6 w 29"/>
                  <a:gd name="T13" fmla="*/ 25 h 41"/>
                  <a:gd name="T14" fmla="*/ 6 w 29"/>
                  <a:gd name="T15" fmla="*/ 30 h 41"/>
                  <a:gd name="T16" fmla="*/ 6 w 29"/>
                  <a:gd name="T17" fmla="*/ 36 h 41"/>
                  <a:gd name="T18" fmla="*/ 6 w 29"/>
                  <a:gd name="T19" fmla="*/ 39 h 41"/>
                  <a:gd name="T20" fmla="*/ 6 w 29"/>
                  <a:gd name="T21" fmla="*/ 41 h 41"/>
                  <a:gd name="T22" fmla="*/ 4 w 29"/>
                  <a:gd name="T23" fmla="*/ 41 h 41"/>
                  <a:gd name="T24" fmla="*/ 0 w 29"/>
                  <a:gd name="T25" fmla="*/ 2 h 41"/>
                  <a:gd name="T26" fmla="*/ 6 w 29"/>
                  <a:gd name="T2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41">
                    <a:moveTo>
                      <a:pt x="6" y="0"/>
                    </a:moveTo>
                    <a:lnTo>
                      <a:pt x="11" y="4"/>
                    </a:lnTo>
                    <a:lnTo>
                      <a:pt x="29" y="14"/>
                    </a:lnTo>
                    <a:lnTo>
                      <a:pt x="29" y="16"/>
                    </a:lnTo>
                    <a:lnTo>
                      <a:pt x="13" y="18"/>
                    </a:lnTo>
                    <a:lnTo>
                      <a:pt x="6" y="23"/>
                    </a:lnTo>
                    <a:lnTo>
                      <a:pt x="6" y="25"/>
                    </a:lnTo>
                    <a:lnTo>
                      <a:pt x="6" y="30"/>
                    </a:lnTo>
                    <a:lnTo>
                      <a:pt x="6" y="36"/>
                    </a:lnTo>
                    <a:lnTo>
                      <a:pt x="6" y="39"/>
                    </a:lnTo>
                    <a:lnTo>
                      <a:pt x="6" y="41"/>
                    </a:lnTo>
                    <a:lnTo>
                      <a:pt x="4" y="41"/>
                    </a:lnTo>
                    <a:lnTo>
                      <a:pt x="0" y="2"/>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8" name="Freeform 961"/>
              <p:cNvSpPr>
                <a:spLocks/>
              </p:cNvSpPr>
              <p:nvPr/>
            </p:nvSpPr>
            <p:spPr bwMode="auto">
              <a:xfrm>
                <a:off x="-3600822" y="3765699"/>
                <a:ext cx="31750" cy="47625"/>
              </a:xfrm>
              <a:custGeom>
                <a:avLst/>
                <a:gdLst>
                  <a:gd name="T0" fmla="*/ 2 w 20"/>
                  <a:gd name="T1" fmla="*/ 30 h 30"/>
                  <a:gd name="T2" fmla="*/ 2 w 20"/>
                  <a:gd name="T3" fmla="*/ 23 h 30"/>
                  <a:gd name="T4" fmla="*/ 2 w 20"/>
                  <a:gd name="T5" fmla="*/ 16 h 30"/>
                  <a:gd name="T6" fmla="*/ 0 w 20"/>
                  <a:gd name="T7" fmla="*/ 7 h 30"/>
                  <a:gd name="T8" fmla="*/ 5 w 20"/>
                  <a:gd name="T9" fmla="*/ 2 h 30"/>
                  <a:gd name="T10" fmla="*/ 7 w 20"/>
                  <a:gd name="T11" fmla="*/ 2 h 30"/>
                  <a:gd name="T12" fmla="*/ 9 w 20"/>
                  <a:gd name="T13" fmla="*/ 0 h 30"/>
                  <a:gd name="T14" fmla="*/ 16 w 20"/>
                  <a:gd name="T15" fmla="*/ 0 h 30"/>
                  <a:gd name="T16" fmla="*/ 20 w 20"/>
                  <a:gd name="T17" fmla="*/ 30 h 30"/>
                  <a:gd name="T18" fmla="*/ 18 w 20"/>
                  <a:gd name="T19" fmla="*/ 30 h 30"/>
                  <a:gd name="T20" fmla="*/ 13 w 20"/>
                  <a:gd name="T21" fmla="*/ 30 h 30"/>
                  <a:gd name="T22" fmla="*/ 7 w 20"/>
                  <a:gd name="T23" fmla="*/ 30 h 30"/>
                  <a:gd name="T24" fmla="*/ 2 w 2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30">
                    <a:moveTo>
                      <a:pt x="2" y="30"/>
                    </a:moveTo>
                    <a:lnTo>
                      <a:pt x="2" y="23"/>
                    </a:lnTo>
                    <a:lnTo>
                      <a:pt x="2" y="16"/>
                    </a:lnTo>
                    <a:lnTo>
                      <a:pt x="0" y="7"/>
                    </a:lnTo>
                    <a:lnTo>
                      <a:pt x="5" y="2"/>
                    </a:lnTo>
                    <a:lnTo>
                      <a:pt x="7" y="2"/>
                    </a:lnTo>
                    <a:lnTo>
                      <a:pt x="9" y="0"/>
                    </a:lnTo>
                    <a:lnTo>
                      <a:pt x="16" y="0"/>
                    </a:lnTo>
                    <a:lnTo>
                      <a:pt x="20" y="30"/>
                    </a:lnTo>
                    <a:lnTo>
                      <a:pt x="18" y="30"/>
                    </a:lnTo>
                    <a:lnTo>
                      <a:pt x="13" y="30"/>
                    </a:lnTo>
                    <a:lnTo>
                      <a:pt x="7" y="30"/>
                    </a:lnTo>
                    <a:lnTo>
                      <a:pt x="2"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79" name="Freeform 962"/>
              <p:cNvSpPr>
                <a:spLocks/>
              </p:cNvSpPr>
              <p:nvPr/>
            </p:nvSpPr>
            <p:spPr bwMode="auto">
              <a:xfrm>
                <a:off x="-3589710" y="3813324"/>
                <a:ext cx="28575" cy="50800"/>
              </a:xfrm>
              <a:custGeom>
                <a:avLst/>
                <a:gdLst>
                  <a:gd name="T0" fmla="*/ 0 w 18"/>
                  <a:gd name="T1" fmla="*/ 2 h 32"/>
                  <a:gd name="T2" fmla="*/ 0 w 18"/>
                  <a:gd name="T3" fmla="*/ 32 h 32"/>
                  <a:gd name="T4" fmla="*/ 18 w 18"/>
                  <a:gd name="T5" fmla="*/ 32 h 32"/>
                  <a:gd name="T6" fmla="*/ 13 w 18"/>
                  <a:gd name="T7" fmla="*/ 0 h 32"/>
                  <a:gd name="T8" fmla="*/ 0 w 18"/>
                  <a:gd name="T9" fmla="*/ 2 h 32"/>
                </a:gdLst>
                <a:ahLst/>
                <a:cxnLst>
                  <a:cxn ang="0">
                    <a:pos x="T0" y="T1"/>
                  </a:cxn>
                  <a:cxn ang="0">
                    <a:pos x="T2" y="T3"/>
                  </a:cxn>
                  <a:cxn ang="0">
                    <a:pos x="T4" y="T5"/>
                  </a:cxn>
                  <a:cxn ang="0">
                    <a:pos x="T6" y="T7"/>
                  </a:cxn>
                  <a:cxn ang="0">
                    <a:pos x="T8" y="T9"/>
                  </a:cxn>
                </a:cxnLst>
                <a:rect l="0" t="0" r="r" b="b"/>
                <a:pathLst>
                  <a:path w="18" h="32">
                    <a:moveTo>
                      <a:pt x="0" y="2"/>
                    </a:moveTo>
                    <a:lnTo>
                      <a:pt x="0" y="32"/>
                    </a:lnTo>
                    <a:lnTo>
                      <a:pt x="18" y="32"/>
                    </a:lnTo>
                    <a:lnTo>
                      <a:pt x="13"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0" name="Freeform 963"/>
              <p:cNvSpPr>
                <a:spLocks/>
              </p:cNvSpPr>
              <p:nvPr/>
            </p:nvSpPr>
            <p:spPr bwMode="auto">
              <a:xfrm>
                <a:off x="-3557960" y="3721249"/>
                <a:ext cx="120650" cy="134938"/>
              </a:xfrm>
              <a:custGeom>
                <a:avLst/>
                <a:gdLst>
                  <a:gd name="T0" fmla="*/ 0 w 76"/>
                  <a:gd name="T1" fmla="*/ 72 h 85"/>
                  <a:gd name="T2" fmla="*/ 2 w 76"/>
                  <a:gd name="T3" fmla="*/ 85 h 85"/>
                  <a:gd name="T4" fmla="*/ 76 w 76"/>
                  <a:gd name="T5" fmla="*/ 72 h 85"/>
                  <a:gd name="T6" fmla="*/ 38 w 76"/>
                  <a:gd name="T7" fmla="*/ 65 h 85"/>
                  <a:gd name="T8" fmla="*/ 29 w 76"/>
                  <a:gd name="T9" fmla="*/ 58 h 85"/>
                  <a:gd name="T10" fmla="*/ 20 w 76"/>
                  <a:gd name="T11" fmla="*/ 0 h 85"/>
                  <a:gd name="T12" fmla="*/ 11 w 76"/>
                  <a:gd name="T13" fmla="*/ 0 h 85"/>
                  <a:gd name="T14" fmla="*/ 13 w 76"/>
                  <a:gd name="T15" fmla="*/ 3 h 85"/>
                  <a:gd name="T16" fmla="*/ 15 w 76"/>
                  <a:gd name="T17" fmla="*/ 14 h 85"/>
                  <a:gd name="T18" fmla="*/ 15 w 76"/>
                  <a:gd name="T19" fmla="*/ 35 h 85"/>
                  <a:gd name="T20" fmla="*/ 22 w 76"/>
                  <a:gd name="T21" fmla="*/ 55 h 85"/>
                  <a:gd name="T22" fmla="*/ 22 w 76"/>
                  <a:gd name="T23" fmla="*/ 60 h 85"/>
                  <a:gd name="T24" fmla="*/ 15 w 76"/>
                  <a:gd name="T25" fmla="*/ 65 h 85"/>
                  <a:gd name="T26" fmla="*/ 0 w 76"/>
                  <a:gd name="T27" fmla="*/ 60 h 85"/>
                  <a:gd name="T28" fmla="*/ 0 w 76"/>
                  <a:gd name="T29" fmla="*/ 7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85">
                    <a:moveTo>
                      <a:pt x="0" y="72"/>
                    </a:moveTo>
                    <a:lnTo>
                      <a:pt x="2" y="85"/>
                    </a:lnTo>
                    <a:lnTo>
                      <a:pt x="76" y="72"/>
                    </a:lnTo>
                    <a:lnTo>
                      <a:pt x="38" y="65"/>
                    </a:lnTo>
                    <a:lnTo>
                      <a:pt x="29" y="58"/>
                    </a:lnTo>
                    <a:lnTo>
                      <a:pt x="20" y="0"/>
                    </a:lnTo>
                    <a:lnTo>
                      <a:pt x="11" y="0"/>
                    </a:lnTo>
                    <a:lnTo>
                      <a:pt x="13" y="3"/>
                    </a:lnTo>
                    <a:lnTo>
                      <a:pt x="15" y="14"/>
                    </a:lnTo>
                    <a:lnTo>
                      <a:pt x="15" y="35"/>
                    </a:lnTo>
                    <a:lnTo>
                      <a:pt x="22" y="55"/>
                    </a:lnTo>
                    <a:lnTo>
                      <a:pt x="22" y="60"/>
                    </a:lnTo>
                    <a:lnTo>
                      <a:pt x="15" y="65"/>
                    </a:lnTo>
                    <a:lnTo>
                      <a:pt x="0" y="60"/>
                    </a:lnTo>
                    <a:lnTo>
                      <a:pt x="0"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1" name="Freeform 964"/>
              <p:cNvSpPr>
                <a:spLocks/>
              </p:cNvSpPr>
              <p:nvPr/>
            </p:nvSpPr>
            <p:spPr bwMode="auto">
              <a:xfrm>
                <a:off x="-3877047" y="3948262"/>
                <a:ext cx="14287" cy="28575"/>
              </a:xfrm>
              <a:custGeom>
                <a:avLst/>
                <a:gdLst>
                  <a:gd name="T0" fmla="*/ 9 w 9"/>
                  <a:gd name="T1" fmla="*/ 18 h 18"/>
                  <a:gd name="T2" fmla="*/ 9 w 9"/>
                  <a:gd name="T3" fmla="*/ 4 h 18"/>
                  <a:gd name="T4" fmla="*/ 0 w 9"/>
                  <a:gd name="T5" fmla="*/ 0 h 18"/>
                  <a:gd name="T6" fmla="*/ 2 w 9"/>
                  <a:gd name="T7" fmla="*/ 14 h 18"/>
                  <a:gd name="T8" fmla="*/ 9 w 9"/>
                  <a:gd name="T9" fmla="*/ 18 h 18"/>
                </a:gdLst>
                <a:ahLst/>
                <a:cxnLst>
                  <a:cxn ang="0">
                    <a:pos x="T0" y="T1"/>
                  </a:cxn>
                  <a:cxn ang="0">
                    <a:pos x="T2" y="T3"/>
                  </a:cxn>
                  <a:cxn ang="0">
                    <a:pos x="T4" y="T5"/>
                  </a:cxn>
                  <a:cxn ang="0">
                    <a:pos x="T6" y="T7"/>
                  </a:cxn>
                  <a:cxn ang="0">
                    <a:pos x="T8" y="T9"/>
                  </a:cxn>
                </a:cxnLst>
                <a:rect l="0" t="0" r="r" b="b"/>
                <a:pathLst>
                  <a:path w="9" h="18">
                    <a:moveTo>
                      <a:pt x="9" y="18"/>
                    </a:moveTo>
                    <a:lnTo>
                      <a:pt x="9" y="4"/>
                    </a:lnTo>
                    <a:lnTo>
                      <a:pt x="0" y="0"/>
                    </a:lnTo>
                    <a:lnTo>
                      <a:pt x="2" y="14"/>
                    </a:lnTo>
                    <a:lnTo>
                      <a:pt x="9" y="1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2" name="Freeform 965"/>
              <p:cNvSpPr>
                <a:spLocks/>
              </p:cNvSpPr>
              <p:nvPr/>
            </p:nvSpPr>
            <p:spPr bwMode="auto">
              <a:xfrm>
                <a:off x="-3845297" y="3954612"/>
                <a:ext cx="11112" cy="41275"/>
              </a:xfrm>
              <a:custGeom>
                <a:avLst/>
                <a:gdLst>
                  <a:gd name="T0" fmla="*/ 7 w 7"/>
                  <a:gd name="T1" fmla="*/ 26 h 26"/>
                  <a:gd name="T2" fmla="*/ 5 w 7"/>
                  <a:gd name="T3" fmla="*/ 3 h 26"/>
                  <a:gd name="T4" fmla="*/ 0 w 7"/>
                  <a:gd name="T5" fmla="*/ 0 h 26"/>
                  <a:gd name="T6" fmla="*/ 2 w 7"/>
                  <a:gd name="T7" fmla="*/ 21 h 26"/>
                  <a:gd name="T8" fmla="*/ 7 w 7"/>
                  <a:gd name="T9" fmla="*/ 26 h 26"/>
                </a:gdLst>
                <a:ahLst/>
                <a:cxnLst>
                  <a:cxn ang="0">
                    <a:pos x="T0" y="T1"/>
                  </a:cxn>
                  <a:cxn ang="0">
                    <a:pos x="T2" y="T3"/>
                  </a:cxn>
                  <a:cxn ang="0">
                    <a:pos x="T4" y="T5"/>
                  </a:cxn>
                  <a:cxn ang="0">
                    <a:pos x="T6" y="T7"/>
                  </a:cxn>
                  <a:cxn ang="0">
                    <a:pos x="T8" y="T9"/>
                  </a:cxn>
                </a:cxnLst>
                <a:rect l="0" t="0" r="r" b="b"/>
                <a:pathLst>
                  <a:path w="7" h="26">
                    <a:moveTo>
                      <a:pt x="7" y="26"/>
                    </a:moveTo>
                    <a:lnTo>
                      <a:pt x="5" y="3"/>
                    </a:lnTo>
                    <a:lnTo>
                      <a:pt x="0" y="0"/>
                    </a:lnTo>
                    <a:lnTo>
                      <a:pt x="2" y="21"/>
                    </a:lnTo>
                    <a:lnTo>
                      <a:pt x="7" y="2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3" name="Freeform 966"/>
              <p:cNvSpPr>
                <a:spLocks/>
              </p:cNvSpPr>
              <p:nvPr/>
            </p:nvSpPr>
            <p:spPr bwMode="auto">
              <a:xfrm>
                <a:off x="-3813547" y="3973662"/>
                <a:ext cx="14287" cy="31750"/>
              </a:xfrm>
              <a:custGeom>
                <a:avLst/>
                <a:gdLst>
                  <a:gd name="T0" fmla="*/ 9 w 9"/>
                  <a:gd name="T1" fmla="*/ 20 h 20"/>
                  <a:gd name="T2" fmla="*/ 7 w 9"/>
                  <a:gd name="T3" fmla="*/ 0 h 20"/>
                  <a:gd name="T4" fmla="*/ 0 w 9"/>
                  <a:gd name="T5" fmla="*/ 0 h 20"/>
                  <a:gd name="T6" fmla="*/ 5 w 9"/>
                  <a:gd name="T7" fmla="*/ 16 h 20"/>
                  <a:gd name="T8" fmla="*/ 9 w 9"/>
                  <a:gd name="T9" fmla="*/ 20 h 20"/>
                </a:gdLst>
                <a:ahLst/>
                <a:cxnLst>
                  <a:cxn ang="0">
                    <a:pos x="T0" y="T1"/>
                  </a:cxn>
                  <a:cxn ang="0">
                    <a:pos x="T2" y="T3"/>
                  </a:cxn>
                  <a:cxn ang="0">
                    <a:pos x="T4" y="T5"/>
                  </a:cxn>
                  <a:cxn ang="0">
                    <a:pos x="T6" y="T7"/>
                  </a:cxn>
                  <a:cxn ang="0">
                    <a:pos x="T8" y="T9"/>
                  </a:cxn>
                </a:cxnLst>
                <a:rect l="0" t="0" r="r" b="b"/>
                <a:pathLst>
                  <a:path w="9" h="20">
                    <a:moveTo>
                      <a:pt x="9" y="20"/>
                    </a:moveTo>
                    <a:lnTo>
                      <a:pt x="7" y="0"/>
                    </a:lnTo>
                    <a:lnTo>
                      <a:pt x="0" y="0"/>
                    </a:lnTo>
                    <a:lnTo>
                      <a:pt x="5" y="16"/>
                    </a:lnTo>
                    <a:lnTo>
                      <a:pt x="9" y="2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4" name="Freeform 967"/>
              <p:cNvSpPr>
                <a:spLocks/>
              </p:cNvSpPr>
              <p:nvPr/>
            </p:nvSpPr>
            <p:spPr bwMode="auto">
              <a:xfrm>
                <a:off x="-3788147" y="3973662"/>
                <a:ext cx="9525" cy="42863"/>
              </a:xfrm>
              <a:custGeom>
                <a:avLst/>
                <a:gdLst>
                  <a:gd name="T0" fmla="*/ 6 w 6"/>
                  <a:gd name="T1" fmla="*/ 27 h 27"/>
                  <a:gd name="T2" fmla="*/ 6 w 6"/>
                  <a:gd name="T3" fmla="*/ 4 h 27"/>
                  <a:gd name="T4" fmla="*/ 0 w 6"/>
                  <a:gd name="T5" fmla="*/ 0 h 27"/>
                  <a:gd name="T6" fmla="*/ 2 w 6"/>
                  <a:gd name="T7" fmla="*/ 25 h 27"/>
                  <a:gd name="T8" fmla="*/ 6 w 6"/>
                  <a:gd name="T9" fmla="*/ 27 h 27"/>
                </a:gdLst>
                <a:ahLst/>
                <a:cxnLst>
                  <a:cxn ang="0">
                    <a:pos x="T0" y="T1"/>
                  </a:cxn>
                  <a:cxn ang="0">
                    <a:pos x="T2" y="T3"/>
                  </a:cxn>
                  <a:cxn ang="0">
                    <a:pos x="T4" y="T5"/>
                  </a:cxn>
                  <a:cxn ang="0">
                    <a:pos x="T6" y="T7"/>
                  </a:cxn>
                  <a:cxn ang="0">
                    <a:pos x="T8" y="T9"/>
                  </a:cxn>
                </a:cxnLst>
                <a:rect l="0" t="0" r="r" b="b"/>
                <a:pathLst>
                  <a:path w="6" h="27">
                    <a:moveTo>
                      <a:pt x="6" y="27"/>
                    </a:moveTo>
                    <a:lnTo>
                      <a:pt x="6" y="4"/>
                    </a:lnTo>
                    <a:lnTo>
                      <a:pt x="0" y="0"/>
                    </a:lnTo>
                    <a:lnTo>
                      <a:pt x="2" y="25"/>
                    </a:lnTo>
                    <a:lnTo>
                      <a:pt x="6" y="2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5" name="Freeform 968"/>
              <p:cNvSpPr>
                <a:spLocks/>
              </p:cNvSpPr>
              <p:nvPr/>
            </p:nvSpPr>
            <p:spPr bwMode="auto">
              <a:xfrm>
                <a:off x="-3859585" y="3881587"/>
                <a:ext cx="141287" cy="80963"/>
              </a:xfrm>
              <a:custGeom>
                <a:avLst/>
                <a:gdLst>
                  <a:gd name="T0" fmla="*/ 2 w 89"/>
                  <a:gd name="T1" fmla="*/ 23 h 51"/>
                  <a:gd name="T2" fmla="*/ 69 w 89"/>
                  <a:gd name="T3" fmla="*/ 51 h 51"/>
                  <a:gd name="T4" fmla="*/ 89 w 89"/>
                  <a:gd name="T5" fmla="*/ 33 h 51"/>
                  <a:gd name="T6" fmla="*/ 87 w 89"/>
                  <a:gd name="T7" fmla="*/ 14 h 51"/>
                  <a:gd name="T8" fmla="*/ 29 w 89"/>
                  <a:gd name="T9" fmla="*/ 0 h 51"/>
                  <a:gd name="T10" fmla="*/ 29 w 89"/>
                  <a:gd name="T11" fmla="*/ 12 h 51"/>
                  <a:gd name="T12" fmla="*/ 72 w 89"/>
                  <a:gd name="T13" fmla="*/ 19 h 51"/>
                  <a:gd name="T14" fmla="*/ 74 w 89"/>
                  <a:gd name="T15" fmla="*/ 35 h 51"/>
                  <a:gd name="T16" fmla="*/ 69 w 89"/>
                  <a:gd name="T17" fmla="*/ 42 h 51"/>
                  <a:gd name="T18" fmla="*/ 0 w 89"/>
                  <a:gd name="T19" fmla="*/ 16 h 51"/>
                  <a:gd name="T20" fmla="*/ 2 w 89"/>
                  <a:gd name="T21" fmla="*/ 2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51">
                    <a:moveTo>
                      <a:pt x="2" y="23"/>
                    </a:moveTo>
                    <a:lnTo>
                      <a:pt x="69" y="51"/>
                    </a:lnTo>
                    <a:lnTo>
                      <a:pt x="89" y="33"/>
                    </a:lnTo>
                    <a:lnTo>
                      <a:pt x="87" y="14"/>
                    </a:lnTo>
                    <a:lnTo>
                      <a:pt x="29" y="0"/>
                    </a:lnTo>
                    <a:lnTo>
                      <a:pt x="29" y="12"/>
                    </a:lnTo>
                    <a:lnTo>
                      <a:pt x="72" y="19"/>
                    </a:lnTo>
                    <a:lnTo>
                      <a:pt x="74" y="35"/>
                    </a:lnTo>
                    <a:lnTo>
                      <a:pt x="69" y="42"/>
                    </a:lnTo>
                    <a:lnTo>
                      <a:pt x="0" y="16"/>
                    </a:lnTo>
                    <a:lnTo>
                      <a:pt x="2" y="2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6" name="Freeform 969"/>
              <p:cNvSpPr>
                <a:spLocks/>
              </p:cNvSpPr>
              <p:nvPr/>
            </p:nvSpPr>
            <p:spPr bwMode="auto">
              <a:xfrm>
                <a:off x="-3724647" y="3845074"/>
                <a:ext cx="379412" cy="274638"/>
              </a:xfrm>
              <a:custGeom>
                <a:avLst/>
                <a:gdLst>
                  <a:gd name="T0" fmla="*/ 212 w 239"/>
                  <a:gd name="T1" fmla="*/ 12 h 173"/>
                  <a:gd name="T2" fmla="*/ 203 w 239"/>
                  <a:gd name="T3" fmla="*/ 0 h 173"/>
                  <a:gd name="T4" fmla="*/ 109 w 239"/>
                  <a:gd name="T5" fmla="*/ 19 h 173"/>
                  <a:gd name="T6" fmla="*/ 80 w 239"/>
                  <a:gd name="T7" fmla="*/ 23 h 173"/>
                  <a:gd name="T8" fmla="*/ 25 w 239"/>
                  <a:gd name="T9" fmla="*/ 39 h 173"/>
                  <a:gd name="T10" fmla="*/ 22 w 239"/>
                  <a:gd name="T11" fmla="*/ 72 h 173"/>
                  <a:gd name="T12" fmla="*/ 0 w 239"/>
                  <a:gd name="T13" fmla="*/ 83 h 173"/>
                  <a:gd name="T14" fmla="*/ 11 w 239"/>
                  <a:gd name="T15" fmla="*/ 173 h 173"/>
                  <a:gd name="T16" fmla="*/ 71 w 239"/>
                  <a:gd name="T17" fmla="*/ 148 h 173"/>
                  <a:gd name="T18" fmla="*/ 73 w 239"/>
                  <a:gd name="T19" fmla="*/ 141 h 173"/>
                  <a:gd name="T20" fmla="*/ 73 w 239"/>
                  <a:gd name="T21" fmla="*/ 138 h 173"/>
                  <a:gd name="T22" fmla="*/ 80 w 239"/>
                  <a:gd name="T23" fmla="*/ 134 h 173"/>
                  <a:gd name="T24" fmla="*/ 85 w 239"/>
                  <a:gd name="T25" fmla="*/ 134 h 173"/>
                  <a:gd name="T26" fmla="*/ 87 w 239"/>
                  <a:gd name="T27" fmla="*/ 134 h 173"/>
                  <a:gd name="T28" fmla="*/ 103 w 239"/>
                  <a:gd name="T29" fmla="*/ 131 h 173"/>
                  <a:gd name="T30" fmla="*/ 105 w 239"/>
                  <a:gd name="T31" fmla="*/ 131 h 173"/>
                  <a:gd name="T32" fmla="*/ 109 w 239"/>
                  <a:gd name="T33" fmla="*/ 129 h 173"/>
                  <a:gd name="T34" fmla="*/ 116 w 239"/>
                  <a:gd name="T35" fmla="*/ 129 h 173"/>
                  <a:gd name="T36" fmla="*/ 118 w 239"/>
                  <a:gd name="T37" fmla="*/ 129 h 173"/>
                  <a:gd name="T38" fmla="*/ 118 w 239"/>
                  <a:gd name="T39" fmla="*/ 127 h 173"/>
                  <a:gd name="T40" fmla="*/ 125 w 239"/>
                  <a:gd name="T41" fmla="*/ 118 h 173"/>
                  <a:gd name="T42" fmla="*/ 129 w 239"/>
                  <a:gd name="T43" fmla="*/ 111 h 173"/>
                  <a:gd name="T44" fmla="*/ 138 w 239"/>
                  <a:gd name="T45" fmla="*/ 99 h 173"/>
                  <a:gd name="T46" fmla="*/ 145 w 239"/>
                  <a:gd name="T47" fmla="*/ 95 h 173"/>
                  <a:gd name="T48" fmla="*/ 154 w 239"/>
                  <a:gd name="T49" fmla="*/ 85 h 173"/>
                  <a:gd name="T50" fmla="*/ 160 w 239"/>
                  <a:gd name="T51" fmla="*/ 83 h 173"/>
                  <a:gd name="T52" fmla="*/ 167 w 239"/>
                  <a:gd name="T53" fmla="*/ 81 h 173"/>
                  <a:gd name="T54" fmla="*/ 176 w 239"/>
                  <a:gd name="T55" fmla="*/ 79 h 173"/>
                  <a:gd name="T56" fmla="*/ 185 w 239"/>
                  <a:gd name="T57" fmla="*/ 79 h 173"/>
                  <a:gd name="T58" fmla="*/ 190 w 239"/>
                  <a:gd name="T59" fmla="*/ 79 h 173"/>
                  <a:gd name="T60" fmla="*/ 198 w 239"/>
                  <a:gd name="T61" fmla="*/ 79 h 173"/>
                  <a:gd name="T62" fmla="*/ 207 w 239"/>
                  <a:gd name="T63" fmla="*/ 79 h 173"/>
                  <a:gd name="T64" fmla="*/ 210 w 239"/>
                  <a:gd name="T65" fmla="*/ 79 h 173"/>
                  <a:gd name="T66" fmla="*/ 214 w 239"/>
                  <a:gd name="T67" fmla="*/ 81 h 173"/>
                  <a:gd name="T68" fmla="*/ 221 w 239"/>
                  <a:gd name="T69" fmla="*/ 81 h 173"/>
                  <a:gd name="T70" fmla="*/ 225 w 239"/>
                  <a:gd name="T71" fmla="*/ 83 h 173"/>
                  <a:gd name="T72" fmla="*/ 232 w 239"/>
                  <a:gd name="T73" fmla="*/ 85 h 173"/>
                  <a:gd name="T74" fmla="*/ 236 w 239"/>
                  <a:gd name="T75" fmla="*/ 85 h 173"/>
                  <a:gd name="T76" fmla="*/ 239 w 239"/>
                  <a:gd name="T77" fmla="*/ 85 h 173"/>
                  <a:gd name="T78" fmla="*/ 239 w 239"/>
                  <a:gd name="T79" fmla="*/ 90 h 173"/>
                  <a:gd name="T80" fmla="*/ 227 w 239"/>
                  <a:gd name="T81" fmla="*/ 21 h 173"/>
                  <a:gd name="T82" fmla="*/ 210 w 239"/>
                  <a:gd name="T83" fmla="*/ 16 h 173"/>
                  <a:gd name="T84" fmla="*/ 212 w 239"/>
                  <a:gd name="T85" fmla="*/ 1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9" h="173">
                    <a:moveTo>
                      <a:pt x="212" y="12"/>
                    </a:moveTo>
                    <a:lnTo>
                      <a:pt x="203" y="0"/>
                    </a:lnTo>
                    <a:lnTo>
                      <a:pt x="109" y="19"/>
                    </a:lnTo>
                    <a:lnTo>
                      <a:pt x="80" y="23"/>
                    </a:lnTo>
                    <a:lnTo>
                      <a:pt x="25" y="39"/>
                    </a:lnTo>
                    <a:lnTo>
                      <a:pt x="22" y="72"/>
                    </a:lnTo>
                    <a:lnTo>
                      <a:pt x="0" y="83"/>
                    </a:lnTo>
                    <a:lnTo>
                      <a:pt x="11" y="173"/>
                    </a:lnTo>
                    <a:lnTo>
                      <a:pt x="71" y="148"/>
                    </a:lnTo>
                    <a:lnTo>
                      <a:pt x="73" y="141"/>
                    </a:lnTo>
                    <a:lnTo>
                      <a:pt x="73" y="138"/>
                    </a:lnTo>
                    <a:lnTo>
                      <a:pt x="80" y="134"/>
                    </a:lnTo>
                    <a:lnTo>
                      <a:pt x="85" y="134"/>
                    </a:lnTo>
                    <a:lnTo>
                      <a:pt x="87" y="134"/>
                    </a:lnTo>
                    <a:lnTo>
                      <a:pt x="103" y="131"/>
                    </a:lnTo>
                    <a:lnTo>
                      <a:pt x="105" y="131"/>
                    </a:lnTo>
                    <a:lnTo>
                      <a:pt x="109" y="129"/>
                    </a:lnTo>
                    <a:lnTo>
                      <a:pt x="116" y="129"/>
                    </a:lnTo>
                    <a:lnTo>
                      <a:pt x="118" y="129"/>
                    </a:lnTo>
                    <a:lnTo>
                      <a:pt x="118" y="127"/>
                    </a:lnTo>
                    <a:lnTo>
                      <a:pt x="125" y="118"/>
                    </a:lnTo>
                    <a:lnTo>
                      <a:pt x="129" y="111"/>
                    </a:lnTo>
                    <a:lnTo>
                      <a:pt x="138" y="99"/>
                    </a:lnTo>
                    <a:lnTo>
                      <a:pt x="145" y="95"/>
                    </a:lnTo>
                    <a:lnTo>
                      <a:pt x="154" y="85"/>
                    </a:lnTo>
                    <a:lnTo>
                      <a:pt x="160" y="83"/>
                    </a:lnTo>
                    <a:lnTo>
                      <a:pt x="167" y="81"/>
                    </a:lnTo>
                    <a:lnTo>
                      <a:pt x="176" y="79"/>
                    </a:lnTo>
                    <a:lnTo>
                      <a:pt x="185" y="79"/>
                    </a:lnTo>
                    <a:lnTo>
                      <a:pt x="190" y="79"/>
                    </a:lnTo>
                    <a:lnTo>
                      <a:pt x="198" y="79"/>
                    </a:lnTo>
                    <a:lnTo>
                      <a:pt x="207" y="79"/>
                    </a:lnTo>
                    <a:lnTo>
                      <a:pt x="210" y="79"/>
                    </a:lnTo>
                    <a:lnTo>
                      <a:pt x="214" y="81"/>
                    </a:lnTo>
                    <a:lnTo>
                      <a:pt x="221" y="81"/>
                    </a:lnTo>
                    <a:lnTo>
                      <a:pt x="225" y="83"/>
                    </a:lnTo>
                    <a:lnTo>
                      <a:pt x="232" y="85"/>
                    </a:lnTo>
                    <a:lnTo>
                      <a:pt x="236" y="85"/>
                    </a:lnTo>
                    <a:lnTo>
                      <a:pt x="239" y="85"/>
                    </a:lnTo>
                    <a:lnTo>
                      <a:pt x="239" y="90"/>
                    </a:lnTo>
                    <a:lnTo>
                      <a:pt x="227" y="21"/>
                    </a:lnTo>
                    <a:lnTo>
                      <a:pt x="210" y="16"/>
                    </a:lnTo>
                    <a:lnTo>
                      <a:pt x="212"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7" name="Freeform 970"/>
              <p:cNvSpPr>
                <a:spLocks/>
              </p:cNvSpPr>
              <p:nvPr/>
            </p:nvSpPr>
            <p:spPr bwMode="auto">
              <a:xfrm>
                <a:off x="-3653210" y="3867299"/>
                <a:ext cx="236537" cy="77788"/>
              </a:xfrm>
              <a:custGeom>
                <a:avLst/>
                <a:gdLst>
                  <a:gd name="T0" fmla="*/ 0 w 149"/>
                  <a:gd name="T1" fmla="*/ 32 h 49"/>
                  <a:gd name="T2" fmla="*/ 0 w 149"/>
                  <a:gd name="T3" fmla="*/ 49 h 49"/>
                  <a:gd name="T4" fmla="*/ 149 w 149"/>
                  <a:gd name="T5" fmla="*/ 14 h 49"/>
                  <a:gd name="T6" fmla="*/ 147 w 149"/>
                  <a:gd name="T7" fmla="*/ 0 h 49"/>
                  <a:gd name="T8" fmla="*/ 0 w 149"/>
                  <a:gd name="T9" fmla="*/ 32 h 49"/>
                </a:gdLst>
                <a:ahLst/>
                <a:cxnLst>
                  <a:cxn ang="0">
                    <a:pos x="T0" y="T1"/>
                  </a:cxn>
                  <a:cxn ang="0">
                    <a:pos x="T2" y="T3"/>
                  </a:cxn>
                  <a:cxn ang="0">
                    <a:pos x="T4" y="T5"/>
                  </a:cxn>
                  <a:cxn ang="0">
                    <a:pos x="T6" y="T7"/>
                  </a:cxn>
                  <a:cxn ang="0">
                    <a:pos x="T8" y="T9"/>
                  </a:cxn>
                </a:cxnLst>
                <a:rect l="0" t="0" r="r" b="b"/>
                <a:pathLst>
                  <a:path w="149" h="49">
                    <a:moveTo>
                      <a:pt x="0" y="32"/>
                    </a:moveTo>
                    <a:lnTo>
                      <a:pt x="0" y="49"/>
                    </a:lnTo>
                    <a:lnTo>
                      <a:pt x="149" y="14"/>
                    </a:lnTo>
                    <a:lnTo>
                      <a:pt x="147"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8" name="Freeform 971"/>
              <p:cNvSpPr>
                <a:spLocks/>
              </p:cNvSpPr>
              <p:nvPr/>
            </p:nvSpPr>
            <p:spPr bwMode="auto">
              <a:xfrm>
                <a:off x="-3650035" y="4013349"/>
                <a:ext cx="6350" cy="19050"/>
              </a:xfrm>
              <a:custGeom>
                <a:avLst/>
                <a:gdLst>
                  <a:gd name="T0" fmla="*/ 2 w 4"/>
                  <a:gd name="T1" fmla="*/ 12 h 12"/>
                  <a:gd name="T2" fmla="*/ 4 w 4"/>
                  <a:gd name="T3" fmla="*/ 12 h 12"/>
                  <a:gd name="T4" fmla="*/ 4 w 4"/>
                  <a:gd name="T5" fmla="*/ 9 h 12"/>
                  <a:gd name="T6" fmla="*/ 4 w 4"/>
                  <a:gd name="T7" fmla="*/ 5 h 12"/>
                  <a:gd name="T8" fmla="*/ 4 w 4"/>
                  <a:gd name="T9" fmla="*/ 0 h 12"/>
                  <a:gd name="T10" fmla="*/ 2 w 4"/>
                  <a:gd name="T11" fmla="*/ 0 h 12"/>
                  <a:gd name="T12" fmla="*/ 0 w 4"/>
                  <a:gd name="T13" fmla="*/ 5 h 12"/>
                  <a:gd name="T14" fmla="*/ 0 w 4"/>
                  <a:gd name="T15" fmla="*/ 9 h 12"/>
                  <a:gd name="T16" fmla="*/ 2 w 4"/>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12"/>
                    </a:moveTo>
                    <a:lnTo>
                      <a:pt x="4" y="12"/>
                    </a:lnTo>
                    <a:lnTo>
                      <a:pt x="4" y="9"/>
                    </a:lnTo>
                    <a:lnTo>
                      <a:pt x="4" y="5"/>
                    </a:lnTo>
                    <a:lnTo>
                      <a:pt x="4" y="0"/>
                    </a:lnTo>
                    <a:lnTo>
                      <a:pt x="2" y="0"/>
                    </a:lnTo>
                    <a:lnTo>
                      <a:pt x="0" y="5"/>
                    </a:lnTo>
                    <a:lnTo>
                      <a:pt x="0" y="9"/>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89" name="Freeform 972"/>
              <p:cNvSpPr>
                <a:spLocks/>
              </p:cNvSpPr>
              <p:nvPr/>
            </p:nvSpPr>
            <p:spPr bwMode="auto">
              <a:xfrm>
                <a:off x="-3689722" y="4027637"/>
                <a:ext cx="7937" cy="11113"/>
              </a:xfrm>
              <a:custGeom>
                <a:avLst/>
                <a:gdLst>
                  <a:gd name="T0" fmla="*/ 3 w 5"/>
                  <a:gd name="T1" fmla="*/ 7 h 7"/>
                  <a:gd name="T2" fmla="*/ 5 w 5"/>
                  <a:gd name="T3" fmla="*/ 7 h 7"/>
                  <a:gd name="T4" fmla="*/ 3 w 5"/>
                  <a:gd name="T5" fmla="*/ 5 h 7"/>
                  <a:gd name="T6" fmla="*/ 3 w 5"/>
                  <a:gd name="T7" fmla="*/ 3 h 7"/>
                  <a:gd name="T8" fmla="*/ 3 w 5"/>
                  <a:gd name="T9" fmla="*/ 0 h 7"/>
                  <a:gd name="T10" fmla="*/ 0 w 5"/>
                  <a:gd name="T11" fmla="*/ 0 h 7"/>
                  <a:gd name="T12" fmla="*/ 0 w 5"/>
                  <a:gd name="T13" fmla="*/ 3 h 7"/>
                  <a:gd name="T14" fmla="*/ 0 w 5"/>
                  <a:gd name="T15" fmla="*/ 5 h 7"/>
                  <a:gd name="T16" fmla="*/ 0 w 5"/>
                  <a:gd name="T17" fmla="*/ 7 h 7"/>
                  <a:gd name="T18" fmla="*/ 3 w 5"/>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7">
                    <a:moveTo>
                      <a:pt x="3" y="7"/>
                    </a:moveTo>
                    <a:lnTo>
                      <a:pt x="5" y="7"/>
                    </a:lnTo>
                    <a:lnTo>
                      <a:pt x="3" y="5"/>
                    </a:lnTo>
                    <a:lnTo>
                      <a:pt x="3" y="3"/>
                    </a:lnTo>
                    <a:lnTo>
                      <a:pt x="3" y="0"/>
                    </a:lnTo>
                    <a:lnTo>
                      <a:pt x="0" y="0"/>
                    </a:lnTo>
                    <a:lnTo>
                      <a:pt x="0" y="3"/>
                    </a:lnTo>
                    <a:lnTo>
                      <a:pt x="0" y="5"/>
                    </a:lnTo>
                    <a:lnTo>
                      <a:pt x="0" y="7"/>
                    </a:lnTo>
                    <a:lnTo>
                      <a:pt x="3"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0" name="Freeform 973"/>
              <p:cNvSpPr>
                <a:spLocks/>
              </p:cNvSpPr>
              <p:nvPr/>
            </p:nvSpPr>
            <p:spPr bwMode="auto">
              <a:xfrm>
                <a:off x="-3710360" y="4032399"/>
                <a:ext cx="14287" cy="6350"/>
              </a:xfrm>
              <a:custGeom>
                <a:avLst/>
                <a:gdLst>
                  <a:gd name="T0" fmla="*/ 2 w 9"/>
                  <a:gd name="T1" fmla="*/ 4 h 4"/>
                  <a:gd name="T2" fmla="*/ 9 w 9"/>
                  <a:gd name="T3" fmla="*/ 4 h 4"/>
                  <a:gd name="T4" fmla="*/ 9 w 9"/>
                  <a:gd name="T5" fmla="*/ 0 h 4"/>
                  <a:gd name="T6" fmla="*/ 0 w 9"/>
                  <a:gd name="T7" fmla="*/ 0 h 4"/>
                  <a:gd name="T8" fmla="*/ 2 w 9"/>
                  <a:gd name="T9" fmla="*/ 0 h 4"/>
                  <a:gd name="T10" fmla="*/ 2 w 9"/>
                  <a:gd name="T11" fmla="*/ 4 h 4"/>
                </a:gdLst>
                <a:ahLst/>
                <a:cxnLst>
                  <a:cxn ang="0">
                    <a:pos x="T0" y="T1"/>
                  </a:cxn>
                  <a:cxn ang="0">
                    <a:pos x="T2" y="T3"/>
                  </a:cxn>
                  <a:cxn ang="0">
                    <a:pos x="T4" y="T5"/>
                  </a:cxn>
                  <a:cxn ang="0">
                    <a:pos x="T6" y="T7"/>
                  </a:cxn>
                  <a:cxn ang="0">
                    <a:pos x="T8" y="T9"/>
                  </a:cxn>
                  <a:cxn ang="0">
                    <a:pos x="T10" y="T11"/>
                  </a:cxn>
                </a:cxnLst>
                <a:rect l="0" t="0" r="r" b="b"/>
                <a:pathLst>
                  <a:path w="9" h="4">
                    <a:moveTo>
                      <a:pt x="2" y="4"/>
                    </a:moveTo>
                    <a:lnTo>
                      <a:pt x="9" y="4"/>
                    </a:lnTo>
                    <a:lnTo>
                      <a:pt x="9" y="0"/>
                    </a:lnTo>
                    <a:lnTo>
                      <a:pt x="0" y="0"/>
                    </a:lnTo>
                    <a:lnTo>
                      <a:pt x="2" y="0"/>
                    </a:lnTo>
                    <a:lnTo>
                      <a:pt x="2" y="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1" name="Freeform 974"/>
              <p:cNvSpPr>
                <a:spLocks/>
              </p:cNvSpPr>
              <p:nvPr/>
            </p:nvSpPr>
            <p:spPr bwMode="auto">
              <a:xfrm>
                <a:off x="-3611935" y="4005412"/>
                <a:ext cx="14287" cy="15875"/>
              </a:xfrm>
              <a:custGeom>
                <a:avLst/>
                <a:gdLst>
                  <a:gd name="T0" fmla="*/ 2 w 9"/>
                  <a:gd name="T1" fmla="*/ 10 h 10"/>
                  <a:gd name="T2" fmla="*/ 7 w 9"/>
                  <a:gd name="T3" fmla="*/ 10 h 10"/>
                  <a:gd name="T4" fmla="*/ 9 w 9"/>
                  <a:gd name="T5" fmla="*/ 10 h 10"/>
                  <a:gd name="T6" fmla="*/ 9 w 9"/>
                  <a:gd name="T7" fmla="*/ 7 h 10"/>
                  <a:gd name="T8" fmla="*/ 9 w 9"/>
                  <a:gd name="T9" fmla="*/ 0 h 10"/>
                  <a:gd name="T10" fmla="*/ 7 w 9"/>
                  <a:gd name="T11" fmla="*/ 0 h 10"/>
                  <a:gd name="T12" fmla="*/ 0 w 9"/>
                  <a:gd name="T13" fmla="*/ 0 h 10"/>
                  <a:gd name="T14" fmla="*/ 0 w 9"/>
                  <a:gd name="T15" fmla="*/ 5 h 10"/>
                  <a:gd name="T16" fmla="*/ 0 w 9"/>
                  <a:gd name="T17" fmla="*/ 7 h 10"/>
                  <a:gd name="T18" fmla="*/ 0 w 9"/>
                  <a:gd name="T19" fmla="*/ 10 h 10"/>
                  <a:gd name="T20" fmla="*/ 2 w 9"/>
                  <a:gd name="T2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0">
                    <a:moveTo>
                      <a:pt x="2" y="10"/>
                    </a:moveTo>
                    <a:lnTo>
                      <a:pt x="7" y="10"/>
                    </a:lnTo>
                    <a:lnTo>
                      <a:pt x="9" y="10"/>
                    </a:lnTo>
                    <a:lnTo>
                      <a:pt x="9" y="7"/>
                    </a:lnTo>
                    <a:lnTo>
                      <a:pt x="9" y="0"/>
                    </a:lnTo>
                    <a:lnTo>
                      <a:pt x="7" y="0"/>
                    </a:lnTo>
                    <a:lnTo>
                      <a:pt x="0" y="0"/>
                    </a:lnTo>
                    <a:lnTo>
                      <a:pt x="0" y="5"/>
                    </a:lnTo>
                    <a:lnTo>
                      <a:pt x="0" y="7"/>
                    </a:lnTo>
                    <a:lnTo>
                      <a:pt x="0" y="10"/>
                    </a:lnTo>
                    <a:lnTo>
                      <a:pt x="2" y="1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2" name="Freeform 975"/>
              <p:cNvSpPr>
                <a:spLocks/>
              </p:cNvSpPr>
              <p:nvPr/>
            </p:nvSpPr>
            <p:spPr bwMode="auto">
              <a:xfrm>
                <a:off x="-3569072" y="3995887"/>
                <a:ext cx="11112" cy="17463"/>
              </a:xfrm>
              <a:custGeom>
                <a:avLst/>
                <a:gdLst>
                  <a:gd name="T0" fmla="*/ 5 w 7"/>
                  <a:gd name="T1" fmla="*/ 11 h 11"/>
                  <a:gd name="T2" fmla="*/ 7 w 7"/>
                  <a:gd name="T3" fmla="*/ 6 h 11"/>
                  <a:gd name="T4" fmla="*/ 7 w 7"/>
                  <a:gd name="T5" fmla="*/ 4 h 11"/>
                  <a:gd name="T6" fmla="*/ 7 w 7"/>
                  <a:gd name="T7" fmla="*/ 2 h 11"/>
                  <a:gd name="T8" fmla="*/ 7 w 7"/>
                  <a:gd name="T9" fmla="*/ 0 h 11"/>
                  <a:gd name="T10" fmla="*/ 5 w 7"/>
                  <a:gd name="T11" fmla="*/ 0 h 11"/>
                  <a:gd name="T12" fmla="*/ 0 w 7"/>
                  <a:gd name="T13" fmla="*/ 2 h 11"/>
                  <a:gd name="T14" fmla="*/ 0 w 7"/>
                  <a:gd name="T15" fmla="*/ 6 h 11"/>
                  <a:gd name="T16" fmla="*/ 5 w 7"/>
                  <a:gd name="T1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5" y="11"/>
                    </a:moveTo>
                    <a:lnTo>
                      <a:pt x="7" y="6"/>
                    </a:lnTo>
                    <a:lnTo>
                      <a:pt x="7" y="4"/>
                    </a:lnTo>
                    <a:lnTo>
                      <a:pt x="7" y="2"/>
                    </a:lnTo>
                    <a:lnTo>
                      <a:pt x="7" y="0"/>
                    </a:lnTo>
                    <a:lnTo>
                      <a:pt x="5" y="0"/>
                    </a:lnTo>
                    <a:lnTo>
                      <a:pt x="0" y="2"/>
                    </a:lnTo>
                    <a:lnTo>
                      <a:pt x="0" y="6"/>
                    </a:lnTo>
                    <a:lnTo>
                      <a:pt x="5"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3" name="Freeform 976"/>
              <p:cNvSpPr>
                <a:spLocks/>
              </p:cNvSpPr>
              <p:nvPr/>
            </p:nvSpPr>
            <p:spPr bwMode="auto">
              <a:xfrm>
                <a:off x="-3543672" y="3991124"/>
                <a:ext cx="3175" cy="14288"/>
              </a:xfrm>
              <a:custGeom>
                <a:avLst/>
                <a:gdLst>
                  <a:gd name="T0" fmla="*/ 2 w 2"/>
                  <a:gd name="T1" fmla="*/ 9 h 9"/>
                  <a:gd name="T2" fmla="*/ 2 w 2"/>
                  <a:gd name="T3" fmla="*/ 9 h 9"/>
                  <a:gd name="T4" fmla="*/ 2 w 2"/>
                  <a:gd name="T5" fmla="*/ 7 h 9"/>
                  <a:gd name="T6" fmla="*/ 2 w 2"/>
                  <a:gd name="T7" fmla="*/ 3 h 9"/>
                  <a:gd name="T8" fmla="*/ 0 w 2"/>
                  <a:gd name="T9" fmla="*/ 0 h 9"/>
                  <a:gd name="T10" fmla="*/ 0 w 2"/>
                  <a:gd name="T11" fmla="*/ 5 h 9"/>
                  <a:gd name="T12" fmla="*/ 0 w 2"/>
                  <a:gd name="T13" fmla="*/ 7 h 9"/>
                  <a:gd name="T14" fmla="*/ 0 w 2"/>
                  <a:gd name="T15" fmla="*/ 9 h 9"/>
                  <a:gd name="T16" fmla="*/ 2 w 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9"/>
                    </a:moveTo>
                    <a:lnTo>
                      <a:pt x="2" y="9"/>
                    </a:lnTo>
                    <a:lnTo>
                      <a:pt x="2" y="7"/>
                    </a:lnTo>
                    <a:lnTo>
                      <a:pt x="2" y="3"/>
                    </a:lnTo>
                    <a:lnTo>
                      <a:pt x="0" y="0"/>
                    </a:lnTo>
                    <a:lnTo>
                      <a:pt x="0" y="5"/>
                    </a:lnTo>
                    <a:lnTo>
                      <a:pt x="0" y="7"/>
                    </a:lnTo>
                    <a:lnTo>
                      <a:pt x="0" y="9"/>
                    </a:lnTo>
                    <a:lnTo>
                      <a:pt x="2"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4" name="Freeform 977"/>
              <p:cNvSpPr>
                <a:spLocks/>
              </p:cNvSpPr>
              <p:nvPr/>
            </p:nvSpPr>
            <p:spPr bwMode="auto">
              <a:xfrm>
                <a:off x="-3526210" y="3987949"/>
                <a:ext cx="6350" cy="14288"/>
              </a:xfrm>
              <a:custGeom>
                <a:avLst/>
                <a:gdLst>
                  <a:gd name="T0" fmla="*/ 4 w 4"/>
                  <a:gd name="T1" fmla="*/ 9 h 9"/>
                  <a:gd name="T2" fmla="*/ 4 w 4"/>
                  <a:gd name="T3" fmla="*/ 7 h 9"/>
                  <a:gd name="T4" fmla="*/ 4 w 4"/>
                  <a:gd name="T5" fmla="*/ 5 h 9"/>
                  <a:gd name="T6" fmla="*/ 4 w 4"/>
                  <a:gd name="T7" fmla="*/ 0 h 9"/>
                  <a:gd name="T8" fmla="*/ 2 w 4"/>
                  <a:gd name="T9" fmla="*/ 0 h 9"/>
                  <a:gd name="T10" fmla="*/ 0 w 4"/>
                  <a:gd name="T11" fmla="*/ 0 h 9"/>
                  <a:gd name="T12" fmla="*/ 0 w 4"/>
                  <a:gd name="T13" fmla="*/ 5 h 9"/>
                  <a:gd name="T14" fmla="*/ 0 w 4"/>
                  <a:gd name="T15" fmla="*/ 7 h 9"/>
                  <a:gd name="T16" fmla="*/ 0 w 4"/>
                  <a:gd name="T17" fmla="*/ 9 h 9"/>
                  <a:gd name="T18" fmla="*/ 4 w 4"/>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9">
                    <a:moveTo>
                      <a:pt x="4" y="9"/>
                    </a:moveTo>
                    <a:lnTo>
                      <a:pt x="4" y="7"/>
                    </a:lnTo>
                    <a:lnTo>
                      <a:pt x="4" y="5"/>
                    </a:lnTo>
                    <a:lnTo>
                      <a:pt x="4" y="0"/>
                    </a:lnTo>
                    <a:lnTo>
                      <a:pt x="2" y="0"/>
                    </a:lnTo>
                    <a:lnTo>
                      <a:pt x="0" y="0"/>
                    </a:lnTo>
                    <a:lnTo>
                      <a:pt x="0" y="5"/>
                    </a:lnTo>
                    <a:lnTo>
                      <a:pt x="0" y="7"/>
                    </a:lnTo>
                    <a:lnTo>
                      <a:pt x="0"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5" name="Freeform 978"/>
              <p:cNvSpPr>
                <a:spLocks/>
              </p:cNvSpPr>
              <p:nvPr/>
            </p:nvSpPr>
            <p:spPr bwMode="auto">
              <a:xfrm>
                <a:off x="-3650035" y="3980012"/>
                <a:ext cx="6350" cy="11113"/>
              </a:xfrm>
              <a:custGeom>
                <a:avLst/>
                <a:gdLst>
                  <a:gd name="T0" fmla="*/ 2 w 4"/>
                  <a:gd name="T1" fmla="*/ 7 h 7"/>
                  <a:gd name="T2" fmla="*/ 2 w 4"/>
                  <a:gd name="T3" fmla="*/ 7 h 7"/>
                  <a:gd name="T4" fmla="*/ 4 w 4"/>
                  <a:gd name="T5" fmla="*/ 7 h 7"/>
                  <a:gd name="T6" fmla="*/ 4 w 4"/>
                  <a:gd name="T7" fmla="*/ 5 h 7"/>
                  <a:gd name="T8" fmla="*/ 4 w 4"/>
                  <a:gd name="T9" fmla="*/ 0 h 7"/>
                  <a:gd name="T10" fmla="*/ 2 w 4"/>
                  <a:gd name="T11" fmla="*/ 0 h 7"/>
                  <a:gd name="T12" fmla="*/ 0 w 4"/>
                  <a:gd name="T13" fmla="*/ 0 h 7"/>
                  <a:gd name="T14" fmla="*/ 0 w 4"/>
                  <a:gd name="T15" fmla="*/ 5 h 7"/>
                  <a:gd name="T16" fmla="*/ 0 w 4"/>
                  <a:gd name="T17" fmla="*/ 7 h 7"/>
                  <a:gd name="T18" fmla="*/ 2 w 4"/>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7">
                    <a:moveTo>
                      <a:pt x="2" y="7"/>
                    </a:moveTo>
                    <a:lnTo>
                      <a:pt x="2" y="7"/>
                    </a:lnTo>
                    <a:lnTo>
                      <a:pt x="4" y="7"/>
                    </a:lnTo>
                    <a:lnTo>
                      <a:pt x="4" y="5"/>
                    </a:lnTo>
                    <a:lnTo>
                      <a:pt x="4" y="0"/>
                    </a:lnTo>
                    <a:lnTo>
                      <a:pt x="2" y="0"/>
                    </a:lnTo>
                    <a:lnTo>
                      <a:pt x="0" y="0"/>
                    </a:lnTo>
                    <a:lnTo>
                      <a:pt x="0" y="5"/>
                    </a:lnTo>
                    <a:lnTo>
                      <a:pt x="0" y="7"/>
                    </a:lnTo>
                    <a:lnTo>
                      <a:pt x="2"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6" name="Freeform 979"/>
              <p:cNvSpPr>
                <a:spLocks/>
              </p:cNvSpPr>
              <p:nvPr/>
            </p:nvSpPr>
            <p:spPr bwMode="auto">
              <a:xfrm>
                <a:off x="-3689722" y="3991124"/>
                <a:ext cx="7937" cy="14288"/>
              </a:xfrm>
              <a:custGeom>
                <a:avLst/>
                <a:gdLst>
                  <a:gd name="T0" fmla="*/ 3 w 5"/>
                  <a:gd name="T1" fmla="*/ 9 h 9"/>
                  <a:gd name="T2" fmla="*/ 3 w 5"/>
                  <a:gd name="T3" fmla="*/ 9 h 9"/>
                  <a:gd name="T4" fmla="*/ 5 w 5"/>
                  <a:gd name="T5" fmla="*/ 9 h 9"/>
                  <a:gd name="T6" fmla="*/ 5 w 5"/>
                  <a:gd name="T7" fmla="*/ 5 h 9"/>
                  <a:gd name="T8" fmla="*/ 5 w 5"/>
                  <a:gd name="T9" fmla="*/ 0 h 9"/>
                  <a:gd name="T10" fmla="*/ 3 w 5"/>
                  <a:gd name="T11" fmla="*/ 0 h 9"/>
                  <a:gd name="T12" fmla="*/ 0 w 5"/>
                  <a:gd name="T13" fmla="*/ 0 h 9"/>
                  <a:gd name="T14" fmla="*/ 0 w 5"/>
                  <a:gd name="T15" fmla="*/ 5 h 9"/>
                  <a:gd name="T16" fmla="*/ 0 w 5"/>
                  <a:gd name="T17" fmla="*/ 9 h 9"/>
                  <a:gd name="T18" fmla="*/ 3 w 5"/>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3" y="9"/>
                    </a:moveTo>
                    <a:lnTo>
                      <a:pt x="3" y="9"/>
                    </a:lnTo>
                    <a:lnTo>
                      <a:pt x="5" y="9"/>
                    </a:lnTo>
                    <a:lnTo>
                      <a:pt x="5" y="5"/>
                    </a:lnTo>
                    <a:lnTo>
                      <a:pt x="5" y="0"/>
                    </a:lnTo>
                    <a:lnTo>
                      <a:pt x="3" y="0"/>
                    </a:lnTo>
                    <a:lnTo>
                      <a:pt x="0" y="0"/>
                    </a:lnTo>
                    <a:lnTo>
                      <a:pt x="0" y="5"/>
                    </a:lnTo>
                    <a:lnTo>
                      <a:pt x="0" y="9"/>
                    </a:lnTo>
                    <a:lnTo>
                      <a:pt x="3"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7" name="Freeform 980"/>
              <p:cNvSpPr>
                <a:spLocks/>
              </p:cNvSpPr>
              <p:nvPr/>
            </p:nvSpPr>
            <p:spPr bwMode="auto">
              <a:xfrm>
                <a:off x="-3710360" y="3991124"/>
                <a:ext cx="14287" cy="22225"/>
              </a:xfrm>
              <a:custGeom>
                <a:avLst/>
                <a:gdLst>
                  <a:gd name="T0" fmla="*/ 4 w 9"/>
                  <a:gd name="T1" fmla="*/ 9 h 14"/>
                  <a:gd name="T2" fmla="*/ 4 w 9"/>
                  <a:gd name="T3" fmla="*/ 9 h 14"/>
                  <a:gd name="T4" fmla="*/ 9 w 9"/>
                  <a:gd name="T5" fmla="*/ 9 h 14"/>
                  <a:gd name="T6" fmla="*/ 9 w 9"/>
                  <a:gd name="T7" fmla="*/ 3 h 14"/>
                  <a:gd name="T8" fmla="*/ 9 w 9"/>
                  <a:gd name="T9" fmla="*/ 0 h 14"/>
                  <a:gd name="T10" fmla="*/ 4 w 9"/>
                  <a:gd name="T11" fmla="*/ 0 h 14"/>
                  <a:gd name="T12" fmla="*/ 0 w 9"/>
                  <a:gd name="T13" fmla="*/ 0 h 14"/>
                  <a:gd name="T14" fmla="*/ 0 w 9"/>
                  <a:gd name="T15" fmla="*/ 3 h 14"/>
                  <a:gd name="T16" fmla="*/ 0 w 9"/>
                  <a:gd name="T17" fmla="*/ 9 h 14"/>
                  <a:gd name="T18" fmla="*/ 0 w 9"/>
                  <a:gd name="T19" fmla="*/ 14 h 14"/>
                  <a:gd name="T20" fmla="*/ 4 w 9"/>
                  <a:gd name="T2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4">
                    <a:moveTo>
                      <a:pt x="4" y="9"/>
                    </a:moveTo>
                    <a:lnTo>
                      <a:pt x="4" y="9"/>
                    </a:lnTo>
                    <a:lnTo>
                      <a:pt x="9" y="9"/>
                    </a:lnTo>
                    <a:lnTo>
                      <a:pt x="9" y="3"/>
                    </a:lnTo>
                    <a:lnTo>
                      <a:pt x="9" y="0"/>
                    </a:lnTo>
                    <a:lnTo>
                      <a:pt x="4" y="0"/>
                    </a:lnTo>
                    <a:lnTo>
                      <a:pt x="0" y="0"/>
                    </a:lnTo>
                    <a:lnTo>
                      <a:pt x="0" y="3"/>
                    </a:lnTo>
                    <a:lnTo>
                      <a:pt x="0" y="9"/>
                    </a:lnTo>
                    <a:lnTo>
                      <a:pt x="0" y="14"/>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8" name="Freeform 981"/>
              <p:cNvSpPr>
                <a:spLocks/>
              </p:cNvSpPr>
              <p:nvPr/>
            </p:nvSpPr>
            <p:spPr bwMode="auto">
              <a:xfrm>
                <a:off x="-3611935" y="3970487"/>
                <a:ext cx="11112" cy="17463"/>
              </a:xfrm>
              <a:custGeom>
                <a:avLst/>
                <a:gdLst>
                  <a:gd name="T0" fmla="*/ 2 w 7"/>
                  <a:gd name="T1" fmla="*/ 6 h 11"/>
                  <a:gd name="T2" fmla="*/ 2 w 7"/>
                  <a:gd name="T3" fmla="*/ 6 h 11"/>
                  <a:gd name="T4" fmla="*/ 7 w 7"/>
                  <a:gd name="T5" fmla="*/ 6 h 11"/>
                  <a:gd name="T6" fmla="*/ 7 w 7"/>
                  <a:gd name="T7" fmla="*/ 0 h 11"/>
                  <a:gd name="T8" fmla="*/ 2 w 7"/>
                  <a:gd name="T9" fmla="*/ 0 h 11"/>
                  <a:gd name="T10" fmla="*/ 0 w 7"/>
                  <a:gd name="T11" fmla="*/ 0 h 11"/>
                  <a:gd name="T12" fmla="*/ 0 w 7"/>
                  <a:gd name="T13" fmla="*/ 2 h 11"/>
                  <a:gd name="T14" fmla="*/ 0 w 7"/>
                  <a:gd name="T15" fmla="*/ 6 h 11"/>
                  <a:gd name="T16" fmla="*/ 0 w 7"/>
                  <a:gd name="T17" fmla="*/ 11 h 11"/>
                  <a:gd name="T18" fmla="*/ 2 w 7"/>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1">
                    <a:moveTo>
                      <a:pt x="2" y="6"/>
                    </a:moveTo>
                    <a:lnTo>
                      <a:pt x="2" y="6"/>
                    </a:lnTo>
                    <a:lnTo>
                      <a:pt x="7" y="6"/>
                    </a:lnTo>
                    <a:lnTo>
                      <a:pt x="7" y="0"/>
                    </a:lnTo>
                    <a:lnTo>
                      <a:pt x="2" y="0"/>
                    </a:lnTo>
                    <a:lnTo>
                      <a:pt x="0" y="0"/>
                    </a:lnTo>
                    <a:lnTo>
                      <a:pt x="0" y="2"/>
                    </a:lnTo>
                    <a:lnTo>
                      <a:pt x="0" y="6"/>
                    </a:lnTo>
                    <a:lnTo>
                      <a:pt x="0" y="11"/>
                    </a:lnTo>
                    <a:lnTo>
                      <a:pt x="2" y="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499" name="Freeform 982"/>
              <p:cNvSpPr>
                <a:spLocks/>
              </p:cNvSpPr>
              <p:nvPr/>
            </p:nvSpPr>
            <p:spPr bwMode="auto">
              <a:xfrm>
                <a:off x="-3569072" y="3959374"/>
                <a:ext cx="14287" cy="14288"/>
              </a:xfrm>
              <a:custGeom>
                <a:avLst/>
                <a:gdLst>
                  <a:gd name="T0" fmla="*/ 7 w 9"/>
                  <a:gd name="T1" fmla="*/ 9 h 9"/>
                  <a:gd name="T2" fmla="*/ 7 w 9"/>
                  <a:gd name="T3" fmla="*/ 9 h 9"/>
                  <a:gd name="T4" fmla="*/ 9 w 9"/>
                  <a:gd name="T5" fmla="*/ 9 h 9"/>
                  <a:gd name="T6" fmla="*/ 7 w 9"/>
                  <a:gd name="T7" fmla="*/ 7 h 9"/>
                  <a:gd name="T8" fmla="*/ 7 w 9"/>
                  <a:gd name="T9" fmla="*/ 0 h 9"/>
                  <a:gd name="T10" fmla="*/ 0 w 9"/>
                  <a:gd name="T11" fmla="*/ 2 h 9"/>
                  <a:gd name="T12" fmla="*/ 0 w 9"/>
                  <a:gd name="T13" fmla="*/ 7 h 9"/>
                  <a:gd name="T14" fmla="*/ 0 w 9"/>
                  <a:gd name="T15" fmla="*/ 9 h 9"/>
                  <a:gd name="T16" fmla="*/ 7 w 9"/>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9"/>
                    </a:moveTo>
                    <a:lnTo>
                      <a:pt x="7" y="9"/>
                    </a:lnTo>
                    <a:lnTo>
                      <a:pt x="9" y="9"/>
                    </a:lnTo>
                    <a:lnTo>
                      <a:pt x="7" y="7"/>
                    </a:lnTo>
                    <a:lnTo>
                      <a:pt x="7" y="0"/>
                    </a:lnTo>
                    <a:lnTo>
                      <a:pt x="0" y="2"/>
                    </a:lnTo>
                    <a:lnTo>
                      <a:pt x="0" y="7"/>
                    </a:lnTo>
                    <a:lnTo>
                      <a:pt x="0"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0" name="Freeform 983"/>
              <p:cNvSpPr>
                <a:spLocks/>
              </p:cNvSpPr>
              <p:nvPr/>
            </p:nvSpPr>
            <p:spPr bwMode="auto">
              <a:xfrm>
                <a:off x="-3551610" y="3959374"/>
                <a:ext cx="17462" cy="14288"/>
              </a:xfrm>
              <a:custGeom>
                <a:avLst/>
                <a:gdLst>
                  <a:gd name="T0" fmla="*/ 7 w 11"/>
                  <a:gd name="T1" fmla="*/ 9 h 9"/>
                  <a:gd name="T2" fmla="*/ 7 w 11"/>
                  <a:gd name="T3" fmla="*/ 9 h 9"/>
                  <a:gd name="T4" fmla="*/ 11 w 11"/>
                  <a:gd name="T5" fmla="*/ 7 h 9"/>
                  <a:gd name="T6" fmla="*/ 11 w 11"/>
                  <a:gd name="T7" fmla="*/ 0 h 9"/>
                  <a:gd name="T8" fmla="*/ 9 w 11"/>
                  <a:gd name="T9" fmla="*/ 0 h 9"/>
                  <a:gd name="T10" fmla="*/ 5 w 11"/>
                  <a:gd name="T11" fmla="*/ 0 h 9"/>
                  <a:gd name="T12" fmla="*/ 0 w 11"/>
                  <a:gd name="T13" fmla="*/ 0 h 9"/>
                  <a:gd name="T14" fmla="*/ 5 w 11"/>
                  <a:gd name="T15" fmla="*/ 2 h 9"/>
                  <a:gd name="T16" fmla="*/ 5 w 11"/>
                  <a:gd name="T17" fmla="*/ 7 h 9"/>
                  <a:gd name="T18" fmla="*/ 5 w 11"/>
                  <a:gd name="T19" fmla="*/ 9 h 9"/>
                  <a:gd name="T20" fmla="*/ 7 w 11"/>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9">
                    <a:moveTo>
                      <a:pt x="7" y="9"/>
                    </a:moveTo>
                    <a:lnTo>
                      <a:pt x="7" y="9"/>
                    </a:lnTo>
                    <a:lnTo>
                      <a:pt x="11" y="7"/>
                    </a:lnTo>
                    <a:lnTo>
                      <a:pt x="11" y="0"/>
                    </a:lnTo>
                    <a:lnTo>
                      <a:pt x="9" y="0"/>
                    </a:lnTo>
                    <a:lnTo>
                      <a:pt x="5" y="0"/>
                    </a:lnTo>
                    <a:lnTo>
                      <a:pt x="0" y="0"/>
                    </a:lnTo>
                    <a:lnTo>
                      <a:pt x="5" y="2"/>
                    </a:lnTo>
                    <a:lnTo>
                      <a:pt x="5" y="7"/>
                    </a:lnTo>
                    <a:lnTo>
                      <a:pt x="5"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1" name="Freeform 984"/>
              <p:cNvSpPr>
                <a:spLocks/>
              </p:cNvSpPr>
              <p:nvPr/>
            </p:nvSpPr>
            <p:spPr bwMode="auto">
              <a:xfrm>
                <a:off x="-3534147" y="3948262"/>
                <a:ext cx="14287" cy="17463"/>
              </a:xfrm>
              <a:custGeom>
                <a:avLst/>
                <a:gdLst>
                  <a:gd name="T0" fmla="*/ 7 w 9"/>
                  <a:gd name="T1" fmla="*/ 11 h 11"/>
                  <a:gd name="T2" fmla="*/ 9 w 9"/>
                  <a:gd name="T3" fmla="*/ 11 h 11"/>
                  <a:gd name="T4" fmla="*/ 9 w 9"/>
                  <a:gd name="T5" fmla="*/ 9 h 11"/>
                  <a:gd name="T6" fmla="*/ 9 w 9"/>
                  <a:gd name="T7" fmla="*/ 4 h 11"/>
                  <a:gd name="T8" fmla="*/ 7 w 9"/>
                  <a:gd name="T9" fmla="*/ 0 h 11"/>
                  <a:gd name="T10" fmla="*/ 0 w 9"/>
                  <a:gd name="T11" fmla="*/ 4 h 11"/>
                  <a:gd name="T12" fmla="*/ 0 w 9"/>
                  <a:gd name="T13" fmla="*/ 9 h 11"/>
                  <a:gd name="T14" fmla="*/ 7 w 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7" y="11"/>
                    </a:moveTo>
                    <a:lnTo>
                      <a:pt x="9" y="11"/>
                    </a:lnTo>
                    <a:lnTo>
                      <a:pt x="9" y="9"/>
                    </a:lnTo>
                    <a:lnTo>
                      <a:pt x="9" y="4"/>
                    </a:lnTo>
                    <a:lnTo>
                      <a:pt x="7" y="0"/>
                    </a:lnTo>
                    <a:lnTo>
                      <a:pt x="0" y="4"/>
                    </a:lnTo>
                    <a:lnTo>
                      <a:pt x="0" y="9"/>
                    </a:lnTo>
                    <a:lnTo>
                      <a:pt x="7"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2" name="Freeform 985"/>
              <p:cNvSpPr>
                <a:spLocks/>
              </p:cNvSpPr>
              <p:nvPr/>
            </p:nvSpPr>
            <p:spPr bwMode="auto">
              <a:xfrm>
                <a:off x="-3396035" y="3926037"/>
                <a:ext cx="11112" cy="11113"/>
              </a:xfrm>
              <a:custGeom>
                <a:avLst/>
                <a:gdLst>
                  <a:gd name="T0" fmla="*/ 5 w 7"/>
                  <a:gd name="T1" fmla="*/ 7 h 7"/>
                  <a:gd name="T2" fmla="*/ 7 w 7"/>
                  <a:gd name="T3" fmla="*/ 7 h 7"/>
                  <a:gd name="T4" fmla="*/ 7 w 7"/>
                  <a:gd name="T5" fmla="*/ 5 h 7"/>
                  <a:gd name="T6" fmla="*/ 7 w 7"/>
                  <a:gd name="T7" fmla="*/ 0 h 7"/>
                  <a:gd name="T8" fmla="*/ 5 w 7"/>
                  <a:gd name="T9" fmla="*/ 0 h 7"/>
                  <a:gd name="T10" fmla="*/ 0 w 7"/>
                  <a:gd name="T11" fmla="*/ 0 h 7"/>
                  <a:gd name="T12" fmla="*/ 3 w 7"/>
                  <a:gd name="T13" fmla="*/ 5 h 7"/>
                  <a:gd name="T14" fmla="*/ 5 w 7"/>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7">
                    <a:moveTo>
                      <a:pt x="5" y="7"/>
                    </a:moveTo>
                    <a:lnTo>
                      <a:pt x="7" y="7"/>
                    </a:lnTo>
                    <a:lnTo>
                      <a:pt x="7" y="5"/>
                    </a:lnTo>
                    <a:lnTo>
                      <a:pt x="7" y="0"/>
                    </a:lnTo>
                    <a:lnTo>
                      <a:pt x="5" y="0"/>
                    </a:lnTo>
                    <a:lnTo>
                      <a:pt x="0" y="0"/>
                    </a:lnTo>
                    <a:lnTo>
                      <a:pt x="3" y="5"/>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3" name="Freeform 986"/>
              <p:cNvSpPr>
                <a:spLocks/>
              </p:cNvSpPr>
              <p:nvPr/>
            </p:nvSpPr>
            <p:spPr bwMode="auto">
              <a:xfrm>
                <a:off x="-3410322" y="3926037"/>
                <a:ext cx="14287" cy="11113"/>
              </a:xfrm>
              <a:custGeom>
                <a:avLst/>
                <a:gdLst>
                  <a:gd name="T0" fmla="*/ 5 w 9"/>
                  <a:gd name="T1" fmla="*/ 7 h 7"/>
                  <a:gd name="T2" fmla="*/ 5 w 9"/>
                  <a:gd name="T3" fmla="*/ 7 h 7"/>
                  <a:gd name="T4" fmla="*/ 9 w 9"/>
                  <a:gd name="T5" fmla="*/ 7 h 7"/>
                  <a:gd name="T6" fmla="*/ 9 w 9"/>
                  <a:gd name="T7" fmla="*/ 5 h 7"/>
                  <a:gd name="T8" fmla="*/ 9 w 9"/>
                  <a:gd name="T9" fmla="*/ 2 h 7"/>
                  <a:gd name="T10" fmla="*/ 9 w 9"/>
                  <a:gd name="T11" fmla="*/ 0 h 7"/>
                  <a:gd name="T12" fmla="*/ 5 w 9"/>
                  <a:gd name="T13" fmla="*/ 0 h 7"/>
                  <a:gd name="T14" fmla="*/ 0 w 9"/>
                  <a:gd name="T15" fmla="*/ 0 h 7"/>
                  <a:gd name="T16" fmla="*/ 0 w 9"/>
                  <a:gd name="T17" fmla="*/ 2 h 7"/>
                  <a:gd name="T18" fmla="*/ 0 w 9"/>
                  <a:gd name="T19" fmla="*/ 7 h 7"/>
                  <a:gd name="T20" fmla="*/ 5 w 9"/>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5" y="7"/>
                    </a:moveTo>
                    <a:lnTo>
                      <a:pt x="5" y="7"/>
                    </a:lnTo>
                    <a:lnTo>
                      <a:pt x="9" y="7"/>
                    </a:lnTo>
                    <a:lnTo>
                      <a:pt x="9" y="5"/>
                    </a:lnTo>
                    <a:lnTo>
                      <a:pt x="9" y="2"/>
                    </a:lnTo>
                    <a:lnTo>
                      <a:pt x="9" y="0"/>
                    </a:lnTo>
                    <a:lnTo>
                      <a:pt x="5" y="0"/>
                    </a:lnTo>
                    <a:lnTo>
                      <a:pt x="0" y="0"/>
                    </a:lnTo>
                    <a:lnTo>
                      <a:pt x="0" y="2"/>
                    </a:lnTo>
                    <a:lnTo>
                      <a:pt x="0" y="7"/>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4" name="Freeform 987"/>
              <p:cNvSpPr>
                <a:spLocks/>
              </p:cNvSpPr>
              <p:nvPr/>
            </p:nvSpPr>
            <p:spPr bwMode="auto">
              <a:xfrm>
                <a:off x="-3483347" y="3940324"/>
                <a:ext cx="12700" cy="14288"/>
              </a:xfrm>
              <a:custGeom>
                <a:avLst/>
                <a:gdLst>
                  <a:gd name="T0" fmla="*/ 4 w 8"/>
                  <a:gd name="T1" fmla="*/ 9 h 9"/>
                  <a:gd name="T2" fmla="*/ 4 w 8"/>
                  <a:gd name="T3" fmla="*/ 9 h 9"/>
                  <a:gd name="T4" fmla="*/ 8 w 8"/>
                  <a:gd name="T5" fmla="*/ 5 h 9"/>
                  <a:gd name="T6" fmla="*/ 8 w 8"/>
                  <a:gd name="T7" fmla="*/ 3 h 9"/>
                  <a:gd name="T8" fmla="*/ 8 w 8"/>
                  <a:gd name="T9" fmla="*/ 0 h 9"/>
                  <a:gd name="T10" fmla="*/ 4 w 8"/>
                  <a:gd name="T11" fmla="*/ 0 h 9"/>
                  <a:gd name="T12" fmla="*/ 0 w 8"/>
                  <a:gd name="T13" fmla="*/ 0 h 9"/>
                  <a:gd name="T14" fmla="*/ 2 w 8"/>
                  <a:gd name="T15" fmla="*/ 5 h 9"/>
                  <a:gd name="T16" fmla="*/ 2 w 8"/>
                  <a:gd name="T17" fmla="*/ 9 h 9"/>
                  <a:gd name="T18" fmla="*/ 4 w 8"/>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9">
                    <a:moveTo>
                      <a:pt x="4" y="9"/>
                    </a:moveTo>
                    <a:lnTo>
                      <a:pt x="4" y="9"/>
                    </a:lnTo>
                    <a:lnTo>
                      <a:pt x="8" y="5"/>
                    </a:lnTo>
                    <a:lnTo>
                      <a:pt x="8" y="3"/>
                    </a:lnTo>
                    <a:lnTo>
                      <a:pt x="8" y="0"/>
                    </a:lnTo>
                    <a:lnTo>
                      <a:pt x="4" y="0"/>
                    </a:lnTo>
                    <a:lnTo>
                      <a:pt x="0" y="0"/>
                    </a:lnTo>
                    <a:lnTo>
                      <a:pt x="2" y="5"/>
                    </a:lnTo>
                    <a:lnTo>
                      <a:pt x="2"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5" name="Freeform 988"/>
              <p:cNvSpPr>
                <a:spLocks/>
              </p:cNvSpPr>
              <p:nvPr/>
            </p:nvSpPr>
            <p:spPr bwMode="auto">
              <a:xfrm>
                <a:off x="-3445247" y="3929212"/>
                <a:ext cx="7937" cy="19050"/>
              </a:xfrm>
              <a:custGeom>
                <a:avLst/>
                <a:gdLst>
                  <a:gd name="T0" fmla="*/ 2 w 5"/>
                  <a:gd name="T1" fmla="*/ 12 h 12"/>
                  <a:gd name="T2" fmla="*/ 2 w 5"/>
                  <a:gd name="T3" fmla="*/ 12 h 12"/>
                  <a:gd name="T4" fmla="*/ 5 w 5"/>
                  <a:gd name="T5" fmla="*/ 10 h 12"/>
                  <a:gd name="T6" fmla="*/ 5 w 5"/>
                  <a:gd name="T7" fmla="*/ 5 h 12"/>
                  <a:gd name="T8" fmla="*/ 0 w 5"/>
                  <a:gd name="T9" fmla="*/ 0 h 12"/>
                  <a:gd name="T10" fmla="*/ 0 w 5"/>
                  <a:gd name="T11" fmla="*/ 5 h 12"/>
                  <a:gd name="T12" fmla="*/ 0 w 5"/>
                  <a:gd name="T13" fmla="*/ 10 h 12"/>
                  <a:gd name="T14" fmla="*/ 2 w 5"/>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2">
                    <a:moveTo>
                      <a:pt x="2" y="12"/>
                    </a:moveTo>
                    <a:lnTo>
                      <a:pt x="2" y="12"/>
                    </a:lnTo>
                    <a:lnTo>
                      <a:pt x="5" y="10"/>
                    </a:lnTo>
                    <a:lnTo>
                      <a:pt x="5" y="5"/>
                    </a:lnTo>
                    <a:lnTo>
                      <a:pt x="0" y="0"/>
                    </a:lnTo>
                    <a:lnTo>
                      <a:pt x="0" y="5"/>
                    </a:lnTo>
                    <a:lnTo>
                      <a:pt x="0" y="10"/>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6" name="Freeform 989"/>
              <p:cNvSpPr>
                <a:spLocks/>
              </p:cNvSpPr>
              <p:nvPr/>
            </p:nvSpPr>
            <p:spPr bwMode="auto">
              <a:xfrm>
                <a:off x="-3646860" y="3906987"/>
                <a:ext cx="11112" cy="41275"/>
              </a:xfrm>
              <a:custGeom>
                <a:avLst/>
                <a:gdLst>
                  <a:gd name="T0" fmla="*/ 0 w 7"/>
                  <a:gd name="T1" fmla="*/ 0 h 26"/>
                  <a:gd name="T2" fmla="*/ 2 w 7"/>
                  <a:gd name="T3" fmla="*/ 26 h 26"/>
                  <a:gd name="T4" fmla="*/ 7 w 7"/>
                  <a:gd name="T5" fmla="*/ 26 h 26"/>
                  <a:gd name="T6" fmla="*/ 2 w 7"/>
                  <a:gd name="T7" fmla="*/ 0 h 26"/>
                  <a:gd name="T8" fmla="*/ 0 w 7"/>
                  <a:gd name="T9" fmla="*/ 0 h 26"/>
                </a:gdLst>
                <a:ahLst/>
                <a:cxnLst>
                  <a:cxn ang="0">
                    <a:pos x="T0" y="T1"/>
                  </a:cxn>
                  <a:cxn ang="0">
                    <a:pos x="T2" y="T3"/>
                  </a:cxn>
                  <a:cxn ang="0">
                    <a:pos x="T4" y="T5"/>
                  </a:cxn>
                  <a:cxn ang="0">
                    <a:pos x="T6" y="T7"/>
                  </a:cxn>
                  <a:cxn ang="0">
                    <a:pos x="T8" y="T9"/>
                  </a:cxn>
                </a:cxnLst>
                <a:rect l="0" t="0" r="r" b="b"/>
                <a:pathLst>
                  <a:path w="7" h="26">
                    <a:moveTo>
                      <a:pt x="0" y="0"/>
                    </a:moveTo>
                    <a:lnTo>
                      <a:pt x="2" y="26"/>
                    </a:lnTo>
                    <a:lnTo>
                      <a:pt x="7"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7" name="Freeform 990"/>
              <p:cNvSpPr>
                <a:spLocks/>
              </p:cNvSpPr>
              <p:nvPr/>
            </p:nvSpPr>
            <p:spPr bwMode="auto">
              <a:xfrm>
                <a:off x="-3615110" y="3903812"/>
                <a:ext cx="6350" cy="44450"/>
              </a:xfrm>
              <a:custGeom>
                <a:avLst/>
                <a:gdLst>
                  <a:gd name="T0" fmla="*/ 0 w 4"/>
                  <a:gd name="T1" fmla="*/ 0 h 28"/>
                  <a:gd name="T2" fmla="*/ 2 w 4"/>
                  <a:gd name="T3" fmla="*/ 28 h 28"/>
                  <a:gd name="T4" fmla="*/ 4 w 4"/>
                  <a:gd name="T5" fmla="*/ 26 h 28"/>
                  <a:gd name="T6" fmla="*/ 2 w 4"/>
                  <a:gd name="T7" fmla="*/ 0 h 28"/>
                  <a:gd name="T8" fmla="*/ 0 w 4"/>
                  <a:gd name="T9" fmla="*/ 0 h 28"/>
                </a:gdLst>
                <a:ahLst/>
                <a:cxnLst>
                  <a:cxn ang="0">
                    <a:pos x="T0" y="T1"/>
                  </a:cxn>
                  <a:cxn ang="0">
                    <a:pos x="T2" y="T3"/>
                  </a:cxn>
                  <a:cxn ang="0">
                    <a:pos x="T4" y="T5"/>
                  </a:cxn>
                  <a:cxn ang="0">
                    <a:pos x="T6" y="T7"/>
                  </a:cxn>
                  <a:cxn ang="0">
                    <a:pos x="T8" y="T9"/>
                  </a:cxn>
                </a:cxnLst>
                <a:rect l="0" t="0" r="r" b="b"/>
                <a:pathLst>
                  <a:path w="4" h="28">
                    <a:moveTo>
                      <a:pt x="0" y="0"/>
                    </a:moveTo>
                    <a:lnTo>
                      <a:pt x="2" y="28"/>
                    </a:lnTo>
                    <a:lnTo>
                      <a:pt x="4"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8" name="Freeform 991"/>
              <p:cNvSpPr>
                <a:spLocks/>
              </p:cNvSpPr>
              <p:nvPr/>
            </p:nvSpPr>
            <p:spPr bwMode="auto">
              <a:xfrm>
                <a:off x="-3589710" y="3895874"/>
                <a:ext cx="9525" cy="41275"/>
              </a:xfrm>
              <a:custGeom>
                <a:avLst/>
                <a:gdLst>
                  <a:gd name="T0" fmla="*/ 0 w 6"/>
                  <a:gd name="T1" fmla="*/ 0 h 26"/>
                  <a:gd name="T2" fmla="*/ 0 w 6"/>
                  <a:gd name="T3" fmla="*/ 26 h 26"/>
                  <a:gd name="T4" fmla="*/ 6 w 6"/>
                  <a:gd name="T5" fmla="*/ 26 h 26"/>
                  <a:gd name="T6" fmla="*/ 2 w 6"/>
                  <a:gd name="T7" fmla="*/ 0 h 26"/>
                  <a:gd name="T8" fmla="*/ 0 w 6"/>
                  <a:gd name="T9" fmla="*/ 0 h 26"/>
                </a:gdLst>
                <a:ahLst/>
                <a:cxnLst>
                  <a:cxn ang="0">
                    <a:pos x="T0" y="T1"/>
                  </a:cxn>
                  <a:cxn ang="0">
                    <a:pos x="T2" y="T3"/>
                  </a:cxn>
                  <a:cxn ang="0">
                    <a:pos x="T4" y="T5"/>
                  </a:cxn>
                  <a:cxn ang="0">
                    <a:pos x="T6" y="T7"/>
                  </a:cxn>
                  <a:cxn ang="0">
                    <a:pos x="T8" y="T9"/>
                  </a:cxn>
                </a:cxnLst>
                <a:rect l="0" t="0" r="r" b="b"/>
                <a:pathLst>
                  <a:path w="6" h="26">
                    <a:moveTo>
                      <a:pt x="0" y="0"/>
                    </a:moveTo>
                    <a:lnTo>
                      <a:pt x="0" y="26"/>
                    </a:lnTo>
                    <a:lnTo>
                      <a:pt x="6"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09" name="Freeform 992"/>
              <p:cNvSpPr>
                <a:spLocks/>
              </p:cNvSpPr>
              <p:nvPr/>
            </p:nvSpPr>
            <p:spPr bwMode="auto">
              <a:xfrm>
                <a:off x="-3561135" y="3886349"/>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0" name="Freeform 993"/>
              <p:cNvSpPr>
                <a:spLocks/>
              </p:cNvSpPr>
              <p:nvPr/>
            </p:nvSpPr>
            <p:spPr bwMode="auto">
              <a:xfrm>
                <a:off x="-3537322" y="3881587"/>
                <a:ext cx="3175" cy="44450"/>
              </a:xfrm>
              <a:custGeom>
                <a:avLst/>
                <a:gdLst>
                  <a:gd name="T0" fmla="*/ 0 w 2"/>
                  <a:gd name="T1" fmla="*/ 0 h 28"/>
                  <a:gd name="T2" fmla="*/ 0 w 2"/>
                  <a:gd name="T3" fmla="*/ 28 h 28"/>
                  <a:gd name="T4" fmla="*/ 2 w 2"/>
                  <a:gd name="T5" fmla="*/ 28 h 28"/>
                  <a:gd name="T6" fmla="*/ 0 w 2"/>
                  <a:gd name="T7" fmla="*/ 0 h 28"/>
                </a:gdLst>
                <a:ahLst/>
                <a:cxnLst>
                  <a:cxn ang="0">
                    <a:pos x="T0" y="T1"/>
                  </a:cxn>
                  <a:cxn ang="0">
                    <a:pos x="T2" y="T3"/>
                  </a:cxn>
                  <a:cxn ang="0">
                    <a:pos x="T4" y="T5"/>
                  </a:cxn>
                  <a:cxn ang="0">
                    <a:pos x="T6" y="T7"/>
                  </a:cxn>
                </a:cxnLst>
                <a:rect l="0" t="0" r="r" b="b"/>
                <a:pathLst>
                  <a:path w="2" h="28">
                    <a:moveTo>
                      <a:pt x="0" y="0"/>
                    </a:moveTo>
                    <a:lnTo>
                      <a:pt x="0" y="28"/>
                    </a:lnTo>
                    <a:lnTo>
                      <a:pt x="2" y="28"/>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1" name="Freeform 994"/>
              <p:cNvSpPr>
                <a:spLocks/>
              </p:cNvSpPr>
              <p:nvPr/>
            </p:nvSpPr>
            <p:spPr bwMode="auto">
              <a:xfrm>
                <a:off x="-3515097" y="3878412"/>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2" name="Freeform 995"/>
              <p:cNvSpPr>
                <a:spLocks/>
              </p:cNvSpPr>
              <p:nvPr/>
            </p:nvSpPr>
            <p:spPr bwMode="auto">
              <a:xfrm>
                <a:off x="-3497635" y="3875237"/>
                <a:ext cx="9525" cy="42863"/>
              </a:xfrm>
              <a:custGeom>
                <a:avLst/>
                <a:gdLst>
                  <a:gd name="T0" fmla="*/ 0 w 6"/>
                  <a:gd name="T1" fmla="*/ 2 h 27"/>
                  <a:gd name="T2" fmla="*/ 2 w 6"/>
                  <a:gd name="T3" fmla="*/ 27 h 27"/>
                  <a:gd name="T4" fmla="*/ 6 w 6"/>
                  <a:gd name="T5" fmla="*/ 27 h 27"/>
                  <a:gd name="T6" fmla="*/ 6 w 6"/>
                  <a:gd name="T7" fmla="*/ 0 h 27"/>
                  <a:gd name="T8" fmla="*/ 0 w 6"/>
                  <a:gd name="T9" fmla="*/ 2 h 27"/>
                </a:gdLst>
                <a:ahLst/>
                <a:cxnLst>
                  <a:cxn ang="0">
                    <a:pos x="T0" y="T1"/>
                  </a:cxn>
                  <a:cxn ang="0">
                    <a:pos x="T2" y="T3"/>
                  </a:cxn>
                  <a:cxn ang="0">
                    <a:pos x="T4" y="T5"/>
                  </a:cxn>
                  <a:cxn ang="0">
                    <a:pos x="T6" y="T7"/>
                  </a:cxn>
                  <a:cxn ang="0">
                    <a:pos x="T8" y="T9"/>
                  </a:cxn>
                </a:cxnLst>
                <a:rect l="0" t="0" r="r" b="b"/>
                <a:pathLst>
                  <a:path w="6" h="27">
                    <a:moveTo>
                      <a:pt x="0" y="2"/>
                    </a:moveTo>
                    <a:lnTo>
                      <a:pt x="2" y="27"/>
                    </a:lnTo>
                    <a:lnTo>
                      <a:pt x="6" y="27"/>
                    </a:lnTo>
                    <a:lnTo>
                      <a:pt x="6"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3" name="Freeform 996"/>
              <p:cNvSpPr>
                <a:spLocks/>
              </p:cNvSpPr>
              <p:nvPr/>
            </p:nvSpPr>
            <p:spPr bwMode="auto">
              <a:xfrm>
                <a:off x="-3476997" y="3870474"/>
                <a:ext cx="6350" cy="41275"/>
              </a:xfrm>
              <a:custGeom>
                <a:avLst/>
                <a:gdLst>
                  <a:gd name="T0" fmla="*/ 0 w 4"/>
                  <a:gd name="T1" fmla="*/ 0 h 26"/>
                  <a:gd name="T2" fmla="*/ 0 w 4"/>
                  <a:gd name="T3" fmla="*/ 26 h 26"/>
                  <a:gd name="T4" fmla="*/ 4 w 4"/>
                  <a:gd name="T5" fmla="*/ 26 h 26"/>
                  <a:gd name="T6" fmla="*/ 0 w 4"/>
                  <a:gd name="T7" fmla="*/ 0 h 26"/>
                </a:gdLst>
                <a:ahLst/>
                <a:cxnLst>
                  <a:cxn ang="0">
                    <a:pos x="T0" y="T1"/>
                  </a:cxn>
                  <a:cxn ang="0">
                    <a:pos x="T2" y="T3"/>
                  </a:cxn>
                  <a:cxn ang="0">
                    <a:pos x="T4" y="T5"/>
                  </a:cxn>
                  <a:cxn ang="0">
                    <a:pos x="T6" y="T7"/>
                  </a:cxn>
                </a:cxnLst>
                <a:rect l="0" t="0" r="r" b="b"/>
                <a:pathLst>
                  <a:path w="4" h="26">
                    <a:moveTo>
                      <a:pt x="0" y="0"/>
                    </a:moveTo>
                    <a:lnTo>
                      <a:pt x="0" y="26"/>
                    </a:lnTo>
                    <a:lnTo>
                      <a:pt x="4" y="26"/>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4" name="Freeform 997"/>
              <p:cNvSpPr>
                <a:spLocks/>
              </p:cNvSpPr>
              <p:nvPr/>
            </p:nvSpPr>
            <p:spPr bwMode="auto">
              <a:xfrm>
                <a:off x="-3454772" y="3867299"/>
                <a:ext cx="6350" cy="39688"/>
              </a:xfrm>
              <a:custGeom>
                <a:avLst/>
                <a:gdLst>
                  <a:gd name="T0" fmla="*/ 0 w 4"/>
                  <a:gd name="T1" fmla="*/ 0 h 25"/>
                  <a:gd name="T2" fmla="*/ 4 w 4"/>
                  <a:gd name="T3" fmla="*/ 25 h 25"/>
                  <a:gd name="T4" fmla="*/ 4 w 4"/>
                  <a:gd name="T5" fmla="*/ 0 h 25"/>
                  <a:gd name="T6" fmla="*/ 0 w 4"/>
                  <a:gd name="T7" fmla="*/ 0 h 25"/>
                </a:gdLst>
                <a:ahLst/>
                <a:cxnLst>
                  <a:cxn ang="0">
                    <a:pos x="T0" y="T1"/>
                  </a:cxn>
                  <a:cxn ang="0">
                    <a:pos x="T2" y="T3"/>
                  </a:cxn>
                  <a:cxn ang="0">
                    <a:pos x="T4" y="T5"/>
                  </a:cxn>
                  <a:cxn ang="0">
                    <a:pos x="T6" y="T7"/>
                  </a:cxn>
                </a:cxnLst>
                <a:rect l="0" t="0" r="r" b="b"/>
                <a:pathLst>
                  <a:path w="4" h="25">
                    <a:moveTo>
                      <a:pt x="0" y="0"/>
                    </a:moveTo>
                    <a:lnTo>
                      <a:pt x="4" y="25"/>
                    </a:lnTo>
                    <a:lnTo>
                      <a:pt x="4"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5" name="Freeform 998"/>
              <p:cNvSpPr>
                <a:spLocks/>
              </p:cNvSpPr>
              <p:nvPr/>
            </p:nvSpPr>
            <p:spPr bwMode="auto">
              <a:xfrm>
                <a:off x="-3442072" y="3856187"/>
                <a:ext cx="11112" cy="39688"/>
              </a:xfrm>
              <a:custGeom>
                <a:avLst/>
                <a:gdLst>
                  <a:gd name="T0" fmla="*/ 0 w 7"/>
                  <a:gd name="T1" fmla="*/ 0 h 25"/>
                  <a:gd name="T2" fmla="*/ 0 w 7"/>
                  <a:gd name="T3" fmla="*/ 25 h 25"/>
                  <a:gd name="T4" fmla="*/ 7 w 7"/>
                  <a:gd name="T5" fmla="*/ 25 h 25"/>
                  <a:gd name="T6" fmla="*/ 3 w 7"/>
                  <a:gd name="T7" fmla="*/ 0 h 25"/>
                  <a:gd name="T8" fmla="*/ 0 w 7"/>
                  <a:gd name="T9" fmla="*/ 0 h 25"/>
                </a:gdLst>
                <a:ahLst/>
                <a:cxnLst>
                  <a:cxn ang="0">
                    <a:pos x="T0" y="T1"/>
                  </a:cxn>
                  <a:cxn ang="0">
                    <a:pos x="T2" y="T3"/>
                  </a:cxn>
                  <a:cxn ang="0">
                    <a:pos x="T4" y="T5"/>
                  </a:cxn>
                  <a:cxn ang="0">
                    <a:pos x="T6" y="T7"/>
                  </a:cxn>
                  <a:cxn ang="0">
                    <a:pos x="T8" y="T9"/>
                  </a:cxn>
                </a:cxnLst>
                <a:rect l="0" t="0" r="r" b="b"/>
                <a:pathLst>
                  <a:path w="7" h="25">
                    <a:moveTo>
                      <a:pt x="0" y="0"/>
                    </a:moveTo>
                    <a:lnTo>
                      <a:pt x="0" y="25"/>
                    </a:lnTo>
                    <a:lnTo>
                      <a:pt x="7" y="25"/>
                    </a:lnTo>
                    <a:lnTo>
                      <a:pt x="3"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6" name="Freeform 999"/>
              <p:cNvSpPr>
                <a:spLocks/>
              </p:cNvSpPr>
              <p:nvPr/>
            </p:nvSpPr>
            <p:spPr bwMode="auto">
              <a:xfrm>
                <a:off x="-3856410" y="3856187"/>
                <a:ext cx="160337" cy="44450"/>
              </a:xfrm>
              <a:custGeom>
                <a:avLst/>
                <a:gdLst>
                  <a:gd name="T0" fmla="*/ 94 w 101"/>
                  <a:gd name="T1" fmla="*/ 28 h 28"/>
                  <a:gd name="T2" fmla="*/ 0 w 101"/>
                  <a:gd name="T3" fmla="*/ 0 h 28"/>
                  <a:gd name="T4" fmla="*/ 101 w 101"/>
                  <a:gd name="T5" fmla="*/ 21 h 28"/>
                  <a:gd name="T6" fmla="*/ 94 w 101"/>
                  <a:gd name="T7" fmla="*/ 28 h 28"/>
                </a:gdLst>
                <a:ahLst/>
                <a:cxnLst>
                  <a:cxn ang="0">
                    <a:pos x="T0" y="T1"/>
                  </a:cxn>
                  <a:cxn ang="0">
                    <a:pos x="T2" y="T3"/>
                  </a:cxn>
                  <a:cxn ang="0">
                    <a:pos x="T4" y="T5"/>
                  </a:cxn>
                  <a:cxn ang="0">
                    <a:pos x="T6" y="T7"/>
                  </a:cxn>
                </a:cxnLst>
                <a:rect l="0" t="0" r="r" b="b"/>
                <a:pathLst>
                  <a:path w="101" h="28">
                    <a:moveTo>
                      <a:pt x="94" y="28"/>
                    </a:moveTo>
                    <a:lnTo>
                      <a:pt x="0" y="0"/>
                    </a:lnTo>
                    <a:lnTo>
                      <a:pt x="101" y="21"/>
                    </a:lnTo>
                    <a:lnTo>
                      <a:pt x="94" y="2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7" name="Freeform 1000"/>
              <p:cNvSpPr>
                <a:spLocks/>
              </p:cNvSpPr>
              <p:nvPr/>
            </p:nvSpPr>
            <p:spPr bwMode="auto">
              <a:xfrm>
                <a:off x="-3704010" y="4119712"/>
                <a:ext cx="1263650" cy="379413"/>
              </a:xfrm>
              <a:custGeom>
                <a:avLst/>
                <a:gdLst>
                  <a:gd name="T0" fmla="*/ 0 w 796"/>
                  <a:gd name="T1" fmla="*/ 7 h 239"/>
                  <a:gd name="T2" fmla="*/ 12 w 796"/>
                  <a:gd name="T3" fmla="*/ 16 h 239"/>
                  <a:gd name="T4" fmla="*/ 20 w 796"/>
                  <a:gd name="T5" fmla="*/ 30 h 239"/>
                  <a:gd name="T6" fmla="*/ 34 w 796"/>
                  <a:gd name="T7" fmla="*/ 41 h 239"/>
                  <a:gd name="T8" fmla="*/ 45 w 796"/>
                  <a:gd name="T9" fmla="*/ 46 h 239"/>
                  <a:gd name="T10" fmla="*/ 58 w 796"/>
                  <a:gd name="T11" fmla="*/ 50 h 239"/>
                  <a:gd name="T12" fmla="*/ 81 w 796"/>
                  <a:gd name="T13" fmla="*/ 57 h 239"/>
                  <a:gd name="T14" fmla="*/ 112 w 796"/>
                  <a:gd name="T15" fmla="*/ 69 h 239"/>
                  <a:gd name="T16" fmla="*/ 150 w 796"/>
                  <a:gd name="T17" fmla="*/ 78 h 239"/>
                  <a:gd name="T18" fmla="*/ 194 w 796"/>
                  <a:gd name="T19" fmla="*/ 92 h 239"/>
                  <a:gd name="T20" fmla="*/ 237 w 796"/>
                  <a:gd name="T21" fmla="*/ 108 h 239"/>
                  <a:gd name="T22" fmla="*/ 290 w 796"/>
                  <a:gd name="T23" fmla="*/ 126 h 239"/>
                  <a:gd name="T24" fmla="*/ 341 w 796"/>
                  <a:gd name="T25" fmla="*/ 140 h 239"/>
                  <a:gd name="T26" fmla="*/ 397 w 796"/>
                  <a:gd name="T27" fmla="*/ 156 h 239"/>
                  <a:gd name="T28" fmla="*/ 449 w 796"/>
                  <a:gd name="T29" fmla="*/ 172 h 239"/>
                  <a:gd name="T30" fmla="*/ 504 w 796"/>
                  <a:gd name="T31" fmla="*/ 191 h 239"/>
                  <a:gd name="T32" fmla="*/ 551 w 796"/>
                  <a:gd name="T33" fmla="*/ 202 h 239"/>
                  <a:gd name="T34" fmla="*/ 600 w 796"/>
                  <a:gd name="T35" fmla="*/ 214 h 239"/>
                  <a:gd name="T36" fmla="*/ 640 w 796"/>
                  <a:gd name="T37" fmla="*/ 225 h 239"/>
                  <a:gd name="T38" fmla="*/ 676 w 796"/>
                  <a:gd name="T39" fmla="*/ 232 h 239"/>
                  <a:gd name="T40" fmla="*/ 723 w 796"/>
                  <a:gd name="T41" fmla="*/ 239 h 239"/>
                  <a:gd name="T42" fmla="*/ 765 w 796"/>
                  <a:gd name="T43" fmla="*/ 232 h 239"/>
                  <a:gd name="T44" fmla="*/ 790 w 796"/>
                  <a:gd name="T45" fmla="*/ 228 h 239"/>
                  <a:gd name="T46" fmla="*/ 796 w 796"/>
                  <a:gd name="T47" fmla="*/ 225 h 239"/>
                  <a:gd name="T48" fmla="*/ 796 w 796"/>
                  <a:gd name="T49" fmla="*/ 211 h 239"/>
                  <a:gd name="T50" fmla="*/ 783 w 796"/>
                  <a:gd name="T51" fmla="*/ 216 h 239"/>
                  <a:gd name="T52" fmla="*/ 770 w 796"/>
                  <a:gd name="T53" fmla="*/ 221 h 239"/>
                  <a:gd name="T54" fmla="*/ 745 w 796"/>
                  <a:gd name="T55" fmla="*/ 228 h 239"/>
                  <a:gd name="T56" fmla="*/ 725 w 796"/>
                  <a:gd name="T57" fmla="*/ 223 h 239"/>
                  <a:gd name="T58" fmla="*/ 707 w 796"/>
                  <a:gd name="T59" fmla="*/ 223 h 239"/>
                  <a:gd name="T60" fmla="*/ 685 w 796"/>
                  <a:gd name="T61" fmla="*/ 223 h 239"/>
                  <a:gd name="T62" fmla="*/ 672 w 796"/>
                  <a:gd name="T63" fmla="*/ 221 h 239"/>
                  <a:gd name="T64" fmla="*/ 654 w 796"/>
                  <a:gd name="T65" fmla="*/ 211 h 239"/>
                  <a:gd name="T66" fmla="*/ 627 w 796"/>
                  <a:gd name="T67" fmla="*/ 209 h 239"/>
                  <a:gd name="T68" fmla="*/ 589 w 796"/>
                  <a:gd name="T69" fmla="*/ 200 h 239"/>
                  <a:gd name="T70" fmla="*/ 551 w 796"/>
                  <a:gd name="T71" fmla="*/ 188 h 239"/>
                  <a:gd name="T72" fmla="*/ 500 w 796"/>
                  <a:gd name="T73" fmla="*/ 175 h 239"/>
                  <a:gd name="T74" fmla="*/ 451 w 796"/>
                  <a:gd name="T75" fmla="*/ 163 h 239"/>
                  <a:gd name="T76" fmla="*/ 402 w 796"/>
                  <a:gd name="T77" fmla="*/ 149 h 239"/>
                  <a:gd name="T78" fmla="*/ 351 w 796"/>
                  <a:gd name="T79" fmla="*/ 133 h 239"/>
                  <a:gd name="T80" fmla="*/ 295 w 796"/>
                  <a:gd name="T81" fmla="*/ 117 h 239"/>
                  <a:gd name="T82" fmla="*/ 244 w 796"/>
                  <a:gd name="T83" fmla="*/ 101 h 239"/>
                  <a:gd name="T84" fmla="*/ 194 w 796"/>
                  <a:gd name="T85" fmla="*/ 87 h 239"/>
                  <a:gd name="T86" fmla="*/ 152 w 796"/>
                  <a:gd name="T87" fmla="*/ 71 h 239"/>
                  <a:gd name="T88" fmla="*/ 112 w 796"/>
                  <a:gd name="T89" fmla="*/ 59 h 239"/>
                  <a:gd name="T90" fmla="*/ 81 w 796"/>
                  <a:gd name="T91" fmla="*/ 46 h 239"/>
                  <a:gd name="T92" fmla="*/ 58 w 796"/>
                  <a:gd name="T93" fmla="*/ 39 h 239"/>
                  <a:gd name="T94" fmla="*/ 47 w 796"/>
                  <a:gd name="T95" fmla="*/ 34 h 239"/>
                  <a:gd name="T96" fmla="*/ 23 w 796"/>
                  <a:gd name="T97" fmla="*/ 16 h 239"/>
                  <a:gd name="T98" fmla="*/ 9 w 796"/>
                  <a:gd name="T99" fmla="*/ 2 h 239"/>
                  <a:gd name="T100" fmla="*/ 7 w 796"/>
                  <a:gd name="T10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6" h="239">
                    <a:moveTo>
                      <a:pt x="0" y="4"/>
                    </a:moveTo>
                    <a:lnTo>
                      <a:pt x="0" y="7"/>
                    </a:lnTo>
                    <a:lnTo>
                      <a:pt x="9" y="11"/>
                    </a:lnTo>
                    <a:lnTo>
                      <a:pt x="12" y="16"/>
                    </a:lnTo>
                    <a:lnTo>
                      <a:pt x="18" y="23"/>
                    </a:lnTo>
                    <a:lnTo>
                      <a:pt x="20" y="30"/>
                    </a:lnTo>
                    <a:lnTo>
                      <a:pt x="25" y="37"/>
                    </a:lnTo>
                    <a:lnTo>
                      <a:pt x="34" y="41"/>
                    </a:lnTo>
                    <a:lnTo>
                      <a:pt x="43" y="41"/>
                    </a:lnTo>
                    <a:lnTo>
                      <a:pt x="45" y="46"/>
                    </a:lnTo>
                    <a:lnTo>
                      <a:pt x="50" y="46"/>
                    </a:lnTo>
                    <a:lnTo>
                      <a:pt x="58" y="50"/>
                    </a:lnTo>
                    <a:lnTo>
                      <a:pt x="70" y="55"/>
                    </a:lnTo>
                    <a:lnTo>
                      <a:pt x="81" y="57"/>
                    </a:lnTo>
                    <a:lnTo>
                      <a:pt x="96" y="62"/>
                    </a:lnTo>
                    <a:lnTo>
                      <a:pt x="112" y="69"/>
                    </a:lnTo>
                    <a:lnTo>
                      <a:pt x="130" y="71"/>
                    </a:lnTo>
                    <a:lnTo>
                      <a:pt x="150" y="78"/>
                    </a:lnTo>
                    <a:lnTo>
                      <a:pt x="168" y="83"/>
                    </a:lnTo>
                    <a:lnTo>
                      <a:pt x="194" y="92"/>
                    </a:lnTo>
                    <a:lnTo>
                      <a:pt x="214" y="101"/>
                    </a:lnTo>
                    <a:lnTo>
                      <a:pt x="237" y="108"/>
                    </a:lnTo>
                    <a:lnTo>
                      <a:pt x="264" y="117"/>
                    </a:lnTo>
                    <a:lnTo>
                      <a:pt x="290" y="126"/>
                    </a:lnTo>
                    <a:lnTo>
                      <a:pt x="317" y="131"/>
                    </a:lnTo>
                    <a:lnTo>
                      <a:pt x="341" y="140"/>
                    </a:lnTo>
                    <a:lnTo>
                      <a:pt x="368" y="149"/>
                    </a:lnTo>
                    <a:lnTo>
                      <a:pt x="397" y="156"/>
                    </a:lnTo>
                    <a:lnTo>
                      <a:pt x="424" y="165"/>
                    </a:lnTo>
                    <a:lnTo>
                      <a:pt x="449" y="172"/>
                    </a:lnTo>
                    <a:lnTo>
                      <a:pt x="475" y="179"/>
                    </a:lnTo>
                    <a:lnTo>
                      <a:pt x="504" y="191"/>
                    </a:lnTo>
                    <a:lnTo>
                      <a:pt x="529" y="195"/>
                    </a:lnTo>
                    <a:lnTo>
                      <a:pt x="551" y="202"/>
                    </a:lnTo>
                    <a:lnTo>
                      <a:pt x="576" y="209"/>
                    </a:lnTo>
                    <a:lnTo>
                      <a:pt x="600" y="214"/>
                    </a:lnTo>
                    <a:lnTo>
                      <a:pt x="618" y="221"/>
                    </a:lnTo>
                    <a:lnTo>
                      <a:pt x="640" y="225"/>
                    </a:lnTo>
                    <a:lnTo>
                      <a:pt x="660" y="228"/>
                    </a:lnTo>
                    <a:lnTo>
                      <a:pt x="676" y="232"/>
                    </a:lnTo>
                    <a:lnTo>
                      <a:pt x="694" y="234"/>
                    </a:lnTo>
                    <a:lnTo>
                      <a:pt x="723" y="239"/>
                    </a:lnTo>
                    <a:lnTo>
                      <a:pt x="745" y="234"/>
                    </a:lnTo>
                    <a:lnTo>
                      <a:pt x="765" y="232"/>
                    </a:lnTo>
                    <a:lnTo>
                      <a:pt x="776" y="232"/>
                    </a:lnTo>
                    <a:lnTo>
                      <a:pt x="790" y="228"/>
                    </a:lnTo>
                    <a:lnTo>
                      <a:pt x="794" y="225"/>
                    </a:lnTo>
                    <a:lnTo>
                      <a:pt x="796" y="225"/>
                    </a:lnTo>
                    <a:lnTo>
                      <a:pt x="796" y="209"/>
                    </a:lnTo>
                    <a:lnTo>
                      <a:pt x="796" y="211"/>
                    </a:lnTo>
                    <a:lnTo>
                      <a:pt x="792" y="214"/>
                    </a:lnTo>
                    <a:lnTo>
                      <a:pt x="783" y="216"/>
                    </a:lnTo>
                    <a:lnTo>
                      <a:pt x="776" y="216"/>
                    </a:lnTo>
                    <a:lnTo>
                      <a:pt x="770" y="221"/>
                    </a:lnTo>
                    <a:lnTo>
                      <a:pt x="761" y="228"/>
                    </a:lnTo>
                    <a:lnTo>
                      <a:pt x="745" y="228"/>
                    </a:lnTo>
                    <a:lnTo>
                      <a:pt x="736" y="223"/>
                    </a:lnTo>
                    <a:lnTo>
                      <a:pt x="725" y="223"/>
                    </a:lnTo>
                    <a:lnTo>
                      <a:pt x="716" y="225"/>
                    </a:lnTo>
                    <a:lnTo>
                      <a:pt x="707" y="223"/>
                    </a:lnTo>
                    <a:lnTo>
                      <a:pt x="696" y="223"/>
                    </a:lnTo>
                    <a:lnTo>
                      <a:pt x="685" y="223"/>
                    </a:lnTo>
                    <a:lnTo>
                      <a:pt x="683" y="221"/>
                    </a:lnTo>
                    <a:lnTo>
                      <a:pt x="672" y="221"/>
                    </a:lnTo>
                    <a:lnTo>
                      <a:pt x="665" y="221"/>
                    </a:lnTo>
                    <a:lnTo>
                      <a:pt x="654" y="211"/>
                    </a:lnTo>
                    <a:lnTo>
                      <a:pt x="640" y="211"/>
                    </a:lnTo>
                    <a:lnTo>
                      <a:pt x="627" y="209"/>
                    </a:lnTo>
                    <a:lnTo>
                      <a:pt x="611" y="202"/>
                    </a:lnTo>
                    <a:lnTo>
                      <a:pt x="589" y="200"/>
                    </a:lnTo>
                    <a:lnTo>
                      <a:pt x="571" y="193"/>
                    </a:lnTo>
                    <a:lnTo>
                      <a:pt x="551" y="188"/>
                    </a:lnTo>
                    <a:lnTo>
                      <a:pt x="527" y="184"/>
                    </a:lnTo>
                    <a:lnTo>
                      <a:pt x="500" y="175"/>
                    </a:lnTo>
                    <a:lnTo>
                      <a:pt x="475" y="170"/>
                    </a:lnTo>
                    <a:lnTo>
                      <a:pt x="451" y="163"/>
                    </a:lnTo>
                    <a:lnTo>
                      <a:pt x="428" y="154"/>
                    </a:lnTo>
                    <a:lnTo>
                      <a:pt x="402" y="149"/>
                    </a:lnTo>
                    <a:lnTo>
                      <a:pt x="375" y="138"/>
                    </a:lnTo>
                    <a:lnTo>
                      <a:pt x="351" y="133"/>
                    </a:lnTo>
                    <a:lnTo>
                      <a:pt x="321" y="126"/>
                    </a:lnTo>
                    <a:lnTo>
                      <a:pt x="295" y="117"/>
                    </a:lnTo>
                    <a:lnTo>
                      <a:pt x="270" y="108"/>
                    </a:lnTo>
                    <a:lnTo>
                      <a:pt x="244" y="101"/>
                    </a:lnTo>
                    <a:lnTo>
                      <a:pt x="219" y="92"/>
                    </a:lnTo>
                    <a:lnTo>
                      <a:pt x="194" y="87"/>
                    </a:lnTo>
                    <a:lnTo>
                      <a:pt x="174" y="80"/>
                    </a:lnTo>
                    <a:lnTo>
                      <a:pt x="152" y="71"/>
                    </a:lnTo>
                    <a:lnTo>
                      <a:pt x="130" y="69"/>
                    </a:lnTo>
                    <a:lnTo>
                      <a:pt x="112" y="59"/>
                    </a:lnTo>
                    <a:lnTo>
                      <a:pt x="96" y="55"/>
                    </a:lnTo>
                    <a:lnTo>
                      <a:pt x="81" y="46"/>
                    </a:lnTo>
                    <a:lnTo>
                      <a:pt x="67" y="43"/>
                    </a:lnTo>
                    <a:lnTo>
                      <a:pt x="58" y="39"/>
                    </a:lnTo>
                    <a:lnTo>
                      <a:pt x="50" y="37"/>
                    </a:lnTo>
                    <a:lnTo>
                      <a:pt x="47" y="34"/>
                    </a:lnTo>
                    <a:lnTo>
                      <a:pt x="32" y="25"/>
                    </a:lnTo>
                    <a:lnTo>
                      <a:pt x="23" y="16"/>
                    </a:lnTo>
                    <a:lnTo>
                      <a:pt x="14" y="11"/>
                    </a:lnTo>
                    <a:lnTo>
                      <a:pt x="9" y="2"/>
                    </a:lnTo>
                    <a:lnTo>
                      <a:pt x="7" y="2"/>
                    </a:lnTo>
                    <a:lnTo>
                      <a:pt x="7"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8" name="Freeform 1001"/>
              <p:cNvSpPr>
                <a:spLocks/>
              </p:cNvSpPr>
              <p:nvPr/>
            </p:nvSpPr>
            <p:spPr bwMode="auto">
              <a:xfrm>
                <a:off x="-2440360" y="4437212"/>
                <a:ext cx="690562" cy="44450"/>
              </a:xfrm>
              <a:custGeom>
                <a:avLst/>
                <a:gdLst>
                  <a:gd name="T0" fmla="*/ 0 w 435"/>
                  <a:gd name="T1" fmla="*/ 25 h 28"/>
                  <a:gd name="T2" fmla="*/ 10 w 435"/>
                  <a:gd name="T3" fmla="*/ 21 h 28"/>
                  <a:gd name="T4" fmla="*/ 27 w 435"/>
                  <a:gd name="T5" fmla="*/ 14 h 28"/>
                  <a:gd name="T6" fmla="*/ 47 w 435"/>
                  <a:gd name="T7" fmla="*/ 14 h 28"/>
                  <a:gd name="T8" fmla="*/ 65 w 435"/>
                  <a:gd name="T9" fmla="*/ 14 h 28"/>
                  <a:gd name="T10" fmla="*/ 87 w 435"/>
                  <a:gd name="T11" fmla="*/ 21 h 28"/>
                  <a:gd name="T12" fmla="*/ 114 w 435"/>
                  <a:gd name="T13" fmla="*/ 21 h 28"/>
                  <a:gd name="T14" fmla="*/ 148 w 435"/>
                  <a:gd name="T15" fmla="*/ 21 h 28"/>
                  <a:gd name="T16" fmla="*/ 177 w 435"/>
                  <a:gd name="T17" fmla="*/ 21 h 28"/>
                  <a:gd name="T18" fmla="*/ 206 w 435"/>
                  <a:gd name="T19" fmla="*/ 28 h 28"/>
                  <a:gd name="T20" fmla="*/ 230 w 435"/>
                  <a:gd name="T21" fmla="*/ 28 h 28"/>
                  <a:gd name="T22" fmla="*/ 248 w 435"/>
                  <a:gd name="T23" fmla="*/ 28 h 28"/>
                  <a:gd name="T24" fmla="*/ 266 w 435"/>
                  <a:gd name="T25" fmla="*/ 28 h 28"/>
                  <a:gd name="T26" fmla="*/ 284 w 435"/>
                  <a:gd name="T27" fmla="*/ 28 h 28"/>
                  <a:gd name="T28" fmla="*/ 306 w 435"/>
                  <a:gd name="T29" fmla="*/ 25 h 28"/>
                  <a:gd name="T30" fmla="*/ 331 w 435"/>
                  <a:gd name="T31" fmla="*/ 25 h 28"/>
                  <a:gd name="T32" fmla="*/ 355 w 435"/>
                  <a:gd name="T33" fmla="*/ 23 h 28"/>
                  <a:gd name="T34" fmla="*/ 384 w 435"/>
                  <a:gd name="T35" fmla="*/ 21 h 28"/>
                  <a:gd name="T36" fmla="*/ 409 w 435"/>
                  <a:gd name="T37" fmla="*/ 16 h 28"/>
                  <a:gd name="T38" fmla="*/ 435 w 435"/>
                  <a:gd name="T39" fmla="*/ 11 h 28"/>
                  <a:gd name="T40" fmla="*/ 433 w 435"/>
                  <a:gd name="T41" fmla="*/ 2 h 28"/>
                  <a:gd name="T42" fmla="*/ 413 w 435"/>
                  <a:gd name="T43" fmla="*/ 2 h 28"/>
                  <a:gd name="T44" fmla="*/ 388 w 435"/>
                  <a:gd name="T45" fmla="*/ 7 h 28"/>
                  <a:gd name="T46" fmla="*/ 362 w 435"/>
                  <a:gd name="T47" fmla="*/ 14 h 28"/>
                  <a:gd name="T48" fmla="*/ 331 w 435"/>
                  <a:gd name="T49" fmla="*/ 16 h 28"/>
                  <a:gd name="T50" fmla="*/ 299 w 435"/>
                  <a:gd name="T51" fmla="*/ 21 h 28"/>
                  <a:gd name="T52" fmla="*/ 268 w 435"/>
                  <a:gd name="T53" fmla="*/ 23 h 28"/>
                  <a:gd name="T54" fmla="*/ 244 w 435"/>
                  <a:gd name="T55" fmla="*/ 23 h 28"/>
                  <a:gd name="T56" fmla="*/ 224 w 435"/>
                  <a:gd name="T57" fmla="*/ 16 h 28"/>
                  <a:gd name="T58" fmla="*/ 194 w 435"/>
                  <a:gd name="T59" fmla="*/ 14 h 28"/>
                  <a:gd name="T60" fmla="*/ 166 w 435"/>
                  <a:gd name="T61" fmla="*/ 14 h 28"/>
                  <a:gd name="T62" fmla="*/ 139 w 435"/>
                  <a:gd name="T63" fmla="*/ 7 h 28"/>
                  <a:gd name="T64" fmla="*/ 110 w 435"/>
                  <a:gd name="T65" fmla="*/ 7 h 28"/>
                  <a:gd name="T66" fmla="*/ 83 w 435"/>
                  <a:gd name="T67" fmla="*/ 7 h 28"/>
                  <a:gd name="T68" fmla="*/ 63 w 435"/>
                  <a:gd name="T69" fmla="*/ 4 h 28"/>
                  <a:gd name="T70" fmla="*/ 41 w 435"/>
                  <a:gd name="T71" fmla="*/ 2 h 28"/>
                  <a:gd name="T72" fmla="*/ 23 w 435"/>
                  <a:gd name="T73" fmla="*/ 7 h 28"/>
                  <a:gd name="T74" fmla="*/ 7 w 435"/>
                  <a:gd name="T75" fmla="*/ 7 h 28"/>
                  <a:gd name="T76" fmla="*/ 0 w 435"/>
                  <a:gd name="T77" fmla="*/ 1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5" h="28">
                    <a:moveTo>
                      <a:pt x="0" y="25"/>
                    </a:moveTo>
                    <a:lnTo>
                      <a:pt x="0" y="25"/>
                    </a:lnTo>
                    <a:lnTo>
                      <a:pt x="0" y="21"/>
                    </a:lnTo>
                    <a:lnTo>
                      <a:pt x="10" y="21"/>
                    </a:lnTo>
                    <a:lnTo>
                      <a:pt x="23" y="16"/>
                    </a:lnTo>
                    <a:lnTo>
                      <a:pt x="27" y="14"/>
                    </a:lnTo>
                    <a:lnTo>
                      <a:pt x="36" y="14"/>
                    </a:lnTo>
                    <a:lnTo>
                      <a:pt x="47" y="14"/>
                    </a:lnTo>
                    <a:lnTo>
                      <a:pt x="56" y="14"/>
                    </a:lnTo>
                    <a:lnTo>
                      <a:pt x="65" y="14"/>
                    </a:lnTo>
                    <a:lnTo>
                      <a:pt x="74" y="14"/>
                    </a:lnTo>
                    <a:lnTo>
                      <a:pt x="87" y="21"/>
                    </a:lnTo>
                    <a:lnTo>
                      <a:pt x="103" y="16"/>
                    </a:lnTo>
                    <a:lnTo>
                      <a:pt x="114" y="21"/>
                    </a:lnTo>
                    <a:lnTo>
                      <a:pt x="130" y="21"/>
                    </a:lnTo>
                    <a:lnTo>
                      <a:pt x="148" y="21"/>
                    </a:lnTo>
                    <a:lnTo>
                      <a:pt x="163" y="23"/>
                    </a:lnTo>
                    <a:lnTo>
                      <a:pt x="177" y="21"/>
                    </a:lnTo>
                    <a:lnTo>
                      <a:pt x="188" y="25"/>
                    </a:lnTo>
                    <a:lnTo>
                      <a:pt x="206" y="28"/>
                    </a:lnTo>
                    <a:lnTo>
                      <a:pt x="219" y="28"/>
                    </a:lnTo>
                    <a:lnTo>
                      <a:pt x="230" y="28"/>
                    </a:lnTo>
                    <a:lnTo>
                      <a:pt x="241" y="28"/>
                    </a:lnTo>
                    <a:lnTo>
                      <a:pt x="248" y="28"/>
                    </a:lnTo>
                    <a:lnTo>
                      <a:pt x="253" y="28"/>
                    </a:lnTo>
                    <a:lnTo>
                      <a:pt x="266" y="28"/>
                    </a:lnTo>
                    <a:lnTo>
                      <a:pt x="273" y="28"/>
                    </a:lnTo>
                    <a:lnTo>
                      <a:pt x="284" y="28"/>
                    </a:lnTo>
                    <a:lnTo>
                      <a:pt x="295" y="28"/>
                    </a:lnTo>
                    <a:lnTo>
                      <a:pt x="306" y="25"/>
                    </a:lnTo>
                    <a:lnTo>
                      <a:pt x="319" y="25"/>
                    </a:lnTo>
                    <a:lnTo>
                      <a:pt x="331" y="25"/>
                    </a:lnTo>
                    <a:lnTo>
                      <a:pt x="342" y="23"/>
                    </a:lnTo>
                    <a:lnTo>
                      <a:pt x="355" y="23"/>
                    </a:lnTo>
                    <a:lnTo>
                      <a:pt x="366" y="23"/>
                    </a:lnTo>
                    <a:lnTo>
                      <a:pt x="384" y="21"/>
                    </a:lnTo>
                    <a:lnTo>
                      <a:pt x="395" y="16"/>
                    </a:lnTo>
                    <a:lnTo>
                      <a:pt x="409" y="16"/>
                    </a:lnTo>
                    <a:lnTo>
                      <a:pt x="422" y="14"/>
                    </a:lnTo>
                    <a:lnTo>
                      <a:pt x="435" y="11"/>
                    </a:lnTo>
                    <a:lnTo>
                      <a:pt x="435" y="0"/>
                    </a:lnTo>
                    <a:lnTo>
                      <a:pt x="433" y="2"/>
                    </a:lnTo>
                    <a:lnTo>
                      <a:pt x="422" y="2"/>
                    </a:lnTo>
                    <a:lnTo>
                      <a:pt x="413" y="2"/>
                    </a:lnTo>
                    <a:lnTo>
                      <a:pt x="406" y="4"/>
                    </a:lnTo>
                    <a:lnTo>
                      <a:pt x="388" y="7"/>
                    </a:lnTo>
                    <a:lnTo>
                      <a:pt x="375" y="7"/>
                    </a:lnTo>
                    <a:lnTo>
                      <a:pt x="362" y="14"/>
                    </a:lnTo>
                    <a:lnTo>
                      <a:pt x="344" y="14"/>
                    </a:lnTo>
                    <a:lnTo>
                      <a:pt x="331" y="16"/>
                    </a:lnTo>
                    <a:lnTo>
                      <a:pt x="313" y="16"/>
                    </a:lnTo>
                    <a:lnTo>
                      <a:pt x="299" y="21"/>
                    </a:lnTo>
                    <a:lnTo>
                      <a:pt x="281" y="23"/>
                    </a:lnTo>
                    <a:lnTo>
                      <a:pt x="268" y="23"/>
                    </a:lnTo>
                    <a:lnTo>
                      <a:pt x="257" y="23"/>
                    </a:lnTo>
                    <a:lnTo>
                      <a:pt x="244" y="23"/>
                    </a:lnTo>
                    <a:lnTo>
                      <a:pt x="232" y="16"/>
                    </a:lnTo>
                    <a:lnTo>
                      <a:pt x="224" y="16"/>
                    </a:lnTo>
                    <a:lnTo>
                      <a:pt x="210" y="16"/>
                    </a:lnTo>
                    <a:lnTo>
                      <a:pt x="194" y="14"/>
                    </a:lnTo>
                    <a:lnTo>
                      <a:pt x="183" y="14"/>
                    </a:lnTo>
                    <a:lnTo>
                      <a:pt x="166" y="14"/>
                    </a:lnTo>
                    <a:lnTo>
                      <a:pt x="150" y="9"/>
                    </a:lnTo>
                    <a:lnTo>
                      <a:pt x="139" y="7"/>
                    </a:lnTo>
                    <a:lnTo>
                      <a:pt x="123" y="7"/>
                    </a:lnTo>
                    <a:lnTo>
                      <a:pt x="110" y="7"/>
                    </a:lnTo>
                    <a:lnTo>
                      <a:pt x="94" y="7"/>
                    </a:lnTo>
                    <a:lnTo>
                      <a:pt x="83" y="7"/>
                    </a:lnTo>
                    <a:lnTo>
                      <a:pt x="70" y="4"/>
                    </a:lnTo>
                    <a:lnTo>
                      <a:pt x="63" y="4"/>
                    </a:lnTo>
                    <a:lnTo>
                      <a:pt x="54" y="2"/>
                    </a:lnTo>
                    <a:lnTo>
                      <a:pt x="41" y="2"/>
                    </a:lnTo>
                    <a:lnTo>
                      <a:pt x="30" y="2"/>
                    </a:lnTo>
                    <a:lnTo>
                      <a:pt x="23" y="7"/>
                    </a:lnTo>
                    <a:lnTo>
                      <a:pt x="10" y="7"/>
                    </a:lnTo>
                    <a:lnTo>
                      <a:pt x="7" y="7"/>
                    </a:lnTo>
                    <a:lnTo>
                      <a:pt x="0" y="7"/>
                    </a:lnTo>
                    <a:lnTo>
                      <a:pt x="0" y="11"/>
                    </a:lnTo>
                    <a:lnTo>
                      <a:pt x="0"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19" name="Freeform 1002"/>
              <p:cNvSpPr>
                <a:spLocks/>
              </p:cNvSpPr>
              <p:nvPr/>
            </p:nvSpPr>
            <p:spPr bwMode="auto">
              <a:xfrm>
                <a:off x="-3600822" y="3976837"/>
                <a:ext cx="866775" cy="300038"/>
              </a:xfrm>
              <a:custGeom>
                <a:avLst/>
                <a:gdLst>
                  <a:gd name="T0" fmla="*/ 0 w 546"/>
                  <a:gd name="T1" fmla="*/ 69 h 189"/>
                  <a:gd name="T2" fmla="*/ 2 w 546"/>
                  <a:gd name="T3" fmla="*/ 62 h 189"/>
                  <a:gd name="T4" fmla="*/ 7 w 546"/>
                  <a:gd name="T5" fmla="*/ 58 h 189"/>
                  <a:gd name="T6" fmla="*/ 16 w 546"/>
                  <a:gd name="T7" fmla="*/ 55 h 189"/>
                  <a:gd name="T8" fmla="*/ 31 w 546"/>
                  <a:gd name="T9" fmla="*/ 55 h 189"/>
                  <a:gd name="T10" fmla="*/ 40 w 546"/>
                  <a:gd name="T11" fmla="*/ 55 h 189"/>
                  <a:gd name="T12" fmla="*/ 42 w 546"/>
                  <a:gd name="T13" fmla="*/ 48 h 189"/>
                  <a:gd name="T14" fmla="*/ 54 w 546"/>
                  <a:gd name="T15" fmla="*/ 32 h 189"/>
                  <a:gd name="T16" fmla="*/ 67 w 546"/>
                  <a:gd name="T17" fmla="*/ 16 h 189"/>
                  <a:gd name="T18" fmla="*/ 85 w 546"/>
                  <a:gd name="T19" fmla="*/ 7 h 189"/>
                  <a:gd name="T20" fmla="*/ 107 w 546"/>
                  <a:gd name="T21" fmla="*/ 0 h 189"/>
                  <a:gd name="T22" fmla="*/ 120 w 546"/>
                  <a:gd name="T23" fmla="*/ 2 h 189"/>
                  <a:gd name="T24" fmla="*/ 132 w 546"/>
                  <a:gd name="T25" fmla="*/ 7 h 189"/>
                  <a:gd name="T26" fmla="*/ 462 w 546"/>
                  <a:gd name="T27" fmla="*/ 83 h 189"/>
                  <a:gd name="T28" fmla="*/ 466 w 546"/>
                  <a:gd name="T29" fmla="*/ 76 h 189"/>
                  <a:gd name="T30" fmla="*/ 477 w 546"/>
                  <a:gd name="T31" fmla="*/ 76 h 189"/>
                  <a:gd name="T32" fmla="*/ 493 w 546"/>
                  <a:gd name="T33" fmla="*/ 87 h 189"/>
                  <a:gd name="T34" fmla="*/ 495 w 546"/>
                  <a:gd name="T35" fmla="*/ 97 h 189"/>
                  <a:gd name="T36" fmla="*/ 502 w 546"/>
                  <a:gd name="T37" fmla="*/ 106 h 189"/>
                  <a:gd name="T38" fmla="*/ 511 w 546"/>
                  <a:gd name="T39" fmla="*/ 113 h 189"/>
                  <a:gd name="T40" fmla="*/ 524 w 546"/>
                  <a:gd name="T41" fmla="*/ 120 h 189"/>
                  <a:gd name="T42" fmla="*/ 524 w 546"/>
                  <a:gd name="T43" fmla="*/ 127 h 189"/>
                  <a:gd name="T44" fmla="*/ 526 w 546"/>
                  <a:gd name="T45" fmla="*/ 145 h 189"/>
                  <a:gd name="T46" fmla="*/ 533 w 546"/>
                  <a:gd name="T47" fmla="*/ 161 h 189"/>
                  <a:gd name="T48" fmla="*/ 542 w 546"/>
                  <a:gd name="T49" fmla="*/ 173 h 189"/>
                  <a:gd name="T50" fmla="*/ 546 w 546"/>
                  <a:gd name="T51" fmla="*/ 184 h 189"/>
                  <a:gd name="T52" fmla="*/ 533 w 546"/>
                  <a:gd name="T53" fmla="*/ 189 h 189"/>
                  <a:gd name="T54" fmla="*/ 515 w 546"/>
                  <a:gd name="T55" fmla="*/ 186 h 189"/>
                  <a:gd name="T56" fmla="*/ 500 w 546"/>
                  <a:gd name="T57" fmla="*/ 184 h 189"/>
                  <a:gd name="T58" fmla="*/ 477 w 546"/>
                  <a:gd name="T59" fmla="*/ 177 h 189"/>
                  <a:gd name="T60" fmla="*/ 455 w 546"/>
                  <a:gd name="T61" fmla="*/ 173 h 189"/>
                  <a:gd name="T62" fmla="*/ 433 w 546"/>
                  <a:gd name="T63" fmla="*/ 166 h 189"/>
                  <a:gd name="T64" fmla="*/ 415 w 546"/>
                  <a:gd name="T65" fmla="*/ 163 h 189"/>
                  <a:gd name="T66" fmla="*/ 397 w 546"/>
                  <a:gd name="T67" fmla="*/ 161 h 189"/>
                  <a:gd name="T68" fmla="*/ 388 w 546"/>
                  <a:gd name="T69" fmla="*/ 156 h 189"/>
                  <a:gd name="T70" fmla="*/ 375 w 546"/>
                  <a:gd name="T71" fmla="*/ 156 h 189"/>
                  <a:gd name="T72" fmla="*/ 361 w 546"/>
                  <a:gd name="T73" fmla="*/ 156 h 189"/>
                  <a:gd name="T74" fmla="*/ 348 w 546"/>
                  <a:gd name="T75" fmla="*/ 156 h 189"/>
                  <a:gd name="T76" fmla="*/ 339 w 546"/>
                  <a:gd name="T77" fmla="*/ 152 h 189"/>
                  <a:gd name="T78" fmla="*/ 328 w 546"/>
                  <a:gd name="T79" fmla="*/ 168 h 189"/>
                  <a:gd name="T80" fmla="*/ 321 w 546"/>
                  <a:gd name="T81" fmla="*/ 168 h 189"/>
                  <a:gd name="T82" fmla="*/ 297 w 546"/>
                  <a:gd name="T83" fmla="*/ 161 h 189"/>
                  <a:gd name="T84" fmla="*/ 252 w 546"/>
                  <a:gd name="T85" fmla="*/ 149 h 189"/>
                  <a:gd name="T86" fmla="*/ 196 w 546"/>
                  <a:gd name="T87" fmla="*/ 136 h 189"/>
                  <a:gd name="T88" fmla="*/ 136 w 546"/>
                  <a:gd name="T89" fmla="*/ 120 h 189"/>
                  <a:gd name="T90" fmla="*/ 78 w 546"/>
                  <a:gd name="T91" fmla="*/ 101 h 189"/>
                  <a:gd name="T92" fmla="*/ 36 w 546"/>
                  <a:gd name="T93" fmla="*/ 85 h 189"/>
                  <a:gd name="T94" fmla="*/ 5 w 546"/>
                  <a:gd name="T95" fmla="*/ 74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46" h="189">
                    <a:moveTo>
                      <a:pt x="0" y="71"/>
                    </a:moveTo>
                    <a:lnTo>
                      <a:pt x="0" y="69"/>
                    </a:lnTo>
                    <a:lnTo>
                      <a:pt x="2" y="65"/>
                    </a:lnTo>
                    <a:lnTo>
                      <a:pt x="2" y="62"/>
                    </a:lnTo>
                    <a:lnTo>
                      <a:pt x="5" y="62"/>
                    </a:lnTo>
                    <a:lnTo>
                      <a:pt x="7" y="58"/>
                    </a:lnTo>
                    <a:lnTo>
                      <a:pt x="9" y="58"/>
                    </a:lnTo>
                    <a:lnTo>
                      <a:pt x="16" y="55"/>
                    </a:lnTo>
                    <a:lnTo>
                      <a:pt x="27" y="55"/>
                    </a:lnTo>
                    <a:lnTo>
                      <a:pt x="31" y="55"/>
                    </a:lnTo>
                    <a:lnTo>
                      <a:pt x="36" y="55"/>
                    </a:lnTo>
                    <a:lnTo>
                      <a:pt x="40" y="55"/>
                    </a:lnTo>
                    <a:lnTo>
                      <a:pt x="40" y="53"/>
                    </a:lnTo>
                    <a:lnTo>
                      <a:pt x="42" y="48"/>
                    </a:lnTo>
                    <a:lnTo>
                      <a:pt x="49" y="39"/>
                    </a:lnTo>
                    <a:lnTo>
                      <a:pt x="54" y="32"/>
                    </a:lnTo>
                    <a:lnTo>
                      <a:pt x="60" y="28"/>
                    </a:lnTo>
                    <a:lnTo>
                      <a:pt x="67" y="16"/>
                    </a:lnTo>
                    <a:lnTo>
                      <a:pt x="78" y="9"/>
                    </a:lnTo>
                    <a:lnTo>
                      <a:pt x="85" y="7"/>
                    </a:lnTo>
                    <a:lnTo>
                      <a:pt x="98" y="0"/>
                    </a:lnTo>
                    <a:lnTo>
                      <a:pt x="107" y="0"/>
                    </a:lnTo>
                    <a:lnTo>
                      <a:pt x="114" y="0"/>
                    </a:lnTo>
                    <a:lnTo>
                      <a:pt x="120" y="2"/>
                    </a:lnTo>
                    <a:lnTo>
                      <a:pt x="129" y="2"/>
                    </a:lnTo>
                    <a:lnTo>
                      <a:pt x="132" y="7"/>
                    </a:lnTo>
                    <a:lnTo>
                      <a:pt x="134" y="7"/>
                    </a:lnTo>
                    <a:lnTo>
                      <a:pt x="462" y="83"/>
                    </a:lnTo>
                    <a:lnTo>
                      <a:pt x="464" y="78"/>
                    </a:lnTo>
                    <a:lnTo>
                      <a:pt x="466" y="76"/>
                    </a:lnTo>
                    <a:lnTo>
                      <a:pt x="475" y="76"/>
                    </a:lnTo>
                    <a:lnTo>
                      <a:pt x="477" y="76"/>
                    </a:lnTo>
                    <a:lnTo>
                      <a:pt x="486" y="83"/>
                    </a:lnTo>
                    <a:lnTo>
                      <a:pt x="493" y="87"/>
                    </a:lnTo>
                    <a:lnTo>
                      <a:pt x="495" y="94"/>
                    </a:lnTo>
                    <a:lnTo>
                      <a:pt x="495" y="97"/>
                    </a:lnTo>
                    <a:lnTo>
                      <a:pt x="500" y="104"/>
                    </a:lnTo>
                    <a:lnTo>
                      <a:pt x="502" y="106"/>
                    </a:lnTo>
                    <a:lnTo>
                      <a:pt x="506" y="108"/>
                    </a:lnTo>
                    <a:lnTo>
                      <a:pt x="511" y="113"/>
                    </a:lnTo>
                    <a:lnTo>
                      <a:pt x="517" y="115"/>
                    </a:lnTo>
                    <a:lnTo>
                      <a:pt x="524" y="120"/>
                    </a:lnTo>
                    <a:lnTo>
                      <a:pt x="524" y="122"/>
                    </a:lnTo>
                    <a:lnTo>
                      <a:pt x="524" y="127"/>
                    </a:lnTo>
                    <a:lnTo>
                      <a:pt x="524" y="136"/>
                    </a:lnTo>
                    <a:lnTo>
                      <a:pt x="526" y="145"/>
                    </a:lnTo>
                    <a:lnTo>
                      <a:pt x="529" y="156"/>
                    </a:lnTo>
                    <a:lnTo>
                      <a:pt x="533" y="161"/>
                    </a:lnTo>
                    <a:lnTo>
                      <a:pt x="535" y="168"/>
                    </a:lnTo>
                    <a:lnTo>
                      <a:pt x="542" y="173"/>
                    </a:lnTo>
                    <a:lnTo>
                      <a:pt x="546" y="182"/>
                    </a:lnTo>
                    <a:lnTo>
                      <a:pt x="546" y="184"/>
                    </a:lnTo>
                    <a:lnTo>
                      <a:pt x="542" y="189"/>
                    </a:lnTo>
                    <a:lnTo>
                      <a:pt x="533" y="189"/>
                    </a:lnTo>
                    <a:lnTo>
                      <a:pt x="524" y="186"/>
                    </a:lnTo>
                    <a:lnTo>
                      <a:pt x="515" y="186"/>
                    </a:lnTo>
                    <a:lnTo>
                      <a:pt x="506" y="184"/>
                    </a:lnTo>
                    <a:lnTo>
                      <a:pt x="500" y="184"/>
                    </a:lnTo>
                    <a:lnTo>
                      <a:pt x="488" y="180"/>
                    </a:lnTo>
                    <a:lnTo>
                      <a:pt x="477" y="177"/>
                    </a:lnTo>
                    <a:lnTo>
                      <a:pt x="466" y="173"/>
                    </a:lnTo>
                    <a:lnTo>
                      <a:pt x="455" y="173"/>
                    </a:lnTo>
                    <a:lnTo>
                      <a:pt x="444" y="168"/>
                    </a:lnTo>
                    <a:lnTo>
                      <a:pt x="433" y="166"/>
                    </a:lnTo>
                    <a:lnTo>
                      <a:pt x="422" y="163"/>
                    </a:lnTo>
                    <a:lnTo>
                      <a:pt x="415" y="163"/>
                    </a:lnTo>
                    <a:lnTo>
                      <a:pt x="406" y="163"/>
                    </a:lnTo>
                    <a:lnTo>
                      <a:pt x="397" y="161"/>
                    </a:lnTo>
                    <a:lnTo>
                      <a:pt x="395" y="156"/>
                    </a:lnTo>
                    <a:lnTo>
                      <a:pt x="388" y="156"/>
                    </a:lnTo>
                    <a:lnTo>
                      <a:pt x="384" y="156"/>
                    </a:lnTo>
                    <a:lnTo>
                      <a:pt x="375" y="156"/>
                    </a:lnTo>
                    <a:lnTo>
                      <a:pt x="368" y="156"/>
                    </a:lnTo>
                    <a:lnTo>
                      <a:pt x="361" y="156"/>
                    </a:lnTo>
                    <a:lnTo>
                      <a:pt x="357" y="156"/>
                    </a:lnTo>
                    <a:lnTo>
                      <a:pt x="348" y="156"/>
                    </a:lnTo>
                    <a:lnTo>
                      <a:pt x="346" y="156"/>
                    </a:lnTo>
                    <a:lnTo>
                      <a:pt x="339" y="152"/>
                    </a:lnTo>
                    <a:lnTo>
                      <a:pt x="335" y="159"/>
                    </a:lnTo>
                    <a:lnTo>
                      <a:pt x="328" y="168"/>
                    </a:lnTo>
                    <a:lnTo>
                      <a:pt x="328" y="170"/>
                    </a:lnTo>
                    <a:lnTo>
                      <a:pt x="321" y="168"/>
                    </a:lnTo>
                    <a:lnTo>
                      <a:pt x="312" y="166"/>
                    </a:lnTo>
                    <a:lnTo>
                      <a:pt x="297" y="161"/>
                    </a:lnTo>
                    <a:lnTo>
                      <a:pt x="279" y="159"/>
                    </a:lnTo>
                    <a:lnTo>
                      <a:pt x="252" y="149"/>
                    </a:lnTo>
                    <a:lnTo>
                      <a:pt x="228" y="143"/>
                    </a:lnTo>
                    <a:lnTo>
                      <a:pt x="196" y="136"/>
                    </a:lnTo>
                    <a:lnTo>
                      <a:pt x="169" y="127"/>
                    </a:lnTo>
                    <a:lnTo>
                      <a:pt x="136" y="120"/>
                    </a:lnTo>
                    <a:lnTo>
                      <a:pt x="109" y="108"/>
                    </a:lnTo>
                    <a:lnTo>
                      <a:pt x="78" y="101"/>
                    </a:lnTo>
                    <a:lnTo>
                      <a:pt x="54" y="94"/>
                    </a:lnTo>
                    <a:lnTo>
                      <a:pt x="36" y="85"/>
                    </a:lnTo>
                    <a:lnTo>
                      <a:pt x="13" y="76"/>
                    </a:lnTo>
                    <a:lnTo>
                      <a:pt x="5" y="74"/>
                    </a:lnTo>
                    <a:lnTo>
                      <a:pt x="0"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0" name="Freeform 1003"/>
              <p:cNvSpPr>
                <a:spLocks/>
              </p:cNvSpPr>
              <p:nvPr/>
            </p:nvSpPr>
            <p:spPr bwMode="auto">
              <a:xfrm>
                <a:off x="-2602285" y="4319737"/>
                <a:ext cx="155575" cy="142875"/>
              </a:xfrm>
              <a:custGeom>
                <a:avLst/>
                <a:gdLst>
                  <a:gd name="T0" fmla="*/ 11 w 98"/>
                  <a:gd name="T1" fmla="*/ 90 h 90"/>
                  <a:gd name="T2" fmla="*/ 0 w 98"/>
                  <a:gd name="T3" fmla="*/ 33 h 90"/>
                  <a:gd name="T4" fmla="*/ 89 w 98"/>
                  <a:gd name="T5" fmla="*/ 0 h 90"/>
                  <a:gd name="T6" fmla="*/ 98 w 98"/>
                  <a:gd name="T7" fmla="*/ 51 h 90"/>
                  <a:gd name="T8" fmla="*/ 11 w 98"/>
                  <a:gd name="T9" fmla="*/ 90 h 90"/>
                </a:gdLst>
                <a:ahLst/>
                <a:cxnLst>
                  <a:cxn ang="0">
                    <a:pos x="T0" y="T1"/>
                  </a:cxn>
                  <a:cxn ang="0">
                    <a:pos x="T2" y="T3"/>
                  </a:cxn>
                  <a:cxn ang="0">
                    <a:pos x="T4" y="T5"/>
                  </a:cxn>
                  <a:cxn ang="0">
                    <a:pos x="T6" y="T7"/>
                  </a:cxn>
                  <a:cxn ang="0">
                    <a:pos x="T8" y="T9"/>
                  </a:cxn>
                </a:cxnLst>
                <a:rect l="0" t="0" r="r" b="b"/>
                <a:pathLst>
                  <a:path w="98" h="90">
                    <a:moveTo>
                      <a:pt x="11" y="90"/>
                    </a:moveTo>
                    <a:lnTo>
                      <a:pt x="0" y="33"/>
                    </a:lnTo>
                    <a:lnTo>
                      <a:pt x="89" y="0"/>
                    </a:lnTo>
                    <a:lnTo>
                      <a:pt x="98" y="51"/>
                    </a:lnTo>
                    <a:lnTo>
                      <a:pt x="11"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1" name="Freeform 1004"/>
              <p:cNvSpPr>
                <a:spLocks/>
              </p:cNvSpPr>
              <p:nvPr/>
            </p:nvSpPr>
            <p:spPr bwMode="auto">
              <a:xfrm>
                <a:off x="-2815010" y="4235599"/>
                <a:ext cx="609600" cy="165100"/>
              </a:xfrm>
              <a:custGeom>
                <a:avLst/>
                <a:gdLst>
                  <a:gd name="T0" fmla="*/ 76 w 384"/>
                  <a:gd name="T1" fmla="*/ 21 h 104"/>
                  <a:gd name="T2" fmla="*/ 83 w 384"/>
                  <a:gd name="T3" fmla="*/ 19 h 104"/>
                  <a:gd name="T4" fmla="*/ 103 w 384"/>
                  <a:gd name="T5" fmla="*/ 17 h 104"/>
                  <a:gd name="T6" fmla="*/ 125 w 384"/>
                  <a:gd name="T7" fmla="*/ 14 h 104"/>
                  <a:gd name="T8" fmla="*/ 156 w 384"/>
                  <a:gd name="T9" fmla="*/ 14 h 104"/>
                  <a:gd name="T10" fmla="*/ 183 w 384"/>
                  <a:gd name="T11" fmla="*/ 17 h 104"/>
                  <a:gd name="T12" fmla="*/ 208 w 384"/>
                  <a:gd name="T13" fmla="*/ 23 h 104"/>
                  <a:gd name="T14" fmla="*/ 230 w 384"/>
                  <a:gd name="T15" fmla="*/ 33 h 104"/>
                  <a:gd name="T16" fmla="*/ 236 w 384"/>
                  <a:gd name="T17" fmla="*/ 37 h 104"/>
                  <a:gd name="T18" fmla="*/ 248 w 384"/>
                  <a:gd name="T19" fmla="*/ 44 h 104"/>
                  <a:gd name="T20" fmla="*/ 256 w 384"/>
                  <a:gd name="T21" fmla="*/ 55 h 104"/>
                  <a:gd name="T22" fmla="*/ 266 w 384"/>
                  <a:gd name="T23" fmla="*/ 62 h 104"/>
                  <a:gd name="T24" fmla="*/ 279 w 384"/>
                  <a:gd name="T25" fmla="*/ 67 h 104"/>
                  <a:gd name="T26" fmla="*/ 310 w 384"/>
                  <a:gd name="T27" fmla="*/ 79 h 104"/>
                  <a:gd name="T28" fmla="*/ 348 w 384"/>
                  <a:gd name="T29" fmla="*/ 86 h 104"/>
                  <a:gd name="T30" fmla="*/ 375 w 384"/>
                  <a:gd name="T31" fmla="*/ 92 h 104"/>
                  <a:gd name="T32" fmla="*/ 384 w 384"/>
                  <a:gd name="T33" fmla="*/ 97 h 104"/>
                  <a:gd name="T34" fmla="*/ 379 w 384"/>
                  <a:gd name="T35" fmla="*/ 102 h 104"/>
                  <a:gd name="T36" fmla="*/ 366 w 384"/>
                  <a:gd name="T37" fmla="*/ 104 h 104"/>
                  <a:gd name="T38" fmla="*/ 346 w 384"/>
                  <a:gd name="T39" fmla="*/ 99 h 104"/>
                  <a:gd name="T40" fmla="*/ 317 w 384"/>
                  <a:gd name="T41" fmla="*/ 95 h 104"/>
                  <a:gd name="T42" fmla="*/ 290 w 384"/>
                  <a:gd name="T43" fmla="*/ 86 h 104"/>
                  <a:gd name="T44" fmla="*/ 272 w 384"/>
                  <a:gd name="T45" fmla="*/ 83 h 104"/>
                  <a:gd name="T46" fmla="*/ 266 w 384"/>
                  <a:gd name="T47" fmla="*/ 79 h 104"/>
                  <a:gd name="T48" fmla="*/ 256 w 384"/>
                  <a:gd name="T49" fmla="*/ 74 h 104"/>
                  <a:gd name="T50" fmla="*/ 248 w 384"/>
                  <a:gd name="T51" fmla="*/ 67 h 104"/>
                  <a:gd name="T52" fmla="*/ 236 w 384"/>
                  <a:gd name="T53" fmla="*/ 55 h 104"/>
                  <a:gd name="T54" fmla="*/ 228 w 384"/>
                  <a:gd name="T55" fmla="*/ 46 h 104"/>
                  <a:gd name="T56" fmla="*/ 129 w 384"/>
                  <a:gd name="T57" fmla="*/ 26 h 104"/>
                  <a:gd name="T58" fmla="*/ 7 w 384"/>
                  <a:gd name="T59" fmla="*/ 14 h 104"/>
                  <a:gd name="T60" fmla="*/ 0 w 384"/>
                  <a:gd name="T61" fmla="*/ 10 h 104"/>
                  <a:gd name="T62" fmla="*/ 7 w 384"/>
                  <a:gd name="T6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104">
                    <a:moveTo>
                      <a:pt x="7" y="0"/>
                    </a:moveTo>
                    <a:lnTo>
                      <a:pt x="76" y="21"/>
                    </a:lnTo>
                    <a:lnTo>
                      <a:pt x="80" y="19"/>
                    </a:lnTo>
                    <a:lnTo>
                      <a:pt x="83" y="19"/>
                    </a:lnTo>
                    <a:lnTo>
                      <a:pt x="94" y="19"/>
                    </a:lnTo>
                    <a:lnTo>
                      <a:pt x="103" y="17"/>
                    </a:lnTo>
                    <a:lnTo>
                      <a:pt x="114" y="14"/>
                    </a:lnTo>
                    <a:lnTo>
                      <a:pt x="125" y="14"/>
                    </a:lnTo>
                    <a:lnTo>
                      <a:pt x="141" y="14"/>
                    </a:lnTo>
                    <a:lnTo>
                      <a:pt x="156" y="14"/>
                    </a:lnTo>
                    <a:lnTo>
                      <a:pt x="172" y="14"/>
                    </a:lnTo>
                    <a:lnTo>
                      <a:pt x="183" y="17"/>
                    </a:lnTo>
                    <a:lnTo>
                      <a:pt x="196" y="21"/>
                    </a:lnTo>
                    <a:lnTo>
                      <a:pt x="208" y="23"/>
                    </a:lnTo>
                    <a:lnTo>
                      <a:pt x="221" y="23"/>
                    </a:lnTo>
                    <a:lnTo>
                      <a:pt x="230" y="33"/>
                    </a:lnTo>
                    <a:lnTo>
                      <a:pt x="234" y="35"/>
                    </a:lnTo>
                    <a:lnTo>
                      <a:pt x="236" y="37"/>
                    </a:lnTo>
                    <a:lnTo>
                      <a:pt x="246" y="39"/>
                    </a:lnTo>
                    <a:lnTo>
                      <a:pt x="248" y="44"/>
                    </a:lnTo>
                    <a:lnTo>
                      <a:pt x="254" y="49"/>
                    </a:lnTo>
                    <a:lnTo>
                      <a:pt x="256" y="55"/>
                    </a:lnTo>
                    <a:lnTo>
                      <a:pt x="263" y="58"/>
                    </a:lnTo>
                    <a:lnTo>
                      <a:pt x="266" y="62"/>
                    </a:lnTo>
                    <a:lnTo>
                      <a:pt x="268" y="62"/>
                    </a:lnTo>
                    <a:lnTo>
                      <a:pt x="279" y="67"/>
                    </a:lnTo>
                    <a:lnTo>
                      <a:pt x="292" y="74"/>
                    </a:lnTo>
                    <a:lnTo>
                      <a:pt x="310" y="79"/>
                    </a:lnTo>
                    <a:lnTo>
                      <a:pt x="326" y="81"/>
                    </a:lnTo>
                    <a:lnTo>
                      <a:pt x="348" y="86"/>
                    </a:lnTo>
                    <a:lnTo>
                      <a:pt x="364" y="90"/>
                    </a:lnTo>
                    <a:lnTo>
                      <a:pt x="375" y="92"/>
                    </a:lnTo>
                    <a:lnTo>
                      <a:pt x="379" y="95"/>
                    </a:lnTo>
                    <a:lnTo>
                      <a:pt x="384" y="97"/>
                    </a:lnTo>
                    <a:lnTo>
                      <a:pt x="384" y="99"/>
                    </a:lnTo>
                    <a:lnTo>
                      <a:pt x="379" y="102"/>
                    </a:lnTo>
                    <a:lnTo>
                      <a:pt x="375" y="104"/>
                    </a:lnTo>
                    <a:lnTo>
                      <a:pt x="366" y="104"/>
                    </a:lnTo>
                    <a:lnTo>
                      <a:pt x="359" y="102"/>
                    </a:lnTo>
                    <a:lnTo>
                      <a:pt x="346" y="99"/>
                    </a:lnTo>
                    <a:lnTo>
                      <a:pt x="328" y="95"/>
                    </a:lnTo>
                    <a:lnTo>
                      <a:pt x="317" y="95"/>
                    </a:lnTo>
                    <a:lnTo>
                      <a:pt x="306" y="90"/>
                    </a:lnTo>
                    <a:lnTo>
                      <a:pt x="290" y="86"/>
                    </a:lnTo>
                    <a:lnTo>
                      <a:pt x="281" y="83"/>
                    </a:lnTo>
                    <a:lnTo>
                      <a:pt x="272" y="83"/>
                    </a:lnTo>
                    <a:lnTo>
                      <a:pt x="270" y="81"/>
                    </a:lnTo>
                    <a:lnTo>
                      <a:pt x="266" y="79"/>
                    </a:lnTo>
                    <a:lnTo>
                      <a:pt x="259" y="76"/>
                    </a:lnTo>
                    <a:lnTo>
                      <a:pt x="256" y="74"/>
                    </a:lnTo>
                    <a:lnTo>
                      <a:pt x="254" y="72"/>
                    </a:lnTo>
                    <a:lnTo>
                      <a:pt x="248" y="67"/>
                    </a:lnTo>
                    <a:lnTo>
                      <a:pt x="241" y="62"/>
                    </a:lnTo>
                    <a:lnTo>
                      <a:pt x="236" y="55"/>
                    </a:lnTo>
                    <a:lnTo>
                      <a:pt x="232" y="49"/>
                    </a:lnTo>
                    <a:lnTo>
                      <a:pt x="228" y="46"/>
                    </a:lnTo>
                    <a:lnTo>
                      <a:pt x="228" y="44"/>
                    </a:lnTo>
                    <a:lnTo>
                      <a:pt x="129" y="26"/>
                    </a:lnTo>
                    <a:lnTo>
                      <a:pt x="69" y="33"/>
                    </a:lnTo>
                    <a:lnTo>
                      <a:pt x="7" y="14"/>
                    </a:lnTo>
                    <a:lnTo>
                      <a:pt x="5" y="14"/>
                    </a:lnTo>
                    <a:lnTo>
                      <a:pt x="0" y="10"/>
                    </a:lnTo>
                    <a:lnTo>
                      <a:pt x="0" y="7"/>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2" name="Freeform 1005"/>
              <p:cNvSpPr>
                <a:spLocks/>
              </p:cNvSpPr>
              <p:nvPr/>
            </p:nvSpPr>
            <p:spPr bwMode="auto">
              <a:xfrm>
                <a:off x="-3416672" y="4005412"/>
                <a:ext cx="149225" cy="117475"/>
              </a:xfrm>
              <a:custGeom>
                <a:avLst/>
                <a:gdLst>
                  <a:gd name="T0" fmla="*/ 7 w 94"/>
                  <a:gd name="T1" fmla="*/ 74 h 74"/>
                  <a:gd name="T2" fmla="*/ 7 w 94"/>
                  <a:gd name="T3" fmla="*/ 72 h 74"/>
                  <a:gd name="T4" fmla="*/ 4 w 94"/>
                  <a:gd name="T5" fmla="*/ 65 h 74"/>
                  <a:gd name="T6" fmla="*/ 9 w 94"/>
                  <a:gd name="T7" fmla="*/ 58 h 74"/>
                  <a:gd name="T8" fmla="*/ 9 w 94"/>
                  <a:gd name="T9" fmla="*/ 56 h 74"/>
                  <a:gd name="T10" fmla="*/ 16 w 94"/>
                  <a:gd name="T11" fmla="*/ 44 h 74"/>
                  <a:gd name="T12" fmla="*/ 20 w 94"/>
                  <a:gd name="T13" fmla="*/ 33 h 74"/>
                  <a:gd name="T14" fmla="*/ 29 w 94"/>
                  <a:gd name="T15" fmla="*/ 28 h 74"/>
                  <a:gd name="T16" fmla="*/ 40 w 94"/>
                  <a:gd name="T17" fmla="*/ 17 h 74"/>
                  <a:gd name="T18" fmla="*/ 47 w 94"/>
                  <a:gd name="T19" fmla="*/ 12 h 74"/>
                  <a:gd name="T20" fmla="*/ 65 w 94"/>
                  <a:gd name="T21" fmla="*/ 5 h 74"/>
                  <a:gd name="T22" fmla="*/ 78 w 94"/>
                  <a:gd name="T23" fmla="*/ 0 h 74"/>
                  <a:gd name="T24" fmla="*/ 94 w 94"/>
                  <a:gd name="T25" fmla="*/ 0 h 74"/>
                  <a:gd name="T26" fmla="*/ 76 w 94"/>
                  <a:gd name="T27" fmla="*/ 0 h 74"/>
                  <a:gd name="T28" fmla="*/ 58 w 94"/>
                  <a:gd name="T29" fmla="*/ 7 h 74"/>
                  <a:gd name="T30" fmla="*/ 45 w 94"/>
                  <a:gd name="T31" fmla="*/ 12 h 74"/>
                  <a:gd name="T32" fmla="*/ 31 w 94"/>
                  <a:gd name="T33" fmla="*/ 17 h 74"/>
                  <a:gd name="T34" fmla="*/ 27 w 94"/>
                  <a:gd name="T35" fmla="*/ 21 h 74"/>
                  <a:gd name="T36" fmla="*/ 18 w 94"/>
                  <a:gd name="T37" fmla="*/ 33 h 74"/>
                  <a:gd name="T38" fmla="*/ 7 w 94"/>
                  <a:gd name="T39" fmla="*/ 44 h 74"/>
                  <a:gd name="T40" fmla="*/ 4 w 94"/>
                  <a:gd name="T41" fmla="*/ 58 h 74"/>
                  <a:gd name="T42" fmla="*/ 0 w 94"/>
                  <a:gd name="T43" fmla="*/ 65 h 74"/>
                  <a:gd name="T44" fmla="*/ 0 w 94"/>
                  <a:gd name="T45" fmla="*/ 67 h 74"/>
                  <a:gd name="T46" fmla="*/ 0 w 94"/>
                  <a:gd name="T47" fmla="*/ 74 h 74"/>
                  <a:gd name="T48" fmla="*/ 7 w 94"/>
                  <a:gd name="T4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74">
                    <a:moveTo>
                      <a:pt x="7" y="74"/>
                    </a:moveTo>
                    <a:lnTo>
                      <a:pt x="7" y="72"/>
                    </a:lnTo>
                    <a:lnTo>
                      <a:pt x="4" y="65"/>
                    </a:lnTo>
                    <a:lnTo>
                      <a:pt x="9" y="58"/>
                    </a:lnTo>
                    <a:lnTo>
                      <a:pt x="9" y="56"/>
                    </a:lnTo>
                    <a:lnTo>
                      <a:pt x="16" y="44"/>
                    </a:lnTo>
                    <a:lnTo>
                      <a:pt x="20" y="33"/>
                    </a:lnTo>
                    <a:lnTo>
                      <a:pt x="29" y="28"/>
                    </a:lnTo>
                    <a:lnTo>
                      <a:pt x="40" y="17"/>
                    </a:lnTo>
                    <a:lnTo>
                      <a:pt x="47" y="12"/>
                    </a:lnTo>
                    <a:lnTo>
                      <a:pt x="65" y="5"/>
                    </a:lnTo>
                    <a:lnTo>
                      <a:pt x="78" y="0"/>
                    </a:lnTo>
                    <a:lnTo>
                      <a:pt x="94" y="0"/>
                    </a:lnTo>
                    <a:lnTo>
                      <a:pt x="76" y="0"/>
                    </a:lnTo>
                    <a:lnTo>
                      <a:pt x="58" y="7"/>
                    </a:lnTo>
                    <a:lnTo>
                      <a:pt x="45" y="12"/>
                    </a:lnTo>
                    <a:lnTo>
                      <a:pt x="31" y="17"/>
                    </a:lnTo>
                    <a:lnTo>
                      <a:pt x="27" y="21"/>
                    </a:lnTo>
                    <a:lnTo>
                      <a:pt x="18" y="33"/>
                    </a:lnTo>
                    <a:lnTo>
                      <a:pt x="7" y="44"/>
                    </a:lnTo>
                    <a:lnTo>
                      <a:pt x="4" y="58"/>
                    </a:lnTo>
                    <a:lnTo>
                      <a:pt x="0" y="65"/>
                    </a:lnTo>
                    <a:lnTo>
                      <a:pt x="0" y="67"/>
                    </a:lnTo>
                    <a:lnTo>
                      <a:pt x="0" y="74"/>
                    </a:lnTo>
                    <a:lnTo>
                      <a:pt x="7" y="7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3" name="Freeform 1006"/>
              <p:cNvSpPr>
                <a:spLocks/>
              </p:cNvSpPr>
              <p:nvPr/>
            </p:nvSpPr>
            <p:spPr bwMode="auto">
              <a:xfrm>
                <a:off x="-3324597" y="4035574"/>
                <a:ext cx="155575" cy="112713"/>
              </a:xfrm>
              <a:custGeom>
                <a:avLst/>
                <a:gdLst>
                  <a:gd name="T0" fmla="*/ 7 w 98"/>
                  <a:gd name="T1" fmla="*/ 71 h 71"/>
                  <a:gd name="T2" fmla="*/ 7 w 98"/>
                  <a:gd name="T3" fmla="*/ 69 h 71"/>
                  <a:gd name="T4" fmla="*/ 9 w 98"/>
                  <a:gd name="T5" fmla="*/ 64 h 71"/>
                  <a:gd name="T6" fmla="*/ 9 w 98"/>
                  <a:gd name="T7" fmla="*/ 57 h 71"/>
                  <a:gd name="T8" fmla="*/ 11 w 98"/>
                  <a:gd name="T9" fmla="*/ 53 h 71"/>
                  <a:gd name="T10" fmla="*/ 16 w 98"/>
                  <a:gd name="T11" fmla="*/ 39 h 71"/>
                  <a:gd name="T12" fmla="*/ 22 w 98"/>
                  <a:gd name="T13" fmla="*/ 30 h 71"/>
                  <a:gd name="T14" fmla="*/ 29 w 98"/>
                  <a:gd name="T15" fmla="*/ 21 h 71"/>
                  <a:gd name="T16" fmla="*/ 40 w 98"/>
                  <a:gd name="T17" fmla="*/ 16 h 71"/>
                  <a:gd name="T18" fmla="*/ 51 w 98"/>
                  <a:gd name="T19" fmla="*/ 9 h 71"/>
                  <a:gd name="T20" fmla="*/ 67 w 98"/>
                  <a:gd name="T21" fmla="*/ 2 h 71"/>
                  <a:gd name="T22" fmla="*/ 80 w 98"/>
                  <a:gd name="T23" fmla="*/ 0 h 71"/>
                  <a:gd name="T24" fmla="*/ 98 w 98"/>
                  <a:gd name="T25" fmla="*/ 0 h 71"/>
                  <a:gd name="T26" fmla="*/ 80 w 98"/>
                  <a:gd name="T27" fmla="*/ 0 h 71"/>
                  <a:gd name="T28" fmla="*/ 58 w 98"/>
                  <a:gd name="T29" fmla="*/ 2 h 71"/>
                  <a:gd name="T30" fmla="*/ 51 w 98"/>
                  <a:gd name="T31" fmla="*/ 7 h 71"/>
                  <a:gd name="T32" fmla="*/ 36 w 98"/>
                  <a:gd name="T33" fmla="*/ 11 h 71"/>
                  <a:gd name="T34" fmla="*/ 22 w 98"/>
                  <a:gd name="T35" fmla="*/ 21 h 71"/>
                  <a:gd name="T36" fmla="*/ 18 w 98"/>
                  <a:gd name="T37" fmla="*/ 30 h 71"/>
                  <a:gd name="T38" fmla="*/ 7 w 98"/>
                  <a:gd name="T39" fmla="*/ 39 h 71"/>
                  <a:gd name="T40" fmla="*/ 0 w 98"/>
                  <a:gd name="T41" fmla="*/ 53 h 71"/>
                  <a:gd name="T42" fmla="*/ 0 w 98"/>
                  <a:gd name="T43" fmla="*/ 57 h 71"/>
                  <a:gd name="T44" fmla="*/ 0 w 98"/>
                  <a:gd name="T45" fmla="*/ 60 h 71"/>
                  <a:gd name="T46" fmla="*/ 0 w 98"/>
                  <a:gd name="T47" fmla="*/ 67 h 71"/>
                  <a:gd name="T48" fmla="*/ 0 w 98"/>
                  <a:gd name="T49" fmla="*/ 69 h 71"/>
                  <a:gd name="T50" fmla="*/ 7 w 98"/>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 h="71">
                    <a:moveTo>
                      <a:pt x="7" y="71"/>
                    </a:moveTo>
                    <a:lnTo>
                      <a:pt x="7" y="69"/>
                    </a:lnTo>
                    <a:lnTo>
                      <a:pt x="9" y="64"/>
                    </a:lnTo>
                    <a:lnTo>
                      <a:pt x="9" y="57"/>
                    </a:lnTo>
                    <a:lnTo>
                      <a:pt x="11" y="53"/>
                    </a:lnTo>
                    <a:lnTo>
                      <a:pt x="16" y="39"/>
                    </a:lnTo>
                    <a:lnTo>
                      <a:pt x="22" y="30"/>
                    </a:lnTo>
                    <a:lnTo>
                      <a:pt x="29" y="21"/>
                    </a:lnTo>
                    <a:lnTo>
                      <a:pt x="40" y="16"/>
                    </a:lnTo>
                    <a:lnTo>
                      <a:pt x="51" y="9"/>
                    </a:lnTo>
                    <a:lnTo>
                      <a:pt x="67" y="2"/>
                    </a:lnTo>
                    <a:lnTo>
                      <a:pt x="80" y="0"/>
                    </a:lnTo>
                    <a:lnTo>
                      <a:pt x="98" y="0"/>
                    </a:lnTo>
                    <a:lnTo>
                      <a:pt x="80" y="0"/>
                    </a:lnTo>
                    <a:lnTo>
                      <a:pt x="58" y="2"/>
                    </a:lnTo>
                    <a:lnTo>
                      <a:pt x="51" y="7"/>
                    </a:lnTo>
                    <a:lnTo>
                      <a:pt x="36" y="11"/>
                    </a:lnTo>
                    <a:lnTo>
                      <a:pt x="22" y="21"/>
                    </a:lnTo>
                    <a:lnTo>
                      <a:pt x="18" y="30"/>
                    </a:lnTo>
                    <a:lnTo>
                      <a:pt x="7" y="39"/>
                    </a:lnTo>
                    <a:lnTo>
                      <a:pt x="0" y="53"/>
                    </a:lnTo>
                    <a:lnTo>
                      <a:pt x="0" y="57"/>
                    </a:lnTo>
                    <a:lnTo>
                      <a:pt x="0" y="60"/>
                    </a:lnTo>
                    <a:lnTo>
                      <a:pt x="0" y="67"/>
                    </a:lnTo>
                    <a:lnTo>
                      <a:pt x="0" y="69"/>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4" name="Freeform 1007"/>
              <p:cNvSpPr>
                <a:spLocks/>
              </p:cNvSpPr>
              <p:nvPr/>
            </p:nvSpPr>
            <p:spPr bwMode="auto">
              <a:xfrm>
                <a:off x="-3232522" y="4057799"/>
                <a:ext cx="149225" cy="112713"/>
              </a:xfrm>
              <a:custGeom>
                <a:avLst/>
                <a:gdLst>
                  <a:gd name="T0" fmla="*/ 7 w 94"/>
                  <a:gd name="T1" fmla="*/ 71 h 71"/>
                  <a:gd name="T2" fmla="*/ 7 w 94"/>
                  <a:gd name="T3" fmla="*/ 69 h 71"/>
                  <a:gd name="T4" fmla="*/ 7 w 94"/>
                  <a:gd name="T5" fmla="*/ 62 h 71"/>
                  <a:gd name="T6" fmla="*/ 11 w 94"/>
                  <a:gd name="T7" fmla="*/ 60 h 71"/>
                  <a:gd name="T8" fmla="*/ 11 w 94"/>
                  <a:gd name="T9" fmla="*/ 55 h 71"/>
                  <a:gd name="T10" fmla="*/ 13 w 94"/>
                  <a:gd name="T11" fmla="*/ 41 h 71"/>
                  <a:gd name="T12" fmla="*/ 24 w 94"/>
                  <a:gd name="T13" fmla="*/ 32 h 71"/>
                  <a:gd name="T14" fmla="*/ 31 w 94"/>
                  <a:gd name="T15" fmla="*/ 20 h 71"/>
                  <a:gd name="T16" fmla="*/ 42 w 94"/>
                  <a:gd name="T17" fmla="*/ 16 h 71"/>
                  <a:gd name="T18" fmla="*/ 54 w 94"/>
                  <a:gd name="T19" fmla="*/ 11 h 71"/>
                  <a:gd name="T20" fmla="*/ 65 w 94"/>
                  <a:gd name="T21" fmla="*/ 2 h 71"/>
                  <a:gd name="T22" fmla="*/ 78 w 94"/>
                  <a:gd name="T23" fmla="*/ 0 h 71"/>
                  <a:gd name="T24" fmla="*/ 94 w 94"/>
                  <a:gd name="T25" fmla="*/ 0 h 71"/>
                  <a:gd name="T26" fmla="*/ 78 w 94"/>
                  <a:gd name="T27" fmla="*/ 0 h 71"/>
                  <a:gd name="T28" fmla="*/ 65 w 94"/>
                  <a:gd name="T29" fmla="*/ 2 h 71"/>
                  <a:gd name="T30" fmla="*/ 47 w 94"/>
                  <a:gd name="T31" fmla="*/ 4 h 71"/>
                  <a:gd name="T32" fmla="*/ 40 w 94"/>
                  <a:gd name="T33" fmla="*/ 16 h 71"/>
                  <a:gd name="T34" fmla="*/ 24 w 94"/>
                  <a:gd name="T35" fmla="*/ 20 h 71"/>
                  <a:gd name="T36" fmla="*/ 18 w 94"/>
                  <a:gd name="T37" fmla="*/ 32 h 71"/>
                  <a:gd name="T38" fmla="*/ 11 w 94"/>
                  <a:gd name="T39" fmla="*/ 41 h 71"/>
                  <a:gd name="T40" fmla="*/ 4 w 94"/>
                  <a:gd name="T41" fmla="*/ 55 h 71"/>
                  <a:gd name="T42" fmla="*/ 4 w 94"/>
                  <a:gd name="T43" fmla="*/ 60 h 71"/>
                  <a:gd name="T44" fmla="*/ 4 w 94"/>
                  <a:gd name="T45" fmla="*/ 62 h 71"/>
                  <a:gd name="T46" fmla="*/ 0 w 94"/>
                  <a:gd name="T47" fmla="*/ 69 h 71"/>
                  <a:gd name="T48" fmla="*/ 0 w 94"/>
                  <a:gd name="T49" fmla="*/ 71 h 71"/>
                  <a:gd name="T50" fmla="*/ 7 w 94"/>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71">
                    <a:moveTo>
                      <a:pt x="7" y="71"/>
                    </a:moveTo>
                    <a:lnTo>
                      <a:pt x="7" y="69"/>
                    </a:lnTo>
                    <a:lnTo>
                      <a:pt x="7" y="62"/>
                    </a:lnTo>
                    <a:lnTo>
                      <a:pt x="11" y="60"/>
                    </a:lnTo>
                    <a:lnTo>
                      <a:pt x="11" y="55"/>
                    </a:lnTo>
                    <a:lnTo>
                      <a:pt x="13" y="41"/>
                    </a:lnTo>
                    <a:lnTo>
                      <a:pt x="24" y="32"/>
                    </a:lnTo>
                    <a:lnTo>
                      <a:pt x="31" y="20"/>
                    </a:lnTo>
                    <a:lnTo>
                      <a:pt x="42" y="16"/>
                    </a:lnTo>
                    <a:lnTo>
                      <a:pt x="54" y="11"/>
                    </a:lnTo>
                    <a:lnTo>
                      <a:pt x="65" y="2"/>
                    </a:lnTo>
                    <a:lnTo>
                      <a:pt x="78" y="0"/>
                    </a:lnTo>
                    <a:lnTo>
                      <a:pt x="94" y="0"/>
                    </a:lnTo>
                    <a:lnTo>
                      <a:pt x="78" y="0"/>
                    </a:lnTo>
                    <a:lnTo>
                      <a:pt x="65" y="2"/>
                    </a:lnTo>
                    <a:lnTo>
                      <a:pt x="47" y="4"/>
                    </a:lnTo>
                    <a:lnTo>
                      <a:pt x="40" y="16"/>
                    </a:lnTo>
                    <a:lnTo>
                      <a:pt x="24" y="20"/>
                    </a:lnTo>
                    <a:lnTo>
                      <a:pt x="18" y="32"/>
                    </a:lnTo>
                    <a:lnTo>
                      <a:pt x="11" y="41"/>
                    </a:lnTo>
                    <a:lnTo>
                      <a:pt x="4" y="55"/>
                    </a:lnTo>
                    <a:lnTo>
                      <a:pt x="4" y="60"/>
                    </a:lnTo>
                    <a:lnTo>
                      <a:pt x="4" y="62"/>
                    </a:lnTo>
                    <a:lnTo>
                      <a:pt x="0" y="69"/>
                    </a:lnTo>
                    <a:lnTo>
                      <a:pt x="0" y="71"/>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5" name="Freeform 1008"/>
              <p:cNvSpPr>
                <a:spLocks/>
              </p:cNvSpPr>
              <p:nvPr/>
            </p:nvSpPr>
            <p:spPr bwMode="auto">
              <a:xfrm>
                <a:off x="-3129335" y="4083199"/>
                <a:ext cx="144462" cy="120650"/>
              </a:xfrm>
              <a:custGeom>
                <a:avLst/>
                <a:gdLst>
                  <a:gd name="T0" fmla="*/ 6 w 91"/>
                  <a:gd name="T1" fmla="*/ 76 h 76"/>
                  <a:gd name="T2" fmla="*/ 6 w 91"/>
                  <a:gd name="T3" fmla="*/ 69 h 76"/>
                  <a:gd name="T4" fmla="*/ 6 w 91"/>
                  <a:gd name="T5" fmla="*/ 64 h 76"/>
                  <a:gd name="T6" fmla="*/ 9 w 91"/>
                  <a:gd name="T7" fmla="*/ 60 h 76"/>
                  <a:gd name="T8" fmla="*/ 9 w 91"/>
                  <a:gd name="T9" fmla="*/ 55 h 76"/>
                  <a:gd name="T10" fmla="*/ 13 w 91"/>
                  <a:gd name="T11" fmla="*/ 44 h 76"/>
                  <a:gd name="T12" fmla="*/ 17 w 91"/>
                  <a:gd name="T13" fmla="*/ 34 h 76"/>
                  <a:gd name="T14" fmla="*/ 26 w 91"/>
                  <a:gd name="T15" fmla="*/ 25 h 76"/>
                  <a:gd name="T16" fmla="*/ 40 w 91"/>
                  <a:gd name="T17" fmla="*/ 18 h 76"/>
                  <a:gd name="T18" fmla="*/ 49 w 91"/>
                  <a:gd name="T19" fmla="*/ 11 h 76"/>
                  <a:gd name="T20" fmla="*/ 62 w 91"/>
                  <a:gd name="T21" fmla="*/ 7 h 76"/>
                  <a:gd name="T22" fmla="*/ 78 w 91"/>
                  <a:gd name="T23" fmla="*/ 4 h 76"/>
                  <a:gd name="T24" fmla="*/ 91 w 91"/>
                  <a:gd name="T25" fmla="*/ 0 h 76"/>
                  <a:gd name="T26" fmla="*/ 76 w 91"/>
                  <a:gd name="T27" fmla="*/ 2 h 76"/>
                  <a:gd name="T28" fmla="*/ 62 w 91"/>
                  <a:gd name="T29" fmla="*/ 7 h 76"/>
                  <a:gd name="T30" fmla="*/ 46 w 91"/>
                  <a:gd name="T31" fmla="*/ 9 h 76"/>
                  <a:gd name="T32" fmla="*/ 31 w 91"/>
                  <a:gd name="T33" fmla="*/ 16 h 76"/>
                  <a:gd name="T34" fmla="*/ 20 w 91"/>
                  <a:gd name="T35" fmla="*/ 25 h 76"/>
                  <a:gd name="T36" fmla="*/ 13 w 91"/>
                  <a:gd name="T37" fmla="*/ 34 h 76"/>
                  <a:gd name="T38" fmla="*/ 9 w 91"/>
                  <a:gd name="T39" fmla="*/ 44 h 76"/>
                  <a:gd name="T40" fmla="*/ 4 w 91"/>
                  <a:gd name="T41" fmla="*/ 55 h 76"/>
                  <a:gd name="T42" fmla="*/ 0 w 91"/>
                  <a:gd name="T43" fmla="*/ 62 h 76"/>
                  <a:gd name="T44" fmla="*/ 0 w 91"/>
                  <a:gd name="T45" fmla="*/ 64 h 76"/>
                  <a:gd name="T46" fmla="*/ 0 w 91"/>
                  <a:gd name="T47" fmla="*/ 69 h 76"/>
                  <a:gd name="T48" fmla="*/ 0 w 91"/>
                  <a:gd name="T49" fmla="*/ 73 h 76"/>
                  <a:gd name="T50" fmla="*/ 6 w 91"/>
                  <a:gd name="T51"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1" h="76">
                    <a:moveTo>
                      <a:pt x="6" y="76"/>
                    </a:moveTo>
                    <a:lnTo>
                      <a:pt x="6" y="69"/>
                    </a:lnTo>
                    <a:lnTo>
                      <a:pt x="6" y="64"/>
                    </a:lnTo>
                    <a:lnTo>
                      <a:pt x="9" y="60"/>
                    </a:lnTo>
                    <a:lnTo>
                      <a:pt x="9" y="55"/>
                    </a:lnTo>
                    <a:lnTo>
                      <a:pt x="13" y="44"/>
                    </a:lnTo>
                    <a:lnTo>
                      <a:pt x="17" y="34"/>
                    </a:lnTo>
                    <a:lnTo>
                      <a:pt x="26" y="25"/>
                    </a:lnTo>
                    <a:lnTo>
                      <a:pt x="40" y="18"/>
                    </a:lnTo>
                    <a:lnTo>
                      <a:pt x="49" y="11"/>
                    </a:lnTo>
                    <a:lnTo>
                      <a:pt x="62" y="7"/>
                    </a:lnTo>
                    <a:lnTo>
                      <a:pt x="78" y="4"/>
                    </a:lnTo>
                    <a:lnTo>
                      <a:pt x="91" y="0"/>
                    </a:lnTo>
                    <a:lnTo>
                      <a:pt x="76" y="2"/>
                    </a:lnTo>
                    <a:lnTo>
                      <a:pt x="62" y="7"/>
                    </a:lnTo>
                    <a:lnTo>
                      <a:pt x="46" y="9"/>
                    </a:lnTo>
                    <a:lnTo>
                      <a:pt x="31" y="16"/>
                    </a:lnTo>
                    <a:lnTo>
                      <a:pt x="20" y="25"/>
                    </a:lnTo>
                    <a:lnTo>
                      <a:pt x="13" y="34"/>
                    </a:lnTo>
                    <a:lnTo>
                      <a:pt x="9" y="44"/>
                    </a:lnTo>
                    <a:lnTo>
                      <a:pt x="4" y="55"/>
                    </a:lnTo>
                    <a:lnTo>
                      <a:pt x="0" y="62"/>
                    </a:lnTo>
                    <a:lnTo>
                      <a:pt x="0" y="64"/>
                    </a:lnTo>
                    <a:lnTo>
                      <a:pt x="0" y="69"/>
                    </a:lnTo>
                    <a:lnTo>
                      <a:pt x="0" y="73"/>
                    </a:lnTo>
                    <a:lnTo>
                      <a:pt x="6" y="7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6" name="Freeform 1009"/>
              <p:cNvSpPr>
                <a:spLocks/>
              </p:cNvSpPr>
              <p:nvPr/>
            </p:nvSpPr>
            <p:spPr bwMode="auto">
              <a:xfrm>
                <a:off x="-3502397" y="3980012"/>
                <a:ext cx="131762" cy="106363"/>
              </a:xfrm>
              <a:custGeom>
                <a:avLst/>
                <a:gdLst>
                  <a:gd name="T0" fmla="*/ 5 w 83"/>
                  <a:gd name="T1" fmla="*/ 67 h 67"/>
                  <a:gd name="T2" fmla="*/ 5 w 83"/>
                  <a:gd name="T3" fmla="*/ 65 h 67"/>
                  <a:gd name="T4" fmla="*/ 5 w 83"/>
                  <a:gd name="T5" fmla="*/ 63 h 67"/>
                  <a:gd name="T6" fmla="*/ 5 w 83"/>
                  <a:gd name="T7" fmla="*/ 53 h 67"/>
                  <a:gd name="T8" fmla="*/ 9 w 83"/>
                  <a:gd name="T9" fmla="*/ 51 h 67"/>
                  <a:gd name="T10" fmla="*/ 14 w 83"/>
                  <a:gd name="T11" fmla="*/ 42 h 67"/>
                  <a:gd name="T12" fmla="*/ 20 w 83"/>
                  <a:gd name="T13" fmla="*/ 28 h 67"/>
                  <a:gd name="T14" fmla="*/ 25 w 83"/>
                  <a:gd name="T15" fmla="*/ 23 h 67"/>
                  <a:gd name="T16" fmla="*/ 36 w 83"/>
                  <a:gd name="T17" fmla="*/ 21 h 67"/>
                  <a:gd name="T18" fmla="*/ 45 w 83"/>
                  <a:gd name="T19" fmla="*/ 10 h 67"/>
                  <a:gd name="T20" fmla="*/ 52 w 83"/>
                  <a:gd name="T21" fmla="*/ 7 h 67"/>
                  <a:gd name="T22" fmla="*/ 70 w 83"/>
                  <a:gd name="T23" fmla="*/ 5 h 67"/>
                  <a:gd name="T24" fmla="*/ 83 w 83"/>
                  <a:gd name="T25" fmla="*/ 0 h 67"/>
                  <a:gd name="T26" fmla="*/ 70 w 83"/>
                  <a:gd name="T27" fmla="*/ 5 h 67"/>
                  <a:gd name="T28" fmla="*/ 52 w 83"/>
                  <a:gd name="T29" fmla="*/ 7 h 67"/>
                  <a:gd name="T30" fmla="*/ 45 w 83"/>
                  <a:gd name="T31" fmla="*/ 10 h 67"/>
                  <a:gd name="T32" fmla="*/ 30 w 83"/>
                  <a:gd name="T33" fmla="*/ 14 h 67"/>
                  <a:gd name="T34" fmla="*/ 23 w 83"/>
                  <a:gd name="T35" fmla="*/ 23 h 67"/>
                  <a:gd name="T36" fmla="*/ 14 w 83"/>
                  <a:gd name="T37" fmla="*/ 28 h 67"/>
                  <a:gd name="T38" fmla="*/ 5 w 83"/>
                  <a:gd name="T39" fmla="*/ 42 h 67"/>
                  <a:gd name="T40" fmla="*/ 0 w 83"/>
                  <a:gd name="T41" fmla="*/ 51 h 67"/>
                  <a:gd name="T42" fmla="*/ 3 w 83"/>
                  <a:gd name="T43" fmla="*/ 53 h 67"/>
                  <a:gd name="T44" fmla="*/ 0 w 83"/>
                  <a:gd name="T45" fmla="*/ 56 h 67"/>
                  <a:gd name="T46" fmla="*/ 0 w 83"/>
                  <a:gd name="T47" fmla="*/ 65 h 67"/>
                  <a:gd name="T48" fmla="*/ 0 w 83"/>
                  <a:gd name="T49" fmla="*/ 67 h 67"/>
                  <a:gd name="T50" fmla="*/ 5 w 83"/>
                  <a:gd name="T51"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3" h="67">
                    <a:moveTo>
                      <a:pt x="5" y="67"/>
                    </a:moveTo>
                    <a:lnTo>
                      <a:pt x="5" y="65"/>
                    </a:lnTo>
                    <a:lnTo>
                      <a:pt x="5" y="63"/>
                    </a:lnTo>
                    <a:lnTo>
                      <a:pt x="5" y="53"/>
                    </a:lnTo>
                    <a:lnTo>
                      <a:pt x="9" y="51"/>
                    </a:lnTo>
                    <a:lnTo>
                      <a:pt x="14" y="42"/>
                    </a:lnTo>
                    <a:lnTo>
                      <a:pt x="20" y="28"/>
                    </a:lnTo>
                    <a:lnTo>
                      <a:pt x="25" y="23"/>
                    </a:lnTo>
                    <a:lnTo>
                      <a:pt x="36" y="21"/>
                    </a:lnTo>
                    <a:lnTo>
                      <a:pt x="45" y="10"/>
                    </a:lnTo>
                    <a:lnTo>
                      <a:pt x="52" y="7"/>
                    </a:lnTo>
                    <a:lnTo>
                      <a:pt x="70" y="5"/>
                    </a:lnTo>
                    <a:lnTo>
                      <a:pt x="83" y="0"/>
                    </a:lnTo>
                    <a:lnTo>
                      <a:pt x="70" y="5"/>
                    </a:lnTo>
                    <a:lnTo>
                      <a:pt x="52" y="7"/>
                    </a:lnTo>
                    <a:lnTo>
                      <a:pt x="45" y="10"/>
                    </a:lnTo>
                    <a:lnTo>
                      <a:pt x="30" y="14"/>
                    </a:lnTo>
                    <a:lnTo>
                      <a:pt x="23" y="23"/>
                    </a:lnTo>
                    <a:lnTo>
                      <a:pt x="14" y="28"/>
                    </a:lnTo>
                    <a:lnTo>
                      <a:pt x="5" y="42"/>
                    </a:lnTo>
                    <a:lnTo>
                      <a:pt x="0" y="51"/>
                    </a:lnTo>
                    <a:lnTo>
                      <a:pt x="3" y="53"/>
                    </a:lnTo>
                    <a:lnTo>
                      <a:pt x="0" y="56"/>
                    </a:lnTo>
                    <a:lnTo>
                      <a:pt x="0" y="65"/>
                    </a:lnTo>
                    <a:lnTo>
                      <a:pt x="0" y="67"/>
                    </a:lnTo>
                    <a:lnTo>
                      <a:pt x="5" y="6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7" name="Freeform 1010"/>
              <p:cNvSpPr>
                <a:spLocks/>
              </p:cNvSpPr>
              <p:nvPr/>
            </p:nvSpPr>
            <p:spPr bwMode="auto">
              <a:xfrm>
                <a:off x="-2867397" y="4119712"/>
                <a:ext cx="46037" cy="33338"/>
              </a:xfrm>
              <a:custGeom>
                <a:avLst/>
                <a:gdLst>
                  <a:gd name="T0" fmla="*/ 0 w 29"/>
                  <a:gd name="T1" fmla="*/ 2 h 21"/>
                  <a:gd name="T2" fmla="*/ 0 w 29"/>
                  <a:gd name="T3" fmla="*/ 2 h 21"/>
                  <a:gd name="T4" fmla="*/ 2 w 29"/>
                  <a:gd name="T5" fmla="*/ 0 h 21"/>
                  <a:gd name="T6" fmla="*/ 6 w 29"/>
                  <a:gd name="T7" fmla="*/ 0 h 21"/>
                  <a:gd name="T8" fmla="*/ 13 w 29"/>
                  <a:gd name="T9" fmla="*/ 0 h 21"/>
                  <a:gd name="T10" fmla="*/ 15 w 29"/>
                  <a:gd name="T11" fmla="*/ 4 h 21"/>
                  <a:gd name="T12" fmla="*/ 20 w 29"/>
                  <a:gd name="T13" fmla="*/ 11 h 21"/>
                  <a:gd name="T14" fmla="*/ 26 w 29"/>
                  <a:gd name="T15" fmla="*/ 18 h 21"/>
                  <a:gd name="T16" fmla="*/ 29 w 29"/>
                  <a:gd name="T17" fmla="*/ 21 h 21"/>
                  <a:gd name="T18" fmla="*/ 26 w 29"/>
                  <a:gd name="T19" fmla="*/ 21 h 21"/>
                  <a:gd name="T20" fmla="*/ 20 w 29"/>
                  <a:gd name="T21" fmla="*/ 18 h 21"/>
                  <a:gd name="T22" fmla="*/ 18 w 29"/>
                  <a:gd name="T23" fmla="*/ 16 h 21"/>
                  <a:gd name="T24" fmla="*/ 13 w 29"/>
                  <a:gd name="T25" fmla="*/ 14 h 21"/>
                  <a:gd name="T26" fmla="*/ 6 w 29"/>
                  <a:gd name="T27" fmla="*/ 7 h 21"/>
                  <a:gd name="T28" fmla="*/ 2 w 29"/>
                  <a:gd name="T29" fmla="*/ 7 h 21"/>
                  <a:gd name="T30" fmla="*/ 0 w 29"/>
                  <a:gd name="T31" fmla="*/ 4 h 21"/>
                  <a:gd name="T32" fmla="*/ 0 w 29"/>
                  <a:gd name="T33"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21">
                    <a:moveTo>
                      <a:pt x="0" y="2"/>
                    </a:moveTo>
                    <a:lnTo>
                      <a:pt x="0" y="2"/>
                    </a:lnTo>
                    <a:lnTo>
                      <a:pt x="2" y="0"/>
                    </a:lnTo>
                    <a:lnTo>
                      <a:pt x="6" y="0"/>
                    </a:lnTo>
                    <a:lnTo>
                      <a:pt x="13" y="0"/>
                    </a:lnTo>
                    <a:lnTo>
                      <a:pt x="15" y="4"/>
                    </a:lnTo>
                    <a:lnTo>
                      <a:pt x="20" y="11"/>
                    </a:lnTo>
                    <a:lnTo>
                      <a:pt x="26" y="18"/>
                    </a:lnTo>
                    <a:lnTo>
                      <a:pt x="29" y="21"/>
                    </a:lnTo>
                    <a:lnTo>
                      <a:pt x="26" y="21"/>
                    </a:lnTo>
                    <a:lnTo>
                      <a:pt x="20" y="18"/>
                    </a:lnTo>
                    <a:lnTo>
                      <a:pt x="18" y="16"/>
                    </a:lnTo>
                    <a:lnTo>
                      <a:pt x="13" y="14"/>
                    </a:lnTo>
                    <a:lnTo>
                      <a:pt x="6" y="7"/>
                    </a:lnTo>
                    <a:lnTo>
                      <a:pt x="2" y="7"/>
                    </a:lnTo>
                    <a:lnTo>
                      <a:pt x="0" y="4"/>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8" name="Freeform 1011"/>
              <p:cNvSpPr>
                <a:spLocks/>
              </p:cNvSpPr>
              <p:nvPr/>
            </p:nvSpPr>
            <p:spPr bwMode="auto">
              <a:xfrm>
                <a:off x="-2815010" y="4170512"/>
                <a:ext cx="31750" cy="73025"/>
              </a:xfrm>
              <a:custGeom>
                <a:avLst/>
                <a:gdLst>
                  <a:gd name="T0" fmla="*/ 0 w 20"/>
                  <a:gd name="T1" fmla="*/ 0 h 46"/>
                  <a:gd name="T2" fmla="*/ 16 w 20"/>
                  <a:gd name="T3" fmla="*/ 7 h 46"/>
                  <a:gd name="T4" fmla="*/ 18 w 20"/>
                  <a:gd name="T5" fmla="*/ 34 h 46"/>
                  <a:gd name="T6" fmla="*/ 20 w 20"/>
                  <a:gd name="T7" fmla="*/ 46 h 46"/>
                  <a:gd name="T8" fmla="*/ 5 w 20"/>
                  <a:gd name="T9" fmla="*/ 41 h 46"/>
                  <a:gd name="T10" fmla="*/ 5 w 20"/>
                  <a:gd name="T11" fmla="*/ 37 h 46"/>
                  <a:gd name="T12" fmla="*/ 7 w 20"/>
                  <a:gd name="T13" fmla="*/ 23 h 46"/>
                  <a:gd name="T14" fmla="*/ 7 w 20"/>
                  <a:gd name="T15" fmla="*/ 7 h 46"/>
                  <a:gd name="T16" fmla="*/ 0 w 20"/>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46">
                    <a:moveTo>
                      <a:pt x="0" y="0"/>
                    </a:moveTo>
                    <a:lnTo>
                      <a:pt x="16" y="7"/>
                    </a:lnTo>
                    <a:lnTo>
                      <a:pt x="18" y="34"/>
                    </a:lnTo>
                    <a:lnTo>
                      <a:pt x="20" y="46"/>
                    </a:lnTo>
                    <a:lnTo>
                      <a:pt x="5" y="41"/>
                    </a:lnTo>
                    <a:lnTo>
                      <a:pt x="5" y="37"/>
                    </a:lnTo>
                    <a:lnTo>
                      <a:pt x="7" y="23"/>
                    </a:lnTo>
                    <a:lnTo>
                      <a:pt x="7" y="7"/>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29" name="Freeform 1012"/>
              <p:cNvSpPr>
                <a:spLocks/>
              </p:cNvSpPr>
              <p:nvPr/>
            </p:nvSpPr>
            <p:spPr bwMode="auto">
              <a:xfrm>
                <a:off x="-2829297" y="4302274"/>
                <a:ext cx="219075" cy="95250"/>
              </a:xfrm>
              <a:custGeom>
                <a:avLst/>
                <a:gdLst>
                  <a:gd name="T0" fmla="*/ 2 w 138"/>
                  <a:gd name="T1" fmla="*/ 60 h 60"/>
                  <a:gd name="T2" fmla="*/ 0 w 138"/>
                  <a:gd name="T3" fmla="*/ 0 h 60"/>
                  <a:gd name="T4" fmla="*/ 60 w 138"/>
                  <a:gd name="T5" fmla="*/ 18 h 60"/>
                  <a:gd name="T6" fmla="*/ 76 w 138"/>
                  <a:gd name="T7" fmla="*/ 16 h 60"/>
                  <a:gd name="T8" fmla="*/ 138 w 138"/>
                  <a:gd name="T9" fmla="*/ 37 h 60"/>
                  <a:gd name="T10" fmla="*/ 134 w 138"/>
                  <a:gd name="T11" fmla="*/ 37 h 60"/>
                  <a:gd name="T12" fmla="*/ 130 w 138"/>
                  <a:gd name="T13" fmla="*/ 37 h 60"/>
                  <a:gd name="T14" fmla="*/ 118 w 138"/>
                  <a:gd name="T15" fmla="*/ 37 h 60"/>
                  <a:gd name="T16" fmla="*/ 107 w 138"/>
                  <a:gd name="T17" fmla="*/ 34 h 60"/>
                  <a:gd name="T18" fmla="*/ 98 w 138"/>
                  <a:gd name="T19" fmla="*/ 34 h 60"/>
                  <a:gd name="T20" fmla="*/ 85 w 138"/>
                  <a:gd name="T21" fmla="*/ 34 h 60"/>
                  <a:gd name="T22" fmla="*/ 71 w 138"/>
                  <a:gd name="T23" fmla="*/ 34 h 60"/>
                  <a:gd name="T24" fmla="*/ 56 w 138"/>
                  <a:gd name="T25" fmla="*/ 37 h 60"/>
                  <a:gd name="T26" fmla="*/ 47 w 138"/>
                  <a:gd name="T27" fmla="*/ 37 h 60"/>
                  <a:gd name="T28" fmla="*/ 31 w 138"/>
                  <a:gd name="T29" fmla="*/ 37 h 60"/>
                  <a:gd name="T30" fmla="*/ 25 w 138"/>
                  <a:gd name="T31" fmla="*/ 39 h 60"/>
                  <a:gd name="T32" fmla="*/ 16 w 138"/>
                  <a:gd name="T33" fmla="*/ 44 h 60"/>
                  <a:gd name="T34" fmla="*/ 7 w 138"/>
                  <a:gd name="T35" fmla="*/ 50 h 60"/>
                  <a:gd name="T36" fmla="*/ 2 w 138"/>
                  <a:gd name="T37" fmla="*/ 55 h 60"/>
                  <a:gd name="T38" fmla="*/ 2 w 138"/>
                  <a:gd name="T39"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8" h="60">
                    <a:moveTo>
                      <a:pt x="2" y="60"/>
                    </a:moveTo>
                    <a:lnTo>
                      <a:pt x="0" y="0"/>
                    </a:lnTo>
                    <a:lnTo>
                      <a:pt x="60" y="18"/>
                    </a:lnTo>
                    <a:lnTo>
                      <a:pt x="76" y="16"/>
                    </a:lnTo>
                    <a:lnTo>
                      <a:pt x="138" y="37"/>
                    </a:lnTo>
                    <a:lnTo>
                      <a:pt x="134" y="37"/>
                    </a:lnTo>
                    <a:lnTo>
                      <a:pt x="130" y="37"/>
                    </a:lnTo>
                    <a:lnTo>
                      <a:pt x="118" y="37"/>
                    </a:lnTo>
                    <a:lnTo>
                      <a:pt x="107" y="34"/>
                    </a:lnTo>
                    <a:lnTo>
                      <a:pt x="98" y="34"/>
                    </a:lnTo>
                    <a:lnTo>
                      <a:pt x="85" y="34"/>
                    </a:lnTo>
                    <a:lnTo>
                      <a:pt x="71" y="34"/>
                    </a:lnTo>
                    <a:lnTo>
                      <a:pt x="56" y="37"/>
                    </a:lnTo>
                    <a:lnTo>
                      <a:pt x="47" y="37"/>
                    </a:lnTo>
                    <a:lnTo>
                      <a:pt x="31" y="37"/>
                    </a:lnTo>
                    <a:lnTo>
                      <a:pt x="25" y="39"/>
                    </a:lnTo>
                    <a:lnTo>
                      <a:pt x="16" y="44"/>
                    </a:lnTo>
                    <a:lnTo>
                      <a:pt x="7" y="50"/>
                    </a:lnTo>
                    <a:lnTo>
                      <a:pt x="2" y="55"/>
                    </a:lnTo>
                    <a:lnTo>
                      <a:pt x="2" y="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0" name="Freeform 1013"/>
              <p:cNvSpPr>
                <a:spLocks/>
              </p:cNvSpPr>
              <p:nvPr/>
            </p:nvSpPr>
            <p:spPr bwMode="auto">
              <a:xfrm>
                <a:off x="-2740397" y="4013349"/>
                <a:ext cx="49212" cy="200025"/>
              </a:xfrm>
              <a:custGeom>
                <a:avLst/>
                <a:gdLst>
                  <a:gd name="T0" fmla="*/ 22 w 31"/>
                  <a:gd name="T1" fmla="*/ 9 h 126"/>
                  <a:gd name="T2" fmla="*/ 22 w 31"/>
                  <a:gd name="T3" fmla="*/ 7 h 126"/>
                  <a:gd name="T4" fmla="*/ 22 w 31"/>
                  <a:gd name="T5" fmla="*/ 2 h 126"/>
                  <a:gd name="T6" fmla="*/ 20 w 31"/>
                  <a:gd name="T7" fmla="*/ 0 h 126"/>
                  <a:gd name="T8" fmla="*/ 11 w 31"/>
                  <a:gd name="T9" fmla="*/ 0 h 126"/>
                  <a:gd name="T10" fmla="*/ 9 w 31"/>
                  <a:gd name="T11" fmla="*/ 0 h 126"/>
                  <a:gd name="T12" fmla="*/ 7 w 31"/>
                  <a:gd name="T13" fmla="*/ 2 h 126"/>
                  <a:gd name="T14" fmla="*/ 0 w 31"/>
                  <a:gd name="T15" fmla="*/ 7 h 126"/>
                  <a:gd name="T16" fmla="*/ 0 w 31"/>
                  <a:gd name="T17" fmla="*/ 9 h 126"/>
                  <a:gd name="T18" fmla="*/ 7 w 31"/>
                  <a:gd name="T19" fmla="*/ 14 h 126"/>
                  <a:gd name="T20" fmla="*/ 9 w 31"/>
                  <a:gd name="T21" fmla="*/ 25 h 126"/>
                  <a:gd name="T22" fmla="*/ 11 w 31"/>
                  <a:gd name="T23" fmla="*/ 28 h 126"/>
                  <a:gd name="T24" fmla="*/ 11 w 31"/>
                  <a:gd name="T25" fmla="*/ 48 h 126"/>
                  <a:gd name="T26" fmla="*/ 11 w 31"/>
                  <a:gd name="T27" fmla="*/ 67 h 126"/>
                  <a:gd name="T28" fmla="*/ 18 w 31"/>
                  <a:gd name="T29" fmla="*/ 126 h 126"/>
                  <a:gd name="T30" fmla="*/ 22 w 31"/>
                  <a:gd name="T31" fmla="*/ 126 h 126"/>
                  <a:gd name="T32" fmla="*/ 27 w 31"/>
                  <a:gd name="T33" fmla="*/ 126 h 126"/>
                  <a:gd name="T34" fmla="*/ 31 w 31"/>
                  <a:gd name="T35" fmla="*/ 126 h 126"/>
                  <a:gd name="T36" fmla="*/ 31 w 31"/>
                  <a:gd name="T37" fmla="*/ 113 h 126"/>
                  <a:gd name="T38" fmla="*/ 29 w 31"/>
                  <a:gd name="T39" fmla="*/ 92 h 126"/>
                  <a:gd name="T40" fmla="*/ 20 w 31"/>
                  <a:gd name="T41" fmla="*/ 71 h 126"/>
                  <a:gd name="T42" fmla="*/ 20 w 31"/>
                  <a:gd name="T43" fmla="*/ 64 h 126"/>
                  <a:gd name="T44" fmla="*/ 27 w 31"/>
                  <a:gd name="T45" fmla="*/ 46 h 126"/>
                  <a:gd name="T46" fmla="*/ 27 w 31"/>
                  <a:gd name="T47" fmla="*/ 32 h 126"/>
                  <a:gd name="T48" fmla="*/ 22 w 31"/>
                  <a:gd name="T49" fmla="*/ 25 h 126"/>
                  <a:gd name="T50" fmla="*/ 22 w 31"/>
                  <a:gd name="T51" fmla="*/ 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 h="126">
                    <a:moveTo>
                      <a:pt x="22" y="9"/>
                    </a:moveTo>
                    <a:lnTo>
                      <a:pt x="22" y="7"/>
                    </a:lnTo>
                    <a:lnTo>
                      <a:pt x="22" y="2"/>
                    </a:lnTo>
                    <a:lnTo>
                      <a:pt x="20" y="0"/>
                    </a:lnTo>
                    <a:lnTo>
                      <a:pt x="11" y="0"/>
                    </a:lnTo>
                    <a:lnTo>
                      <a:pt x="9" y="0"/>
                    </a:lnTo>
                    <a:lnTo>
                      <a:pt x="7" y="2"/>
                    </a:lnTo>
                    <a:lnTo>
                      <a:pt x="0" y="7"/>
                    </a:lnTo>
                    <a:lnTo>
                      <a:pt x="0" y="9"/>
                    </a:lnTo>
                    <a:lnTo>
                      <a:pt x="7" y="14"/>
                    </a:lnTo>
                    <a:lnTo>
                      <a:pt x="9" y="25"/>
                    </a:lnTo>
                    <a:lnTo>
                      <a:pt x="11" y="28"/>
                    </a:lnTo>
                    <a:lnTo>
                      <a:pt x="11" y="48"/>
                    </a:lnTo>
                    <a:lnTo>
                      <a:pt x="11" y="67"/>
                    </a:lnTo>
                    <a:lnTo>
                      <a:pt x="18" y="126"/>
                    </a:lnTo>
                    <a:lnTo>
                      <a:pt x="22" y="126"/>
                    </a:lnTo>
                    <a:lnTo>
                      <a:pt x="27" y="126"/>
                    </a:lnTo>
                    <a:lnTo>
                      <a:pt x="31" y="126"/>
                    </a:lnTo>
                    <a:lnTo>
                      <a:pt x="31" y="113"/>
                    </a:lnTo>
                    <a:lnTo>
                      <a:pt x="29" y="92"/>
                    </a:lnTo>
                    <a:lnTo>
                      <a:pt x="20" y="71"/>
                    </a:lnTo>
                    <a:lnTo>
                      <a:pt x="20" y="64"/>
                    </a:lnTo>
                    <a:lnTo>
                      <a:pt x="27" y="46"/>
                    </a:lnTo>
                    <a:lnTo>
                      <a:pt x="27" y="32"/>
                    </a:lnTo>
                    <a:lnTo>
                      <a:pt x="22" y="25"/>
                    </a:lnTo>
                    <a:lnTo>
                      <a:pt x="22"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1" name="Freeform 1014"/>
              <p:cNvSpPr>
                <a:spLocks/>
              </p:cNvSpPr>
              <p:nvPr/>
            </p:nvSpPr>
            <p:spPr bwMode="auto">
              <a:xfrm>
                <a:off x="-2734047" y="4207024"/>
                <a:ext cx="57150" cy="33338"/>
              </a:xfrm>
              <a:custGeom>
                <a:avLst/>
                <a:gdLst>
                  <a:gd name="T0" fmla="*/ 18 w 36"/>
                  <a:gd name="T1" fmla="*/ 18 h 21"/>
                  <a:gd name="T2" fmla="*/ 29 w 36"/>
                  <a:gd name="T3" fmla="*/ 18 h 21"/>
                  <a:gd name="T4" fmla="*/ 36 w 36"/>
                  <a:gd name="T5" fmla="*/ 14 h 21"/>
                  <a:gd name="T6" fmla="*/ 36 w 36"/>
                  <a:gd name="T7" fmla="*/ 11 h 21"/>
                  <a:gd name="T8" fmla="*/ 36 w 36"/>
                  <a:gd name="T9" fmla="*/ 7 h 21"/>
                  <a:gd name="T10" fmla="*/ 36 w 36"/>
                  <a:gd name="T11" fmla="*/ 4 h 21"/>
                  <a:gd name="T12" fmla="*/ 32 w 36"/>
                  <a:gd name="T13" fmla="*/ 4 h 21"/>
                  <a:gd name="T14" fmla="*/ 27 w 36"/>
                  <a:gd name="T15" fmla="*/ 0 h 21"/>
                  <a:gd name="T16" fmla="*/ 18 w 36"/>
                  <a:gd name="T17" fmla="*/ 2 h 21"/>
                  <a:gd name="T18" fmla="*/ 11 w 36"/>
                  <a:gd name="T19" fmla="*/ 2 h 21"/>
                  <a:gd name="T20" fmla="*/ 5 w 36"/>
                  <a:gd name="T21" fmla="*/ 4 h 21"/>
                  <a:gd name="T22" fmla="*/ 3 w 36"/>
                  <a:gd name="T23" fmla="*/ 7 h 21"/>
                  <a:gd name="T24" fmla="*/ 0 w 36"/>
                  <a:gd name="T25" fmla="*/ 11 h 21"/>
                  <a:gd name="T26" fmla="*/ 5 w 36"/>
                  <a:gd name="T27" fmla="*/ 14 h 21"/>
                  <a:gd name="T28" fmla="*/ 14 w 36"/>
                  <a:gd name="T29" fmla="*/ 21 h 21"/>
                  <a:gd name="T30" fmla="*/ 18 w 36"/>
                  <a:gd name="T31"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1">
                    <a:moveTo>
                      <a:pt x="18" y="18"/>
                    </a:moveTo>
                    <a:lnTo>
                      <a:pt x="29" y="18"/>
                    </a:lnTo>
                    <a:lnTo>
                      <a:pt x="36" y="14"/>
                    </a:lnTo>
                    <a:lnTo>
                      <a:pt x="36" y="11"/>
                    </a:lnTo>
                    <a:lnTo>
                      <a:pt x="36" y="7"/>
                    </a:lnTo>
                    <a:lnTo>
                      <a:pt x="36" y="4"/>
                    </a:lnTo>
                    <a:lnTo>
                      <a:pt x="32" y="4"/>
                    </a:lnTo>
                    <a:lnTo>
                      <a:pt x="27" y="0"/>
                    </a:lnTo>
                    <a:lnTo>
                      <a:pt x="18" y="2"/>
                    </a:lnTo>
                    <a:lnTo>
                      <a:pt x="11" y="2"/>
                    </a:lnTo>
                    <a:lnTo>
                      <a:pt x="5" y="4"/>
                    </a:lnTo>
                    <a:lnTo>
                      <a:pt x="3" y="7"/>
                    </a:lnTo>
                    <a:lnTo>
                      <a:pt x="0" y="11"/>
                    </a:lnTo>
                    <a:lnTo>
                      <a:pt x="5" y="14"/>
                    </a:lnTo>
                    <a:lnTo>
                      <a:pt x="14" y="21"/>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2" name="Freeform 1015"/>
              <p:cNvSpPr>
                <a:spLocks/>
              </p:cNvSpPr>
              <p:nvPr/>
            </p:nvSpPr>
            <p:spPr bwMode="auto">
              <a:xfrm>
                <a:off x="-2294310" y="4080024"/>
                <a:ext cx="74612" cy="269875"/>
              </a:xfrm>
              <a:custGeom>
                <a:avLst/>
                <a:gdLst>
                  <a:gd name="T0" fmla="*/ 22 w 47"/>
                  <a:gd name="T1" fmla="*/ 0 h 170"/>
                  <a:gd name="T2" fmla="*/ 22 w 47"/>
                  <a:gd name="T3" fmla="*/ 0 h 170"/>
                  <a:gd name="T4" fmla="*/ 20 w 47"/>
                  <a:gd name="T5" fmla="*/ 0 h 170"/>
                  <a:gd name="T6" fmla="*/ 18 w 47"/>
                  <a:gd name="T7" fmla="*/ 2 h 170"/>
                  <a:gd name="T8" fmla="*/ 18 w 47"/>
                  <a:gd name="T9" fmla="*/ 4 h 170"/>
                  <a:gd name="T10" fmla="*/ 13 w 47"/>
                  <a:gd name="T11" fmla="*/ 9 h 170"/>
                  <a:gd name="T12" fmla="*/ 13 w 47"/>
                  <a:gd name="T13" fmla="*/ 13 h 170"/>
                  <a:gd name="T14" fmla="*/ 13 w 47"/>
                  <a:gd name="T15" fmla="*/ 18 h 170"/>
                  <a:gd name="T16" fmla="*/ 9 w 47"/>
                  <a:gd name="T17" fmla="*/ 20 h 170"/>
                  <a:gd name="T18" fmla="*/ 7 w 47"/>
                  <a:gd name="T19" fmla="*/ 22 h 170"/>
                  <a:gd name="T20" fmla="*/ 7 w 47"/>
                  <a:gd name="T21" fmla="*/ 25 h 170"/>
                  <a:gd name="T22" fmla="*/ 7 w 47"/>
                  <a:gd name="T23" fmla="*/ 27 h 170"/>
                  <a:gd name="T24" fmla="*/ 9 w 47"/>
                  <a:gd name="T25" fmla="*/ 29 h 170"/>
                  <a:gd name="T26" fmla="*/ 9 w 47"/>
                  <a:gd name="T27" fmla="*/ 32 h 170"/>
                  <a:gd name="T28" fmla="*/ 9 w 47"/>
                  <a:gd name="T29" fmla="*/ 46 h 170"/>
                  <a:gd name="T30" fmla="*/ 9 w 47"/>
                  <a:gd name="T31" fmla="*/ 48 h 170"/>
                  <a:gd name="T32" fmla="*/ 11 w 47"/>
                  <a:gd name="T33" fmla="*/ 55 h 170"/>
                  <a:gd name="T34" fmla="*/ 11 w 47"/>
                  <a:gd name="T35" fmla="*/ 59 h 170"/>
                  <a:gd name="T36" fmla="*/ 11 w 47"/>
                  <a:gd name="T37" fmla="*/ 80 h 170"/>
                  <a:gd name="T38" fmla="*/ 11 w 47"/>
                  <a:gd name="T39" fmla="*/ 101 h 170"/>
                  <a:gd name="T40" fmla="*/ 11 w 47"/>
                  <a:gd name="T41" fmla="*/ 108 h 170"/>
                  <a:gd name="T42" fmla="*/ 0 w 47"/>
                  <a:gd name="T43" fmla="*/ 121 h 170"/>
                  <a:gd name="T44" fmla="*/ 2 w 47"/>
                  <a:gd name="T45" fmla="*/ 131 h 170"/>
                  <a:gd name="T46" fmla="*/ 11 w 47"/>
                  <a:gd name="T47" fmla="*/ 137 h 170"/>
                  <a:gd name="T48" fmla="*/ 13 w 47"/>
                  <a:gd name="T49" fmla="*/ 170 h 170"/>
                  <a:gd name="T50" fmla="*/ 20 w 47"/>
                  <a:gd name="T51" fmla="*/ 170 h 170"/>
                  <a:gd name="T52" fmla="*/ 22 w 47"/>
                  <a:gd name="T53" fmla="*/ 170 h 170"/>
                  <a:gd name="T54" fmla="*/ 25 w 47"/>
                  <a:gd name="T55" fmla="*/ 165 h 170"/>
                  <a:gd name="T56" fmla="*/ 25 w 47"/>
                  <a:gd name="T57" fmla="*/ 160 h 170"/>
                  <a:gd name="T58" fmla="*/ 27 w 47"/>
                  <a:gd name="T59" fmla="*/ 151 h 170"/>
                  <a:gd name="T60" fmla="*/ 27 w 47"/>
                  <a:gd name="T61" fmla="*/ 140 h 170"/>
                  <a:gd name="T62" fmla="*/ 27 w 47"/>
                  <a:gd name="T63" fmla="*/ 137 h 170"/>
                  <a:gd name="T64" fmla="*/ 31 w 47"/>
                  <a:gd name="T65" fmla="*/ 135 h 170"/>
                  <a:gd name="T66" fmla="*/ 31 w 47"/>
                  <a:gd name="T67" fmla="*/ 115 h 170"/>
                  <a:gd name="T68" fmla="*/ 45 w 47"/>
                  <a:gd name="T69" fmla="*/ 112 h 170"/>
                  <a:gd name="T70" fmla="*/ 45 w 47"/>
                  <a:gd name="T71" fmla="*/ 108 h 170"/>
                  <a:gd name="T72" fmla="*/ 47 w 47"/>
                  <a:gd name="T73" fmla="*/ 105 h 170"/>
                  <a:gd name="T74" fmla="*/ 45 w 47"/>
                  <a:gd name="T75" fmla="*/ 105 h 170"/>
                  <a:gd name="T76" fmla="*/ 38 w 47"/>
                  <a:gd name="T77" fmla="*/ 105 h 170"/>
                  <a:gd name="T78" fmla="*/ 33 w 47"/>
                  <a:gd name="T79" fmla="*/ 105 h 170"/>
                  <a:gd name="T80" fmla="*/ 31 w 47"/>
                  <a:gd name="T81" fmla="*/ 105 h 170"/>
                  <a:gd name="T82" fmla="*/ 27 w 47"/>
                  <a:gd name="T83" fmla="*/ 105 h 170"/>
                  <a:gd name="T84" fmla="*/ 25 w 47"/>
                  <a:gd name="T85" fmla="*/ 50 h 170"/>
                  <a:gd name="T86" fmla="*/ 27 w 47"/>
                  <a:gd name="T87" fmla="*/ 48 h 170"/>
                  <a:gd name="T88" fmla="*/ 33 w 47"/>
                  <a:gd name="T89" fmla="*/ 43 h 170"/>
                  <a:gd name="T90" fmla="*/ 38 w 47"/>
                  <a:gd name="T91" fmla="*/ 41 h 170"/>
                  <a:gd name="T92" fmla="*/ 33 w 47"/>
                  <a:gd name="T93" fmla="*/ 32 h 170"/>
                  <a:gd name="T94" fmla="*/ 31 w 47"/>
                  <a:gd name="T95" fmla="*/ 32 h 170"/>
                  <a:gd name="T96" fmla="*/ 27 w 47"/>
                  <a:gd name="T97" fmla="*/ 25 h 170"/>
                  <a:gd name="T98" fmla="*/ 25 w 47"/>
                  <a:gd name="T99" fmla="*/ 13 h 170"/>
                  <a:gd name="T100" fmla="*/ 22 w 47"/>
                  <a:gd name="T101" fmla="*/ 4 h 170"/>
                  <a:gd name="T102" fmla="*/ 22 w 47"/>
                  <a:gd name="T10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7" h="170">
                    <a:moveTo>
                      <a:pt x="22" y="0"/>
                    </a:moveTo>
                    <a:lnTo>
                      <a:pt x="22" y="0"/>
                    </a:lnTo>
                    <a:lnTo>
                      <a:pt x="20" y="0"/>
                    </a:lnTo>
                    <a:lnTo>
                      <a:pt x="18" y="2"/>
                    </a:lnTo>
                    <a:lnTo>
                      <a:pt x="18" y="4"/>
                    </a:lnTo>
                    <a:lnTo>
                      <a:pt x="13" y="9"/>
                    </a:lnTo>
                    <a:lnTo>
                      <a:pt x="13" y="13"/>
                    </a:lnTo>
                    <a:lnTo>
                      <a:pt x="13" y="18"/>
                    </a:lnTo>
                    <a:lnTo>
                      <a:pt x="9" y="20"/>
                    </a:lnTo>
                    <a:lnTo>
                      <a:pt x="7" y="22"/>
                    </a:lnTo>
                    <a:lnTo>
                      <a:pt x="7" y="25"/>
                    </a:lnTo>
                    <a:lnTo>
                      <a:pt x="7" y="27"/>
                    </a:lnTo>
                    <a:lnTo>
                      <a:pt x="9" y="29"/>
                    </a:lnTo>
                    <a:lnTo>
                      <a:pt x="9" y="32"/>
                    </a:lnTo>
                    <a:lnTo>
                      <a:pt x="9" y="46"/>
                    </a:lnTo>
                    <a:lnTo>
                      <a:pt x="9" y="48"/>
                    </a:lnTo>
                    <a:lnTo>
                      <a:pt x="11" y="55"/>
                    </a:lnTo>
                    <a:lnTo>
                      <a:pt x="11" y="59"/>
                    </a:lnTo>
                    <a:lnTo>
                      <a:pt x="11" y="80"/>
                    </a:lnTo>
                    <a:lnTo>
                      <a:pt x="11" y="101"/>
                    </a:lnTo>
                    <a:lnTo>
                      <a:pt x="11" y="108"/>
                    </a:lnTo>
                    <a:lnTo>
                      <a:pt x="0" y="121"/>
                    </a:lnTo>
                    <a:lnTo>
                      <a:pt x="2" y="131"/>
                    </a:lnTo>
                    <a:lnTo>
                      <a:pt x="11" y="137"/>
                    </a:lnTo>
                    <a:lnTo>
                      <a:pt x="13" y="170"/>
                    </a:lnTo>
                    <a:lnTo>
                      <a:pt x="20" y="170"/>
                    </a:lnTo>
                    <a:lnTo>
                      <a:pt x="22" y="170"/>
                    </a:lnTo>
                    <a:lnTo>
                      <a:pt x="25" y="165"/>
                    </a:lnTo>
                    <a:lnTo>
                      <a:pt x="25" y="160"/>
                    </a:lnTo>
                    <a:lnTo>
                      <a:pt x="27" y="151"/>
                    </a:lnTo>
                    <a:lnTo>
                      <a:pt x="27" y="140"/>
                    </a:lnTo>
                    <a:lnTo>
                      <a:pt x="27" y="137"/>
                    </a:lnTo>
                    <a:lnTo>
                      <a:pt x="31" y="135"/>
                    </a:lnTo>
                    <a:lnTo>
                      <a:pt x="31" y="115"/>
                    </a:lnTo>
                    <a:lnTo>
                      <a:pt x="45" y="112"/>
                    </a:lnTo>
                    <a:lnTo>
                      <a:pt x="45" y="108"/>
                    </a:lnTo>
                    <a:lnTo>
                      <a:pt x="47" y="105"/>
                    </a:lnTo>
                    <a:lnTo>
                      <a:pt x="45" y="105"/>
                    </a:lnTo>
                    <a:lnTo>
                      <a:pt x="38" y="105"/>
                    </a:lnTo>
                    <a:lnTo>
                      <a:pt x="33" y="105"/>
                    </a:lnTo>
                    <a:lnTo>
                      <a:pt x="31" y="105"/>
                    </a:lnTo>
                    <a:lnTo>
                      <a:pt x="27" y="105"/>
                    </a:lnTo>
                    <a:lnTo>
                      <a:pt x="25" y="50"/>
                    </a:lnTo>
                    <a:lnTo>
                      <a:pt x="27" y="48"/>
                    </a:lnTo>
                    <a:lnTo>
                      <a:pt x="33" y="43"/>
                    </a:lnTo>
                    <a:lnTo>
                      <a:pt x="38" y="41"/>
                    </a:lnTo>
                    <a:lnTo>
                      <a:pt x="33" y="32"/>
                    </a:lnTo>
                    <a:lnTo>
                      <a:pt x="31" y="32"/>
                    </a:lnTo>
                    <a:lnTo>
                      <a:pt x="27" y="25"/>
                    </a:lnTo>
                    <a:lnTo>
                      <a:pt x="25" y="13"/>
                    </a:lnTo>
                    <a:lnTo>
                      <a:pt x="22" y="4"/>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3" name="Freeform 1016"/>
              <p:cNvSpPr>
                <a:spLocks/>
              </p:cNvSpPr>
              <p:nvPr/>
            </p:nvSpPr>
            <p:spPr bwMode="auto">
              <a:xfrm>
                <a:off x="-2314948" y="4356249"/>
                <a:ext cx="230187" cy="84138"/>
              </a:xfrm>
              <a:custGeom>
                <a:avLst/>
                <a:gdLst>
                  <a:gd name="T0" fmla="*/ 145 w 145"/>
                  <a:gd name="T1" fmla="*/ 0 h 53"/>
                  <a:gd name="T2" fmla="*/ 0 w 145"/>
                  <a:gd name="T3" fmla="*/ 53 h 53"/>
                  <a:gd name="T4" fmla="*/ 13 w 145"/>
                  <a:gd name="T5" fmla="*/ 53 h 53"/>
                  <a:gd name="T6" fmla="*/ 145 w 145"/>
                  <a:gd name="T7" fmla="*/ 0 h 53"/>
                </a:gdLst>
                <a:ahLst/>
                <a:cxnLst>
                  <a:cxn ang="0">
                    <a:pos x="T0" y="T1"/>
                  </a:cxn>
                  <a:cxn ang="0">
                    <a:pos x="T2" y="T3"/>
                  </a:cxn>
                  <a:cxn ang="0">
                    <a:pos x="T4" y="T5"/>
                  </a:cxn>
                  <a:cxn ang="0">
                    <a:pos x="T6" y="T7"/>
                  </a:cxn>
                </a:cxnLst>
                <a:rect l="0" t="0" r="r" b="b"/>
                <a:pathLst>
                  <a:path w="145" h="53">
                    <a:moveTo>
                      <a:pt x="145" y="0"/>
                    </a:moveTo>
                    <a:lnTo>
                      <a:pt x="0" y="53"/>
                    </a:lnTo>
                    <a:lnTo>
                      <a:pt x="13" y="53"/>
                    </a:lnTo>
                    <a:lnTo>
                      <a:pt x="1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4" name="Freeform 1017"/>
              <p:cNvSpPr>
                <a:spLocks/>
              </p:cNvSpPr>
              <p:nvPr/>
            </p:nvSpPr>
            <p:spPr bwMode="auto">
              <a:xfrm>
                <a:off x="-2797547" y="4287987"/>
                <a:ext cx="325437" cy="25400"/>
              </a:xfrm>
              <a:custGeom>
                <a:avLst/>
                <a:gdLst>
                  <a:gd name="T0" fmla="*/ 205 w 205"/>
                  <a:gd name="T1" fmla="*/ 16 h 16"/>
                  <a:gd name="T2" fmla="*/ 118 w 205"/>
                  <a:gd name="T3" fmla="*/ 0 h 16"/>
                  <a:gd name="T4" fmla="*/ 54 w 205"/>
                  <a:gd name="T5" fmla="*/ 4 h 16"/>
                  <a:gd name="T6" fmla="*/ 34 w 205"/>
                  <a:gd name="T7" fmla="*/ 2 h 16"/>
                  <a:gd name="T8" fmla="*/ 0 w 205"/>
                  <a:gd name="T9" fmla="*/ 4 h 16"/>
                  <a:gd name="T10" fmla="*/ 7 w 205"/>
                  <a:gd name="T11" fmla="*/ 4 h 16"/>
                  <a:gd name="T12" fmla="*/ 9 w 205"/>
                  <a:gd name="T13" fmla="*/ 4 h 16"/>
                  <a:gd name="T14" fmla="*/ 18 w 205"/>
                  <a:gd name="T15" fmla="*/ 4 h 16"/>
                  <a:gd name="T16" fmla="*/ 23 w 205"/>
                  <a:gd name="T17" fmla="*/ 4 h 16"/>
                  <a:gd name="T18" fmla="*/ 31 w 205"/>
                  <a:gd name="T19" fmla="*/ 4 h 16"/>
                  <a:gd name="T20" fmla="*/ 34 w 205"/>
                  <a:gd name="T21" fmla="*/ 6 h 16"/>
                  <a:gd name="T22" fmla="*/ 40 w 205"/>
                  <a:gd name="T23" fmla="*/ 11 h 16"/>
                  <a:gd name="T24" fmla="*/ 45 w 205"/>
                  <a:gd name="T25" fmla="*/ 11 h 16"/>
                  <a:gd name="T26" fmla="*/ 51 w 205"/>
                  <a:gd name="T27" fmla="*/ 11 h 16"/>
                  <a:gd name="T28" fmla="*/ 58 w 205"/>
                  <a:gd name="T29" fmla="*/ 11 h 16"/>
                  <a:gd name="T30" fmla="*/ 69 w 205"/>
                  <a:gd name="T31" fmla="*/ 11 h 16"/>
                  <a:gd name="T32" fmla="*/ 83 w 205"/>
                  <a:gd name="T33" fmla="*/ 9 h 16"/>
                  <a:gd name="T34" fmla="*/ 94 w 205"/>
                  <a:gd name="T35" fmla="*/ 6 h 16"/>
                  <a:gd name="T36" fmla="*/ 110 w 205"/>
                  <a:gd name="T37" fmla="*/ 6 h 16"/>
                  <a:gd name="T38" fmla="*/ 116 w 205"/>
                  <a:gd name="T39" fmla="*/ 6 h 16"/>
                  <a:gd name="T40" fmla="*/ 118 w 205"/>
                  <a:gd name="T41" fmla="*/ 6 h 16"/>
                  <a:gd name="T42" fmla="*/ 205 w 205"/>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6">
                    <a:moveTo>
                      <a:pt x="205" y="16"/>
                    </a:moveTo>
                    <a:lnTo>
                      <a:pt x="118" y="0"/>
                    </a:lnTo>
                    <a:lnTo>
                      <a:pt x="54" y="4"/>
                    </a:lnTo>
                    <a:lnTo>
                      <a:pt x="34" y="2"/>
                    </a:lnTo>
                    <a:lnTo>
                      <a:pt x="0" y="4"/>
                    </a:lnTo>
                    <a:lnTo>
                      <a:pt x="7" y="4"/>
                    </a:lnTo>
                    <a:lnTo>
                      <a:pt x="9" y="4"/>
                    </a:lnTo>
                    <a:lnTo>
                      <a:pt x="18" y="4"/>
                    </a:lnTo>
                    <a:lnTo>
                      <a:pt x="23" y="4"/>
                    </a:lnTo>
                    <a:lnTo>
                      <a:pt x="31" y="4"/>
                    </a:lnTo>
                    <a:lnTo>
                      <a:pt x="34" y="6"/>
                    </a:lnTo>
                    <a:lnTo>
                      <a:pt x="40" y="11"/>
                    </a:lnTo>
                    <a:lnTo>
                      <a:pt x="45" y="11"/>
                    </a:lnTo>
                    <a:lnTo>
                      <a:pt x="51" y="11"/>
                    </a:lnTo>
                    <a:lnTo>
                      <a:pt x="58" y="11"/>
                    </a:lnTo>
                    <a:lnTo>
                      <a:pt x="69" y="11"/>
                    </a:lnTo>
                    <a:lnTo>
                      <a:pt x="83" y="9"/>
                    </a:lnTo>
                    <a:lnTo>
                      <a:pt x="94" y="6"/>
                    </a:lnTo>
                    <a:lnTo>
                      <a:pt x="110" y="6"/>
                    </a:lnTo>
                    <a:lnTo>
                      <a:pt x="116" y="6"/>
                    </a:lnTo>
                    <a:lnTo>
                      <a:pt x="118" y="6"/>
                    </a:lnTo>
                    <a:lnTo>
                      <a:pt x="20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5" name="Freeform 1018"/>
              <p:cNvSpPr>
                <a:spLocks/>
              </p:cNvSpPr>
              <p:nvPr/>
            </p:nvSpPr>
            <p:spPr bwMode="auto">
              <a:xfrm>
                <a:off x="-2613397" y="4330849"/>
                <a:ext cx="31750" cy="131763"/>
              </a:xfrm>
              <a:custGeom>
                <a:avLst/>
                <a:gdLst>
                  <a:gd name="T0" fmla="*/ 11 w 20"/>
                  <a:gd name="T1" fmla="*/ 83 h 83"/>
                  <a:gd name="T2" fmla="*/ 18 w 20"/>
                  <a:gd name="T3" fmla="*/ 83 h 83"/>
                  <a:gd name="T4" fmla="*/ 20 w 20"/>
                  <a:gd name="T5" fmla="*/ 83 h 83"/>
                  <a:gd name="T6" fmla="*/ 20 w 20"/>
                  <a:gd name="T7" fmla="*/ 81 h 83"/>
                  <a:gd name="T8" fmla="*/ 18 w 20"/>
                  <a:gd name="T9" fmla="*/ 76 h 83"/>
                  <a:gd name="T10" fmla="*/ 11 w 20"/>
                  <a:gd name="T11" fmla="*/ 5 h 83"/>
                  <a:gd name="T12" fmla="*/ 11 w 20"/>
                  <a:gd name="T13" fmla="*/ 2 h 83"/>
                  <a:gd name="T14" fmla="*/ 2 w 20"/>
                  <a:gd name="T15" fmla="*/ 0 h 83"/>
                  <a:gd name="T16" fmla="*/ 2 w 20"/>
                  <a:gd name="T17" fmla="*/ 2 h 83"/>
                  <a:gd name="T18" fmla="*/ 0 w 20"/>
                  <a:gd name="T19" fmla="*/ 5 h 83"/>
                  <a:gd name="T20" fmla="*/ 7 w 20"/>
                  <a:gd name="T21" fmla="*/ 76 h 83"/>
                  <a:gd name="T22" fmla="*/ 7 w 20"/>
                  <a:gd name="T23" fmla="*/ 81 h 83"/>
                  <a:gd name="T24" fmla="*/ 9 w 20"/>
                  <a:gd name="T25" fmla="*/ 83 h 83"/>
                  <a:gd name="T26" fmla="*/ 11 w 20"/>
                  <a:gd name="T27" fmla="*/ 8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83">
                    <a:moveTo>
                      <a:pt x="11" y="83"/>
                    </a:moveTo>
                    <a:lnTo>
                      <a:pt x="18" y="83"/>
                    </a:lnTo>
                    <a:lnTo>
                      <a:pt x="20" y="83"/>
                    </a:lnTo>
                    <a:lnTo>
                      <a:pt x="20" y="81"/>
                    </a:lnTo>
                    <a:lnTo>
                      <a:pt x="18" y="76"/>
                    </a:lnTo>
                    <a:lnTo>
                      <a:pt x="11" y="5"/>
                    </a:lnTo>
                    <a:lnTo>
                      <a:pt x="11" y="2"/>
                    </a:lnTo>
                    <a:lnTo>
                      <a:pt x="2" y="0"/>
                    </a:lnTo>
                    <a:lnTo>
                      <a:pt x="2" y="2"/>
                    </a:lnTo>
                    <a:lnTo>
                      <a:pt x="0" y="5"/>
                    </a:lnTo>
                    <a:lnTo>
                      <a:pt x="7" y="76"/>
                    </a:lnTo>
                    <a:lnTo>
                      <a:pt x="7" y="81"/>
                    </a:lnTo>
                    <a:lnTo>
                      <a:pt x="9" y="83"/>
                    </a:lnTo>
                    <a:lnTo>
                      <a:pt x="11"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6" name="Freeform 1019"/>
              <p:cNvSpPr>
                <a:spLocks/>
              </p:cNvSpPr>
              <p:nvPr/>
            </p:nvSpPr>
            <p:spPr bwMode="auto">
              <a:xfrm>
                <a:off x="-2622922" y="4319737"/>
                <a:ext cx="55562" cy="30163"/>
              </a:xfrm>
              <a:custGeom>
                <a:avLst/>
                <a:gdLst>
                  <a:gd name="T0" fmla="*/ 17 w 35"/>
                  <a:gd name="T1" fmla="*/ 19 h 19"/>
                  <a:gd name="T2" fmla="*/ 24 w 35"/>
                  <a:gd name="T3" fmla="*/ 19 h 19"/>
                  <a:gd name="T4" fmla="*/ 28 w 35"/>
                  <a:gd name="T5" fmla="*/ 14 h 19"/>
                  <a:gd name="T6" fmla="*/ 31 w 35"/>
                  <a:gd name="T7" fmla="*/ 9 h 19"/>
                  <a:gd name="T8" fmla="*/ 35 w 35"/>
                  <a:gd name="T9" fmla="*/ 5 h 19"/>
                  <a:gd name="T10" fmla="*/ 31 w 35"/>
                  <a:gd name="T11" fmla="*/ 2 h 19"/>
                  <a:gd name="T12" fmla="*/ 26 w 35"/>
                  <a:gd name="T13" fmla="*/ 2 h 19"/>
                  <a:gd name="T14" fmla="*/ 24 w 35"/>
                  <a:gd name="T15" fmla="*/ 0 h 19"/>
                  <a:gd name="T16" fmla="*/ 17 w 35"/>
                  <a:gd name="T17" fmla="*/ 0 h 19"/>
                  <a:gd name="T18" fmla="*/ 8 w 35"/>
                  <a:gd name="T19" fmla="*/ 2 h 19"/>
                  <a:gd name="T20" fmla="*/ 4 w 35"/>
                  <a:gd name="T21" fmla="*/ 2 h 19"/>
                  <a:gd name="T22" fmla="*/ 2 w 35"/>
                  <a:gd name="T23" fmla="*/ 5 h 19"/>
                  <a:gd name="T24" fmla="*/ 0 w 35"/>
                  <a:gd name="T25" fmla="*/ 7 h 19"/>
                  <a:gd name="T26" fmla="*/ 2 w 35"/>
                  <a:gd name="T27" fmla="*/ 12 h 19"/>
                  <a:gd name="T28" fmla="*/ 4 w 35"/>
                  <a:gd name="T29" fmla="*/ 19 h 19"/>
                  <a:gd name="T30" fmla="*/ 8 w 35"/>
                  <a:gd name="T31" fmla="*/ 19 h 19"/>
                  <a:gd name="T32" fmla="*/ 17 w 35"/>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9">
                    <a:moveTo>
                      <a:pt x="17" y="19"/>
                    </a:moveTo>
                    <a:lnTo>
                      <a:pt x="24" y="19"/>
                    </a:lnTo>
                    <a:lnTo>
                      <a:pt x="28" y="14"/>
                    </a:lnTo>
                    <a:lnTo>
                      <a:pt x="31" y="9"/>
                    </a:lnTo>
                    <a:lnTo>
                      <a:pt x="35" y="5"/>
                    </a:lnTo>
                    <a:lnTo>
                      <a:pt x="31" y="2"/>
                    </a:lnTo>
                    <a:lnTo>
                      <a:pt x="26" y="2"/>
                    </a:lnTo>
                    <a:lnTo>
                      <a:pt x="24" y="0"/>
                    </a:lnTo>
                    <a:lnTo>
                      <a:pt x="17" y="0"/>
                    </a:lnTo>
                    <a:lnTo>
                      <a:pt x="8" y="2"/>
                    </a:lnTo>
                    <a:lnTo>
                      <a:pt x="4" y="2"/>
                    </a:lnTo>
                    <a:lnTo>
                      <a:pt x="2" y="5"/>
                    </a:lnTo>
                    <a:lnTo>
                      <a:pt x="0" y="7"/>
                    </a:lnTo>
                    <a:lnTo>
                      <a:pt x="2" y="12"/>
                    </a:lnTo>
                    <a:lnTo>
                      <a:pt x="4" y="19"/>
                    </a:lnTo>
                    <a:lnTo>
                      <a:pt x="8" y="19"/>
                    </a:ln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7" name="Freeform 1020"/>
              <p:cNvSpPr>
                <a:spLocks/>
              </p:cNvSpPr>
              <p:nvPr/>
            </p:nvSpPr>
            <p:spPr bwMode="auto">
              <a:xfrm>
                <a:off x="-2375272" y="4173687"/>
                <a:ext cx="17462" cy="50800"/>
              </a:xfrm>
              <a:custGeom>
                <a:avLst/>
                <a:gdLst>
                  <a:gd name="T0" fmla="*/ 4 w 11"/>
                  <a:gd name="T1" fmla="*/ 32 h 32"/>
                  <a:gd name="T2" fmla="*/ 4 w 11"/>
                  <a:gd name="T3" fmla="*/ 32 h 32"/>
                  <a:gd name="T4" fmla="*/ 11 w 11"/>
                  <a:gd name="T5" fmla="*/ 32 h 32"/>
                  <a:gd name="T6" fmla="*/ 11 w 11"/>
                  <a:gd name="T7" fmla="*/ 28 h 32"/>
                  <a:gd name="T8" fmla="*/ 6 w 11"/>
                  <a:gd name="T9" fmla="*/ 5 h 32"/>
                  <a:gd name="T10" fmla="*/ 6 w 11"/>
                  <a:gd name="T11" fmla="*/ 3 h 32"/>
                  <a:gd name="T12" fmla="*/ 6 w 11"/>
                  <a:gd name="T13" fmla="*/ 0 h 32"/>
                  <a:gd name="T14" fmla="*/ 4 w 11"/>
                  <a:gd name="T15" fmla="*/ 3 h 32"/>
                  <a:gd name="T16" fmla="*/ 2 w 11"/>
                  <a:gd name="T17" fmla="*/ 3 h 32"/>
                  <a:gd name="T18" fmla="*/ 0 w 11"/>
                  <a:gd name="T19" fmla="*/ 3 h 32"/>
                  <a:gd name="T20" fmla="*/ 0 w 11"/>
                  <a:gd name="T21" fmla="*/ 5 h 32"/>
                  <a:gd name="T22" fmla="*/ 2 w 11"/>
                  <a:gd name="T23" fmla="*/ 28 h 32"/>
                  <a:gd name="T24" fmla="*/ 2 w 11"/>
                  <a:gd name="T25" fmla="*/ 32 h 32"/>
                  <a:gd name="T26" fmla="*/ 4 w 11"/>
                  <a:gd name="T27"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2">
                    <a:moveTo>
                      <a:pt x="4" y="32"/>
                    </a:moveTo>
                    <a:lnTo>
                      <a:pt x="4" y="32"/>
                    </a:lnTo>
                    <a:lnTo>
                      <a:pt x="11" y="32"/>
                    </a:lnTo>
                    <a:lnTo>
                      <a:pt x="11" y="28"/>
                    </a:lnTo>
                    <a:lnTo>
                      <a:pt x="6" y="5"/>
                    </a:lnTo>
                    <a:lnTo>
                      <a:pt x="6" y="3"/>
                    </a:lnTo>
                    <a:lnTo>
                      <a:pt x="6" y="0"/>
                    </a:lnTo>
                    <a:lnTo>
                      <a:pt x="4" y="3"/>
                    </a:lnTo>
                    <a:lnTo>
                      <a:pt x="2" y="3"/>
                    </a:lnTo>
                    <a:lnTo>
                      <a:pt x="0" y="3"/>
                    </a:lnTo>
                    <a:lnTo>
                      <a:pt x="0" y="5"/>
                    </a:lnTo>
                    <a:lnTo>
                      <a:pt x="2" y="28"/>
                    </a:lnTo>
                    <a:lnTo>
                      <a:pt x="2" y="32"/>
                    </a:lnTo>
                    <a:lnTo>
                      <a:pt x="4"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8" name="Freeform 1021"/>
              <p:cNvSpPr>
                <a:spLocks/>
              </p:cNvSpPr>
              <p:nvPr/>
            </p:nvSpPr>
            <p:spPr bwMode="auto">
              <a:xfrm>
                <a:off x="-2460997" y="4218137"/>
                <a:ext cx="120650" cy="17463"/>
              </a:xfrm>
              <a:custGeom>
                <a:avLst/>
                <a:gdLst>
                  <a:gd name="T0" fmla="*/ 71 w 76"/>
                  <a:gd name="T1" fmla="*/ 7 h 11"/>
                  <a:gd name="T2" fmla="*/ 76 w 76"/>
                  <a:gd name="T3" fmla="*/ 7 h 11"/>
                  <a:gd name="T4" fmla="*/ 76 w 76"/>
                  <a:gd name="T5" fmla="*/ 4 h 11"/>
                  <a:gd name="T6" fmla="*/ 76 w 76"/>
                  <a:gd name="T7" fmla="*/ 0 h 11"/>
                  <a:gd name="T8" fmla="*/ 71 w 76"/>
                  <a:gd name="T9" fmla="*/ 0 h 11"/>
                  <a:gd name="T10" fmla="*/ 5 w 76"/>
                  <a:gd name="T11" fmla="*/ 7 h 11"/>
                  <a:gd name="T12" fmla="*/ 0 w 76"/>
                  <a:gd name="T13" fmla="*/ 7 h 11"/>
                  <a:gd name="T14" fmla="*/ 0 w 76"/>
                  <a:gd name="T15" fmla="*/ 9 h 11"/>
                  <a:gd name="T16" fmla="*/ 0 w 76"/>
                  <a:gd name="T17" fmla="*/ 11 h 11"/>
                  <a:gd name="T18" fmla="*/ 5 w 76"/>
                  <a:gd name="T19" fmla="*/ 11 h 11"/>
                  <a:gd name="T20" fmla="*/ 71 w 76"/>
                  <a:gd name="T21"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1">
                    <a:moveTo>
                      <a:pt x="71" y="7"/>
                    </a:moveTo>
                    <a:lnTo>
                      <a:pt x="76" y="7"/>
                    </a:lnTo>
                    <a:lnTo>
                      <a:pt x="76" y="4"/>
                    </a:lnTo>
                    <a:lnTo>
                      <a:pt x="76" y="0"/>
                    </a:lnTo>
                    <a:lnTo>
                      <a:pt x="71" y="0"/>
                    </a:lnTo>
                    <a:lnTo>
                      <a:pt x="5" y="7"/>
                    </a:lnTo>
                    <a:lnTo>
                      <a:pt x="0" y="7"/>
                    </a:lnTo>
                    <a:lnTo>
                      <a:pt x="0" y="9"/>
                    </a:lnTo>
                    <a:lnTo>
                      <a:pt x="0" y="11"/>
                    </a:lnTo>
                    <a:lnTo>
                      <a:pt x="5" y="11"/>
                    </a:lnTo>
                    <a:lnTo>
                      <a:pt x="7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39" name="Freeform 1022"/>
              <p:cNvSpPr>
                <a:spLocks/>
              </p:cNvSpPr>
              <p:nvPr/>
            </p:nvSpPr>
            <p:spPr bwMode="auto">
              <a:xfrm>
                <a:off x="-2337173" y="4218137"/>
                <a:ext cx="17462" cy="25400"/>
              </a:xfrm>
              <a:custGeom>
                <a:avLst/>
                <a:gdLst>
                  <a:gd name="T0" fmla="*/ 5 w 11"/>
                  <a:gd name="T1" fmla="*/ 16 h 16"/>
                  <a:gd name="T2" fmla="*/ 11 w 11"/>
                  <a:gd name="T3" fmla="*/ 16 h 16"/>
                  <a:gd name="T4" fmla="*/ 11 w 11"/>
                  <a:gd name="T5" fmla="*/ 14 h 16"/>
                  <a:gd name="T6" fmla="*/ 11 w 11"/>
                  <a:gd name="T7" fmla="*/ 4 h 16"/>
                  <a:gd name="T8" fmla="*/ 9 w 11"/>
                  <a:gd name="T9" fmla="*/ 4 h 16"/>
                  <a:gd name="T10" fmla="*/ 5 w 11"/>
                  <a:gd name="T11" fmla="*/ 0 h 16"/>
                  <a:gd name="T12" fmla="*/ 5 w 11"/>
                  <a:gd name="T13" fmla="*/ 4 h 16"/>
                  <a:gd name="T14" fmla="*/ 2 w 11"/>
                  <a:gd name="T15" fmla="*/ 4 h 16"/>
                  <a:gd name="T16" fmla="*/ 0 w 11"/>
                  <a:gd name="T17" fmla="*/ 7 h 16"/>
                  <a:gd name="T18" fmla="*/ 0 w 11"/>
                  <a:gd name="T19" fmla="*/ 14 h 16"/>
                  <a:gd name="T20" fmla="*/ 2 w 11"/>
                  <a:gd name="T21" fmla="*/ 14 h 16"/>
                  <a:gd name="T22" fmla="*/ 2 w 11"/>
                  <a:gd name="T23" fmla="*/ 16 h 16"/>
                  <a:gd name="T24" fmla="*/ 5 w 11"/>
                  <a:gd name="T25"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6">
                    <a:moveTo>
                      <a:pt x="5" y="16"/>
                    </a:moveTo>
                    <a:lnTo>
                      <a:pt x="11" y="16"/>
                    </a:lnTo>
                    <a:lnTo>
                      <a:pt x="11" y="14"/>
                    </a:lnTo>
                    <a:lnTo>
                      <a:pt x="11" y="4"/>
                    </a:lnTo>
                    <a:lnTo>
                      <a:pt x="9" y="4"/>
                    </a:lnTo>
                    <a:lnTo>
                      <a:pt x="5" y="0"/>
                    </a:lnTo>
                    <a:lnTo>
                      <a:pt x="5" y="4"/>
                    </a:lnTo>
                    <a:lnTo>
                      <a:pt x="2" y="4"/>
                    </a:lnTo>
                    <a:lnTo>
                      <a:pt x="0" y="7"/>
                    </a:lnTo>
                    <a:lnTo>
                      <a:pt x="0" y="14"/>
                    </a:lnTo>
                    <a:lnTo>
                      <a:pt x="2" y="14"/>
                    </a:lnTo>
                    <a:lnTo>
                      <a:pt x="2" y="16"/>
                    </a:lnTo>
                    <a:lnTo>
                      <a:pt x="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0" name="Freeform 1023"/>
              <p:cNvSpPr>
                <a:spLocks/>
              </p:cNvSpPr>
              <p:nvPr/>
            </p:nvSpPr>
            <p:spPr bwMode="auto">
              <a:xfrm>
                <a:off x="-2518147" y="4187974"/>
                <a:ext cx="36512" cy="25400"/>
              </a:xfrm>
              <a:custGeom>
                <a:avLst/>
                <a:gdLst>
                  <a:gd name="T0" fmla="*/ 14 w 23"/>
                  <a:gd name="T1" fmla="*/ 14 h 16"/>
                  <a:gd name="T2" fmla="*/ 18 w 23"/>
                  <a:gd name="T3" fmla="*/ 16 h 16"/>
                  <a:gd name="T4" fmla="*/ 21 w 23"/>
                  <a:gd name="T5" fmla="*/ 14 h 16"/>
                  <a:gd name="T6" fmla="*/ 23 w 23"/>
                  <a:gd name="T7" fmla="*/ 14 h 16"/>
                  <a:gd name="T8" fmla="*/ 23 w 23"/>
                  <a:gd name="T9" fmla="*/ 12 h 16"/>
                  <a:gd name="T10" fmla="*/ 23 w 23"/>
                  <a:gd name="T11" fmla="*/ 10 h 16"/>
                  <a:gd name="T12" fmla="*/ 21 w 23"/>
                  <a:gd name="T13" fmla="*/ 3 h 16"/>
                  <a:gd name="T14" fmla="*/ 9 w 23"/>
                  <a:gd name="T15" fmla="*/ 0 h 16"/>
                  <a:gd name="T16" fmla="*/ 7 w 23"/>
                  <a:gd name="T17" fmla="*/ 0 h 16"/>
                  <a:gd name="T18" fmla="*/ 0 w 23"/>
                  <a:gd name="T19" fmla="*/ 0 h 16"/>
                  <a:gd name="T20" fmla="*/ 0 w 23"/>
                  <a:gd name="T21" fmla="*/ 3 h 16"/>
                  <a:gd name="T22" fmla="*/ 0 w 23"/>
                  <a:gd name="T23" fmla="*/ 7 h 16"/>
                  <a:gd name="T24" fmla="*/ 0 w 23"/>
                  <a:gd name="T25" fmla="*/ 12 h 16"/>
                  <a:gd name="T26" fmla="*/ 3 w 23"/>
                  <a:gd name="T27" fmla="*/ 14 h 16"/>
                  <a:gd name="T28" fmla="*/ 14 w 23"/>
                  <a:gd name="T29"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16">
                    <a:moveTo>
                      <a:pt x="14" y="14"/>
                    </a:moveTo>
                    <a:lnTo>
                      <a:pt x="18" y="16"/>
                    </a:lnTo>
                    <a:lnTo>
                      <a:pt x="21" y="14"/>
                    </a:lnTo>
                    <a:lnTo>
                      <a:pt x="23" y="14"/>
                    </a:lnTo>
                    <a:lnTo>
                      <a:pt x="23" y="12"/>
                    </a:lnTo>
                    <a:lnTo>
                      <a:pt x="23" y="10"/>
                    </a:lnTo>
                    <a:lnTo>
                      <a:pt x="21" y="3"/>
                    </a:lnTo>
                    <a:lnTo>
                      <a:pt x="9" y="0"/>
                    </a:lnTo>
                    <a:lnTo>
                      <a:pt x="7" y="0"/>
                    </a:lnTo>
                    <a:lnTo>
                      <a:pt x="0" y="0"/>
                    </a:lnTo>
                    <a:lnTo>
                      <a:pt x="0" y="3"/>
                    </a:lnTo>
                    <a:lnTo>
                      <a:pt x="0" y="7"/>
                    </a:lnTo>
                    <a:lnTo>
                      <a:pt x="0" y="12"/>
                    </a:lnTo>
                    <a:lnTo>
                      <a:pt x="3" y="14"/>
                    </a:lnTo>
                    <a:lnTo>
                      <a:pt x="1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1" name="Freeform 1024"/>
              <p:cNvSpPr>
                <a:spLocks/>
              </p:cNvSpPr>
              <p:nvPr/>
            </p:nvSpPr>
            <p:spPr bwMode="auto">
              <a:xfrm>
                <a:off x="-2499097" y="4181624"/>
                <a:ext cx="130175" cy="22225"/>
              </a:xfrm>
              <a:custGeom>
                <a:avLst/>
                <a:gdLst>
                  <a:gd name="T0" fmla="*/ 80 w 82"/>
                  <a:gd name="T1" fmla="*/ 7 h 14"/>
                  <a:gd name="T2" fmla="*/ 80 w 82"/>
                  <a:gd name="T3" fmla="*/ 7 h 14"/>
                  <a:gd name="T4" fmla="*/ 82 w 82"/>
                  <a:gd name="T5" fmla="*/ 7 h 14"/>
                  <a:gd name="T6" fmla="*/ 82 w 82"/>
                  <a:gd name="T7" fmla="*/ 2 h 14"/>
                  <a:gd name="T8" fmla="*/ 80 w 82"/>
                  <a:gd name="T9" fmla="*/ 0 h 14"/>
                  <a:gd name="T10" fmla="*/ 2 w 82"/>
                  <a:gd name="T11" fmla="*/ 4 h 14"/>
                  <a:gd name="T12" fmla="*/ 0 w 82"/>
                  <a:gd name="T13" fmla="*/ 4 h 14"/>
                  <a:gd name="T14" fmla="*/ 0 w 82"/>
                  <a:gd name="T15" fmla="*/ 7 h 14"/>
                  <a:gd name="T16" fmla="*/ 0 w 82"/>
                  <a:gd name="T17" fmla="*/ 14 h 14"/>
                  <a:gd name="T18" fmla="*/ 2 w 82"/>
                  <a:gd name="T19" fmla="*/ 14 h 14"/>
                  <a:gd name="T20" fmla="*/ 80 w 82"/>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2" h="14">
                    <a:moveTo>
                      <a:pt x="80" y="7"/>
                    </a:moveTo>
                    <a:lnTo>
                      <a:pt x="80" y="7"/>
                    </a:lnTo>
                    <a:lnTo>
                      <a:pt x="82" y="7"/>
                    </a:lnTo>
                    <a:lnTo>
                      <a:pt x="82" y="2"/>
                    </a:lnTo>
                    <a:lnTo>
                      <a:pt x="80" y="0"/>
                    </a:lnTo>
                    <a:lnTo>
                      <a:pt x="2" y="4"/>
                    </a:lnTo>
                    <a:lnTo>
                      <a:pt x="0" y="4"/>
                    </a:lnTo>
                    <a:lnTo>
                      <a:pt x="0" y="7"/>
                    </a:lnTo>
                    <a:lnTo>
                      <a:pt x="0" y="14"/>
                    </a:lnTo>
                    <a:lnTo>
                      <a:pt x="2" y="14"/>
                    </a:lnTo>
                    <a:lnTo>
                      <a:pt x="8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2" name="Freeform 1025"/>
              <p:cNvSpPr>
                <a:spLocks/>
              </p:cNvSpPr>
              <p:nvPr/>
            </p:nvSpPr>
            <p:spPr bwMode="auto">
              <a:xfrm>
                <a:off x="-2521322" y="4203849"/>
                <a:ext cx="17462" cy="58738"/>
              </a:xfrm>
              <a:custGeom>
                <a:avLst/>
                <a:gdLst>
                  <a:gd name="T0" fmla="*/ 5 w 11"/>
                  <a:gd name="T1" fmla="*/ 37 h 37"/>
                  <a:gd name="T2" fmla="*/ 11 w 11"/>
                  <a:gd name="T3" fmla="*/ 37 h 37"/>
                  <a:gd name="T4" fmla="*/ 11 w 11"/>
                  <a:gd name="T5" fmla="*/ 34 h 37"/>
                  <a:gd name="T6" fmla="*/ 9 w 11"/>
                  <a:gd name="T7" fmla="*/ 2 h 37"/>
                  <a:gd name="T8" fmla="*/ 9 w 11"/>
                  <a:gd name="T9" fmla="*/ 0 h 37"/>
                  <a:gd name="T10" fmla="*/ 2 w 11"/>
                  <a:gd name="T11" fmla="*/ 0 h 37"/>
                  <a:gd name="T12" fmla="*/ 0 w 11"/>
                  <a:gd name="T13" fmla="*/ 0 h 37"/>
                  <a:gd name="T14" fmla="*/ 0 w 11"/>
                  <a:gd name="T15" fmla="*/ 2 h 37"/>
                  <a:gd name="T16" fmla="*/ 2 w 11"/>
                  <a:gd name="T17" fmla="*/ 34 h 37"/>
                  <a:gd name="T18" fmla="*/ 2 w 11"/>
                  <a:gd name="T19" fmla="*/ 37 h 37"/>
                  <a:gd name="T20" fmla="*/ 5 w 11"/>
                  <a:gd name="T2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37">
                    <a:moveTo>
                      <a:pt x="5" y="37"/>
                    </a:moveTo>
                    <a:lnTo>
                      <a:pt x="11" y="37"/>
                    </a:lnTo>
                    <a:lnTo>
                      <a:pt x="11" y="34"/>
                    </a:lnTo>
                    <a:lnTo>
                      <a:pt x="9" y="2"/>
                    </a:lnTo>
                    <a:lnTo>
                      <a:pt x="9" y="0"/>
                    </a:lnTo>
                    <a:lnTo>
                      <a:pt x="2" y="0"/>
                    </a:lnTo>
                    <a:lnTo>
                      <a:pt x="0" y="0"/>
                    </a:lnTo>
                    <a:lnTo>
                      <a:pt x="0" y="2"/>
                    </a:lnTo>
                    <a:lnTo>
                      <a:pt x="2" y="34"/>
                    </a:lnTo>
                    <a:lnTo>
                      <a:pt x="2" y="37"/>
                    </a:lnTo>
                    <a:lnTo>
                      <a:pt x="5"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3" name="Freeform 1026"/>
              <p:cNvSpPr>
                <a:spLocks/>
              </p:cNvSpPr>
              <p:nvPr/>
            </p:nvSpPr>
            <p:spPr bwMode="auto">
              <a:xfrm>
                <a:off x="-2489572" y="4246712"/>
                <a:ext cx="152400" cy="22225"/>
              </a:xfrm>
              <a:custGeom>
                <a:avLst/>
                <a:gdLst>
                  <a:gd name="T0" fmla="*/ 96 w 96"/>
                  <a:gd name="T1" fmla="*/ 7 h 14"/>
                  <a:gd name="T2" fmla="*/ 41 w 96"/>
                  <a:gd name="T3" fmla="*/ 14 h 14"/>
                  <a:gd name="T4" fmla="*/ 0 w 96"/>
                  <a:gd name="T5" fmla="*/ 3 h 14"/>
                  <a:gd name="T6" fmla="*/ 5 w 96"/>
                  <a:gd name="T7" fmla="*/ 3 h 14"/>
                  <a:gd name="T8" fmla="*/ 16 w 96"/>
                  <a:gd name="T9" fmla="*/ 0 h 14"/>
                  <a:gd name="T10" fmla="*/ 27 w 96"/>
                  <a:gd name="T11" fmla="*/ 3 h 14"/>
                  <a:gd name="T12" fmla="*/ 47 w 96"/>
                  <a:gd name="T13" fmla="*/ 3 h 14"/>
                  <a:gd name="T14" fmla="*/ 61 w 96"/>
                  <a:gd name="T15" fmla="*/ 3 h 14"/>
                  <a:gd name="T16" fmla="*/ 78 w 96"/>
                  <a:gd name="T17" fmla="*/ 7 h 14"/>
                  <a:gd name="T18" fmla="*/ 89 w 96"/>
                  <a:gd name="T19" fmla="*/ 7 h 14"/>
                  <a:gd name="T20" fmla="*/ 96 w 96"/>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4">
                    <a:moveTo>
                      <a:pt x="96" y="7"/>
                    </a:moveTo>
                    <a:lnTo>
                      <a:pt x="41" y="14"/>
                    </a:lnTo>
                    <a:lnTo>
                      <a:pt x="0" y="3"/>
                    </a:lnTo>
                    <a:lnTo>
                      <a:pt x="5" y="3"/>
                    </a:lnTo>
                    <a:lnTo>
                      <a:pt x="16" y="0"/>
                    </a:lnTo>
                    <a:lnTo>
                      <a:pt x="27" y="3"/>
                    </a:lnTo>
                    <a:lnTo>
                      <a:pt x="47" y="3"/>
                    </a:lnTo>
                    <a:lnTo>
                      <a:pt x="61" y="3"/>
                    </a:lnTo>
                    <a:lnTo>
                      <a:pt x="78" y="7"/>
                    </a:lnTo>
                    <a:lnTo>
                      <a:pt x="89" y="7"/>
                    </a:lnTo>
                    <a:lnTo>
                      <a:pt x="96"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4" name="Freeform 1027"/>
              <p:cNvSpPr>
                <a:spLocks/>
              </p:cNvSpPr>
              <p:nvPr/>
            </p:nvSpPr>
            <p:spPr bwMode="auto">
              <a:xfrm>
                <a:off x="-4096122" y="4060974"/>
                <a:ext cx="2311400" cy="741363"/>
              </a:xfrm>
              <a:custGeom>
                <a:avLst/>
                <a:gdLst>
                  <a:gd name="T0" fmla="*/ 1420 w 1456"/>
                  <a:gd name="T1" fmla="*/ 430 h 467"/>
                  <a:gd name="T2" fmla="*/ 1369 w 1456"/>
                  <a:gd name="T3" fmla="*/ 444 h 467"/>
                  <a:gd name="T4" fmla="*/ 1327 w 1456"/>
                  <a:gd name="T5" fmla="*/ 455 h 467"/>
                  <a:gd name="T6" fmla="*/ 1229 w 1456"/>
                  <a:gd name="T7" fmla="*/ 458 h 467"/>
                  <a:gd name="T8" fmla="*/ 1160 w 1456"/>
                  <a:gd name="T9" fmla="*/ 462 h 467"/>
                  <a:gd name="T10" fmla="*/ 1084 w 1456"/>
                  <a:gd name="T11" fmla="*/ 462 h 467"/>
                  <a:gd name="T12" fmla="*/ 997 w 1456"/>
                  <a:gd name="T13" fmla="*/ 448 h 467"/>
                  <a:gd name="T14" fmla="*/ 916 w 1456"/>
                  <a:gd name="T15" fmla="*/ 423 h 467"/>
                  <a:gd name="T16" fmla="*/ 861 w 1456"/>
                  <a:gd name="T17" fmla="*/ 432 h 467"/>
                  <a:gd name="T18" fmla="*/ 792 w 1456"/>
                  <a:gd name="T19" fmla="*/ 432 h 467"/>
                  <a:gd name="T20" fmla="*/ 756 w 1456"/>
                  <a:gd name="T21" fmla="*/ 435 h 467"/>
                  <a:gd name="T22" fmla="*/ 762 w 1456"/>
                  <a:gd name="T23" fmla="*/ 419 h 467"/>
                  <a:gd name="T24" fmla="*/ 691 w 1456"/>
                  <a:gd name="T25" fmla="*/ 416 h 467"/>
                  <a:gd name="T26" fmla="*/ 669 w 1456"/>
                  <a:gd name="T27" fmla="*/ 400 h 467"/>
                  <a:gd name="T28" fmla="*/ 626 w 1456"/>
                  <a:gd name="T29" fmla="*/ 393 h 467"/>
                  <a:gd name="T30" fmla="*/ 613 w 1456"/>
                  <a:gd name="T31" fmla="*/ 377 h 467"/>
                  <a:gd name="T32" fmla="*/ 600 w 1456"/>
                  <a:gd name="T33" fmla="*/ 343 h 467"/>
                  <a:gd name="T34" fmla="*/ 564 w 1456"/>
                  <a:gd name="T35" fmla="*/ 329 h 467"/>
                  <a:gd name="T36" fmla="*/ 533 w 1456"/>
                  <a:gd name="T37" fmla="*/ 329 h 467"/>
                  <a:gd name="T38" fmla="*/ 470 w 1456"/>
                  <a:gd name="T39" fmla="*/ 329 h 467"/>
                  <a:gd name="T40" fmla="*/ 428 w 1456"/>
                  <a:gd name="T41" fmla="*/ 327 h 467"/>
                  <a:gd name="T42" fmla="*/ 450 w 1456"/>
                  <a:gd name="T43" fmla="*/ 315 h 467"/>
                  <a:gd name="T44" fmla="*/ 426 w 1456"/>
                  <a:gd name="T45" fmla="*/ 303 h 467"/>
                  <a:gd name="T46" fmla="*/ 404 w 1456"/>
                  <a:gd name="T47" fmla="*/ 299 h 467"/>
                  <a:gd name="T48" fmla="*/ 361 w 1456"/>
                  <a:gd name="T49" fmla="*/ 290 h 467"/>
                  <a:gd name="T50" fmla="*/ 388 w 1456"/>
                  <a:gd name="T51" fmla="*/ 276 h 467"/>
                  <a:gd name="T52" fmla="*/ 379 w 1456"/>
                  <a:gd name="T53" fmla="*/ 258 h 467"/>
                  <a:gd name="T54" fmla="*/ 343 w 1456"/>
                  <a:gd name="T55" fmla="*/ 248 h 467"/>
                  <a:gd name="T56" fmla="*/ 259 w 1456"/>
                  <a:gd name="T57" fmla="*/ 244 h 467"/>
                  <a:gd name="T58" fmla="*/ 261 w 1456"/>
                  <a:gd name="T59" fmla="*/ 228 h 467"/>
                  <a:gd name="T60" fmla="*/ 281 w 1456"/>
                  <a:gd name="T61" fmla="*/ 209 h 467"/>
                  <a:gd name="T62" fmla="*/ 256 w 1456"/>
                  <a:gd name="T63" fmla="*/ 202 h 467"/>
                  <a:gd name="T64" fmla="*/ 225 w 1456"/>
                  <a:gd name="T65" fmla="*/ 200 h 467"/>
                  <a:gd name="T66" fmla="*/ 243 w 1456"/>
                  <a:gd name="T67" fmla="*/ 186 h 467"/>
                  <a:gd name="T68" fmla="*/ 194 w 1456"/>
                  <a:gd name="T69" fmla="*/ 172 h 467"/>
                  <a:gd name="T70" fmla="*/ 158 w 1456"/>
                  <a:gd name="T71" fmla="*/ 165 h 467"/>
                  <a:gd name="T72" fmla="*/ 131 w 1456"/>
                  <a:gd name="T73" fmla="*/ 154 h 467"/>
                  <a:gd name="T74" fmla="*/ 169 w 1456"/>
                  <a:gd name="T75" fmla="*/ 145 h 467"/>
                  <a:gd name="T76" fmla="*/ 158 w 1456"/>
                  <a:gd name="T77" fmla="*/ 133 h 467"/>
                  <a:gd name="T78" fmla="*/ 129 w 1456"/>
                  <a:gd name="T79" fmla="*/ 127 h 467"/>
                  <a:gd name="T80" fmla="*/ 107 w 1456"/>
                  <a:gd name="T81" fmla="*/ 110 h 467"/>
                  <a:gd name="T82" fmla="*/ 111 w 1456"/>
                  <a:gd name="T83" fmla="*/ 87 h 467"/>
                  <a:gd name="T84" fmla="*/ 87 w 1456"/>
                  <a:gd name="T85" fmla="*/ 67 h 467"/>
                  <a:gd name="T86" fmla="*/ 31 w 1456"/>
                  <a:gd name="T87" fmla="*/ 53 h 467"/>
                  <a:gd name="T88" fmla="*/ 36 w 1456"/>
                  <a:gd name="T89" fmla="*/ 21 h 467"/>
                  <a:gd name="T90" fmla="*/ 4 w 1456"/>
                  <a:gd name="T91" fmla="*/ 0 h 467"/>
                  <a:gd name="T92" fmla="*/ 102 w 1456"/>
                  <a:gd name="T93" fmla="*/ 14 h 467"/>
                  <a:gd name="T94" fmla="*/ 165 w 1456"/>
                  <a:gd name="T95" fmla="*/ 32 h 467"/>
                  <a:gd name="T96" fmla="*/ 307 w 1456"/>
                  <a:gd name="T97" fmla="*/ 67 h 467"/>
                  <a:gd name="T98" fmla="*/ 450 w 1456"/>
                  <a:gd name="T99" fmla="*/ 99 h 467"/>
                  <a:gd name="T100" fmla="*/ 528 w 1456"/>
                  <a:gd name="T101" fmla="*/ 117 h 467"/>
                  <a:gd name="T102" fmla="*/ 742 w 1456"/>
                  <a:gd name="T103" fmla="*/ 168 h 467"/>
                  <a:gd name="T104" fmla="*/ 1037 w 1456"/>
                  <a:gd name="T105" fmla="*/ 248 h 467"/>
                  <a:gd name="T106" fmla="*/ 1302 w 1456"/>
                  <a:gd name="T107" fmla="*/ 329 h 467"/>
                  <a:gd name="T108" fmla="*/ 1452 w 1456"/>
                  <a:gd name="T109" fmla="*/ 393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56" h="467">
                    <a:moveTo>
                      <a:pt x="1431" y="416"/>
                    </a:moveTo>
                    <a:lnTo>
                      <a:pt x="1431" y="416"/>
                    </a:lnTo>
                    <a:lnTo>
                      <a:pt x="1431" y="419"/>
                    </a:lnTo>
                    <a:lnTo>
                      <a:pt x="1429" y="423"/>
                    </a:lnTo>
                    <a:lnTo>
                      <a:pt x="1429" y="425"/>
                    </a:lnTo>
                    <a:lnTo>
                      <a:pt x="1420" y="430"/>
                    </a:lnTo>
                    <a:lnTo>
                      <a:pt x="1416" y="435"/>
                    </a:lnTo>
                    <a:lnTo>
                      <a:pt x="1414" y="437"/>
                    </a:lnTo>
                    <a:lnTo>
                      <a:pt x="1398" y="441"/>
                    </a:lnTo>
                    <a:lnTo>
                      <a:pt x="1391" y="441"/>
                    </a:lnTo>
                    <a:lnTo>
                      <a:pt x="1376" y="444"/>
                    </a:lnTo>
                    <a:lnTo>
                      <a:pt x="1369" y="444"/>
                    </a:lnTo>
                    <a:lnTo>
                      <a:pt x="1360" y="444"/>
                    </a:lnTo>
                    <a:lnTo>
                      <a:pt x="1356" y="448"/>
                    </a:lnTo>
                    <a:lnTo>
                      <a:pt x="1347" y="448"/>
                    </a:lnTo>
                    <a:lnTo>
                      <a:pt x="1338" y="451"/>
                    </a:lnTo>
                    <a:lnTo>
                      <a:pt x="1334" y="453"/>
                    </a:lnTo>
                    <a:lnTo>
                      <a:pt x="1327" y="455"/>
                    </a:lnTo>
                    <a:lnTo>
                      <a:pt x="1311" y="455"/>
                    </a:lnTo>
                    <a:lnTo>
                      <a:pt x="1298" y="458"/>
                    </a:lnTo>
                    <a:lnTo>
                      <a:pt x="1280" y="458"/>
                    </a:lnTo>
                    <a:lnTo>
                      <a:pt x="1262" y="458"/>
                    </a:lnTo>
                    <a:lnTo>
                      <a:pt x="1244" y="458"/>
                    </a:lnTo>
                    <a:lnTo>
                      <a:pt x="1229" y="458"/>
                    </a:lnTo>
                    <a:lnTo>
                      <a:pt x="1224" y="458"/>
                    </a:lnTo>
                    <a:lnTo>
                      <a:pt x="1213" y="458"/>
                    </a:lnTo>
                    <a:lnTo>
                      <a:pt x="1197" y="460"/>
                    </a:lnTo>
                    <a:lnTo>
                      <a:pt x="1191" y="460"/>
                    </a:lnTo>
                    <a:lnTo>
                      <a:pt x="1173" y="462"/>
                    </a:lnTo>
                    <a:lnTo>
                      <a:pt x="1160" y="462"/>
                    </a:lnTo>
                    <a:lnTo>
                      <a:pt x="1144" y="462"/>
                    </a:lnTo>
                    <a:lnTo>
                      <a:pt x="1130" y="467"/>
                    </a:lnTo>
                    <a:lnTo>
                      <a:pt x="1122" y="467"/>
                    </a:lnTo>
                    <a:lnTo>
                      <a:pt x="1113" y="467"/>
                    </a:lnTo>
                    <a:lnTo>
                      <a:pt x="1097" y="467"/>
                    </a:lnTo>
                    <a:lnTo>
                      <a:pt x="1084" y="462"/>
                    </a:lnTo>
                    <a:lnTo>
                      <a:pt x="1066" y="458"/>
                    </a:lnTo>
                    <a:lnTo>
                      <a:pt x="1053" y="455"/>
                    </a:lnTo>
                    <a:lnTo>
                      <a:pt x="1035" y="455"/>
                    </a:lnTo>
                    <a:lnTo>
                      <a:pt x="1019" y="453"/>
                    </a:lnTo>
                    <a:lnTo>
                      <a:pt x="1012" y="448"/>
                    </a:lnTo>
                    <a:lnTo>
                      <a:pt x="997" y="448"/>
                    </a:lnTo>
                    <a:lnTo>
                      <a:pt x="988" y="444"/>
                    </a:lnTo>
                    <a:lnTo>
                      <a:pt x="972" y="439"/>
                    </a:lnTo>
                    <a:lnTo>
                      <a:pt x="956" y="432"/>
                    </a:lnTo>
                    <a:lnTo>
                      <a:pt x="943" y="425"/>
                    </a:lnTo>
                    <a:lnTo>
                      <a:pt x="928" y="425"/>
                    </a:lnTo>
                    <a:lnTo>
                      <a:pt x="916" y="423"/>
                    </a:lnTo>
                    <a:lnTo>
                      <a:pt x="901" y="423"/>
                    </a:lnTo>
                    <a:lnTo>
                      <a:pt x="896" y="423"/>
                    </a:lnTo>
                    <a:lnTo>
                      <a:pt x="890" y="423"/>
                    </a:lnTo>
                    <a:lnTo>
                      <a:pt x="881" y="430"/>
                    </a:lnTo>
                    <a:lnTo>
                      <a:pt x="872" y="430"/>
                    </a:lnTo>
                    <a:lnTo>
                      <a:pt x="861" y="432"/>
                    </a:lnTo>
                    <a:lnTo>
                      <a:pt x="849" y="432"/>
                    </a:lnTo>
                    <a:lnTo>
                      <a:pt x="838" y="430"/>
                    </a:lnTo>
                    <a:lnTo>
                      <a:pt x="825" y="430"/>
                    </a:lnTo>
                    <a:lnTo>
                      <a:pt x="816" y="430"/>
                    </a:lnTo>
                    <a:lnTo>
                      <a:pt x="805" y="432"/>
                    </a:lnTo>
                    <a:lnTo>
                      <a:pt x="792" y="432"/>
                    </a:lnTo>
                    <a:lnTo>
                      <a:pt x="787" y="432"/>
                    </a:lnTo>
                    <a:lnTo>
                      <a:pt x="778" y="432"/>
                    </a:lnTo>
                    <a:lnTo>
                      <a:pt x="767" y="435"/>
                    </a:lnTo>
                    <a:lnTo>
                      <a:pt x="762" y="435"/>
                    </a:lnTo>
                    <a:lnTo>
                      <a:pt x="758" y="435"/>
                    </a:lnTo>
                    <a:lnTo>
                      <a:pt x="756" y="435"/>
                    </a:lnTo>
                    <a:lnTo>
                      <a:pt x="756" y="432"/>
                    </a:lnTo>
                    <a:lnTo>
                      <a:pt x="762" y="430"/>
                    </a:lnTo>
                    <a:lnTo>
                      <a:pt x="765" y="425"/>
                    </a:lnTo>
                    <a:lnTo>
                      <a:pt x="769" y="423"/>
                    </a:lnTo>
                    <a:lnTo>
                      <a:pt x="769" y="419"/>
                    </a:lnTo>
                    <a:lnTo>
                      <a:pt x="762" y="419"/>
                    </a:lnTo>
                    <a:lnTo>
                      <a:pt x="754" y="419"/>
                    </a:lnTo>
                    <a:lnTo>
                      <a:pt x="738" y="419"/>
                    </a:lnTo>
                    <a:lnTo>
                      <a:pt x="722" y="416"/>
                    </a:lnTo>
                    <a:lnTo>
                      <a:pt x="709" y="416"/>
                    </a:lnTo>
                    <a:lnTo>
                      <a:pt x="698" y="416"/>
                    </a:lnTo>
                    <a:lnTo>
                      <a:pt x="691" y="416"/>
                    </a:lnTo>
                    <a:lnTo>
                      <a:pt x="680" y="416"/>
                    </a:lnTo>
                    <a:lnTo>
                      <a:pt x="675" y="414"/>
                    </a:lnTo>
                    <a:lnTo>
                      <a:pt x="675" y="409"/>
                    </a:lnTo>
                    <a:lnTo>
                      <a:pt x="682" y="403"/>
                    </a:lnTo>
                    <a:lnTo>
                      <a:pt x="675" y="403"/>
                    </a:lnTo>
                    <a:lnTo>
                      <a:pt x="669" y="400"/>
                    </a:lnTo>
                    <a:lnTo>
                      <a:pt x="660" y="403"/>
                    </a:lnTo>
                    <a:lnTo>
                      <a:pt x="651" y="398"/>
                    </a:lnTo>
                    <a:lnTo>
                      <a:pt x="644" y="398"/>
                    </a:lnTo>
                    <a:lnTo>
                      <a:pt x="635" y="398"/>
                    </a:lnTo>
                    <a:lnTo>
                      <a:pt x="626" y="396"/>
                    </a:lnTo>
                    <a:lnTo>
                      <a:pt x="626" y="393"/>
                    </a:lnTo>
                    <a:lnTo>
                      <a:pt x="618" y="391"/>
                    </a:lnTo>
                    <a:lnTo>
                      <a:pt x="615" y="391"/>
                    </a:lnTo>
                    <a:lnTo>
                      <a:pt x="615" y="384"/>
                    </a:lnTo>
                    <a:lnTo>
                      <a:pt x="613" y="382"/>
                    </a:lnTo>
                    <a:lnTo>
                      <a:pt x="613" y="379"/>
                    </a:lnTo>
                    <a:lnTo>
                      <a:pt x="613" y="377"/>
                    </a:lnTo>
                    <a:lnTo>
                      <a:pt x="613" y="370"/>
                    </a:lnTo>
                    <a:lnTo>
                      <a:pt x="613" y="363"/>
                    </a:lnTo>
                    <a:lnTo>
                      <a:pt x="613" y="361"/>
                    </a:lnTo>
                    <a:lnTo>
                      <a:pt x="611" y="350"/>
                    </a:lnTo>
                    <a:lnTo>
                      <a:pt x="609" y="347"/>
                    </a:lnTo>
                    <a:lnTo>
                      <a:pt x="600" y="343"/>
                    </a:lnTo>
                    <a:lnTo>
                      <a:pt x="591" y="340"/>
                    </a:lnTo>
                    <a:lnTo>
                      <a:pt x="586" y="338"/>
                    </a:lnTo>
                    <a:lnTo>
                      <a:pt x="578" y="338"/>
                    </a:lnTo>
                    <a:lnTo>
                      <a:pt x="575" y="338"/>
                    </a:lnTo>
                    <a:lnTo>
                      <a:pt x="568" y="336"/>
                    </a:lnTo>
                    <a:lnTo>
                      <a:pt x="564" y="329"/>
                    </a:lnTo>
                    <a:lnTo>
                      <a:pt x="562" y="329"/>
                    </a:lnTo>
                    <a:lnTo>
                      <a:pt x="555" y="334"/>
                    </a:lnTo>
                    <a:lnTo>
                      <a:pt x="553" y="334"/>
                    </a:lnTo>
                    <a:lnTo>
                      <a:pt x="551" y="334"/>
                    </a:lnTo>
                    <a:lnTo>
                      <a:pt x="540" y="334"/>
                    </a:lnTo>
                    <a:lnTo>
                      <a:pt x="533" y="329"/>
                    </a:lnTo>
                    <a:lnTo>
                      <a:pt x="526" y="334"/>
                    </a:lnTo>
                    <a:lnTo>
                      <a:pt x="515" y="329"/>
                    </a:lnTo>
                    <a:lnTo>
                      <a:pt x="504" y="329"/>
                    </a:lnTo>
                    <a:lnTo>
                      <a:pt x="493" y="329"/>
                    </a:lnTo>
                    <a:lnTo>
                      <a:pt x="484" y="329"/>
                    </a:lnTo>
                    <a:lnTo>
                      <a:pt x="470" y="329"/>
                    </a:lnTo>
                    <a:lnTo>
                      <a:pt x="461" y="329"/>
                    </a:lnTo>
                    <a:lnTo>
                      <a:pt x="455" y="324"/>
                    </a:lnTo>
                    <a:lnTo>
                      <a:pt x="446" y="324"/>
                    </a:lnTo>
                    <a:lnTo>
                      <a:pt x="441" y="324"/>
                    </a:lnTo>
                    <a:lnTo>
                      <a:pt x="435" y="327"/>
                    </a:lnTo>
                    <a:lnTo>
                      <a:pt x="428" y="327"/>
                    </a:lnTo>
                    <a:lnTo>
                      <a:pt x="435" y="327"/>
                    </a:lnTo>
                    <a:lnTo>
                      <a:pt x="437" y="324"/>
                    </a:lnTo>
                    <a:lnTo>
                      <a:pt x="441" y="324"/>
                    </a:lnTo>
                    <a:lnTo>
                      <a:pt x="446" y="322"/>
                    </a:lnTo>
                    <a:lnTo>
                      <a:pt x="450" y="317"/>
                    </a:lnTo>
                    <a:lnTo>
                      <a:pt x="450" y="315"/>
                    </a:lnTo>
                    <a:lnTo>
                      <a:pt x="450" y="308"/>
                    </a:lnTo>
                    <a:lnTo>
                      <a:pt x="450" y="306"/>
                    </a:lnTo>
                    <a:lnTo>
                      <a:pt x="448" y="306"/>
                    </a:lnTo>
                    <a:lnTo>
                      <a:pt x="444" y="306"/>
                    </a:lnTo>
                    <a:lnTo>
                      <a:pt x="432" y="303"/>
                    </a:lnTo>
                    <a:lnTo>
                      <a:pt x="426" y="303"/>
                    </a:lnTo>
                    <a:lnTo>
                      <a:pt x="424" y="306"/>
                    </a:lnTo>
                    <a:lnTo>
                      <a:pt x="421" y="306"/>
                    </a:lnTo>
                    <a:lnTo>
                      <a:pt x="419" y="306"/>
                    </a:lnTo>
                    <a:lnTo>
                      <a:pt x="415" y="301"/>
                    </a:lnTo>
                    <a:lnTo>
                      <a:pt x="412" y="301"/>
                    </a:lnTo>
                    <a:lnTo>
                      <a:pt x="404" y="299"/>
                    </a:lnTo>
                    <a:lnTo>
                      <a:pt x="397" y="299"/>
                    </a:lnTo>
                    <a:lnTo>
                      <a:pt x="383" y="297"/>
                    </a:lnTo>
                    <a:lnTo>
                      <a:pt x="372" y="297"/>
                    </a:lnTo>
                    <a:lnTo>
                      <a:pt x="366" y="290"/>
                    </a:lnTo>
                    <a:lnTo>
                      <a:pt x="363" y="290"/>
                    </a:lnTo>
                    <a:lnTo>
                      <a:pt x="361" y="290"/>
                    </a:lnTo>
                    <a:lnTo>
                      <a:pt x="361" y="285"/>
                    </a:lnTo>
                    <a:lnTo>
                      <a:pt x="363" y="283"/>
                    </a:lnTo>
                    <a:lnTo>
                      <a:pt x="368" y="283"/>
                    </a:lnTo>
                    <a:lnTo>
                      <a:pt x="374" y="281"/>
                    </a:lnTo>
                    <a:lnTo>
                      <a:pt x="383" y="278"/>
                    </a:lnTo>
                    <a:lnTo>
                      <a:pt x="388" y="276"/>
                    </a:lnTo>
                    <a:lnTo>
                      <a:pt x="394" y="276"/>
                    </a:lnTo>
                    <a:lnTo>
                      <a:pt x="397" y="269"/>
                    </a:lnTo>
                    <a:lnTo>
                      <a:pt x="399" y="267"/>
                    </a:lnTo>
                    <a:lnTo>
                      <a:pt x="394" y="262"/>
                    </a:lnTo>
                    <a:lnTo>
                      <a:pt x="386" y="260"/>
                    </a:lnTo>
                    <a:lnTo>
                      <a:pt x="379" y="258"/>
                    </a:lnTo>
                    <a:lnTo>
                      <a:pt x="372" y="253"/>
                    </a:lnTo>
                    <a:lnTo>
                      <a:pt x="368" y="253"/>
                    </a:lnTo>
                    <a:lnTo>
                      <a:pt x="363" y="251"/>
                    </a:lnTo>
                    <a:lnTo>
                      <a:pt x="361" y="248"/>
                    </a:lnTo>
                    <a:lnTo>
                      <a:pt x="354" y="248"/>
                    </a:lnTo>
                    <a:lnTo>
                      <a:pt x="343" y="248"/>
                    </a:lnTo>
                    <a:lnTo>
                      <a:pt x="337" y="248"/>
                    </a:lnTo>
                    <a:lnTo>
                      <a:pt x="319" y="246"/>
                    </a:lnTo>
                    <a:lnTo>
                      <a:pt x="305" y="246"/>
                    </a:lnTo>
                    <a:lnTo>
                      <a:pt x="283" y="244"/>
                    </a:lnTo>
                    <a:lnTo>
                      <a:pt x="270" y="241"/>
                    </a:lnTo>
                    <a:lnTo>
                      <a:pt x="259" y="244"/>
                    </a:lnTo>
                    <a:lnTo>
                      <a:pt x="247" y="241"/>
                    </a:lnTo>
                    <a:lnTo>
                      <a:pt x="245" y="241"/>
                    </a:lnTo>
                    <a:lnTo>
                      <a:pt x="247" y="237"/>
                    </a:lnTo>
                    <a:lnTo>
                      <a:pt x="254" y="230"/>
                    </a:lnTo>
                    <a:lnTo>
                      <a:pt x="256" y="228"/>
                    </a:lnTo>
                    <a:lnTo>
                      <a:pt x="261" y="228"/>
                    </a:lnTo>
                    <a:lnTo>
                      <a:pt x="270" y="225"/>
                    </a:lnTo>
                    <a:lnTo>
                      <a:pt x="276" y="223"/>
                    </a:lnTo>
                    <a:lnTo>
                      <a:pt x="281" y="223"/>
                    </a:lnTo>
                    <a:lnTo>
                      <a:pt x="283" y="223"/>
                    </a:lnTo>
                    <a:lnTo>
                      <a:pt x="283" y="214"/>
                    </a:lnTo>
                    <a:lnTo>
                      <a:pt x="281" y="209"/>
                    </a:lnTo>
                    <a:lnTo>
                      <a:pt x="276" y="209"/>
                    </a:lnTo>
                    <a:lnTo>
                      <a:pt x="272" y="202"/>
                    </a:lnTo>
                    <a:lnTo>
                      <a:pt x="272" y="200"/>
                    </a:lnTo>
                    <a:lnTo>
                      <a:pt x="267" y="200"/>
                    </a:lnTo>
                    <a:lnTo>
                      <a:pt x="259" y="200"/>
                    </a:lnTo>
                    <a:lnTo>
                      <a:pt x="256" y="202"/>
                    </a:lnTo>
                    <a:lnTo>
                      <a:pt x="252" y="202"/>
                    </a:lnTo>
                    <a:lnTo>
                      <a:pt x="243" y="202"/>
                    </a:lnTo>
                    <a:lnTo>
                      <a:pt x="234" y="202"/>
                    </a:lnTo>
                    <a:lnTo>
                      <a:pt x="232" y="202"/>
                    </a:lnTo>
                    <a:lnTo>
                      <a:pt x="225" y="202"/>
                    </a:lnTo>
                    <a:lnTo>
                      <a:pt x="225" y="200"/>
                    </a:lnTo>
                    <a:lnTo>
                      <a:pt x="230" y="191"/>
                    </a:lnTo>
                    <a:lnTo>
                      <a:pt x="232" y="191"/>
                    </a:lnTo>
                    <a:lnTo>
                      <a:pt x="234" y="189"/>
                    </a:lnTo>
                    <a:lnTo>
                      <a:pt x="243" y="189"/>
                    </a:lnTo>
                    <a:lnTo>
                      <a:pt x="245" y="186"/>
                    </a:lnTo>
                    <a:lnTo>
                      <a:pt x="243" y="186"/>
                    </a:lnTo>
                    <a:lnTo>
                      <a:pt x="238" y="184"/>
                    </a:lnTo>
                    <a:lnTo>
                      <a:pt x="232" y="177"/>
                    </a:lnTo>
                    <a:lnTo>
                      <a:pt x="225" y="175"/>
                    </a:lnTo>
                    <a:lnTo>
                      <a:pt x="218" y="172"/>
                    </a:lnTo>
                    <a:lnTo>
                      <a:pt x="200" y="175"/>
                    </a:lnTo>
                    <a:lnTo>
                      <a:pt x="194" y="172"/>
                    </a:lnTo>
                    <a:lnTo>
                      <a:pt x="185" y="172"/>
                    </a:lnTo>
                    <a:lnTo>
                      <a:pt x="178" y="170"/>
                    </a:lnTo>
                    <a:lnTo>
                      <a:pt x="174" y="168"/>
                    </a:lnTo>
                    <a:lnTo>
                      <a:pt x="169" y="165"/>
                    </a:lnTo>
                    <a:lnTo>
                      <a:pt x="163" y="165"/>
                    </a:lnTo>
                    <a:lnTo>
                      <a:pt x="158" y="165"/>
                    </a:lnTo>
                    <a:lnTo>
                      <a:pt x="143" y="165"/>
                    </a:lnTo>
                    <a:lnTo>
                      <a:pt x="131" y="163"/>
                    </a:lnTo>
                    <a:lnTo>
                      <a:pt x="129" y="165"/>
                    </a:lnTo>
                    <a:lnTo>
                      <a:pt x="129" y="159"/>
                    </a:lnTo>
                    <a:lnTo>
                      <a:pt x="131" y="159"/>
                    </a:lnTo>
                    <a:lnTo>
                      <a:pt x="131" y="154"/>
                    </a:lnTo>
                    <a:lnTo>
                      <a:pt x="138" y="154"/>
                    </a:lnTo>
                    <a:lnTo>
                      <a:pt x="143" y="152"/>
                    </a:lnTo>
                    <a:lnTo>
                      <a:pt x="147" y="152"/>
                    </a:lnTo>
                    <a:lnTo>
                      <a:pt x="154" y="149"/>
                    </a:lnTo>
                    <a:lnTo>
                      <a:pt x="160" y="149"/>
                    </a:lnTo>
                    <a:lnTo>
                      <a:pt x="169" y="145"/>
                    </a:lnTo>
                    <a:lnTo>
                      <a:pt x="169" y="143"/>
                    </a:lnTo>
                    <a:lnTo>
                      <a:pt x="174" y="143"/>
                    </a:lnTo>
                    <a:lnTo>
                      <a:pt x="169" y="138"/>
                    </a:lnTo>
                    <a:lnTo>
                      <a:pt x="165" y="136"/>
                    </a:lnTo>
                    <a:lnTo>
                      <a:pt x="160" y="136"/>
                    </a:lnTo>
                    <a:lnTo>
                      <a:pt x="158" y="133"/>
                    </a:lnTo>
                    <a:lnTo>
                      <a:pt x="154" y="133"/>
                    </a:lnTo>
                    <a:lnTo>
                      <a:pt x="154" y="131"/>
                    </a:lnTo>
                    <a:lnTo>
                      <a:pt x="149" y="129"/>
                    </a:lnTo>
                    <a:lnTo>
                      <a:pt x="147" y="129"/>
                    </a:lnTo>
                    <a:lnTo>
                      <a:pt x="140" y="127"/>
                    </a:lnTo>
                    <a:lnTo>
                      <a:pt x="129" y="127"/>
                    </a:lnTo>
                    <a:lnTo>
                      <a:pt x="113" y="124"/>
                    </a:lnTo>
                    <a:lnTo>
                      <a:pt x="111" y="120"/>
                    </a:lnTo>
                    <a:lnTo>
                      <a:pt x="105" y="117"/>
                    </a:lnTo>
                    <a:lnTo>
                      <a:pt x="102" y="117"/>
                    </a:lnTo>
                    <a:lnTo>
                      <a:pt x="105" y="113"/>
                    </a:lnTo>
                    <a:lnTo>
                      <a:pt x="107" y="110"/>
                    </a:lnTo>
                    <a:lnTo>
                      <a:pt x="113" y="110"/>
                    </a:lnTo>
                    <a:lnTo>
                      <a:pt x="118" y="103"/>
                    </a:lnTo>
                    <a:lnTo>
                      <a:pt x="118" y="96"/>
                    </a:lnTo>
                    <a:lnTo>
                      <a:pt x="116" y="90"/>
                    </a:lnTo>
                    <a:lnTo>
                      <a:pt x="116" y="87"/>
                    </a:lnTo>
                    <a:lnTo>
                      <a:pt x="111" y="87"/>
                    </a:lnTo>
                    <a:lnTo>
                      <a:pt x="111" y="83"/>
                    </a:lnTo>
                    <a:lnTo>
                      <a:pt x="107" y="78"/>
                    </a:lnTo>
                    <a:lnTo>
                      <a:pt x="107" y="76"/>
                    </a:lnTo>
                    <a:lnTo>
                      <a:pt x="100" y="74"/>
                    </a:lnTo>
                    <a:lnTo>
                      <a:pt x="93" y="69"/>
                    </a:lnTo>
                    <a:lnTo>
                      <a:pt x="87" y="67"/>
                    </a:lnTo>
                    <a:lnTo>
                      <a:pt x="78" y="62"/>
                    </a:lnTo>
                    <a:lnTo>
                      <a:pt x="64" y="62"/>
                    </a:lnTo>
                    <a:lnTo>
                      <a:pt x="56" y="62"/>
                    </a:lnTo>
                    <a:lnTo>
                      <a:pt x="44" y="58"/>
                    </a:lnTo>
                    <a:lnTo>
                      <a:pt x="40" y="55"/>
                    </a:lnTo>
                    <a:lnTo>
                      <a:pt x="31" y="53"/>
                    </a:lnTo>
                    <a:lnTo>
                      <a:pt x="36" y="51"/>
                    </a:lnTo>
                    <a:lnTo>
                      <a:pt x="44" y="39"/>
                    </a:lnTo>
                    <a:lnTo>
                      <a:pt x="47" y="34"/>
                    </a:lnTo>
                    <a:lnTo>
                      <a:pt x="44" y="30"/>
                    </a:lnTo>
                    <a:lnTo>
                      <a:pt x="44" y="23"/>
                    </a:lnTo>
                    <a:lnTo>
                      <a:pt x="36" y="21"/>
                    </a:lnTo>
                    <a:lnTo>
                      <a:pt x="33" y="14"/>
                    </a:lnTo>
                    <a:lnTo>
                      <a:pt x="24" y="14"/>
                    </a:lnTo>
                    <a:lnTo>
                      <a:pt x="20" y="12"/>
                    </a:lnTo>
                    <a:lnTo>
                      <a:pt x="16" y="2"/>
                    </a:lnTo>
                    <a:lnTo>
                      <a:pt x="9" y="0"/>
                    </a:lnTo>
                    <a:lnTo>
                      <a:pt x="4" y="0"/>
                    </a:lnTo>
                    <a:lnTo>
                      <a:pt x="0" y="0"/>
                    </a:lnTo>
                    <a:lnTo>
                      <a:pt x="69" y="2"/>
                    </a:lnTo>
                    <a:lnTo>
                      <a:pt x="71" y="2"/>
                    </a:lnTo>
                    <a:lnTo>
                      <a:pt x="78" y="5"/>
                    </a:lnTo>
                    <a:lnTo>
                      <a:pt x="89" y="9"/>
                    </a:lnTo>
                    <a:lnTo>
                      <a:pt x="102" y="14"/>
                    </a:lnTo>
                    <a:lnTo>
                      <a:pt x="113" y="18"/>
                    </a:lnTo>
                    <a:lnTo>
                      <a:pt x="127" y="21"/>
                    </a:lnTo>
                    <a:lnTo>
                      <a:pt x="136" y="23"/>
                    </a:lnTo>
                    <a:lnTo>
                      <a:pt x="147" y="30"/>
                    </a:lnTo>
                    <a:lnTo>
                      <a:pt x="154" y="30"/>
                    </a:lnTo>
                    <a:lnTo>
                      <a:pt x="165" y="32"/>
                    </a:lnTo>
                    <a:lnTo>
                      <a:pt x="185" y="39"/>
                    </a:lnTo>
                    <a:lnTo>
                      <a:pt x="207" y="41"/>
                    </a:lnTo>
                    <a:lnTo>
                      <a:pt x="230" y="51"/>
                    </a:lnTo>
                    <a:lnTo>
                      <a:pt x="254" y="55"/>
                    </a:lnTo>
                    <a:lnTo>
                      <a:pt x="281" y="62"/>
                    </a:lnTo>
                    <a:lnTo>
                      <a:pt x="307" y="67"/>
                    </a:lnTo>
                    <a:lnTo>
                      <a:pt x="339" y="76"/>
                    </a:lnTo>
                    <a:lnTo>
                      <a:pt x="366" y="80"/>
                    </a:lnTo>
                    <a:lnTo>
                      <a:pt x="390" y="87"/>
                    </a:lnTo>
                    <a:lnTo>
                      <a:pt x="415" y="92"/>
                    </a:lnTo>
                    <a:lnTo>
                      <a:pt x="435" y="96"/>
                    </a:lnTo>
                    <a:lnTo>
                      <a:pt x="450" y="99"/>
                    </a:lnTo>
                    <a:lnTo>
                      <a:pt x="466" y="103"/>
                    </a:lnTo>
                    <a:lnTo>
                      <a:pt x="468" y="103"/>
                    </a:lnTo>
                    <a:lnTo>
                      <a:pt x="475" y="103"/>
                    </a:lnTo>
                    <a:lnTo>
                      <a:pt x="484" y="108"/>
                    </a:lnTo>
                    <a:lnTo>
                      <a:pt x="506" y="113"/>
                    </a:lnTo>
                    <a:lnTo>
                      <a:pt x="528" y="117"/>
                    </a:lnTo>
                    <a:lnTo>
                      <a:pt x="553" y="124"/>
                    </a:lnTo>
                    <a:lnTo>
                      <a:pt x="584" y="133"/>
                    </a:lnTo>
                    <a:lnTo>
                      <a:pt x="622" y="138"/>
                    </a:lnTo>
                    <a:lnTo>
                      <a:pt x="658" y="147"/>
                    </a:lnTo>
                    <a:lnTo>
                      <a:pt x="700" y="156"/>
                    </a:lnTo>
                    <a:lnTo>
                      <a:pt x="742" y="168"/>
                    </a:lnTo>
                    <a:lnTo>
                      <a:pt x="789" y="182"/>
                    </a:lnTo>
                    <a:lnTo>
                      <a:pt x="838" y="193"/>
                    </a:lnTo>
                    <a:lnTo>
                      <a:pt x="885" y="207"/>
                    </a:lnTo>
                    <a:lnTo>
                      <a:pt x="936" y="221"/>
                    </a:lnTo>
                    <a:lnTo>
                      <a:pt x="988" y="237"/>
                    </a:lnTo>
                    <a:lnTo>
                      <a:pt x="1037" y="248"/>
                    </a:lnTo>
                    <a:lnTo>
                      <a:pt x="1084" y="262"/>
                    </a:lnTo>
                    <a:lnTo>
                      <a:pt x="1133" y="276"/>
                    </a:lnTo>
                    <a:lnTo>
                      <a:pt x="1180" y="287"/>
                    </a:lnTo>
                    <a:lnTo>
                      <a:pt x="1224" y="303"/>
                    </a:lnTo>
                    <a:lnTo>
                      <a:pt x="1264" y="317"/>
                    </a:lnTo>
                    <a:lnTo>
                      <a:pt x="1302" y="329"/>
                    </a:lnTo>
                    <a:lnTo>
                      <a:pt x="1338" y="340"/>
                    </a:lnTo>
                    <a:lnTo>
                      <a:pt x="1371" y="354"/>
                    </a:lnTo>
                    <a:lnTo>
                      <a:pt x="1394" y="363"/>
                    </a:lnTo>
                    <a:lnTo>
                      <a:pt x="1418" y="375"/>
                    </a:lnTo>
                    <a:lnTo>
                      <a:pt x="1441" y="384"/>
                    </a:lnTo>
                    <a:lnTo>
                      <a:pt x="1452" y="393"/>
                    </a:lnTo>
                    <a:lnTo>
                      <a:pt x="1456" y="400"/>
                    </a:lnTo>
                    <a:lnTo>
                      <a:pt x="1456" y="409"/>
                    </a:lnTo>
                    <a:lnTo>
                      <a:pt x="1445" y="412"/>
                    </a:lnTo>
                    <a:lnTo>
                      <a:pt x="1431" y="416"/>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5" name="Freeform 1028"/>
              <p:cNvSpPr>
                <a:spLocks/>
              </p:cNvSpPr>
              <p:nvPr/>
            </p:nvSpPr>
            <p:spPr bwMode="auto">
              <a:xfrm>
                <a:off x="-4153272" y="4016524"/>
                <a:ext cx="2293937" cy="701675"/>
              </a:xfrm>
              <a:custGeom>
                <a:avLst/>
                <a:gdLst>
                  <a:gd name="T0" fmla="*/ 1441 w 1445"/>
                  <a:gd name="T1" fmla="*/ 414 h 442"/>
                  <a:gd name="T2" fmla="*/ 1421 w 1445"/>
                  <a:gd name="T3" fmla="*/ 431 h 442"/>
                  <a:gd name="T4" fmla="*/ 1380 w 1445"/>
                  <a:gd name="T5" fmla="*/ 426 h 442"/>
                  <a:gd name="T6" fmla="*/ 1316 w 1445"/>
                  <a:gd name="T7" fmla="*/ 428 h 442"/>
                  <a:gd name="T8" fmla="*/ 1262 w 1445"/>
                  <a:gd name="T9" fmla="*/ 442 h 442"/>
                  <a:gd name="T10" fmla="*/ 1207 w 1445"/>
                  <a:gd name="T11" fmla="*/ 437 h 442"/>
                  <a:gd name="T12" fmla="*/ 1171 w 1445"/>
                  <a:gd name="T13" fmla="*/ 433 h 442"/>
                  <a:gd name="T14" fmla="*/ 1227 w 1445"/>
                  <a:gd name="T15" fmla="*/ 424 h 442"/>
                  <a:gd name="T16" fmla="*/ 1198 w 1445"/>
                  <a:gd name="T17" fmla="*/ 410 h 442"/>
                  <a:gd name="T18" fmla="*/ 1142 w 1445"/>
                  <a:gd name="T19" fmla="*/ 407 h 442"/>
                  <a:gd name="T20" fmla="*/ 1073 w 1445"/>
                  <a:gd name="T21" fmla="*/ 414 h 442"/>
                  <a:gd name="T22" fmla="*/ 999 w 1445"/>
                  <a:gd name="T23" fmla="*/ 407 h 442"/>
                  <a:gd name="T24" fmla="*/ 990 w 1445"/>
                  <a:gd name="T25" fmla="*/ 400 h 442"/>
                  <a:gd name="T26" fmla="*/ 910 w 1445"/>
                  <a:gd name="T27" fmla="*/ 389 h 442"/>
                  <a:gd name="T28" fmla="*/ 859 w 1445"/>
                  <a:gd name="T29" fmla="*/ 375 h 442"/>
                  <a:gd name="T30" fmla="*/ 814 w 1445"/>
                  <a:gd name="T31" fmla="*/ 362 h 442"/>
                  <a:gd name="T32" fmla="*/ 781 w 1445"/>
                  <a:gd name="T33" fmla="*/ 352 h 442"/>
                  <a:gd name="T34" fmla="*/ 736 w 1445"/>
                  <a:gd name="T35" fmla="*/ 338 h 442"/>
                  <a:gd name="T36" fmla="*/ 660 w 1445"/>
                  <a:gd name="T37" fmla="*/ 325 h 442"/>
                  <a:gd name="T38" fmla="*/ 620 w 1445"/>
                  <a:gd name="T39" fmla="*/ 309 h 442"/>
                  <a:gd name="T40" fmla="*/ 665 w 1445"/>
                  <a:gd name="T41" fmla="*/ 313 h 442"/>
                  <a:gd name="T42" fmla="*/ 711 w 1445"/>
                  <a:gd name="T43" fmla="*/ 318 h 442"/>
                  <a:gd name="T44" fmla="*/ 767 w 1445"/>
                  <a:gd name="T45" fmla="*/ 327 h 442"/>
                  <a:gd name="T46" fmla="*/ 805 w 1445"/>
                  <a:gd name="T47" fmla="*/ 327 h 442"/>
                  <a:gd name="T48" fmla="*/ 774 w 1445"/>
                  <a:gd name="T49" fmla="*/ 306 h 442"/>
                  <a:gd name="T50" fmla="*/ 716 w 1445"/>
                  <a:gd name="T51" fmla="*/ 293 h 442"/>
                  <a:gd name="T52" fmla="*/ 662 w 1445"/>
                  <a:gd name="T53" fmla="*/ 286 h 442"/>
                  <a:gd name="T54" fmla="*/ 622 w 1445"/>
                  <a:gd name="T55" fmla="*/ 269 h 442"/>
                  <a:gd name="T56" fmla="*/ 584 w 1445"/>
                  <a:gd name="T57" fmla="*/ 258 h 442"/>
                  <a:gd name="T58" fmla="*/ 538 w 1445"/>
                  <a:gd name="T59" fmla="*/ 256 h 442"/>
                  <a:gd name="T60" fmla="*/ 509 w 1445"/>
                  <a:gd name="T61" fmla="*/ 242 h 442"/>
                  <a:gd name="T62" fmla="*/ 495 w 1445"/>
                  <a:gd name="T63" fmla="*/ 230 h 442"/>
                  <a:gd name="T64" fmla="*/ 462 w 1445"/>
                  <a:gd name="T65" fmla="*/ 212 h 442"/>
                  <a:gd name="T66" fmla="*/ 413 w 1445"/>
                  <a:gd name="T67" fmla="*/ 193 h 442"/>
                  <a:gd name="T68" fmla="*/ 368 w 1445"/>
                  <a:gd name="T69" fmla="*/ 180 h 442"/>
                  <a:gd name="T70" fmla="*/ 297 w 1445"/>
                  <a:gd name="T71" fmla="*/ 157 h 442"/>
                  <a:gd name="T72" fmla="*/ 230 w 1445"/>
                  <a:gd name="T73" fmla="*/ 136 h 442"/>
                  <a:gd name="T74" fmla="*/ 199 w 1445"/>
                  <a:gd name="T75" fmla="*/ 120 h 442"/>
                  <a:gd name="T76" fmla="*/ 176 w 1445"/>
                  <a:gd name="T77" fmla="*/ 108 h 442"/>
                  <a:gd name="T78" fmla="*/ 149 w 1445"/>
                  <a:gd name="T79" fmla="*/ 88 h 442"/>
                  <a:gd name="T80" fmla="*/ 112 w 1445"/>
                  <a:gd name="T81" fmla="*/ 53 h 442"/>
                  <a:gd name="T82" fmla="*/ 80 w 1445"/>
                  <a:gd name="T83" fmla="*/ 28 h 442"/>
                  <a:gd name="T84" fmla="*/ 45 w 1445"/>
                  <a:gd name="T85" fmla="*/ 14 h 442"/>
                  <a:gd name="T86" fmla="*/ 5 w 1445"/>
                  <a:gd name="T87" fmla="*/ 3 h 442"/>
                  <a:gd name="T88" fmla="*/ 31 w 1445"/>
                  <a:gd name="T89" fmla="*/ 3 h 442"/>
                  <a:gd name="T90" fmla="*/ 76 w 1445"/>
                  <a:gd name="T91" fmla="*/ 12 h 442"/>
                  <a:gd name="T92" fmla="*/ 103 w 1445"/>
                  <a:gd name="T93" fmla="*/ 14 h 442"/>
                  <a:gd name="T94" fmla="*/ 125 w 1445"/>
                  <a:gd name="T95" fmla="*/ 21 h 442"/>
                  <a:gd name="T96" fmla="*/ 172 w 1445"/>
                  <a:gd name="T97" fmla="*/ 37 h 442"/>
                  <a:gd name="T98" fmla="*/ 317 w 1445"/>
                  <a:gd name="T99" fmla="*/ 76 h 442"/>
                  <a:gd name="T100" fmla="*/ 558 w 1445"/>
                  <a:gd name="T101" fmla="*/ 143 h 442"/>
                  <a:gd name="T102" fmla="*/ 850 w 1445"/>
                  <a:gd name="T103" fmla="*/ 219 h 442"/>
                  <a:gd name="T104" fmla="*/ 1120 w 1445"/>
                  <a:gd name="T105" fmla="*/ 295 h 442"/>
                  <a:gd name="T106" fmla="*/ 1327 w 1445"/>
                  <a:gd name="T107" fmla="*/ 355 h 442"/>
                  <a:gd name="T108" fmla="*/ 1416 w 1445"/>
                  <a:gd name="T109" fmla="*/ 3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5" h="442">
                    <a:moveTo>
                      <a:pt x="1445" y="405"/>
                    </a:moveTo>
                    <a:lnTo>
                      <a:pt x="1445" y="405"/>
                    </a:lnTo>
                    <a:lnTo>
                      <a:pt x="1445" y="407"/>
                    </a:lnTo>
                    <a:lnTo>
                      <a:pt x="1445" y="414"/>
                    </a:lnTo>
                    <a:lnTo>
                      <a:pt x="1441" y="414"/>
                    </a:lnTo>
                    <a:lnTo>
                      <a:pt x="1441" y="419"/>
                    </a:lnTo>
                    <a:lnTo>
                      <a:pt x="1434" y="426"/>
                    </a:lnTo>
                    <a:lnTo>
                      <a:pt x="1432" y="428"/>
                    </a:lnTo>
                    <a:lnTo>
                      <a:pt x="1427" y="428"/>
                    </a:lnTo>
                    <a:lnTo>
                      <a:pt x="1421" y="431"/>
                    </a:lnTo>
                    <a:lnTo>
                      <a:pt x="1416" y="431"/>
                    </a:lnTo>
                    <a:lnTo>
                      <a:pt x="1405" y="431"/>
                    </a:lnTo>
                    <a:lnTo>
                      <a:pt x="1398" y="428"/>
                    </a:lnTo>
                    <a:lnTo>
                      <a:pt x="1387" y="431"/>
                    </a:lnTo>
                    <a:lnTo>
                      <a:pt x="1380" y="426"/>
                    </a:lnTo>
                    <a:lnTo>
                      <a:pt x="1370" y="426"/>
                    </a:lnTo>
                    <a:lnTo>
                      <a:pt x="1356" y="426"/>
                    </a:lnTo>
                    <a:lnTo>
                      <a:pt x="1343" y="426"/>
                    </a:lnTo>
                    <a:lnTo>
                      <a:pt x="1334" y="428"/>
                    </a:lnTo>
                    <a:lnTo>
                      <a:pt x="1316" y="428"/>
                    </a:lnTo>
                    <a:lnTo>
                      <a:pt x="1309" y="428"/>
                    </a:lnTo>
                    <a:lnTo>
                      <a:pt x="1300" y="431"/>
                    </a:lnTo>
                    <a:lnTo>
                      <a:pt x="1287" y="437"/>
                    </a:lnTo>
                    <a:lnTo>
                      <a:pt x="1278" y="437"/>
                    </a:lnTo>
                    <a:lnTo>
                      <a:pt x="1262" y="442"/>
                    </a:lnTo>
                    <a:lnTo>
                      <a:pt x="1253" y="442"/>
                    </a:lnTo>
                    <a:lnTo>
                      <a:pt x="1240" y="442"/>
                    </a:lnTo>
                    <a:lnTo>
                      <a:pt x="1231" y="442"/>
                    </a:lnTo>
                    <a:lnTo>
                      <a:pt x="1218" y="437"/>
                    </a:lnTo>
                    <a:lnTo>
                      <a:pt x="1207" y="437"/>
                    </a:lnTo>
                    <a:lnTo>
                      <a:pt x="1196" y="437"/>
                    </a:lnTo>
                    <a:lnTo>
                      <a:pt x="1182" y="437"/>
                    </a:lnTo>
                    <a:lnTo>
                      <a:pt x="1173" y="437"/>
                    </a:lnTo>
                    <a:lnTo>
                      <a:pt x="1169" y="437"/>
                    </a:lnTo>
                    <a:lnTo>
                      <a:pt x="1171" y="433"/>
                    </a:lnTo>
                    <a:lnTo>
                      <a:pt x="1180" y="431"/>
                    </a:lnTo>
                    <a:lnTo>
                      <a:pt x="1193" y="431"/>
                    </a:lnTo>
                    <a:lnTo>
                      <a:pt x="1204" y="426"/>
                    </a:lnTo>
                    <a:lnTo>
                      <a:pt x="1218" y="424"/>
                    </a:lnTo>
                    <a:lnTo>
                      <a:pt x="1227" y="424"/>
                    </a:lnTo>
                    <a:lnTo>
                      <a:pt x="1231" y="424"/>
                    </a:lnTo>
                    <a:lnTo>
                      <a:pt x="1229" y="421"/>
                    </a:lnTo>
                    <a:lnTo>
                      <a:pt x="1222" y="419"/>
                    </a:lnTo>
                    <a:lnTo>
                      <a:pt x="1213" y="414"/>
                    </a:lnTo>
                    <a:lnTo>
                      <a:pt x="1198" y="410"/>
                    </a:lnTo>
                    <a:lnTo>
                      <a:pt x="1189" y="405"/>
                    </a:lnTo>
                    <a:lnTo>
                      <a:pt x="1173" y="405"/>
                    </a:lnTo>
                    <a:lnTo>
                      <a:pt x="1162" y="405"/>
                    </a:lnTo>
                    <a:lnTo>
                      <a:pt x="1153" y="405"/>
                    </a:lnTo>
                    <a:lnTo>
                      <a:pt x="1142" y="407"/>
                    </a:lnTo>
                    <a:lnTo>
                      <a:pt x="1131" y="410"/>
                    </a:lnTo>
                    <a:lnTo>
                      <a:pt x="1120" y="412"/>
                    </a:lnTo>
                    <a:lnTo>
                      <a:pt x="1106" y="412"/>
                    </a:lnTo>
                    <a:lnTo>
                      <a:pt x="1089" y="419"/>
                    </a:lnTo>
                    <a:lnTo>
                      <a:pt x="1073" y="414"/>
                    </a:lnTo>
                    <a:lnTo>
                      <a:pt x="1055" y="414"/>
                    </a:lnTo>
                    <a:lnTo>
                      <a:pt x="1037" y="414"/>
                    </a:lnTo>
                    <a:lnTo>
                      <a:pt x="1019" y="414"/>
                    </a:lnTo>
                    <a:lnTo>
                      <a:pt x="1006" y="410"/>
                    </a:lnTo>
                    <a:lnTo>
                      <a:pt x="999" y="407"/>
                    </a:lnTo>
                    <a:lnTo>
                      <a:pt x="988" y="405"/>
                    </a:lnTo>
                    <a:lnTo>
                      <a:pt x="981" y="403"/>
                    </a:lnTo>
                    <a:lnTo>
                      <a:pt x="988" y="400"/>
                    </a:lnTo>
                    <a:lnTo>
                      <a:pt x="999" y="403"/>
                    </a:lnTo>
                    <a:lnTo>
                      <a:pt x="990" y="400"/>
                    </a:lnTo>
                    <a:lnTo>
                      <a:pt x="981" y="400"/>
                    </a:lnTo>
                    <a:lnTo>
                      <a:pt x="966" y="400"/>
                    </a:lnTo>
                    <a:lnTo>
                      <a:pt x="948" y="394"/>
                    </a:lnTo>
                    <a:lnTo>
                      <a:pt x="926" y="389"/>
                    </a:lnTo>
                    <a:lnTo>
                      <a:pt x="910" y="389"/>
                    </a:lnTo>
                    <a:lnTo>
                      <a:pt x="901" y="387"/>
                    </a:lnTo>
                    <a:lnTo>
                      <a:pt x="888" y="382"/>
                    </a:lnTo>
                    <a:lnTo>
                      <a:pt x="877" y="378"/>
                    </a:lnTo>
                    <a:lnTo>
                      <a:pt x="865" y="378"/>
                    </a:lnTo>
                    <a:lnTo>
                      <a:pt x="859" y="375"/>
                    </a:lnTo>
                    <a:lnTo>
                      <a:pt x="843" y="371"/>
                    </a:lnTo>
                    <a:lnTo>
                      <a:pt x="834" y="368"/>
                    </a:lnTo>
                    <a:lnTo>
                      <a:pt x="830" y="368"/>
                    </a:lnTo>
                    <a:lnTo>
                      <a:pt x="816" y="364"/>
                    </a:lnTo>
                    <a:lnTo>
                      <a:pt x="814" y="362"/>
                    </a:lnTo>
                    <a:lnTo>
                      <a:pt x="803" y="357"/>
                    </a:lnTo>
                    <a:lnTo>
                      <a:pt x="798" y="355"/>
                    </a:lnTo>
                    <a:lnTo>
                      <a:pt x="790" y="355"/>
                    </a:lnTo>
                    <a:lnTo>
                      <a:pt x="783" y="355"/>
                    </a:lnTo>
                    <a:lnTo>
                      <a:pt x="781" y="352"/>
                    </a:lnTo>
                    <a:lnTo>
                      <a:pt x="770" y="352"/>
                    </a:lnTo>
                    <a:lnTo>
                      <a:pt x="763" y="348"/>
                    </a:lnTo>
                    <a:lnTo>
                      <a:pt x="754" y="345"/>
                    </a:lnTo>
                    <a:lnTo>
                      <a:pt x="745" y="345"/>
                    </a:lnTo>
                    <a:lnTo>
                      <a:pt x="736" y="338"/>
                    </a:lnTo>
                    <a:lnTo>
                      <a:pt x="729" y="334"/>
                    </a:lnTo>
                    <a:lnTo>
                      <a:pt x="711" y="331"/>
                    </a:lnTo>
                    <a:lnTo>
                      <a:pt x="696" y="331"/>
                    </a:lnTo>
                    <a:lnTo>
                      <a:pt x="676" y="327"/>
                    </a:lnTo>
                    <a:lnTo>
                      <a:pt x="660" y="325"/>
                    </a:lnTo>
                    <a:lnTo>
                      <a:pt x="645" y="320"/>
                    </a:lnTo>
                    <a:lnTo>
                      <a:pt x="636" y="313"/>
                    </a:lnTo>
                    <a:lnTo>
                      <a:pt x="624" y="311"/>
                    </a:lnTo>
                    <a:lnTo>
                      <a:pt x="620" y="311"/>
                    </a:lnTo>
                    <a:lnTo>
                      <a:pt x="620" y="309"/>
                    </a:lnTo>
                    <a:lnTo>
                      <a:pt x="624" y="309"/>
                    </a:lnTo>
                    <a:lnTo>
                      <a:pt x="634" y="309"/>
                    </a:lnTo>
                    <a:lnTo>
                      <a:pt x="640" y="311"/>
                    </a:lnTo>
                    <a:lnTo>
                      <a:pt x="649" y="311"/>
                    </a:lnTo>
                    <a:lnTo>
                      <a:pt x="665" y="313"/>
                    </a:lnTo>
                    <a:lnTo>
                      <a:pt x="674" y="318"/>
                    </a:lnTo>
                    <a:lnTo>
                      <a:pt x="685" y="318"/>
                    </a:lnTo>
                    <a:lnTo>
                      <a:pt x="696" y="318"/>
                    </a:lnTo>
                    <a:lnTo>
                      <a:pt x="705" y="318"/>
                    </a:lnTo>
                    <a:lnTo>
                      <a:pt x="711" y="318"/>
                    </a:lnTo>
                    <a:lnTo>
                      <a:pt x="727" y="318"/>
                    </a:lnTo>
                    <a:lnTo>
                      <a:pt x="736" y="320"/>
                    </a:lnTo>
                    <a:lnTo>
                      <a:pt x="747" y="320"/>
                    </a:lnTo>
                    <a:lnTo>
                      <a:pt x="758" y="327"/>
                    </a:lnTo>
                    <a:lnTo>
                      <a:pt x="767" y="327"/>
                    </a:lnTo>
                    <a:lnTo>
                      <a:pt x="781" y="327"/>
                    </a:lnTo>
                    <a:lnTo>
                      <a:pt x="794" y="329"/>
                    </a:lnTo>
                    <a:lnTo>
                      <a:pt x="801" y="329"/>
                    </a:lnTo>
                    <a:lnTo>
                      <a:pt x="805" y="329"/>
                    </a:lnTo>
                    <a:lnTo>
                      <a:pt x="805" y="327"/>
                    </a:lnTo>
                    <a:lnTo>
                      <a:pt x="801" y="320"/>
                    </a:lnTo>
                    <a:lnTo>
                      <a:pt x="794" y="315"/>
                    </a:lnTo>
                    <a:lnTo>
                      <a:pt x="787" y="311"/>
                    </a:lnTo>
                    <a:lnTo>
                      <a:pt x="781" y="311"/>
                    </a:lnTo>
                    <a:lnTo>
                      <a:pt x="774" y="306"/>
                    </a:lnTo>
                    <a:lnTo>
                      <a:pt x="765" y="304"/>
                    </a:lnTo>
                    <a:lnTo>
                      <a:pt x="752" y="304"/>
                    </a:lnTo>
                    <a:lnTo>
                      <a:pt x="743" y="299"/>
                    </a:lnTo>
                    <a:lnTo>
                      <a:pt x="732" y="295"/>
                    </a:lnTo>
                    <a:lnTo>
                      <a:pt x="716" y="293"/>
                    </a:lnTo>
                    <a:lnTo>
                      <a:pt x="700" y="293"/>
                    </a:lnTo>
                    <a:lnTo>
                      <a:pt x="691" y="293"/>
                    </a:lnTo>
                    <a:lnTo>
                      <a:pt x="680" y="290"/>
                    </a:lnTo>
                    <a:lnTo>
                      <a:pt x="671" y="288"/>
                    </a:lnTo>
                    <a:lnTo>
                      <a:pt x="662" y="286"/>
                    </a:lnTo>
                    <a:lnTo>
                      <a:pt x="654" y="281"/>
                    </a:lnTo>
                    <a:lnTo>
                      <a:pt x="647" y="279"/>
                    </a:lnTo>
                    <a:lnTo>
                      <a:pt x="638" y="274"/>
                    </a:lnTo>
                    <a:lnTo>
                      <a:pt x="629" y="269"/>
                    </a:lnTo>
                    <a:lnTo>
                      <a:pt x="622" y="269"/>
                    </a:lnTo>
                    <a:lnTo>
                      <a:pt x="614" y="267"/>
                    </a:lnTo>
                    <a:lnTo>
                      <a:pt x="604" y="265"/>
                    </a:lnTo>
                    <a:lnTo>
                      <a:pt x="598" y="265"/>
                    </a:lnTo>
                    <a:lnTo>
                      <a:pt x="589" y="265"/>
                    </a:lnTo>
                    <a:lnTo>
                      <a:pt x="584" y="258"/>
                    </a:lnTo>
                    <a:lnTo>
                      <a:pt x="573" y="260"/>
                    </a:lnTo>
                    <a:lnTo>
                      <a:pt x="562" y="258"/>
                    </a:lnTo>
                    <a:lnTo>
                      <a:pt x="558" y="258"/>
                    </a:lnTo>
                    <a:lnTo>
                      <a:pt x="544" y="258"/>
                    </a:lnTo>
                    <a:lnTo>
                      <a:pt x="538" y="256"/>
                    </a:lnTo>
                    <a:lnTo>
                      <a:pt x="529" y="253"/>
                    </a:lnTo>
                    <a:lnTo>
                      <a:pt x="520" y="253"/>
                    </a:lnTo>
                    <a:lnTo>
                      <a:pt x="515" y="249"/>
                    </a:lnTo>
                    <a:lnTo>
                      <a:pt x="511" y="249"/>
                    </a:lnTo>
                    <a:lnTo>
                      <a:pt x="509" y="242"/>
                    </a:lnTo>
                    <a:lnTo>
                      <a:pt x="509" y="240"/>
                    </a:lnTo>
                    <a:lnTo>
                      <a:pt x="506" y="242"/>
                    </a:lnTo>
                    <a:lnTo>
                      <a:pt x="506" y="240"/>
                    </a:lnTo>
                    <a:lnTo>
                      <a:pt x="497" y="237"/>
                    </a:lnTo>
                    <a:lnTo>
                      <a:pt x="495" y="230"/>
                    </a:lnTo>
                    <a:lnTo>
                      <a:pt x="486" y="230"/>
                    </a:lnTo>
                    <a:lnTo>
                      <a:pt x="482" y="224"/>
                    </a:lnTo>
                    <a:lnTo>
                      <a:pt x="473" y="219"/>
                    </a:lnTo>
                    <a:lnTo>
                      <a:pt x="468" y="214"/>
                    </a:lnTo>
                    <a:lnTo>
                      <a:pt x="462" y="212"/>
                    </a:lnTo>
                    <a:lnTo>
                      <a:pt x="448" y="203"/>
                    </a:lnTo>
                    <a:lnTo>
                      <a:pt x="440" y="203"/>
                    </a:lnTo>
                    <a:lnTo>
                      <a:pt x="430" y="200"/>
                    </a:lnTo>
                    <a:lnTo>
                      <a:pt x="422" y="196"/>
                    </a:lnTo>
                    <a:lnTo>
                      <a:pt x="413" y="193"/>
                    </a:lnTo>
                    <a:lnTo>
                      <a:pt x="408" y="193"/>
                    </a:lnTo>
                    <a:lnTo>
                      <a:pt x="397" y="191"/>
                    </a:lnTo>
                    <a:lnTo>
                      <a:pt x="388" y="191"/>
                    </a:lnTo>
                    <a:lnTo>
                      <a:pt x="379" y="184"/>
                    </a:lnTo>
                    <a:lnTo>
                      <a:pt x="368" y="180"/>
                    </a:lnTo>
                    <a:lnTo>
                      <a:pt x="355" y="177"/>
                    </a:lnTo>
                    <a:lnTo>
                      <a:pt x="341" y="173"/>
                    </a:lnTo>
                    <a:lnTo>
                      <a:pt x="330" y="166"/>
                    </a:lnTo>
                    <a:lnTo>
                      <a:pt x="315" y="159"/>
                    </a:lnTo>
                    <a:lnTo>
                      <a:pt x="297" y="157"/>
                    </a:lnTo>
                    <a:lnTo>
                      <a:pt x="281" y="148"/>
                    </a:lnTo>
                    <a:lnTo>
                      <a:pt x="261" y="145"/>
                    </a:lnTo>
                    <a:lnTo>
                      <a:pt x="250" y="143"/>
                    </a:lnTo>
                    <a:lnTo>
                      <a:pt x="241" y="141"/>
                    </a:lnTo>
                    <a:lnTo>
                      <a:pt x="230" y="136"/>
                    </a:lnTo>
                    <a:lnTo>
                      <a:pt x="219" y="136"/>
                    </a:lnTo>
                    <a:lnTo>
                      <a:pt x="212" y="134"/>
                    </a:lnTo>
                    <a:lnTo>
                      <a:pt x="208" y="127"/>
                    </a:lnTo>
                    <a:lnTo>
                      <a:pt x="201" y="124"/>
                    </a:lnTo>
                    <a:lnTo>
                      <a:pt x="199" y="120"/>
                    </a:lnTo>
                    <a:lnTo>
                      <a:pt x="196" y="118"/>
                    </a:lnTo>
                    <a:lnTo>
                      <a:pt x="194" y="115"/>
                    </a:lnTo>
                    <a:lnTo>
                      <a:pt x="187" y="115"/>
                    </a:lnTo>
                    <a:lnTo>
                      <a:pt x="185" y="106"/>
                    </a:lnTo>
                    <a:lnTo>
                      <a:pt x="176" y="108"/>
                    </a:lnTo>
                    <a:lnTo>
                      <a:pt x="172" y="104"/>
                    </a:lnTo>
                    <a:lnTo>
                      <a:pt x="163" y="104"/>
                    </a:lnTo>
                    <a:lnTo>
                      <a:pt x="161" y="99"/>
                    </a:lnTo>
                    <a:lnTo>
                      <a:pt x="154" y="95"/>
                    </a:lnTo>
                    <a:lnTo>
                      <a:pt x="149" y="88"/>
                    </a:lnTo>
                    <a:lnTo>
                      <a:pt x="143" y="83"/>
                    </a:lnTo>
                    <a:lnTo>
                      <a:pt x="141" y="76"/>
                    </a:lnTo>
                    <a:lnTo>
                      <a:pt x="129" y="69"/>
                    </a:lnTo>
                    <a:lnTo>
                      <a:pt x="118" y="65"/>
                    </a:lnTo>
                    <a:lnTo>
                      <a:pt x="112" y="53"/>
                    </a:lnTo>
                    <a:lnTo>
                      <a:pt x="103" y="51"/>
                    </a:lnTo>
                    <a:lnTo>
                      <a:pt x="98" y="46"/>
                    </a:lnTo>
                    <a:lnTo>
                      <a:pt x="92" y="42"/>
                    </a:lnTo>
                    <a:lnTo>
                      <a:pt x="85" y="37"/>
                    </a:lnTo>
                    <a:lnTo>
                      <a:pt x="80" y="28"/>
                    </a:lnTo>
                    <a:lnTo>
                      <a:pt x="76" y="28"/>
                    </a:lnTo>
                    <a:lnTo>
                      <a:pt x="65" y="26"/>
                    </a:lnTo>
                    <a:lnTo>
                      <a:pt x="58" y="23"/>
                    </a:lnTo>
                    <a:lnTo>
                      <a:pt x="47" y="14"/>
                    </a:lnTo>
                    <a:lnTo>
                      <a:pt x="45" y="14"/>
                    </a:lnTo>
                    <a:lnTo>
                      <a:pt x="31" y="12"/>
                    </a:lnTo>
                    <a:lnTo>
                      <a:pt x="29" y="7"/>
                    </a:lnTo>
                    <a:lnTo>
                      <a:pt x="20" y="5"/>
                    </a:lnTo>
                    <a:lnTo>
                      <a:pt x="16" y="3"/>
                    </a:lnTo>
                    <a:lnTo>
                      <a:pt x="5" y="3"/>
                    </a:lnTo>
                    <a:lnTo>
                      <a:pt x="0" y="0"/>
                    </a:lnTo>
                    <a:lnTo>
                      <a:pt x="7" y="0"/>
                    </a:lnTo>
                    <a:lnTo>
                      <a:pt x="16" y="3"/>
                    </a:lnTo>
                    <a:lnTo>
                      <a:pt x="22" y="0"/>
                    </a:lnTo>
                    <a:lnTo>
                      <a:pt x="31" y="3"/>
                    </a:lnTo>
                    <a:lnTo>
                      <a:pt x="45" y="3"/>
                    </a:lnTo>
                    <a:lnTo>
                      <a:pt x="54" y="5"/>
                    </a:lnTo>
                    <a:lnTo>
                      <a:pt x="60" y="10"/>
                    </a:lnTo>
                    <a:lnTo>
                      <a:pt x="69" y="10"/>
                    </a:lnTo>
                    <a:lnTo>
                      <a:pt x="76" y="12"/>
                    </a:lnTo>
                    <a:lnTo>
                      <a:pt x="80" y="12"/>
                    </a:lnTo>
                    <a:lnTo>
                      <a:pt x="85" y="19"/>
                    </a:lnTo>
                    <a:lnTo>
                      <a:pt x="94" y="19"/>
                    </a:lnTo>
                    <a:lnTo>
                      <a:pt x="100" y="21"/>
                    </a:lnTo>
                    <a:lnTo>
                      <a:pt x="103" y="14"/>
                    </a:lnTo>
                    <a:lnTo>
                      <a:pt x="105" y="14"/>
                    </a:lnTo>
                    <a:lnTo>
                      <a:pt x="107" y="14"/>
                    </a:lnTo>
                    <a:lnTo>
                      <a:pt x="112" y="21"/>
                    </a:lnTo>
                    <a:lnTo>
                      <a:pt x="116" y="21"/>
                    </a:lnTo>
                    <a:lnTo>
                      <a:pt x="125" y="21"/>
                    </a:lnTo>
                    <a:lnTo>
                      <a:pt x="129" y="23"/>
                    </a:lnTo>
                    <a:lnTo>
                      <a:pt x="138" y="26"/>
                    </a:lnTo>
                    <a:lnTo>
                      <a:pt x="149" y="30"/>
                    </a:lnTo>
                    <a:lnTo>
                      <a:pt x="159" y="30"/>
                    </a:lnTo>
                    <a:lnTo>
                      <a:pt x="172" y="37"/>
                    </a:lnTo>
                    <a:lnTo>
                      <a:pt x="190" y="42"/>
                    </a:lnTo>
                    <a:lnTo>
                      <a:pt x="212" y="46"/>
                    </a:lnTo>
                    <a:lnTo>
                      <a:pt x="243" y="53"/>
                    </a:lnTo>
                    <a:lnTo>
                      <a:pt x="279" y="67"/>
                    </a:lnTo>
                    <a:lnTo>
                      <a:pt x="317" y="76"/>
                    </a:lnTo>
                    <a:lnTo>
                      <a:pt x="361" y="88"/>
                    </a:lnTo>
                    <a:lnTo>
                      <a:pt x="408" y="102"/>
                    </a:lnTo>
                    <a:lnTo>
                      <a:pt x="457" y="111"/>
                    </a:lnTo>
                    <a:lnTo>
                      <a:pt x="506" y="127"/>
                    </a:lnTo>
                    <a:lnTo>
                      <a:pt x="558" y="143"/>
                    </a:lnTo>
                    <a:lnTo>
                      <a:pt x="616" y="159"/>
                    </a:lnTo>
                    <a:lnTo>
                      <a:pt x="671" y="175"/>
                    </a:lnTo>
                    <a:lnTo>
                      <a:pt x="732" y="193"/>
                    </a:lnTo>
                    <a:lnTo>
                      <a:pt x="787" y="205"/>
                    </a:lnTo>
                    <a:lnTo>
                      <a:pt x="850" y="219"/>
                    </a:lnTo>
                    <a:lnTo>
                      <a:pt x="908" y="237"/>
                    </a:lnTo>
                    <a:lnTo>
                      <a:pt x="964" y="253"/>
                    </a:lnTo>
                    <a:lnTo>
                      <a:pt x="1017" y="269"/>
                    </a:lnTo>
                    <a:lnTo>
                      <a:pt x="1073" y="281"/>
                    </a:lnTo>
                    <a:lnTo>
                      <a:pt x="1120" y="295"/>
                    </a:lnTo>
                    <a:lnTo>
                      <a:pt x="1169" y="313"/>
                    </a:lnTo>
                    <a:lnTo>
                      <a:pt x="1216" y="325"/>
                    </a:lnTo>
                    <a:lnTo>
                      <a:pt x="1256" y="336"/>
                    </a:lnTo>
                    <a:lnTo>
                      <a:pt x="1296" y="348"/>
                    </a:lnTo>
                    <a:lnTo>
                      <a:pt x="1327" y="355"/>
                    </a:lnTo>
                    <a:lnTo>
                      <a:pt x="1358" y="364"/>
                    </a:lnTo>
                    <a:lnTo>
                      <a:pt x="1383" y="371"/>
                    </a:lnTo>
                    <a:lnTo>
                      <a:pt x="1396" y="375"/>
                    </a:lnTo>
                    <a:lnTo>
                      <a:pt x="1412" y="378"/>
                    </a:lnTo>
                    <a:lnTo>
                      <a:pt x="1416" y="382"/>
                    </a:lnTo>
                    <a:lnTo>
                      <a:pt x="1445"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6" name="Freeform 1029"/>
              <p:cNvSpPr>
                <a:spLocks/>
              </p:cNvSpPr>
              <p:nvPr/>
            </p:nvSpPr>
            <p:spPr bwMode="auto">
              <a:xfrm>
                <a:off x="-3972297" y="3692674"/>
                <a:ext cx="2244725" cy="989013"/>
              </a:xfrm>
              <a:custGeom>
                <a:avLst/>
                <a:gdLst>
                  <a:gd name="T0" fmla="*/ 33 w 1414"/>
                  <a:gd name="T1" fmla="*/ 264 h 623"/>
                  <a:gd name="T2" fmla="*/ 127 w 1414"/>
                  <a:gd name="T3" fmla="*/ 324 h 623"/>
                  <a:gd name="T4" fmla="*/ 176 w 1414"/>
                  <a:gd name="T5" fmla="*/ 342 h 623"/>
                  <a:gd name="T6" fmla="*/ 239 w 1414"/>
                  <a:gd name="T7" fmla="*/ 370 h 623"/>
                  <a:gd name="T8" fmla="*/ 294 w 1414"/>
                  <a:gd name="T9" fmla="*/ 384 h 623"/>
                  <a:gd name="T10" fmla="*/ 337 w 1414"/>
                  <a:gd name="T11" fmla="*/ 397 h 623"/>
                  <a:gd name="T12" fmla="*/ 379 w 1414"/>
                  <a:gd name="T13" fmla="*/ 416 h 623"/>
                  <a:gd name="T14" fmla="*/ 426 w 1414"/>
                  <a:gd name="T15" fmla="*/ 423 h 623"/>
                  <a:gd name="T16" fmla="*/ 455 w 1414"/>
                  <a:gd name="T17" fmla="*/ 434 h 623"/>
                  <a:gd name="T18" fmla="*/ 506 w 1414"/>
                  <a:gd name="T19" fmla="*/ 448 h 623"/>
                  <a:gd name="T20" fmla="*/ 562 w 1414"/>
                  <a:gd name="T21" fmla="*/ 469 h 623"/>
                  <a:gd name="T22" fmla="*/ 609 w 1414"/>
                  <a:gd name="T23" fmla="*/ 480 h 623"/>
                  <a:gd name="T24" fmla="*/ 656 w 1414"/>
                  <a:gd name="T25" fmla="*/ 492 h 623"/>
                  <a:gd name="T26" fmla="*/ 698 w 1414"/>
                  <a:gd name="T27" fmla="*/ 503 h 623"/>
                  <a:gd name="T28" fmla="*/ 785 w 1414"/>
                  <a:gd name="T29" fmla="*/ 529 h 623"/>
                  <a:gd name="T30" fmla="*/ 854 w 1414"/>
                  <a:gd name="T31" fmla="*/ 547 h 623"/>
                  <a:gd name="T32" fmla="*/ 899 w 1414"/>
                  <a:gd name="T33" fmla="*/ 561 h 623"/>
                  <a:gd name="T34" fmla="*/ 948 w 1414"/>
                  <a:gd name="T35" fmla="*/ 575 h 623"/>
                  <a:gd name="T36" fmla="*/ 999 w 1414"/>
                  <a:gd name="T37" fmla="*/ 577 h 623"/>
                  <a:gd name="T38" fmla="*/ 1046 w 1414"/>
                  <a:gd name="T39" fmla="*/ 582 h 623"/>
                  <a:gd name="T40" fmla="*/ 1124 w 1414"/>
                  <a:gd name="T41" fmla="*/ 595 h 623"/>
                  <a:gd name="T42" fmla="*/ 1197 w 1414"/>
                  <a:gd name="T43" fmla="*/ 604 h 623"/>
                  <a:gd name="T44" fmla="*/ 1249 w 1414"/>
                  <a:gd name="T45" fmla="*/ 611 h 623"/>
                  <a:gd name="T46" fmla="*/ 1309 w 1414"/>
                  <a:gd name="T47" fmla="*/ 623 h 623"/>
                  <a:gd name="T48" fmla="*/ 1338 w 1414"/>
                  <a:gd name="T49" fmla="*/ 566 h 623"/>
                  <a:gd name="T50" fmla="*/ 1396 w 1414"/>
                  <a:gd name="T51" fmla="*/ 508 h 623"/>
                  <a:gd name="T52" fmla="*/ 1409 w 1414"/>
                  <a:gd name="T53" fmla="*/ 471 h 623"/>
                  <a:gd name="T54" fmla="*/ 1338 w 1414"/>
                  <a:gd name="T55" fmla="*/ 423 h 623"/>
                  <a:gd name="T56" fmla="*/ 1293 w 1414"/>
                  <a:gd name="T57" fmla="*/ 407 h 623"/>
                  <a:gd name="T58" fmla="*/ 1238 w 1414"/>
                  <a:gd name="T59" fmla="*/ 400 h 623"/>
                  <a:gd name="T60" fmla="*/ 1095 w 1414"/>
                  <a:gd name="T61" fmla="*/ 365 h 623"/>
                  <a:gd name="T62" fmla="*/ 1104 w 1414"/>
                  <a:gd name="T63" fmla="*/ 345 h 623"/>
                  <a:gd name="T64" fmla="*/ 1090 w 1414"/>
                  <a:gd name="T65" fmla="*/ 299 h 623"/>
                  <a:gd name="T66" fmla="*/ 1090 w 1414"/>
                  <a:gd name="T67" fmla="*/ 273 h 623"/>
                  <a:gd name="T68" fmla="*/ 1068 w 1414"/>
                  <a:gd name="T69" fmla="*/ 246 h 623"/>
                  <a:gd name="T70" fmla="*/ 1066 w 1414"/>
                  <a:gd name="T71" fmla="*/ 352 h 623"/>
                  <a:gd name="T72" fmla="*/ 1021 w 1414"/>
                  <a:gd name="T73" fmla="*/ 303 h 623"/>
                  <a:gd name="T74" fmla="*/ 992 w 1414"/>
                  <a:gd name="T75" fmla="*/ 306 h 623"/>
                  <a:gd name="T76" fmla="*/ 905 w 1414"/>
                  <a:gd name="T77" fmla="*/ 315 h 623"/>
                  <a:gd name="T78" fmla="*/ 803 w 1414"/>
                  <a:gd name="T79" fmla="*/ 211 h 623"/>
                  <a:gd name="T80" fmla="*/ 783 w 1414"/>
                  <a:gd name="T81" fmla="*/ 202 h 623"/>
                  <a:gd name="T82" fmla="*/ 774 w 1414"/>
                  <a:gd name="T83" fmla="*/ 225 h 623"/>
                  <a:gd name="T84" fmla="*/ 787 w 1414"/>
                  <a:gd name="T85" fmla="*/ 306 h 623"/>
                  <a:gd name="T86" fmla="*/ 756 w 1414"/>
                  <a:gd name="T87" fmla="*/ 280 h 623"/>
                  <a:gd name="T88" fmla="*/ 716 w 1414"/>
                  <a:gd name="T89" fmla="*/ 250 h 623"/>
                  <a:gd name="T90" fmla="*/ 696 w 1414"/>
                  <a:gd name="T91" fmla="*/ 253 h 623"/>
                  <a:gd name="T92" fmla="*/ 285 w 1414"/>
                  <a:gd name="T93" fmla="*/ 18 h 623"/>
                  <a:gd name="T94" fmla="*/ 276 w 1414"/>
                  <a:gd name="T95" fmla="*/ 64 h 623"/>
                  <a:gd name="T96" fmla="*/ 252 w 1414"/>
                  <a:gd name="T97" fmla="*/ 0 h 623"/>
                  <a:gd name="T98" fmla="*/ 205 w 1414"/>
                  <a:gd name="T99" fmla="*/ 37 h 623"/>
                  <a:gd name="T100" fmla="*/ 152 w 1414"/>
                  <a:gd name="T101" fmla="*/ 43 h 623"/>
                  <a:gd name="T102" fmla="*/ 69 w 1414"/>
                  <a:gd name="T103" fmla="*/ 76 h 623"/>
                  <a:gd name="T104" fmla="*/ 49 w 1414"/>
                  <a:gd name="T105" fmla="*/ 46 h 623"/>
                  <a:gd name="T106" fmla="*/ 53 w 1414"/>
                  <a:gd name="T107" fmla="*/ 90 h 623"/>
                  <a:gd name="T108" fmla="*/ 11 w 1414"/>
                  <a:gd name="T109" fmla="*/ 15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14" h="623">
                    <a:moveTo>
                      <a:pt x="0" y="197"/>
                    </a:moveTo>
                    <a:lnTo>
                      <a:pt x="0" y="197"/>
                    </a:lnTo>
                    <a:lnTo>
                      <a:pt x="9" y="211"/>
                    </a:lnTo>
                    <a:lnTo>
                      <a:pt x="11" y="225"/>
                    </a:lnTo>
                    <a:lnTo>
                      <a:pt x="18" y="241"/>
                    </a:lnTo>
                    <a:lnTo>
                      <a:pt x="33" y="264"/>
                    </a:lnTo>
                    <a:lnTo>
                      <a:pt x="53" y="283"/>
                    </a:lnTo>
                    <a:lnTo>
                      <a:pt x="76" y="301"/>
                    </a:lnTo>
                    <a:lnTo>
                      <a:pt x="109" y="322"/>
                    </a:lnTo>
                    <a:lnTo>
                      <a:pt x="111" y="319"/>
                    </a:lnTo>
                    <a:lnTo>
                      <a:pt x="118" y="324"/>
                    </a:lnTo>
                    <a:lnTo>
                      <a:pt x="127" y="324"/>
                    </a:lnTo>
                    <a:lnTo>
                      <a:pt x="134" y="328"/>
                    </a:lnTo>
                    <a:lnTo>
                      <a:pt x="143" y="331"/>
                    </a:lnTo>
                    <a:lnTo>
                      <a:pt x="158" y="338"/>
                    </a:lnTo>
                    <a:lnTo>
                      <a:pt x="165" y="338"/>
                    </a:lnTo>
                    <a:lnTo>
                      <a:pt x="169" y="342"/>
                    </a:lnTo>
                    <a:lnTo>
                      <a:pt x="176" y="342"/>
                    </a:lnTo>
                    <a:lnTo>
                      <a:pt x="187" y="347"/>
                    </a:lnTo>
                    <a:lnTo>
                      <a:pt x="194" y="349"/>
                    </a:lnTo>
                    <a:lnTo>
                      <a:pt x="207" y="359"/>
                    </a:lnTo>
                    <a:lnTo>
                      <a:pt x="219" y="361"/>
                    </a:lnTo>
                    <a:lnTo>
                      <a:pt x="227" y="365"/>
                    </a:lnTo>
                    <a:lnTo>
                      <a:pt x="239" y="370"/>
                    </a:lnTo>
                    <a:lnTo>
                      <a:pt x="247" y="375"/>
                    </a:lnTo>
                    <a:lnTo>
                      <a:pt x="252" y="375"/>
                    </a:lnTo>
                    <a:lnTo>
                      <a:pt x="259" y="377"/>
                    </a:lnTo>
                    <a:lnTo>
                      <a:pt x="272" y="381"/>
                    </a:lnTo>
                    <a:lnTo>
                      <a:pt x="283" y="381"/>
                    </a:lnTo>
                    <a:lnTo>
                      <a:pt x="294" y="384"/>
                    </a:lnTo>
                    <a:lnTo>
                      <a:pt x="301" y="384"/>
                    </a:lnTo>
                    <a:lnTo>
                      <a:pt x="310" y="386"/>
                    </a:lnTo>
                    <a:lnTo>
                      <a:pt x="319" y="391"/>
                    </a:lnTo>
                    <a:lnTo>
                      <a:pt x="326" y="395"/>
                    </a:lnTo>
                    <a:lnTo>
                      <a:pt x="332" y="397"/>
                    </a:lnTo>
                    <a:lnTo>
                      <a:pt x="337" y="397"/>
                    </a:lnTo>
                    <a:lnTo>
                      <a:pt x="348" y="404"/>
                    </a:lnTo>
                    <a:lnTo>
                      <a:pt x="354" y="404"/>
                    </a:lnTo>
                    <a:lnTo>
                      <a:pt x="363" y="407"/>
                    </a:lnTo>
                    <a:lnTo>
                      <a:pt x="366" y="409"/>
                    </a:lnTo>
                    <a:lnTo>
                      <a:pt x="370" y="416"/>
                    </a:lnTo>
                    <a:lnTo>
                      <a:pt x="379" y="416"/>
                    </a:lnTo>
                    <a:lnTo>
                      <a:pt x="388" y="416"/>
                    </a:lnTo>
                    <a:lnTo>
                      <a:pt x="395" y="418"/>
                    </a:lnTo>
                    <a:lnTo>
                      <a:pt x="406" y="418"/>
                    </a:lnTo>
                    <a:lnTo>
                      <a:pt x="415" y="418"/>
                    </a:lnTo>
                    <a:lnTo>
                      <a:pt x="424" y="418"/>
                    </a:lnTo>
                    <a:lnTo>
                      <a:pt x="426" y="423"/>
                    </a:lnTo>
                    <a:lnTo>
                      <a:pt x="430" y="423"/>
                    </a:lnTo>
                    <a:lnTo>
                      <a:pt x="433" y="423"/>
                    </a:lnTo>
                    <a:lnTo>
                      <a:pt x="437" y="425"/>
                    </a:lnTo>
                    <a:lnTo>
                      <a:pt x="441" y="428"/>
                    </a:lnTo>
                    <a:lnTo>
                      <a:pt x="450" y="428"/>
                    </a:lnTo>
                    <a:lnTo>
                      <a:pt x="455" y="434"/>
                    </a:lnTo>
                    <a:lnTo>
                      <a:pt x="466" y="437"/>
                    </a:lnTo>
                    <a:lnTo>
                      <a:pt x="473" y="439"/>
                    </a:lnTo>
                    <a:lnTo>
                      <a:pt x="477" y="441"/>
                    </a:lnTo>
                    <a:lnTo>
                      <a:pt x="484" y="441"/>
                    </a:lnTo>
                    <a:lnTo>
                      <a:pt x="495" y="444"/>
                    </a:lnTo>
                    <a:lnTo>
                      <a:pt x="506" y="448"/>
                    </a:lnTo>
                    <a:lnTo>
                      <a:pt x="515" y="453"/>
                    </a:lnTo>
                    <a:lnTo>
                      <a:pt x="531" y="457"/>
                    </a:lnTo>
                    <a:lnTo>
                      <a:pt x="537" y="460"/>
                    </a:lnTo>
                    <a:lnTo>
                      <a:pt x="551" y="462"/>
                    </a:lnTo>
                    <a:lnTo>
                      <a:pt x="557" y="464"/>
                    </a:lnTo>
                    <a:lnTo>
                      <a:pt x="562" y="469"/>
                    </a:lnTo>
                    <a:lnTo>
                      <a:pt x="573" y="471"/>
                    </a:lnTo>
                    <a:lnTo>
                      <a:pt x="580" y="471"/>
                    </a:lnTo>
                    <a:lnTo>
                      <a:pt x="586" y="473"/>
                    </a:lnTo>
                    <a:lnTo>
                      <a:pt x="602" y="476"/>
                    </a:lnTo>
                    <a:lnTo>
                      <a:pt x="604" y="478"/>
                    </a:lnTo>
                    <a:lnTo>
                      <a:pt x="609" y="480"/>
                    </a:lnTo>
                    <a:lnTo>
                      <a:pt x="618" y="480"/>
                    </a:lnTo>
                    <a:lnTo>
                      <a:pt x="622" y="480"/>
                    </a:lnTo>
                    <a:lnTo>
                      <a:pt x="631" y="483"/>
                    </a:lnTo>
                    <a:lnTo>
                      <a:pt x="638" y="485"/>
                    </a:lnTo>
                    <a:lnTo>
                      <a:pt x="644" y="490"/>
                    </a:lnTo>
                    <a:lnTo>
                      <a:pt x="656" y="492"/>
                    </a:lnTo>
                    <a:lnTo>
                      <a:pt x="664" y="492"/>
                    </a:lnTo>
                    <a:lnTo>
                      <a:pt x="673" y="494"/>
                    </a:lnTo>
                    <a:lnTo>
                      <a:pt x="678" y="497"/>
                    </a:lnTo>
                    <a:lnTo>
                      <a:pt x="684" y="499"/>
                    </a:lnTo>
                    <a:lnTo>
                      <a:pt x="689" y="501"/>
                    </a:lnTo>
                    <a:lnTo>
                      <a:pt x="698" y="503"/>
                    </a:lnTo>
                    <a:lnTo>
                      <a:pt x="714" y="508"/>
                    </a:lnTo>
                    <a:lnTo>
                      <a:pt x="725" y="513"/>
                    </a:lnTo>
                    <a:lnTo>
                      <a:pt x="738" y="517"/>
                    </a:lnTo>
                    <a:lnTo>
                      <a:pt x="751" y="517"/>
                    </a:lnTo>
                    <a:lnTo>
                      <a:pt x="769" y="522"/>
                    </a:lnTo>
                    <a:lnTo>
                      <a:pt x="785" y="529"/>
                    </a:lnTo>
                    <a:lnTo>
                      <a:pt x="803" y="533"/>
                    </a:lnTo>
                    <a:lnTo>
                      <a:pt x="812" y="535"/>
                    </a:lnTo>
                    <a:lnTo>
                      <a:pt x="827" y="538"/>
                    </a:lnTo>
                    <a:lnTo>
                      <a:pt x="838" y="542"/>
                    </a:lnTo>
                    <a:lnTo>
                      <a:pt x="845" y="547"/>
                    </a:lnTo>
                    <a:lnTo>
                      <a:pt x="854" y="547"/>
                    </a:lnTo>
                    <a:lnTo>
                      <a:pt x="856" y="547"/>
                    </a:lnTo>
                    <a:lnTo>
                      <a:pt x="863" y="549"/>
                    </a:lnTo>
                    <a:lnTo>
                      <a:pt x="870" y="549"/>
                    </a:lnTo>
                    <a:lnTo>
                      <a:pt x="881" y="556"/>
                    </a:lnTo>
                    <a:lnTo>
                      <a:pt x="890" y="559"/>
                    </a:lnTo>
                    <a:lnTo>
                      <a:pt x="899" y="561"/>
                    </a:lnTo>
                    <a:lnTo>
                      <a:pt x="910" y="570"/>
                    </a:lnTo>
                    <a:lnTo>
                      <a:pt x="916" y="570"/>
                    </a:lnTo>
                    <a:lnTo>
                      <a:pt x="919" y="572"/>
                    </a:lnTo>
                    <a:lnTo>
                      <a:pt x="925" y="572"/>
                    </a:lnTo>
                    <a:lnTo>
                      <a:pt x="937" y="572"/>
                    </a:lnTo>
                    <a:lnTo>
                      <a:pt x="948" y="575"/>
                    </a:lnTo>
                    <a:lnTo>
                      <a:pt x="959" y="575"/>
                    </a:lnTo>
                    <a:lnTo>
                      <a:pt x="965" y="577"/>
                    </a:lnTo>
                    <a:lnTo>
                      <a:pt x="977" y="575"/>
                    </a:lnTo>
                    <a:lnTo>
                      <a:pt x="988" y="577"/>
                    </a:lnTo>
                    <a:lnTo>
                      <a:pt x="995" y="577"/>
                    </a:lnTo>
                    <a:lnTo>
                      <a:pt x="999" y="577"/>
                    </a:lnTo>
                    <a:lnTo>
                      <a:pt x="1006" y="579"/>
                    </a:lnTo>
                    <a:lnTo>
                      <a:pt x="1010" y="579"/>
                    </a:lnTo>
                    <a:lnTo>
                      <a:pt x="1021" y="577"/>
                    </a:lnTo>
                    <a:lnTo>
                      <a:pt x="1030" y="579"/>
                    </a:lnTo>
                    <a:lnTo>
                      <a:pt x="1041" y="579"/>
                    </a:lnTo>
                    <a:lnTo>
                      <a:pt x="1046" y="582"/>
                    </a:lnTo>
                    <a:lnTo>
                      <a:pt x="1052" y="582"/>
                    </a:lnTo>
                    <a:lnTo>
                      <a:pt x="1059" y="582"/>
                    </a:lnTo>
                    <a:lnTo>
                      <a:pt x="1075" y="588"/>
                    </a:lnTo>
                    <a:lnTo>
                      <a:pt x="1090" y="591"/>
                    </a:lnTo>
                    <a:lnTo>
                      <a:pt x="1106" y="593"/>
                    </a:lnTo>
                    <a:lnTo>
                      <a:pt x="1124" y="595"/>
                    </a:lnTo>
                    <a:lnTo>
                      <a:pt x="1142" y="598"/>
                    </a:lnTo>
                    <a:lnTo>
                      <a:pt x="1155" y="602"/>
                    </a:lnTo>
                    <a:lnTo>
                      <a:pt x="1166" y="604"/>
                    </a:lnTo>
                    <a:lnTo>
                      <a:pt x="1175" y="604"/>
                    </a:lnTo>
                    <a:lnTo>
                      <a:pt x="1186" y="604"/>
                    </a:lnTo>
                    <a:lnTo>
                      <a:pt x="1197" y="604"/>
                    </a:lnTo>
                    <a:lnTo>
                      <a:pt x="1206" y="604"/>
                    </a:lnTo>
                    <a:lnTo>
                      <a:pt x="1213" y="602"/>
                    </a:lnTo>
                    <a:lnTo>
                      <a:pt x="1224" y="607"/>
                    </a:lnTo>
                    <a:lnTo>
                      <a:pt x="1233" y="607"/>
                    </a:lnTo>
                    <a:lnTo>
                      <a:pt x="1242" y="609"/>
                    </a:lnTo>
                    <a:lnTo>
                      <a:pt x="1249" y="611"/>
                    </a:lnTo>
                    <a:lnTo>
                      <a:pt x="1260" y="614"/>
                    </a:lnTo>
                    <a:lnTo>
                      <a:pt x="1271" y="616"/>
                    </a:lnTo>
                    <a:lnTo>
                      <a:pt x="1284" y="618"/>
                    </a:lnTo>
                    <a:lnTo>
                      <a:pt x="1293" y="618"/>
                    </a:lnTo>
                    <a:lnTo>
                      <a:pt x="1302" y="623"/>
                    </a:lnTo>
                    <a:lnTo>
                      <a:pt x="1309" y="623"/>
                    </a:lnTo>
                    <a:lnTo>
                      <a:pt x="1309" y="618"/>
                    </a:lnTo>
                    <a:lnTo>
                      <a:pt x="1313" y="611"/>
                    </a:lnTo>
                    <a:lnTo>
                      <a:pt x="1318" y="602"/>
                    </a:lnTo>
                    <a:lnTo>
                      <a:pt x="1325" y="591"/>
                    </a:lnTo>
                    <a:lnTo>
                      <a:pt x="1329" y="577"/>
                    </a:lnTo>
                    <a:lnTo>
                      <a:pt x="1338" y="566"/>
                    </a:lnTo>
                    <a:lnTo>
                      <a:pt x="1345" y="554"/>
                    </a:lnTo>
                    <a:lnTo>
                      <a:pt x="1351" y="542"/>
                    </a:lnTo>
                    <a:lnTo>
                      <a:pt x="1360" y="538"/>
                    </a:lnTo>
                    <a:lnTo>
                      <a:pt x="1374" y="529"/>
                    </a:lnTo>
                    <a:lnTo>
                      <a:pt x="1385" y="515"/>
                    </a:lnTo>
                    <a:lnTo>
                      <a:pt x="1396" y="508"/>
                    </a:lnTo>
                    <a:lnTo>
                      <a:pt x="1400" y="497"/>
                    </a:lnTo>
                    <a:lnTo>
                      <a:pt x="1409" y="492"/>
                    </a:lnTo>
                    <a:lnTo>
                      <a:pt x="1414" y="483"/>
                    </a:lnTo>
                    <a:lnTo>
                      <a:pt x="1414" y="480"/>
                    </a:lnTo>
                    <a:lnTo>
                      <a:pt x="1414" y="478"/>
                    </a:lnTo>
                    <a:lnTo>
                      <a:pt x="1409" y="471"/>
                    </a:lnTo>
                    <a:lnTo>
                      <a:pt x="1407" y="464"/>
                    </a:lnTo>
                    <a:lnTo>
                      <a:pt x="1396" y="453"/>
                    </a:lnTo>
                    <a:lnTo>
                      <a:pt x="1380" y="441"/>
                    </a:lnTo>
                    <a:lnTo>
                      <a:pt x="1365" y="432"/>
                    </a:lnTo>
                    <a:lnTo>
                      <a:pt x="1342" y="423"/>
                    </a:lnTo>
                    <a:lnTo>
                      <a:pt x="1338" y="423"/>
                    </a:lnTo>
                    <a:lnTo>
                      <a:pt x="1331" y="418"/>
                    </a:lnTo>
                    <a:lnTo>
                      <a:pt x="1325" y="418"/>
                    </a:lnTo>
                    <a:lnTo>
                      <a:pt x="1318" y="416"/>
                    </a:lnTo>
                    <a:lnTo>
                      <a:pt x="1309" y="414"/>
                    </a:lnTo>
                    <a:lnTo>
                      <a:pt x="1302" y="409"/>
                    </a:lnTo>
                    <a:lnTo>
                      <a:pt x="1293" y="407"/>
                    </a:lnTo>
                    <a:lnTo>
                      <a:pt x="1284" y="407"/>
                    </a:lnTo>
                    <a:lnTo>
                      <a:pt x="1278" y="404"/>
                    </a:lnTo>
                    <a:lnTo>
                      <a:pt x="1266" y="402"/>
                    </a:lnTo>
                    <a:lnTo>
                      <a:pt x="1258" y="400"/>
                    </a:lnTo>
                    <a:lnTo>
                      <a:pt x="1249" y="400"/>
                    </a:lnTo>
                    <a:lnTo>
                      <a:pt x="1238" y="400"/>
                    </a:lnTo>
                    <a:lnTo>
                      <a:pt x="1231" y="397"/>
                    </a:lnTo>
                    <a:lnTo>
                      <a:pt x="1218" y="395"/>
                    </a:lnTo>
                    <a:lnTo>
                      <a:pt x="1209" y="391"/>
                    </a:lnTo>
                    <a:lnTo>
                      <a:pt x="1184" y="409"/>
                    </a:lnTo>
                    <a:lnTo>
                      <a:pt x="1093" y="388"/>
                    </a:lnTo>
                    <a:lnTo>
                      <a:pt x="1095" y="365"/>
                    </a:lnTo>
                    <a:lnTo>
                      <a:pt x="1104" y="365"/>
                    </a:lnTo>
                    <a:lnTo>
                      <a:pt x="1113" y="363"/>
                    </a:lnTo>
                    <a:lnTo>
                      <a:pt x="1113" y="356"/>
                    </a:lnTo>
                    <a:lnTo>
                      <a:pt x="1113" y="352"/>
                    </a:lnTo>
                    <a:lnTo>
                      <a:pt x="1108" y="349"/>
                    </a:lnTo>
                    <a:lnTo>
                      <a:pt x="1104" y="345"/>
                    </a:lnTo>
                    <a:lnTo>
                      <a:pt x="1102" y="345"/>
                    </a:lnTo>
                    <a:lnTo>
                      <a:pt x="1099" y="345"/>
                    </a:lnTo>
                    <a:lnTo>
                      <a:pt x="1093" y="345"/>
                    </a:lnTo>
                    <a:lnTo>
                      <a:pt x="1090" y="345"/>
                    </a:lnTo>
                    <a:lnTo>
                      <a:pt x="1084" y="301"/>
                    </a:lnTo>
                    <a:lnTo>
                      <a:pt x="1090" y="299"/>
                    </a:lnTo>
                    <a:lnTo>
                      <a:pt x="1095" y="299"/>
                    </a:lnTo>
                    <a:lnTo>
                      <a:pt x="1099" y="290"/>
                    </a:lnTo>
                    <a:lnTo>
                      <a:pt x="1099" y="285"/>
                    </a:lnTo>
                    <a:lnTo>
                      <a:pt x="1095" y="280"/>
                    </a:lnTo>
                    <a:lnTo>
                      <a:pt x="1093" y="276"/>
                    </a:lnTo>
                    <a:lnTo>
                      <a:pt x="1090" y="273"/>
                    </a:lnTo>
                    <a:lnTo>
                      <a:pt x="1088" y="271"/>
                    </a:lnTo>
                    <a:lnTo>
                      <a:pt x="1082" y="241"/>
                    </a:lnTo>
                    <a:lnTo>
                      <a:pt x="1079" y="241"/>
                    </a:lnTo>
                    <a:lnTo>
                      <a:pt x="1077" y="241"/>
                    </a:lnTo>
                    <a:lnTo>
                      <a:pt x="1075" y="241"/>
                    </a:lnTo>
                    <a:lnTo>
                      <a:pt x="1068" y="246"/>
                    </a:lnTo>
                    <a:lnTo>
                      <a:pt x="1066" y="253"/>
                    </a:lnTo>
                    <a:lnTo>
                      <a:pt x="1064" y="257"/>
                    </a:lnTo>
                    <a:lnTo>
                      <a:pt x="1059" y="269"/>
                    </a:lnTo>
                    <a:lnTo>
                      <a:pt x="1059" y="283"/>
                    </a:lnTo>
                    <a:lnTo>
                      <a:pt x="1059" y="301"/>
                    </a:lnTo>
                    <a:lnTo>
                      <a:pt x="1066" y="352"/>
                    </a:lnTo>
                    <a:lnTo>
                      <a:pt x="1055" y="361"/>
                    </a:lnTo>
                    <a:lnTo>
                      <a:pt x="1044" y="349"/>
                    </a:lnTo>
                    <a:lnTo>
                      <a:pt x="1046" y="335"/>
                    </a:lnTo>
                    <a:lnTo>
                      <a:pt x="1028" y="324"/>
                    </a:lnTo>
                    <a:lnTo>
                      <a:pt x="1023" y="306"/>
                    </a:lnTo>
                    <a:lnTo>
                      <a:pt x="1021" y="303"/>
                    </a:lnTo>
                    <a:lnTo>
                      <a:pt x="1019" y="303"/>
                    </a:lnTo>
                    <a:lnTo>
                      <a:pt x="1012" y="299"/>
                    </a:lnTo>
                    <a:lnTo>
                      <a:pt x="1006" y="294"/>
                    </a:lnTo>
                    <a:lnTo>
                      <a:pt x="999" y="301"/>
                    </a:lnTo>
                    <a:lnTo>
                      <a:pt x="997" y="303"/>
                    </a:lnTo>
                    <a:lnTo>
                      <a:pt x="992" y="306"/>
                    </a:lnTo>
                    <a:lnTo>
                      <a:pt x="992" y="308"/>
                    </a:lnTo>
                    <a:lnTo>
                      <a:pt x="937" y="310"/>
                    </a:lnTo>
                    <a:lnTo>
                      <a:pt x="919" y="308"/>
                    </a:lnTo>
                    <a:lnTo>
                      <a:pt x="916" y="308"/>
                    </a:lnTo>
                    <a:lnTo>
                      <a:pt x="914" y="310"/>
                    </a:lnTo>
                    <a:lnTo>
                      <a:pt x="905" y="315"/>
                    </a:lnTo>
                    <a:lnTo>
                      <a:pt x="910" y="326"/>
                    </a:lnTo>
                    <a:lnTo>
                      <a:pt x="807" y="303"/>
                    </a:lnTo>
                    <a:lnTo>
                      <a:pt x="803" y="264"/>
                    </a:lnTo>
                    <a:lnTo>
                      <a:pt x="807" y="234"/>
                    </a:lnTo>
                    <a:lnTo>
                      <a:pt x="803" y="227"/>
                    </a:lnTo>
                    <a:lnTo>
                      <a:pt x="803" y="211"/>
                    </a:lnTo>
                    <a:lnTo>
                      <a:pt x="803" y="209"/>
                    </a:lnTo>
                    <a:lnTo>
                      <a:pt x="798" y="204"/>
                    </a:lnTo>
                    <a:lnTo>
                      <a:pt x="798" y="197"/>
                    </a:lnTo>
                    <a:lnTo>
                      <a:pt x="791" y="197"/>
                    </a:lnTo>
                    <a:lnTo>
                      <a:pt x="783" y="197"/>
                    </a:lnTo>
                    <a:lnTo>
                      <a:pt x="783" y="202"/>
                    </a:lnTo>
                    <a:lnTo>
                      <a:pt x="780" y="202"/>
                    </a:lnTo>
                    <a:lnTo>
                      <a:pt x="776" y="204"/>
                    </a:lnTo>
                    <a:lnTo>
                      <a:pt x="774" y="207"/>
                    </a:lnTo>
                    <a:lnTo>
                      <a:pt x="771" y="211"/>
                    </a:lnTo>
                    <a:lnTo>
                      <a:pt x="771" y="216"/>
                    </a:lnTo>
                    <a:lnTo>
                      <a:pt x="774" y="225"/>
                    </a:lnTo>
                    <a:lnTo>
                      <a:pt x="776" y="230"/>
                    </a:lnTo>
                    <a:lnTo>
                      <a:pt x="776" y="232"/>
                    </a:lnTo>
                    <a:lnTo>
                      <a:pt x="783" y="232"/>
                    </a:lnTo>
                    <a:lnTo>
                      <a:pt x="783" y="246"/>
                    </a:lnTo>
                    <a:lnTo>
                      <a:pt x="780" y="273"/>
                    </a:lnTo>
                    <a:lnTo>
                      <a:pt x="787" y="306"/>
                    </a:lnTo>
                    <a:lnTo>
                      <a:pt x="771" y="301"/>
                    </a:lnTo>
                    <a:lnTo>
                      <a:pt x="771" y="294"/>
                    </a:lnTo>
                    <a:lnTo>
                      <a:pt x="767" y="294"/>
                    </a:lnTo>
                    <a:lnTo>
                      <a:pt x="763" y="287"/>
                    </a:lnTo>
                    <a:lnTo>
                      <a:pt x="760" y="283"/>
                    </a:lnTo>
                    <a:lnTo>
                      <a:pt x="756" y="280"/>
                    </a:lnTo>
                    <a:lnTo>
                      <a:pt x="740" y="273"/>
                    </a:lnTo>
                    <a:lnTo>
                      <a:pt x="738" y="269"/>
                    </a:lnTo>
                    <a:lnTo>
                      <a:pt x="727" y="264"/>
                    </a:lnTo>
                    <a:lnTo>
                      <a:pt x="725" y="262"/>
                    </a:lnTo>
                    <a:lnTo>
                      <a:pt x="722" y="255"/>
                    </a:lnTo>
                    <a:lnTo>
                      <a:pt x="716" y="250"/>
                    </a:lnTo>
                    <a:lnTo>
                      <a:pt x="716" y="248"/>
                    </a:lnTo>
                    <a:lnTo>
                      <a:pt x="714" y="248"/>
                    </a:lnTo>
                    <a:lnTo>
                      <a:pt x="709" y="248"/>
                    </a:lnTo>
                    <a:lnTo>
                      <a:pt x="700" y="248"/>
                    </a:lnTo>
                    <a:lnTo>
                      <a:pt x="700" y="250"/>
                    </a:lnTo>
                    <a:lnTo>
                      <a:pt x="696" y="253"/>
                    </a:lnTo>
                    <a:lnTo>
                      <a:pt x="403" y="188"/>
                    </a:lnTo>
                    <a:lnTo>
                      <a:pt x="390" y="115"/>
                    </a:lnTo>
                    <a:lnTo>
                      <a:pt x="370" y="110"/>
                    </a:lnTo>
                    <a:lnTo>
                      <a:pt x="368" y="92"/>
                    </a:lnTo>
                    <a:lnTo>
                      <a:pt x="299" y="73"/>
                    </a:lnTo>
                    <a:lnTo>
                      <a:pt x="285" y="18"/>
                    </a:lnTo>
                    <a:lnTo>
                      <a:pt x="281" y="14"/>
                    </a:lnTo>
                    <a:lnTo>
                      <a:pt x="276" y="7"/>
                    </a:lnTo>
                    <a:lnTo>
                      <a:pt x="272" y="9"/>
                    </a:lnTo>
                    <a:lnTo>
                      <a:pt x="272" y="23"/>
                    </a:lnTo>
                    <a:lnTo>
                      <a:pt x="272" y="46"/>
                    </a:lnTo>
                    <a:lnTo>
                      <a:pt x="276" y="64"/>
                    </a:lnTo>
                    <a:lnTo>
                      <a:pt x="276" y="76"/>
                    </a:lnTo>
                    <a:lnTo>
                      <a:pt x="259" y="73"/>
                    </a:lnTo>
                    <a:lnTo>
                      <a:pt x="254" y="37"/>
                    </a:lnTo>
                    <a:lnTo>
                      <a:pt x="236" y="21"/>
                    </a:lnTo>
                    <a:lnTo>
                      <a:pt x="254" y="9"/>
                    </a:lnTo>
                    <a:lnTo>
                      <a:pt x="252" y="0"/>
                    </a:lnTo>
                    <a:lnTo>
                      <a:pt x="194" y="7"/>
                    </a:lnTo>
                    <a:lnTo>
                      <a:pt x="198" y="23"/>
                    </a:lnTo>
                    <a:lnTo>
                      <a:pt x="214" y="25"/>
                    </a:lnTo>
                    <a:lnTo>
                      <a:pt x="214" y="41"/>
                    </a:lnTo>
                    <a:lnTo>
                      <a:pt x="214" y="39"/>
                    </a:lnTo>
                    <a:lnTo>
                      <a:pt x="205" y="37"/>
                    </a:lnTo>
                    <a:lnTo>
                      <a:pt x="198" y="37"/>
                    </a:lnTo>
                    <a:lnTo>
                      <a:pt x="189" y="37"/>
                    </a:lnTo>
                    <a:lnTo>
                      <a:pt x="178" y="37"/>
                    </a:lnTo>
                    <a:lnTo>
                      <a:pt x="167" y="39"/>
                    </a:lnTo>
                    <a:lnTo>
                      <a:pt x="158" y="41"/>
                    </a:lnTo>
                    <a:lnTo>
                      <a:pt x="152" y="43"/>
                    </a:lnTo>
                    <a:lnTo>
                      <a:pt x="154" y="46"/>
                    </a:lnTo>
                    <a:lnTo>
                      <a:pt x="154" y="53"/>
                    </a:lnTo>
                    <a:lnTo>
                      <a:pt x="152" y="73"/>
                    </a:lnTo>
                    <a:lnTo>
                      <a:pt x="69" y="92"/>
                    </a:lnTo>
                    <a:lnTo>
                      <a:pt x="69" y="80"/>
                    </a:lnTo>
                    <a:lnTo>
                      <a:pt x="69" y="76"/>
                    </a:lnTo>
                    <a:lnTo>
                      <a:pt x="71" y="64"/>
                    </a:lnTo>
                    <a:lnTo>
                      <a:pt x="65" y="48"/>
                    </a:lnTo>
                    <a:lnTo>
                      <a:pt x="60" y="43"/>
                    </a:lnTo>
                    <a:lnTo>
                      <a:pt x="58" y="43"/>
                    </a:lnTo>
                    <a:lnTo>
                      <a:pt x="51" y="46"/>
                    </a:lnTo>
                    <a:lnTo>
                      <a:pt x="49" y="46"/>
                    </a:lnTo>
                    <a:lnTo>
                      <a:pt x="45" y="53"/>
                    </a:lnTo>
                    <a:lnTo>
                      <a:pt x="45" y="55"/>
                    </a:lnTo>
                    <a:lnTo>
                      <a:pt x="40" y="59"/>
                    </a:lnTo>
                    <a:lnTo>
                      <a:pt x="40" y="62"/>
                    </a:lnTo>
                    <a:lnTo>
                      <a:pt x="45" y="85"/>
                    </a:lnTo>
                    <a:lnTo>
                      <a:pt x="53" y="90"/>
                    </a:lnTo>
                    <a:lnTo>
                      <a:pt x="60" y="117"/>
                    </a:lnTo>
                    <a:lnTo>
                      <a:pt x="18" y="115"/>
                    </a:lnTo>
                    <a:lnTo>
                      <a:pt x="18" y="135"/>
                    </a:lnTo>
                    <a:lnTo>
                      <a:pt x="40" y="147"/>
                    </a:lnTo>
                    <a:lnTo>
                      <a:pt x="38" y="154"/>
                    </a:lnTo>
                    <a:lnTo>
                      <a:pt x="11" y="156"/>
                    </a:lnTo>
                    <a:lnTo>
                      <a:pt x="11" y="188"/>
                    </a:lnTo>
                    <a:lnTo>
                      <a:pt x="0" y="19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7" name="Freeform 1030"/>
              <p:cNvSpPr>
                <a:spLocks/>
              </p:cNvSpPr>
              <p:nvPr/>
            </p:nvSpPr>
            <p:spPr bwMode="auto">
              <a:xfrm>
                <a:off x="-3948485" y="3808562"/>
                <a:ext cx="350837" cy="311150"/>
              </a:xfrm>
              <a:custGeom>
                <a:avLst/>
                <a:gdLst>
                  <a:gd name="T0" fmla="*/ 0 w 221"/>
                  <a:gd name="T1" fmla="*/ 124 h 196"/>
                  <a:gd name="T2" fmla="*/ 7 w 221"/>
                  <a:gd name="T3" fmla="*/ 124 h 196"/>
                  <a:gd name="T4" fmla="*/ 7 w 221"/>
                  <a:gd name="T5" fmla="*/ 129 h 196"/>
                  <a:gd name="T6" fmla="*/ 7 w 221"/>
                  <a:gd name="T7" fmla="*/ 131 h 196"/>
                  <a:gd name="T8" fmla="*/ 14 w 221"/>
                  <a:gd name="T9" fmla="*/ 136 h 196"/>
                  <a:gd name="T10" fmla="*/ 23 w 221"/>
                  <a:gd name="T11" fmla="*/ 141 h 196"/>
                  <a:gd name="T12" fmla="*/ 30 w 221"/>
                  <a:gd name="T13" fmla="*/ 150 h 196"/>
                  <a:gd name="T14" fmla="*/ 36 w 221"/>
                  <a:gd name="T15" fmla="*/ 152 h 196"/>
                  <a:gd name="T16" fmla="*/ 47 w 221"/>
                  <a:gd name="T17" fmla="*/ 159 h 196"/>
                  <a:gd name="T18" fmla="*/ 58 w 221"/>
                  <a:gd name="T19" fmla="*/ 164 h 196"/>
                  <a:gd name="T20" fmla="*/ 70 w 221"/>
                  <a:gd name="T21" fmla="*/ 173 h 196"/>
                  <a:gd name="T22" fmla="*/ 81 w 221"/>
                  <a:gd name="T23" fmla="*/ 177 h 196"/>
                  <a:gd name="T24" fmla="*/ 92 w 221"/>
                  <a:gd name="T25" fmla="*/ 184 h 196"/>
                  <a:gd name="T26" fmla="*/ 103 w 221"/>
                  <a:gd name="T27" fmla="*/ 189 h 196"/>
                  <a:gd name="T28" fmla="*/ 114 w 221"/>
                  <a:gd name="T29" fmla="*/ 191 h 196"/>
                  <a:gd name="T30" fmla="*/ 128 w 221"/>
                  <a:gd name="T31" fmla="*/ 193 h 196"/>
                  <a:gd name="T32" fmla="*/ 139 w 221"/>
                  <a:gd name="T33" fmla="*/ 196 h 196"/>
                  <a:gd name="T34" fmla="*/ 132 w 221"/>
                  <a:gd name="T35" fmla="*/ 102 h 196"/>
                  <a:gd name="T36" fmla="*/ 159 w 221"/>
                  <a:gd name="T37" fmla="*/ 86 h 196"/>
                  <a:gd name="T38" fmla="*/ 159 w 221"/>
                  <a:gd name="T39" fmla="*/ 58 h 196"/>
                  <a:gd name="T40" fmla="*/ 221 w 221"/>
                  <a:gd name="T41" fmla="*/ 39 h 196"/>
                  <a:gd name="T42" fmla="*/ 214 w 221"/>
                  <a:gd name="T43" fmla="*/ 0 h 196"/>
                  <a:gd name="T44" fmla="*/ 210 w 221"/>
                  <a:gd name="T45" fmla="*/ 3 h 196"/>
                  <a:gd name="T46" fmla="*/ 210 w 221"/>
                  <a:gd name="T47" fmla="*/ 30 h 196"/>
                  <a:gd name="T48" fmla="*/ 204 w 221"/>
                  <a:gd name="T49" fmla="*/ 30 h 196"/>
                  <a:gd name="T50" fmla="*/ 201 w 221"/>
                  <a:gd name="T51" fmla="*/ 35 h 196"/>
                  <a:gd name="T52" fmla="*/ 197 w 221"/>
                  <a:gd name="T53" fmla="*/ 37 h 196"/>
                  <a:gd name="T54" fmla="*/ 188 w 221"/>
                  <a:gd name="T55" fmla="*/ 37 h 196"/>
                  <a:gd name="T56" fmla="*/ 186 w 221"/>
                  <a:gd name="T57" fmla="*/ 39 h 196"/>
                  <a:gd name="T58" fmla="*/ 179 w 221"/>
                  <a:gd name="T59" fmla="*/ 39 h 196"/>
                  <a:gd name="T60" fmla="*/ 168 w 221"/>
                  <a:gd name="T61" fmla="*/ 39 h 196"/>
                  <a:gd name="T62" fmla="*/ 163 w 221"/>
                  <a:gd name="T63" fmla="*/ 37 h 196"/>
                  <a:gd name="T64" fmla="*/ 154 w 221"/>
                  <a:gd name="T65" fmla="*/ 37 h 196"/>
                  <a:gd name="T66" fmla="*/ 150 w 221"/>
                  <a:gd name="T67" fmla="*/ 35 h 196"/>
                  <a:gd name="T68" fmla="*/ 145 w 221"/>
                  <a:gd name="T69" fmla="*/ 30 h 196"/>
                  <a:gd name="T70" fmla="*/ 141 w 221"/>
                  <a:gd name="T71" fmla="*/ 30 h 196"/>
                  <a:gd name="T72" fmla="*/ 141 w 221"/>
                  <a:gd name="T73" fmla="*/ 26 h 196"/>
                  <a:gd name="T74" fmla="*/ 139 w 221"/>
                  <a:gd name="T75" fmla="*/ 5 h 196"/>
                  <a:gd name="T76" fmla="*/ 58 w 221"/>
                  <a:gd name="T77" fmla="*/ 26 h 196"/>
                  <a:gd name="T78" fmla="*/ 54 w 221"/>
                  <a:gd name="T79" fmla="*/ 26 h 196"/>
                  <a:gd name="T80" fmla="*/ 54 w 221"/>
                  <a:gd name="T81" fmla="*/ 12 h 196"/>
                  <a:gd name="T82" fmla="*/ 45 w 221"/>
                  <a:gd name="T83" fmla="*/ 17 h 196"/>
                  <a:gd name="T84" fmla="*/ 47 w 221"/>
                  <a:gd name="T85" fmla="*/ 46 h 196"/>
                  <a:gd name="T86" fmla="*/ 12 w 221"/>
                  <a:gd name="T87" fmla="*/ 46 h 196"/>
                  <a:gd name="T88" fmla="*/ 12 w 221"/>
                  <a:gd name="T89" fmla="*/ 60 h 196"/>
                  <a:gd name="T90" fmla="*/ 30 w 221"/>
                  <a:gd name="T91" fmla="*/ 74 h 196"/>
                  <a:gd name="T92" fmla="*/ 23 w 221"/>
                  <a:gd name="T93" fmla="*/ 86 h 196"/>
                  <a:gd name="T94" fmla="*/ 3 w 221"/>
                  <a:gd name="T95" fmla="*/ 88 h 196"/>
                  <a:gd name="T96" fmla="*/ 0 w 221"/>
                  <a:gd name="T97" fmla="*/ 118 h 196"/>
                  <a:gd name="T98" fmla="*/ 0 w 221"/>
                  <a:gd name="T99"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1" h="196">
                    <a:moveTo>
                      <a:pt x="0" y="124"/>
                    </a:moveTo>
                    <a:lnTo>
                      <a:pt x="7" y="124"/>
                    </a:lnTo>
                    <a:lnTo>
                      <a:pt x="7" y="129"/>
                    </a:lnTo>
                    <a:lnTo>
                      <a:pt x="7" y="131"/>
                    </a:lnTo>
                    <a:lnTo>
                      <a:pt x="14" y="136"/>
                    </a:lnTo>
                    <a:lnTo>
                      <a:pt x="23" y="141"/>
                    </a:lnTo>
                    <a:lnTo>
                      <a:pt x="30" y="150"/>
                    </a:lnTo>
                    <a:lnTo>
                      <a:pt x="36" y="152"/>
                    </a:lnTo>
                    <a:lnTo>
                      <a:pt x="47" y="159"/>
                    </a:lnTo>
                    <a:lnTo>
                      <a:pt x="58" y="164"/>
                    </a:lnTo>
                    <a:lnTo>
                      <a:pt x="70" y="173"/>
                    </a:lnTo>
                    <a:lnTo>
                      <a:pt x="81" y="177"/>
                    </a:lnTo>
                    <a:lnTo>
                      <a:pt x="92" y="184"/>
                    </a:lnTo>
                    <a:lnTo>
                      <a:pt x="103" y="189"/>
                    </a:lnTo>
                    <a:lnTo>
                      <a:pt x="114" y="191"/>
                    </a:lnTo>
                    <a:lnTo>
                      <a:pt x="128" y="193"/>
                    </a:lnTo>
                    <a:lnTo>
                      <a:pt x="139" y="196"/>
                    </a:lnTo>
                    <a:lnTo>
                      <a:pt x="132" y="102"/>
                    </a:lnTo>
                    <a:lnTo>
                      <a:pt x="159" y="86"/>
                    </a:lnTo>
                    <a:lnTo>
                      <a:pt x="159" y="58"/>
                    </a:lnTo>
                    <a:lnTo>
                      <a:pt x="221" y="39"/>
                    </a:lnTo>
                    <a:lnTo>
                      <a:pt x="214" y="0"/>
                    </a:lnTo>
                    <a:lnTo>
                      <a:pt x="210" y="3"/>
                    </a:lnTo>
                    <a:lnTo>
                      <a:pt x="210" y="30"/>
                    </a:lnTo>
                    <a:lnTo>
                      <a:pt x="204" y="30"/>
                    </a:lnTo>
                    <a:lnTo>
                      <a:pt x="201" y="35"/>
                    </a:lnTo>
                    <a:lnTo>
                      <a:pt x="197" y="37"/>
                    </a:lnTo>
                    <a:lnTo>
                      <a:pt x="188" y="37"/>
                    </a:lnTo>
                    <a:lnTo>
                      <a:pt x="186" y="39"/>
                    </a:lnTo>
                    <a:lnTo>
                      <a:pt x="179" y="39"/>
                    </a:lnTo>
                    <a:lnTo>
                      <a:pt x="168" y="39"/>
                    </a:lnTo>
                    <a:lnTo>
                      <a:pt x="163" y="37"/>
                    </a:lnTo>
                    <a:lnTo>
                      <a:pt x="154" y="37"/>
                    </a:lnTo>
                    <a:lnTo>
                      <a:pt x="150" y="35"/>
                    </a:lnTo>
                    <a:lnTo>
                      <a:pt x="145" y="30"/>
                    </a:lnTo>
                    <a:lnTo>
                      <a:pt x="141" y="30"/>
                    </a:lnTo>
                    <a:lnTo>
                      <a:pt x="141" y="26"/>
                    </a:lnTo>
                    <a:lnTo>
                      <a:pt x="139" y="5"/>
                    </a:lnTo>
                    <a:lnTo>
                      <a:pt x="58" y="26"/>
                    </a:lnTo>
                    <a:lnTo>
                      <a:pt x="54" y="26"/>
                    </a:lnTo>
                    <a:lnTo>
                      <a:pt x="54" y="12"/>
                    </a:lnTo>
                    <a:lnTo>
                      <a:pt x="45" y="17"/>
                    </a:lnTo>
                    <a:lnTo>
                      <a:pt x="47" y="46"/>
                    </a:lnTo>
                    <a:lnTo>
                      <a:pt x="12" y="46"/>
                    </a:lnTo>
                    <a:lnTo>
                      <a:pt x="12" y="60"/>
                    </a:lnTo>
                    <a:lnTo>
                      <a:pt x="30" y="74"/>
                    </a:lnTo>
                    <a:lnTo>
                      <a:pt x="23" y="86"/>
                    </a:lnTo>
                    <a:lnTo>
                      <a:pt x="3" y="88"/>
                    </a:lnTo>
                    <a:lnTo>
                      <a:pt x="0" y="118"/>
                    </a:lnTo>
                    <a:lnTo>
                      <a:pt x="0"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8" name="Freeform 1031"/>
              <p:cNvSpPr>
                <a:spLocks/>
              </p:cNvSpPr>
              <p:nvPr/>
            </p:nvSpPr>
            <p:spPr bwMode="auto">
              <a:xfrm>
                <a:off x="-3900860" y="3765699"/>
                <a:ext cx="38100" cy="61913"/>
              </a:xfrm>
              <a:custGeom>
                <a:avLst/>
                <a:gdLst>
                  <a:gd name="T0" fmla="*/ 0 w 24"/>
                  <a:gd name="T1" fmla="*/ 34 h 39"/>
                  <a:gd name="T2" fmla="*/ 2 w 24"/>
                  <a:gd name="T3" fmla="*/ 34 h 39"/>
                  <a:gd name="T4" fmla="*/ 6 w 24"/>
                  <a:gd name="T5" fmla="*/ 39 h 39"/>
                  <a:gd name="T6" fmla="*/ 15 w 24"/>
                  <a:gd name="T7" fmla="*/ 39 h 39"/>
                  <a:gd name="T8" fmla="*/ 24 w 24"/>
                  <a:gd name="T9" fmla="*/ 37 h 39"/>
                  <a:gd name="T10" fmla="*/ 20 w 24"/>
                  <a:gd name="T11" fmla="*/ 30 h 39"/>
                  <a:gd name="T12" fmla="*/ 20 w 24"/>
                  <a:gd name="T13" fmla="*/ 25 h 39"/>
                  <a:gd name="T14" fmla="*/ 20 w 24"/>
                  <a:gd name="T15" fmla="*/ 11 h 39"/>
                  <a:gd name="T16" fmla="*/ 15 w 24"/>
                  <a:gd name="T17" fmla="*/ 2 h 39"/>
                  <a:gd name="T18" fmla="*/ 13 w 24"/>
                  <a:gd name="T19" fmla="*/ 0 h 39"/>
                  <a:gd name="T20" fmla="*/ 6 w 24"/>
                  <a:gd name="T21" fmla="*/ 2 h 39"/>
                  <a:gd name="T22" fmla="*/ 4 w 24"/>
                  <a:gd name="T23" fmla="*/ 2 h 39"/>
                  <a:gd name="T24" fmla="*/ 0 w 24"/>
                  <a:gd name="T25" fmla="*/ 11 h 39"/>
                  <a:gd name="T26" fmla="*/ 0 w 24"/>
                  <a:gd name="T27" fmla="*/ 16 h 39"/>
                  <a:gd name="T28" fmla="*/ 0 w 24"/>
                  <a:gd name="T29" fmla="*/ 18 h 39"/>
                  <a:gd name="T30" fmla="*/ 0 w 24"/>
                  <a:gd name="T31"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39">
                    <a:moveTo>
                      <a:pt x="0" y="34"/>
                    </a:moveTo>
                    <a:lnTo>
                      <a:pt x="2" y="34"/>
                    </a:lnTo>
                    <a:lnTo>
                      <a:pt x="6" y="39"/>
                    </a:lnTo>
                    <a:lnTo>
                      <a:pt x="15" y="39"/>
                    </a:lnTo>
                    <a:lnTo>
                      <a:pt x="24" y="37"/>
                    </a:lnTo>
                    <a:lnTo>
                      <a:pt x="20" y="30"/>
                    </a:lnTo>
                    <a:lnTo>
                      <a:pt x="20" y="25"/>
                    </a:lnTo>
                    <a:lnTo>
                      <a:pt x="20" y="11"/>
                    </a:lnTo>
                    <a:lnTo>
                      <a:pt x="15" y="2"/>
                    </a:lnTo>
                    <a:lnTo>
                      <a:pt x="13" y="0"/>
                    </a:lnTo>
                    <a:lnTo>
                      <a:pt x="6" y="2"/>
                    </a:lnTo>
                    <a:lnTo>
                      <a:pt x="4" y="2"/>
                    </a:lnTo>
                    <a:lnTo>
                      <a:pt x="0" y="11"/>
                    </a:lnTo>
                    <a:lnTo>
                      <a:pt x="0" y="16"/>
                    </a:lnTo>
                    <a:lnTo>
                      <a:pt x="0" y="18"/>
                    </a:lnTo>
                    <a:lnTo>
                      <a:pt x="0"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49" name="Freeform 1032"/>
              <p:cNvSpPr>
                <a:spLocks/>
              </p:cNvSpPr>
              <p:nvPr/>
            </p:nvSpPr>
            <p:spPr bwMode="auto">
              <a:xfrm>
                <a:off x="-3724647" y="3765699"/>
                <a:ext cx="100012" cy="73025"/>
              </a:xfrm>
              <a:custGeom>
                <a:avLst/>
                <a:gdLst>
                  <a:gd name="T0" fmla="*/ 4 w 63"/>
                  <a:gd name="T1" fmla="*/ 9 h 46"/>
                  <a:gd name="T2" fmla="*/ 0 w 63"/>
                  <a:gd name="T3" fmla="*/ 37 h 46"/>
                  <a:gd name="T4" fmla="*/ 4 w 63"/>
                  <a:gd name="T5" fmla="*/ 37 h 46"/>
                  <a:gd name="T6" fmla="*/ 9 w 63"/>
                  <a:gd name="T7" fmla="*/ 37 h 46"/>
                  <a:gd name="T8" fmla="*/ 13 w 63"/>
                  <a:gd name="T9" fmla="*/ 39 h 46"/>
                  <a:gd name="T10" fmla="*/ 18 w 63"/>
                  <a:gd name="T11" fmla="*/ 46 h 46"/>
                  <a:gd name="T12" fmla="*/ 25 w 63"/>
                  <a:gd name="T13" fmla="*/ 46 h 46"/>
                  <a:gd name="T14" fmla="*/ 33 w 63"/>
                  <a:gd name="T15" fmla="*/ 46 h 46"/>
                  <a:gd name="T16" fmla="*/ 38 w 63"/>
                  <a:gd name="T17" fmla="*/ 46 h 46"/>
                  <a:gd name="T18" fmla="*/ 47 w 63"/>
                  <a:gd name="T19" fmla="*/ 37 h 46"/>
                  <a:gd name="T20" fmla="*/ 51 w 63"/>
                  <a:gd name="T21" fmla="*/ 37 h 46"/>
                  <a:gd name="T22" fmla="*/ 51 w 63"/>
                  <a:gd name="T23" fmla="*/ 34 h 46"/>
                  <a:gd name="T24" fmla="*/ 60 w 63"/>
                  <a:gd name="T25" fmla="*/ 32 h 46"/>
                  <a:gd name="T26" fmla="*/ 63 w 63"/>
                  <a:gd name="T27" fmla="*/ 25 h 46"/>
                  <a:gd name="T28" fmla="*/ 63 w 63"/>
                  <a:gd name="T29" fmla="*/ 16 h 46"/>
                  <a:gd name="T30" fmla="*/ 60 w 63"/>
                  <a:gd name="T31" fmla="*/ 7 h 46"/>
                  <a:gd name="T32" fmla="*/ 60 w 63"/>
                  <a:gd name="T33" fmla="*/ 0 h 46"/>
                  <a:gd name="T34" fmla="*/ 58 w 63"/>
                  <a:gd name="T35" fmla="*/ 2 h 46"/>
                  <a:gd name="T36" fmla="*/ 51 w 63"/>
                  <a:gd name="T37" fmla="*/ 2 h 46"/>
                  <a:gd name="T38" fmla="*/ 45 w 63"/>
                  <a:gd name="T39" fmla="*/ 7 h 46"/>
                  <a:gd name="T40" fmla="*/ 42 w 63"/>
                  <a:gd name="T41" fmla="*/ 7 h 46"/>
                  <a:gd name="T42" fmla="*/ 36 w 63"/>
                  <a:gd name="T43" fmla="*/ 9 h 46"/>
                  <a:gd name="T44" fmla="*/ 31 w 63"/>
                  <a:gd name="T45" fmla="*/ 9 h 46"/>
                  <a:gd name="T46" fmla="*/ 27 w 63"/>
                  <a:gd name="T47" fmla="*/ 9 h 46"/>
                  <a:gd name="T48" fmla="*/ 22 w 63"/>
                  <a:gd name="T49" fmla="*/ 9 h 46"/>
                  <a:gd name="T50" fmla="*/ 13 w 63"/>
                  <a:gd name="T51" fmla="*/ 9 h 46"/>
                  <a:gd name="T52" fmla="*/ 11 w 63"/>
                  <a:gd name="T53" fmla="*/ 7 h 46"/>
                  <a:gd name="T54" fmla="*/ 4 w 63"/>
                  <a:gd name="T55" fmla="*/ 9 h 46"/>
                  <a:gd name="T56" fmla="*/ 2 w 63"/>
                  <a:gd name="T57" fmla="*/ 7 h 46"/>
                  <a:gd name="T58" fmla="*/ 4 w 63"/>
                  <a:gd name="T59" fmla="*/ 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46">
                    <a:moveTo>
                      <a:pt x="4" y="9"/>
                    </a:moveTo>
                    <a:lnTo>
                      <a:pt x="0" y="37"/>
                    </a:lnTo>
                    <a:lnTo>
                      <a:pt x="4" y="37"/>
                    </a:lnTo>
                    <a:lnTo>
                      <a:pt x="9" y="37"/>
                    </a:lnTo>
                    <a:lnTo>
                      <a:pt x="13" y="39"/>
                    </a:lnTo>
                    <a:lnTo>
                      <a:pt x="18" y="46"/>
                    </a:lnTo>
                    <a:lnTo>
                      <a:pt x="25" y="46"/>
                    </a:lnTo>
                    <a:lnTo>
                      <a:pt x="33" y="46"/>
                    </a:lnTo>
                    <a:lnTo>
                      <a:pt x="38" y="46"/>
                    </a:lnTo>
                    <a:lnTo>
                      <a:pt x="47" y="37"/>
                    </a:lnTo>
                    <a:lnTo>
                      <a:pt x="51" y="37"/>
                    </a:lnTo>
                    <a:lnTo>
                      <a:pt x="51" y="34"/>
                    </a:lnTo>
                    <a:lnTo>
                      <a:pt x="60" y="32"/>
                    </a:lnTo>
                    <a:lnTo>
                      <a:pt x="63" y="25"/>
                    </a:lnTo>
                    <a:lnTo>
                      <a:pt x="63" y="16"/>
                    </a:lnTo>
                    <a:lnTo>
                      <a:pt x="60" y="7"/>
                    </a:lnTo>
                    <a:lnTo>
                      <a:pt x="60" y="0"/>
                    </a:lnTo>
                    <a:lnTo>
                      <a:pt x="58" y="2"/>
                    </a:lnTo>
                    <a:lnTo>
                      <a:pt x="51" y="2"/>
                    </a:lnTo>
                    <a:lnTo>
                      <a:pt x="45" y="7"/>
                    </a:lnTo>
                    <a:lnTo>
                      <a:pt x="42" y="7"/>
                    </a:lnTo>
                    <a:lnTo>
                      <a:pt x="36" y="9"/>
                    </a:lnTo>
                    <a:lnTo>
                      <a:pt x="31" y="9"/>
                    </a:lnTo>
                    <a:lnTo>
                      <a:pt x="27" y="9"/>
                    </a:lnTo>
                    <a:lnTo>
                      <a:pt x="22" y="9"/>
                    </a:lnTo>
                    <a:lnTo>
                      <a:pt x="13" y="9"/>
                    </a:lnTo>
                    <a:lnTo>
                      <a:pt x="11" y="7"/>
                    </a:lnTo>
                    <a:lnTo>
                      <a:pt x="4" y="9"/>
                    </a:lnTo>
                    <a:lnTo>
                      <a:pt x="2" y="7"/>
                    </a:lnTo>
                    <a:lnTo>
                      <a:pt x="4"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0" name="Freeform 1033"/>
              <p:cNvSpPr>
                <a:spLocks/>
              </p:cNvSpPr>
              <p:nvPr/>
            </p:nvSpPr>
            <p:spPr bwMode="auto">
              <a:xfrm>
                <a:off x="-3618285" y="3729187"/>
                <a:ext cx="46037" cy="65088"/>
              </a:xfrm>
              <a:custGeom>
                <a:avLst/>
                <a:gdLst>
                  <a:gd name="T0" fmla="*/ 6 w 29"/>
                  <a:gd name="T1" fmla="*/ 0 h 41"/>
                  <a:gd name="T2" fmla="*/ 11 w 29"/>
                  <a:gd name="T3" fmla="*/ 4 h 41"/>
                  <a:gd name="T4" fmla="*/ 29 w 29"/>
                  <a:gd name="T5" fmla="*/ 14 h 41"/>
                  <a:gd name="T6" fmla="*/ 29 w 29"/>
                  <a:gd name="T7" fmla="*/ 16 h 41"/>
                  <a:gd name="T8" fmla="*/ 13 w 29"/>
                  <a:gd name="T9" fmla="*/ 18 h 41"/>
                  <a:gd name="T10" fmla="*/ 6 w 29"/>
                  <a:gd name="T11" fmla="*/ 23 h 41"/>
                  <a:gd name="T12" fmla="*/ 6 w 29"/>
                  <a:gd name="T13" fmla="*/ 25 h 41"/>
                  <a:gd name="T14" fmla="*/ 6 w 29"/>
                  <a:gd name="T15" fmla="*/ 30 h 41"/>
                  <a:gd name="T16" fmla="*/ 6 w 29"/>
                  <a:gd name="T17" fmla="*/ 36 h 41"/>
                  <a:gd name="T18" fmla="*/ 6 w 29"/>
                  <a:gd name="T19" fmla="*/ 39 h 41"/>
                  <a:gd name="T20" fmla="*/ 6 w 29"/>
                  <a:gd name="T21" fmla="*/ 41 h 41"/>
                  <a:gd name="T22" fmla="*/ 4 w 29"/>
                  <a:gd name="T23" fmla="*/ 41 h 41"/>
                  <a:gd name="T24" fmla="*/ 0 w 29"/>
                  <a:gd name="T25" fmla="*/ 2 h 41"/>
                  <a:gd name="T26" fmla="*/ 6 w 29"/>
                  <a:gd name="T2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41">
                    <a:moveTo>
                      <a:pt x="6" y="0"/>
                    </a:moveTo>
                    <a:lnTo>
                      <a:pt x="11" y="4"/>
                    </a:lnTo>
                    <a:lnTo>
                      <a:pt x="29" y="14"/>
                    </a:lnTo>
                    <a:lnTo>
                      <a:pt x="29" y="16"/>
                    </a:lnTo>
                    <a:lnTo>
                      <a:pt x="13" y="18"/>
                    </a:lnTo>
                    <a:lnTo>
                      <a:pt x="6" y="23"/>
                    </a:lnTo>
                    <a:lnTo>
                      <a:pt x="6" y="25"/>
                    </a:lnTo>
                    <a:lnTo>
                      <a:pt x="6" y="30"/>
                    </a:lnTo>
                    <a:lnTo>
                      <a:pt x="6" y="36"/>
                    </a:lnTo>
                    <a:lnTo>
                      <a:pt x="6" y="39"/>
                    </a:lnTo>
                    <a:lnTo>
                      <a:pt x="6" y="41"/>
                    </a:lnTo>
                    <a:lnTo>
                      <a:pt x="4" y="41"/>
                    </a:lnTo>
                    <a:lnTo>
                      <a:pt x="0" y="2"/>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1" name="Freeform 1034"/>
              <p:cNvSpPr>
                <a:spLocks/>
              </p:cNvSpPr>
              <p:nvPr/>
            </p:nvSpPr>
            <p:spPr bwMode="auto">
              <a:xfrm>
                <a:off x="-3600822" y="3765699"/>
                <a:ext cx="31750" cy="47625"/>
              </a:xfrm>
              <a:custGeom>
                <a:avLst/>
                <a:gdLst>
                  <a:gd name="T0" fmla="*/ 2 w 20"/>
                  <a:gd name="T1" fmla="*/ 30 h 30"/>
                  <a:gd name="T2" fmla="*/ 2 w 20"/>
                  <a:gd name="T3" fmla="*/ 23 h 30"/>
                  <a:gd name="T4" fmla="*/ 2 w 20"/>
                  <a:gd name="T5" fmla="*/ 16 h 30"/>
                  <a:gd name="T6" fmla="*/ 0 w 20"/>
                  <a:gd name="T7" fmla="*/ 7 h 30"/>
                  <a:gd name="T8" fmla="*/ 5 w 20"/>
                  <a:gd name="T9" fmla="*/ 2 h 30"/>
                  <a:gd name="T10" fmla="*/ 7 w 20"/>
                  <a:gd name="T11" fmla="*/ 2 h 30"/>
                  <a:gd name="T12" fmla="*/ 9 w 20"/>
                  <a:gd name="T13" fmla="*/ 0 h 30"/>
                  <a:gd name="T14" fmla="*/ 16 w 20"/>
                  <a:gd name="T15" fmla="*/ 0 h 30"/>
                  <a:gd name="T16" fmla="*/ 20 w 20"/>
                  <a:gd name="T17" fmla="*/ 30 h 30"/>
                  <a:gd name="T18" fmla="*/ 18 w 20"/>
                  <a:gd name="T19" fmla="*/ 30 h 30"/>
                  <a:gd name="T20" fmla="*/ 13 w 20"/>
                  <a:gd name="T21" fmla="*/ 30 h 30"/>
                  <a:gd name="T22" fmla="*/ 7 w 20"/>
                  <a:gd name="T23" fmla="*/ 30 h 30"/>
                  <a:gd name="T24" fmla="*/ 2 w 2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30">
                    <a:moveTo>
                      <a:pt x="2" y="30"/>
                    </a:moveTo>
                    <a:lnTo>
                      <a:pt x="2" y="23"/>
                    </a:lnTo>
                    <a:lnTo>
                      <a:pt x="2" y="16"/>
                    </a:lnTo>
                    <a:lnTo>
                      <a:pt x="0" y="7"/>
                    </a:lnTo>
                    <a:lnTo>
                      <a:pt x="5" y="2"/>
                    </a:lnTo>
                    <a:lnTo>
                      <a:pt x="7" y="2"/>
                    </a:lnTo>
                    <a:lnTo>
                      <a:pt x="9" y="0"/>
                    </a:lnTo>
                    <a:lnTo>
                      <a:pt x="16" y="0"/>
                    </a:lnTo>
                    <a:lnTo>
                      <a:pt x="20" y="30"/>
                    </a:lnTo>
                    <a:lnTo>
                      <a:pt x="18" y="30"/>
                    </a:lnTo>
                    <a:lnTo>
                      <a:pt x="13" y="30"/>
                    </a:lnTo>
                    <a:lnTo>
                      <a:pt x="7" y="30"/>
                    </a:lnTo>
                    <a:lnTo>
                      <a:pt x="2"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2" name="Freeform 1035"/>
              <p:cNvSpPr>
                <a:spLocks/>
              </p:cNvSpPr>
              <p:nvPr/>
            </p:nvSpPr>
            <p:spPr bwMode="auto">
              <a:xfrm>
                <a:off x="-3589710" y="3813324"/>
                <a:ext cx="28575" cy="50800"/>
              </a:xfrm>
              <a:custGeom>
                <a:avLst/>
                <a:gdLst>
                  <a:gd name="T0" fmla="*/ 0 w 18"/>
                  <a:gd name="T1" fmla="*/ 2 h 32"/>
                  <a:gd name="T2" fmla="*/ 0 w 18"/>
                  <a:gd name="T3" fmla="*/ 32 h 32"/>
                  <a:gd name="T4" fmla="*/ 18 w 18"/>
                  <a:gd name="T5" fmla="*/ 32 h 32"/>
                  <a:gd name="T6" fmla="*/ 13 w 18"/>
                  <a:gd name="T7" fmla="*/ 0 h 32"/>
                  <a:gd name="T8" fmla="*/ 0 w 18"/>
                  <a:gd name="T9" fmla="*/ 2 h 32"/>
                </a:gdLst>
                <a:ahLst/>
                <a:cxnLst>
                  <a:cxn ang="0">
                    <a:pos x="T0" y="T1"/>
                  </a:cxn>
                  <a:cxn ang="0">
                    <a:pos x="T2" y="T3"/>
                  </a:cxn>
                  <a:cxn ang="0">
                    <a:pos x="T4" y="T5"/>
                  </a:cxn>
                  <a:cxn ang="0">
                    <a:pos x="T6" y="T7"/>
                  </a:cxn>
                  <a:cxn ang="0">
                    <a:pos x="T8" y="T9"/>
                  </a:cxn>
                </a:cxnLst>
                <a:rect l="0" t="0" r="r" b="b"/>
                <a:pathLst>
                  <a:path w="18" h="32">
                    <a:moveTo>
                      <a:pt x="0" y="2"/>
                    </a:moveTo>
                    <a:lnTo>
                      <a:pt x="0" y="32"/>
                    </a:lnTo>
                    <a:lnTo>
                      <a:pt x="18" y="32"/>
                    </a:lnTo>
                    <a:lnTo>
                      <a:pt x="13"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3" name="Freeform 1036"/>
              <p:cNvSpPr>
                <a:spLocks/>
              </p:cNvSpPr>
              <p:nvPr/>
            </p:nvSpPr>
            <p:spPr bwMode="auto">
              <a:xfrm>
                <a:off x="-3557960" y="3721249"/>
                <a:ext cx="120650" cy="134938"/>
              </a:xfrm>
              <a:custGeom>
                <a:avLst/>
                <a:gdLst>
                  <a:gd name="T0" fmla="*/ 0 w 76"/>
                  <a:gd name="T1" fmla="*/ 72 h 85"/>
                  <a:gd name="T2" fmla="*/ 2 w 76"/>
                  <a:gd name="T3" fmla="*/ 85 h 85"/>
                  <a:gd name="T4" fmla="*/ 76 w 76"/>
                  <a:gd name="T5" fmla="*/ 72 h 85"/>
                  <a:gd name="T6" fmla="*/ 38 w 76"/>
                  <a:gd name="T7" fmla="*/ 65 h 85"/>
                  <a:gd name="T8" fmla="*/ 29 w 76"/>
                  <a:gd name="T9" fmla="*/ 58 h 85"/>
                  <a:gd name="T10" fmla="*/ 20 w 76"/>
                  <a:gd name="T11" fmla="*/ 0 h 85"/>
                  <a:gd name="T12" fmla="*/ 11 w 76"/>
                  <a:gd name="T13" fmla="*/ 0 h 85"/>
                  <a:gd name="T14" fmla="*/ 13 w 76"/>
                  <a:gd name="T15" fmla="*/ 3 h 85"/>
                  <a:gd name="T16" fmla="*/ 15 w 76"/>
                  <a:gd name="T17" fmla="*/ 14 h 85"/>
                  <a:gd name="T18" fmla="*/ 15 w 76"/>
                  <a:gd name="T19" fmla="*/ 35 h 85"/>
                  <a:gd name="T20" fmla="*/ 22 w 76"/>
                  <a:gd name="T21" fmla="*/ 55 h 85"/>
                  <a:gd name="T22" fmla="*/ 22 w 76"/>
                  <a:gd name="T23" fmla="*/ 60 h 85"/>
                  <a:gd name="T24" fmla="*/ 15 w 76"/>
                  <a:gd name="T25" fmla="*/ 65 h 85"/>
                  <a:gd name="T26" fmla="*/ 0 w 76"/>
                  <a:gd name="T27" fmla="*/ 60 h 85"/>
                  <a:gd name="T28" fmla="*/ 0 w 76"/>
                  <a:gd name="T29" fmla="*/ 7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85">
                    <a:moveTo>
                      <a:pt x="0" y="72"/>
                    </a:moveTo>
                    <a:lnTo>
                      <a:pt x="2" y="85"/>
                    </a:lnTo>
                    <a:lnTo>
                      <a:pt x="76" y="72"/>
                    </a:lnTo>
                    <a:lnTo>
                      <a:pt x="38" y="65"/>
                    </a:lnTo>
                    <a:lnTo>
                      <a:pt x="29" y="58"/>
                    </a:lnTo>
                    <a:lnTo>
                      <a:pt x="20" y="0"/>
                    </a:lnTo>
                    <a:lnTo>
                      <a:pt x="11" y="0"/>
                    </a:lnTo>
                    <a:lnTo>
                      <a:pt x="13" y="3"/>
                    </a:lnTo>
                    <a:lnTo>
                      <a:pt x="15" y="14"/>
                    </a:lnTo>
                    <a:lnTo>
                      <a:pt x="15" y="35"/>
                    </a:lnTo>
                    <a:lnTo>
                      <a:pt x="22" y="55"/>
                    </a:lnTo>
                    <a:lnTo>
                      <a:pt x="22" y="60"/>
                    </a:lnTo>
                    <a:lnTo>
                      <a:pt x="15" y="65"/>
                    </a:lnTo>
                    <a:lnTo>
                      <a:pt x="0" y="60"/>
                    </a:lnTo>
                    <a:lnTo>
                      <a:pt x="0"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4" name="Freeform 1037"/>
              <p:cNvSpPr>
                <a:spLocks/>
              </p:cNvSpPr>
              <p:nvPr/>
            </p:nvSpPr>
            <p:spPr bwMode="auto">
              <a:xfrm>
                <a:off x="-3877047" y="3948262"/>
                <a:ext cx="14287" cy="28575"/>
              </a:xfrm>
              <a:custGeom>
                <a:avLst/>
                <a:gdLst>
                  <a:gd name="T0" fmla="*/ 9 w 9"/>
                  <a:gd name="T1" fmla="*/ 18 h 18"/>
                  <a:gd name="T2" fmla="*/ 9 w 9"/>
                  <a:gd name="T3" fmla="*/ 4 h 18"/>
                  <a:gd name="T4" fmla="*/ 0 w 9"/>
                  <a:gd name="T5" fmla="*/ 0 h 18"/>
                  <a:gd name="T6" fmla="*/ 2 w 9"/>
                  <a:gd name="T7" fmla="*/ 14 h 18"/>
                  <a:gd name="T8" fmla="*/ 9 w 9"/>
                  <a:gd name="T9" fmla="*/ 18 h 18"/>
                </a:gdLst>
                <a:ahLst/>
                <a:cxnLst>
                  <a:cxn ang="0">
                    <a:pos x="T0" y="T1"/>
                  </a:cxn>
                  <a:cxn ang="0">
                    <a:pos x="T2" y="T3"/>
                  </a:cxn>
                  <a:cxn ang="0">
                    <a:pos x="T4" y="T5"/>
                  </a:cxn>
                  <a:cxn ang="0">
                    <a:pos x="T6" y="T7"/>
                  </a:cxn>
                  <a:cxn ang="0">
                    <a:pos x="T8" y="T9"/>
                  </a:cxn>
                </a:cxnLst>
                <a:rect l="0" t="0" r="r" b="b"/>
                <a:pathLst>
                  <a:path w="9" h="18">
                    <a:moveTo>
                      <a:pt x="9" y="18"/>
                    </a:moveTo>
                    <a:lnTo>
                      <a:pt x="9" y="4"/>
                    </a:lnTo>
                    <a:lnTo>
                      <a:pt x="0" y="0"/>
                    </a:lnTo>
                    <a:lnTo>
                      <a:pt x="2" y="14"/>
                    </a:lnTo>
                    <a:lnTo>
                      <a:pt x="9" y="1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5" name="Freeform 1038"/>
              <p:cNvSpPr>
                <a:spLocks/>
              </p:cNvSpPr>
              <p:nvPr/>
            </p:nvSpPr>
            <p:spPr bwMode="auto">
              <a:xfrm>
                <a:off x="-3845297" y="3954612"/>
                <a:ext cx="11112" cy="41275"/>
              </a:xfrm>
              <a:custGeom>
                <a:avLst/>
                <a:gdLst>
                  <a:gd name="T0" fmla="*/ 7 w 7"/>
                  <a:gd name="T1" fmla="*/ 26 h 26"/>
                  <a:gd name="T2" fmla="*/ 5 w 7"/>
                  <a:gd name="T3" fmla="*/ 3 h 26"/>
                  <a:gd name="T4" fmla="*/ 0 w 7"/>
                  <a:gd name="T5" fmla="*/ 0 h 26"/>
                  <a:gd name="T6" fmla="*/ 2 w 7"/>
                  <a:gd name="T7" fmla="*/ 21 h 26"/>
                  <a:gd name="T8" fmla="*/ 7 w 7"/>
                  <a:gd name="T9" fmla="*/ 26 h 26"/>
                </a:gdLst>
                <a:ahLst/>
                <a:cxnLst>
                  <a:cxn ang="0">
                    <a:pos x="T0" y="T1"/>
                  </a:cxn>
                  <a:cxn ang="0">
                    <a:pos x="T2" y="T3"/>
                  </a:cxn>
                  <a:cxn ang="0">
                    <a:pos x="T4" y="T5"/>
                  </a:cxn>
                  <a:cxn ang="0">
                    <a:pos x="T6" y="T7"/>
                  </a:cxn>
                  <a:cxn ang="0">
                    <a:pos x="T8" y="T9"/>
                  </a:cxn>
                </a:cxnLst>
                <a:rect l="0" t="0" r="r" b="b"/>
                <a:pathLst>
                  <a:path w="7" h="26">
                    <a:moveTo>
                      <a:pt x="7" y="26"/>
                    </a:moveTo>
                    <a:lnTo>
                      <a:pt x="5" y="3"/>
                    </a:lnTo>
                    <a:lnTo>
                      <a:pt x="0" y="0"/>
                    </a:lnTo>
                    <a:lnTo>
                      <a:pt x="2" y="21"/>
                    </a:lnTo>
                    <a:lnTo>
                      <a:pt x="7" y="2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6" name="Freeform 1039"/>
              <p:cNvSpPr>
                <a:spLocks/>
              </p:cNvSpPr>
              <p:nvPr/>
            </p:nvSpPr>
            <p:spPr bwMode="auto">
              <a:xfrm>
                <a:off x="-3813547" y="3973662"/>
                <a:ext cx="14287" cy="31750"/>
              </a:xfrm>
              <a:custGeom>
                <a:avLst/>
                <a:gdLst>
                  <a:gd name="T0" fmla="*/ 9 w 9"/>
                  <a:gd name="T1" fmla="*/ 20 h 20"/>
                  <a:gd name="T2" fmla="*/ 7 w 9"/>
                  <a:gd name="T3" fmla="*/ 0 h 20"/>
                  <a:gd name="T4" fmla="*/ 0 w 9"/>
                  <a:gd name="T5" fmla="*/ 0 h 20"/>
                  <a:gd name="T6" fmla="*/ 5 w 9"/>
                  <a:gd name="T7" fmla="*/ 16 h 20"/>
                  <a:gd name="T8" fmla="*/ 9 w 9"/>
                  <a:gd name="T9" fmla="*/ 20 h 20"/>
                </a:gdLst>
                <a:ahLst/>
                <a:cxnLst>
                  <a:cxn ang="0">
                    <a:pos x="T0" y="T1"/>
                  </a:cxn>
                  <a:cxn ang="0">
                    <a:pos x="T2" y="T3"/>
                  </a:cxn>
                  <a:cxn ang="0">
                    <a:pos x="T4" y="T5"/>
                  </a:cxn>
                  <a:cxn ang="0">
                    <a:pos x="T6" y="T7"/>
                  </a:cxn>
                  <a:cxn ang="0">
                    <a:pos x="T8" y="T9"/>
                  </a:cxn>
                </a:cxnLst>
                <a:rect l="0" t="0" r="r" b="b"/>
                <a:pathLst>
                  <a:path w="9" h="20">
                    <a:moveTo>
                      <a:pt x="9" y="20"/>
                    </a:moveTo>
                    <a:lnTo>
                      <a:pt x="7" y="0"/>
                    </a:lnTo>
                    <a:lnTo>
                      <a:pt x="0" y="0"/>
                    </a:lnTo>
                    <a:lnTo>
                      <a:pt x="5" y="16"/>
                    </a:lnTo>
                    <a:lnTo>
                      <a:pt x="9" y="2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7" name="Freeform 1040"/>
              <p:cNvSpPr>
                <a:spLocks/>
              </p:cNvSpPr>
              <p:nvPr/>
            </p:nvSpPr>
            <p:spPr bwMode="auto">
              <a:xfrm>
                <a:off x="-3788147" y="3973662"/>
                <a:ext cx="9525" cy="42863"/>
              </a:xfrm>
              <a:custGeom>
                <a:avLst/>
                <a:gdLst>
                  <a:gd name="T0" fmla="*/ 6 w 6"/>
                  <a:gd name="T1" fmla="*/ 27 h 27"/>
                  <a:gd name="T2" fmla="*/ 6 w 6"/>
                  <a:gd name="T3" fmla="*/ 4 h 27"/>
                  <a:gd name="T4" fmla="*/ 0 w 6"/>
                  <a:gd name="T5" fmla="*/ 0 h 27"/>
                  <a:gd name="T6" fmla="*/ 2 w 6"/>
                  <a:gd name="T7" fmla="*/ 25 h 27"/>
                  <a:gd name="T8" fmla="*/ 6 w 6"/>
                  <a:gd name="T9" fmla="*/ 27 h 27"/>
                </a:gdLst>
                <a:ahLst/>
                <a:cxnLst>
                  <a:cxn ang="0">
                    <a:pos x="T0" y="T1"/>
                  </a:cxn>
                  <a:cxn ang="0">
                    <a:pos x="T2" y="T3"/>
                  </a:cxn>
                  <a:cxn ang="0">
                    <a:pos x="T4" y="T5"/>
                  </a:cxn>
                  <a:cxn ang="0">
                    <a:pos x="T6" y="T7"/>
                  </a:cxn>
                  <a:cxn ang="0">
                    <a:pos x="T8" y="T9"/>
                  </a:cxn>
                </a:cxnLst>
                <a:rect l="0" t="0" r="r" b="b"/>
                <a:pathLst>
                  <a:path w="6" h="27">
                    <a:moveTo>
                      <a:pt x="6" y="27"/>
                    </a:moveTo>
                    <a:lnTo>
                      <a:pt x="6" y="4"/>
                    </a:lnTo>
                    <a:lnTo>
                      <a:pt x="0" y="0"/>
                    </a:lnTo>
                    <a:lnTo>
                      <a:pt x="2" y="25"/>
                    </a:lnTo>
                    <a:lnTo>
                      <a:pt x="6" y="2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8" name="Freeform 1041"/>
              <p:cNvSpPr>
                <a:spLocks/>
              </p:cNvSpPr>
              <p:nvPr/>
            </p:nvSpPr>
            <p:spPr bwMode="auto">
              <a:xfrm>
                <a:off x="-3859585" y="3881587"/>
                <a:ext cx="141287" cy="80963"/>
              </a:xfrm>
              <a:custGeom>
                <a:avLst/>
                <a:gdLst>
                  <a:gd name="T0" fmla="*/ 2 w 89"/>
                  <a:gd name="T1" fmla="*/ 23 h 51"/>
                  <a:gd name="T2" fmla="*/ 69 w 89"/>
                  <a:gd name="T3" fmla="*/ 51 h 51"/>
                  <a:gd name="T4" fmla="*/ 89 w 89"/>
                  <a:gd name="T5" fmla="*/ 33 h 51"/>
                  <a:gd name="T6" fmla="*/ 87 w 89"/>
                  <a:gd name="T7" fmla="*/ 14 h 51"/>
                  <a:gd name="T8" fmla="*/ 29 w 89"/>
                  <a:gd name="T9" fmla="*/ 0 h 51"/>
                  <a:gd name="T10" fmla="*/ 29 w 89"/>
                  <a:gd name="T11" fmla="*/ 12 h 51"/>
                  <a:gd name="T12" fmla="*/ 72 w 89"/>
                  <a:gd name="T13" fmla="*/ 19 h 51"/>
                  <a:gd name="T14" fmla="*/ 74 w 89"/>
                  <a:gd name="T15" fmla="*/ 35 h 51"/>
                  <a:gd name="T16" fmla="*/ 69 w 89"/>
                  <a:gd name="T17" fmla="*/ 42 h 51"/>
                  <a:gd name="T18" fmla="*/ 0 w 89"/>
                  <a:gd name="T19" fmla="*/ 16 h 51"/>
                  <a:gd name="T20" fmla="*/ 2 w 89"/>
                  <a:gd name="T21" fmla="*/ 2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51">
                    <a:moveTo>
                      <a:pt x="2" y="23"/>
                    </a:moveTo>
                    <a:lnTo>
                      <a:pt x="69" y="51"/>
                    </a:lnTo>
                    <a:lnTo>
                      <a:pt x="89" y="33"/>
                    </a:lnTo>
                    <a:lnTo>
                      <a:pt x="87" y="14"/>
                    </a:lnTo>
                    <a:lnTo>
                      <a:pt x="29" y="0"/>
                    </a:lnTo>
                    <a:lnTo>
                      <a:pt x="29" y="12"/>
                    </a:lnTo>
                    <a:lnTo>
                      <a:pt x="72" y="19"/>
                    </a:lnTo>
                    <a:lnTo>
                      <a:pt x="74" y="35"/>
                    </a:lnTo>
                    <a:lnTo>
                      <a:pt x="69" y="42"/>
                    </a:lnTo>
                    <a:lnTo>
                      <a:pt x="0" y="16"/>
                    </a:lnTo>
                    <a:lnTo>
                      <a:pt x="2" y="2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59" name="Freeform 1042"/>
              <p:cNvSpPr>
                <a:spLocks/>
              </p:cNvSpPr>
              <p:nvPr/>
            </p:nvSpPr>
            <p:spPr bwMode="auto">
              <a:xfrm>
                <a:off x="-3724647" y="3845074"/>
                <a:ext cx="379412" cy="274638"/>
              </a:xfrm>
              <a:custGeom>
                <a:avLst/>
                <a:gdLst>
                  <a:gd name="T0" fmla="*/ 212 w 239"/>
                  <a:gd name="T1" fmla="*/ 12 h 173"/>
                  <a:gd name="T2" fmla="*/ 203 w 239"/>
                  <a:gd name="T3" fmla="*/ 0 h 173"/>
                  <a:gd name="T4" fmla="*/ 109 w 239"/>
                  <a:gd name="T5" fmla="*/ 19 h 173"/>
                  <a:gd name="T6" fmla="*/ 80 w 239"/>
                  <a:gd name="T7" fmla="*/ 23 h 173"/>
                  <a:gd name="T8" fmla="*/ 25 w 239"/>
                  <a:gd name="T9" fmla="*/ 39 h 173"/>
                  <a:gd name="T10" fmla="*/ 22 w 239"/>
                  <a:gd name="T11" fmla="*/ 72 h 173"/>
                  <a:gd name="T12" fmla="*/ 0 w 239"/>
                  <a:gd name="T13" fmla="*/ 83 h 173"/>
                  <a:gd name="T14" fmla="*/ 11 w 239"/>
                  <a:gd name="T15" fmla="*/ 173 h 173"/>
                  <a:gd name="T16" fmla="*/ 71 w 239"/>
                  <a:gd name="T17" fmla="*/ 148 h 173"/>
                  <a:gd name="T18" fmla="*/ 73 w 239"/>
                  <a:gd name="T19" fmla="*/ 141 h 173"/>
                  <a:gd name="T20" fmla="*/ 73 w 239"/>
                  <a:gd name="T21" fmla="*/ 138 h 173"/>
                  <a:gd name="T22" fmla="*/ 80 w 239"/>
                  <a:gd name="T23" fmla="*/ 134 h 173"/>
                  <a:gd name="T24" fmla="*/ 85 w 239"/>
                  <a:gd name="T25" fmla="*/ 134 h 173"/>
                  <a:gd name="T26" fmla="*/ 87 w 239"/>
                  <a:gd name="T27" fmla="*/ 134 h 173"/>
                  <a:gd name="T28" fmla="*/ 103 w 239"/>
                  <a:gd name="T29" fmla="*/ 131 h 173"/>
                  <a:gd name="T30" fmla="*/ 105 w 239"/>
                  <a:gd name="T31" fmla="*/ 131 h 173"/>
                  <a:gd name="T32" fmla="*/ 109 w 239"/>
                  <a:gd name="T33" fmla="*/ 129 h 173"/>
                  <a:gd name="T34" fmla="*/ 116 w 239"/>
                  <a:gd name="T35" fmla="*/ 129 h 173"/>
                  <a:gd name="T36" fmla="*/ 118 w 239"/>
                  <a:gd name="T37" fmla="*/ 129 h 173"/>
                  <a:gd name="T38" fmla="*/ 118 w 239"/>
                  <a:gd name="T39" fmla="*/ 127 h 173"/>
                  <a:gd name="T40" fmla="*/ 125 w 239"/>
                  <a:gd name="T41" fmla="*/ 118 h 173"/>
                  <a:gd name="T42" fmla="*/ 129 w 239"/>
                  <a:gd name="T43" fmla="*/ 111 h 173"/>
                  <a:gd name="T44" fmla="*/ 138 w 239"/>
                  <a:gd name="T45" fmla="*/ 99 h 173"/>
                  <a:gd name="T46" fmla="*/ 145 w 239"/>
                  <a:gd name="T47" fmla="*/ 95 h 173"/>
                  <a:gd name="T48" fmla="*/ 154 w 239"/>
                  <a:gd name="T49" fmla="*/ 85 h 173"/>
                  <a:gd name="T50" fmla="*/ 160 w 239"/>
                  <a:gd name="T51" fmla="*/ 83 h 173"/>
                  <a:gd name="T52" fmla="*/ 167 w 239"/>
                  <a:gd name="T53" fmla="*/ 81 h 173"/>
                  <a:gd name="T54" fmla="*/ 176 w 239"/>
                  <a:gd name="T55" fmla="*/ 79 h 173"/>
                  <a:gd name="T56" fmla="*/ 185 w 239"/>
                  <a:gd name="T57" fmla="*/ 79 h 173"/>
                  <a:gd name="T58" fmla="*/ 190 w 239"/>
                  <a:gd name="T59" fmla="*/ 79 h 173"/>
                  <a:gd name="T60" fmla="*/ 198 w 239"/>
                  <a:gd name="T61" fmla="*/ 79 h 173"/>
                  <a:gd name="T62" fmla="*/ 207 w 239"/>
                  <a:gd name="T63" fmla="*/ 79 h 173"/>
                  <a:gd name="T64" fmla="*/ 210 w 239"/>
                  <a:gd name="T65" fmla="*/ 79 h 173"/>
                  <a:gd name="T66" fmla="*/ 214 w 239"/>
                  <a:gd name="T67" fmla="*/ 81 h 173"/>
                  <a:gd name="T68" fmla="*/ 221 w 239"/>
                  <a:gd name="T69" fmla="*/ 81 h 173"/>
                  <a:gd name="T70" fmla="*/ 225 w 239"/>
                  <a:gd name="T71" fmla="*/ 83 h 173"/>
                  <a:gd name="T72" fmla="*/ 232 w 239"/>
                  <a:gd name="T73" fmla="*/ 85 h 173"/>
                  <a:gd name="T74" fmla="*/ 236 w 239"/>
                  <a:gd name="T75" fmla="*/ 85 h 173"/>
                  <a:gd name="T76" fmla="*/ 239 w 239"/>
                  <a:gd name="T77" fmla="*/ 85 h 173"/>
                  <a:gd name="T78" fmla="*/ 239 w 239"/>
                  <a:gd name="T79" fmla="*/ 90 h 173"/>
                  <a:gd name="T80" fmla="*/ 227 w 239"/>
                  <a:gd name="T81" fmla="*/ 21 h 173"/>
                  <a:gd name="T82" fmla="*/ 210 w 239"/>
                  <a:gd name="T83" fmla="*/ 16 h 173"/>
                  <a:gd name="T84" fmla="*/ 212 w 239"/>
                  <a:gd name="T85" fmla="*/ 1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9" h="173">
                    <a:moveTo>
                      <a:pt x="212" y="12"/>
                    </a:moveTo>
                    <a:lnTo>
                      <a:pt x="203" y="0"/>
                    </a:lnTo>
                    <a:lnTo>
                      <a:pt x="109" y="19"/>
                    </a:lnTo>
                    <a:lnTo>
                      <a:pt x="80" y="23"/>
                    </a:lnTo>
                    <a:lnTo>
                      <a:pt x="25" y="39"/>
                    </a:lnTo>
                    <a:lnTo>
                      <a:pt x="22" y="72"/>
                    </a:lnTo>
                    <a:lnTo>
                      <a:pt x="0" y="83"/>
                    </a:lnTo>
                    <a:lnTo>
                      <a:pt x="11" y="173"/>
                    </a:lnTo>
                    <a:lnTo>
                      <a:pt x="71" y="148"/>
                    </a:lnTo>
                    <a:lnTo>
                      <a:pt x="73" y="141"/>
                    </a:lnTo>
                    <a:lnTo>
                      <a:pt x="73" y="138"/>
                    </a:lnTo>
                    <a:lnTo>
                      <a:pt x="80" y="134"/>
                    </a:lnTo>
                    <a:lnTo>
                      <a:pt x="85" y="134"/>
                    </a:lnTo>
                    <a:lnTo>
                      <a:pt x="87" y="134"/>
                    </a:lnTo>
                    <a:lnTo>
                      <a:pt x="103" y="131"/>
                    </a:lnTo>
                    <a:lnTo>
                      <a:pt x="105" y="131"/>
                    </a:lnTo>
                    <a:lnTo>
                      <a:pt x="109" y="129"/>
                    </a:lnTo>
                    <a:lnTo>
                      <a:pt x="116" y="129"/>
                    </a:lnTo>
                    <a:lnTo>
                      <a:pt x="118" y="129"/>
                    </a:lnTo>
                    <a:lnTo>
                      <a:pt x="118" y="127"/>
                    </a:lnTo>
                    <a:lnTo>
                      <a:pt x="125" y="118"/>
                    </a:lnTo>
                    <a:lnTo>
                      <a:pt x="129" y="111"/>
                    </a:lnTo>
                    <a:lnTo>
                      <a:pt x="138" y="99"/>
                    </a:lnTo>
                    <a:lnTo>
                      <a:pt x="145" y="95"/>
                    </a:lnTo>
                    <a:lnTo>
                      <a:pt x="154" y="85"/>
                    </a:lnTo>
                    <a:lnTo>
                      <a:pt x="160" y="83"/>
                    </a:lnTo>
                    <a:lnTo>
                      <a:pt x="167" y="81"/>
                    </a:lnTo>
                    <a:lnTo>
                      <a:pt x="176" y="79"/>
                    </a:lnTo>
                    <a:lnTo>
                      <a:pt x="185" y="79"/>
                    </a:lnTo>
                    <a:lnTo>
                      <a:pt x="190" y="79"/>
                    </a:lnTo>
                    <a:lnTo>
                      <a:pt x="198" y="79"/>
                    </a:lnTo>
                    <a:lnTo>
                      <a:pt x="207" y="79"/>
                    </a:lnTo>
                    <a:lnTo>
                      <a:pt x="210" y="79"/>
                    </a:lnTo>
                    <a:lnTo>
                      <a:pt x="214" y="81"/>
                    </a:lnTo>
                    <a:lnTo>
                      <a:pt x="221" y="81"/>
                    </a:lnTo>
                    <a:lnTo>
                      <a:pt x="225" y="83"/>
                    </a:lnTo>
                    <a:lnTo>
                      <a:pt x="232" y="85"/>
                    </a:lnTo>
                    <a:lnTo>
                      <a:pt x="236" y="85"/>
                    </a:lnTo>
                    <a:lnTo>
                      <a:pt x="239" y="85"/>
                    </a:lnTo>
                    <a:lnTo>
                      <a:pt x="239" y="90"/>
                    </a:lnTo>
                    <a:lnTo>
                      <a:pt x="227" y="21"/>
                    </a:lnTo>
                    <a:lnTo>
                      <a:pt x="210" y="16"/>
                    </a:lnTo>
                    <a:lnTo>
                      <a:pt x="212"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0" name="Freeform 1043"/>
              <p:cNvSpPr>
                <a:spLocks/>
              </p:cNvSpPr>
              <p:nvPr/>
            </p:nvSpPr>
            <p:spPr bwMode="auto">
              <a:xfrm>
                <a:off x="-3653210" y="3867299"/>
                <a:ext cx="236537" cy="77788"/>
              </a:xfrm>
              <a:custGeom>
                <a:avLst/>
                <a:gdLst>
                  <a:gd name="T0" fmla="*/ 0 w 149"/>
                  <a:gd name="T1" fmla="*/ 32 h 49"/>
                  <a:gd name="T2" fmla="*/ 0 w 149"/>
                  <a:gd name="T3" fmla="*/ 49 h 49"/>
                  <a:gd name="T4" fmla="*/ 149 w 149"/>
                  <a:gd name="T5" fmla="*/ 14 h 49"/>
                  <a:gd name="T6" fmla="*/ 147 w 149"/>
                  <a:gd name="T7" fmla="*/ 0 h 49"/>
                  <a:gd name="T8" fmla="*/ 0 w 149"/>
                  <a:gd name="T9" fmla="*/ 32 h 49"/>
                </a:gdLst>
                <a:ahLst/>
                <a:cxnLst>
                  <a:cxn ang="0">
                    <a:pos x="T0" y="T1"/>
                  </a:cxn>
                  <a:cxn ang="0">
                    <a:pos x="T2" y="T3"/>
                  </a:cxn>
                  <a:cxn ang="0">
                    <a:pos x="T4" y="T5"/>
                  </a:cxn>
                  <a:cxn ang="0">
                    <a:pos x="T6" y="T7"/>
                  </a:cxn>
                  <a:cxn ang="0">
                    <a:pos x="T8" y="T9"/>
                  </a:cxn>
                </a:cxnLst>
                <a:rect l="0" t="0" r="r" b="b"/>
                <a:pathLst>
                  <a:path w="149" h="49">
                    <a:moveTo>
                      <a:pt x="0" y="32"/>
                    </a:moveTo>
                    <a:lnTo>
                      <a:pt x="0" y="49"/>
                    </a:lnTo>
                    <a:lnTo>
                      <a:pt x="149" y="14"/>
                    </a:lnTo>
                    <a:lnTo>
                      <a:pt x="147"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1" name="Freeform 1044"/>
              <p:cNvSpPr>
                <a:spLocks/>
              </p:cNvSpPr>
              <p:nvPr/>
            </p:nvSpPr>
            <p:spPr bwMode="auto">
              <a:xfrm>
                <a:off x="-3650035" y="4013349"/>
                <a:ext cx="6350" cy="19050"/>
              </a:xfrm>
              <a:custGeom>
                <a:avLst/>
                <a:gdLst>
                  <a:gd name="T0" fmla="*/ 2 w 4"/>
                  <a:gd name="T1" fmla="*/ 12 h 12"/>
                  <a:gd name="T2" fmla="*/ 4 w 4"/>
                  <a:gd name="T3" fmla="*/ 12 h 12"/>
                  <a:gd name="T4" fmla="*/ 4 w 4"/>
                  <a:gd name="T5" fmla="*/ 9 h 12"/>
                  <a:gd name="T6" fmla="*/ 4 w 4"/>
                  <a:gd name="T7" fmla="*/ 5 h 12"/>
                  <a:gd name="T8" fmla="*/ 4 w 4"/>
                  <a:gd name="T9" fmla="*/ 0 h 12"/>
                  <a:gd name="T10" fmla="*/ 2 w 4"/>
                  <a:gd name="T11" fmla="*/ 0 h 12"/>
                  <a:gd name="T12" fmla="*/ 0 w 4"/>
                  <a:gd name="T13" fmla="*/ 5 h 12"/>
                  <a:gd name="T14" fmla="*/ 0 w 4"/>
                  <a:gd name="T15" fmla="*/ 9 h 12"/>
                  <a:gd name="T16" fmla="*/ 2 w 4"/>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12"/>
                    </a:moveTo>
                    <a:lnTo>
                      <a:pt x="4" y="12"/>
                    </a:lnTo>
                    <a:lnTo>
                      <a:pt x="4" y="9"/>
                    </a:lnTo>
                    <a:lnTo>
                      <a:pt x="4" y="5"/>
                    </a:lnTo>
                    <a:lnTo>
                      <a:pt x="4" y="0"/>
                    </a:lnTo>
                    <a:lnTo>
                      <a:pt x="2" y="0"/>
                    </a:lnTo>
                    <a:lnTo>
                      <a:pt x="0" y="5"/>
                    </a:lnTo>
                    <a:lnTo>
                      <a:pt x="0" y="9"/>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2" name="Freeform 1045"/>
              <p:cNvSpPr>
                <a:spLocks/>
              </p:cNvSpPr>
              <p:nvPr/>
            </p:nvSpPr>
            <p:spPr bwMode="auto">
              <a:xfrm>
                <a:off x="-3689722" y="4027637"/>
                <a:ext cx="7937" cy="11113"/>
              </a:xfrm>
              <a:custGeom>
                <a:avLst/>
                <a:gdLst>
                  <a:gd name="T0" fmla="*/ 3 w 5"/>
                  <a:gd name="T1" fmla="*/ 7 h 7"/>
                  <a:gd name="T2" fmla="*/ 5 w 5"/>
                  <a:gd name="T3" fmla="*/ 7 h 7"/>
                  <a:gd name="T4" fmla="*/ 3 w 5"/>
                  <a:gd name="T5" fmla="*/ 5 h 7"/>
                  <a:gd name="T6" fmla="*/ 3 w 5"/>
                  <a:gd name="T7" fmla="*/ 3 h 7"/>
                  <a:gd name="T8" fmla="*/ 3 w 5"/>
                  <a:gd name="T9" fmla="*/ 0 h 7"/>
                  <a:gd name="T10" fmla="*/ 0 w 5"/>
                  <a:gd name="T11" fmla="*/ 0 h 7"/>
                  <a:gd name="T12" fmla="*/ 0 w 5"/>
                  <a:gd name="T13" fmla="*/ 3 h 7"/>
                  <a:gd name="T14" fmla="*/ 0 w 5"/>
                  <a:gd name="T15" fmla="*/ 5 h 7"/>
                  <a:gd name="T16" fmla="*/ 0 w 5"/>
                  <a:gd name="T17" fmla="*/ 7 h 7"/>
                  <a:gd name="T18" fmla="*/ 3 w 5"/>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7">
                    <a:moveTo>
                      <a:pt x="3" y="7"/>
                    </a:moveTo>
                    <a:lnTo>
                      <a:pt x="5" y="7"/>
                    </a:lnTo>
                    <a:lnTo>
                      <a:pt x="3" y="5"/>
                    </a:lnTo>
                    <a:lnTo>
                      <a:pt x="3" y="3"/>
                    </a:lnTo>
                    <a:lnTo>
                      <a:pt x="3" y="0"/>
                    </a:lnTo>
                    <a:lnTo>
                      <a:pt x="0" y="0"/>
                    </a:lnTo>
                    <a:lnTo>
                      <a:pt x="0" y="3"/>
                    </a:lnTo>
                    <a:lnTo>
                      <a:pt x="0" y="5"/>
                    </a:lnTo>
                    <a:lnTo>
                      <a:pt x="0" y="7"/>
                    </a:lnTo>
                    <a:lnTo>
                      <a:pt x="3"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3" name="Freeform 1046"/>
              <p:cNvSpPr>
                <a:spLocks/>
              </p:cNvSpPr>
              <p:nvPr/>
            </p:nvSpPr>
            <p:spPr bwMode="auto">
              <a:xfrm>
                <a:off x="-3710360" y="4032399"/>
                <a:ext cx="14287" cy="6350"/>
              </a:xfrm>
              <a:custGeom>
                <a:avLst/>
                <a:gdLst>
                  <a:gd name="T0" fmla="*/ 2 w 9"/>
                  <a:gd name="T1" fmla="*/ 4 h 4"/>
                  <a:gd name="T2" fmla="*/ 9 w 9"/>
                  <a:gd name="T3" fmla="*/ 4 h 4"/>
                  <a:gd name="T4" fmla="*/ 9 w 9"/>
                  <a:gd name="T5" fmla="*/ 0 h 4"/>
                  <a:gd name="T6" fmla="*/ 0 w 9"/>
                  <a:gd name="T7" fmla="*/ 0 h 4"/>
                  <a:gd name="T8" fmla="*/ 2 w 9"/>
                  <a:gd name="T9" fmla="*/ 0 h 4"/>
                  <a:gd name="T10" fmla="*/ 2 w 9"/>
                  <a:gd name="T11" fmla="*/ 4 h 4"/>
                </a:gdLst>
                <a:ahLst/>
                <a:cxnLst>
                  <a:cxn ang="0">
                    <a:pos x="T0" y="T1"/>
                  </a:cxn>
                  <a:cxn ang="0">
                    <a:pos x="T2" y="T3"/>
                  </a:cxn>
                  <a:cxn ang="0">
                    <a:pos x="T4" y="T5"/>
                  </a:cxn>
                  <a:cxn ang="0">
                    <a:pos x="T6" y="T7"/>
                  </a:cxn>
                  <a:cxn ang="0">
                    <a:pos x="T8" y="T9"/>
                  </a:cxn>
                  <a:cxn ang="0">
                    <a:pos x="T10" y="T11"/>
                  </a:cxn>
                </a:cxnLst>
                <a:rect l="0" t="0" r="r" b="b"/>
                <a:pathLst>
                  <a:path w="9" h="4">
                    <a:moveTo>
                      <a:pt x="2" y="4"/>
                    </a:moveTo>
                    <a:lnTo>
                      <a:pt x="9" y="4"/>
                    </a:lnTo>
                    <a:lnTo>
                      <a:pt x="9" y="0"/>
                    </a:lnTo>
                    <a:lnTo>
                      <a:pt x="0" y="0"/>
                    </a:lnTo>
                    <a:lnTo>
                      <a:pt x="2" y="0"/>
                    </a:lnTo>
                    <a:lnTo>
                      <a:pt x="2" y="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4" name="Freeform 1047"/>
              <p:cNvSpPr>
                <a:spLocks/>
              </p:cNvSpPr>
              <p:nvPr/>
            </p:nvSpPr>
            <p:spPr bwMode="auto">
              <a:xfrm>
                <a:off x="-3611935" y="4005412"/>
                <a:ext cx="14287" cy="15875"/>
              </a:xfrm>
              <a:custGeom>
                <a:avLst/>
                <a:gdLst>
                  <a:gd name="T0" fmla="*/ 2 w 9"/>
                  <a:gd name="T1" fmla="*/ 10 h 10"/>
                  <a:gd name="T2" fmla="*/ 7 w 9"/>
                  <a:gd name="T3" fmla="*/ 10 h 10"/>
                  <a:gd name="T4" fmla="*/ 9 w 9"/>
                  <a:gd name="T5" fmla="*/ 10 h 10"/>
                  <a:gd name="T6" fmla="*/ 9 w 9"/>
                  <a:gd name="T7" fmla="*/ 7 h 10"/>
                  <a:gd name="T8" fmla="*/ 9 w 9"/>
                  <a:gd name="T9" fmla="*/ 0 h 10"/>
                  <a:gd name="T10" fmla="*/ 7 w 9"/>
                  <a:gd name="T11" fmla="*/ 0 h 10"/>
                  <a:gd name="T12" fmla="*/ 0 w 9"/>
                  <a:gd name="T13" fmla="*/ 0 h 10"/>
                  <a:gd name="T14" fmla="*/ 0 w 9"/>
                  <a:gd name="T15" fmla="*/ 5 h 10"/>
                  <a:gd name="T16" fmla="*/ 0 w 9"/>
                  <a:gd name="T17" fmla="*/ 7 h 10"/>
                  <a:gd name="T18" fmla="*/ 0 w 9"/>
                  <a:gd name="T19" fmla="*/ 10 h 10"/>
                  <a:gd name="T20" fmla="*/ 2 w 9"/>
                  <a:gd name="T2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0">
                    <a:moveTo>
                      <a:pt x="2" y="10"/>
                    </a:moveTo>
                    <a:lnTo>
                      <a:pt x="7" y="10"/>
                    </a:lnTo>
                    <a:lnTo>
                      <a:pt x="9" y="10"/>
                    </a:lnTo>
                    <a:lnTo>
                      <a:pt x="9" y="7"/>
                    </a:lnTo>
                    <a:lnTo>
                      <a:pt x="9" y="0"/>
                    </a:lnTo>
                    <a:lnTo>
                      <a:pt x="7" y="0"/>
                    </a:lnTo>
                    <a:lnTo>
                      <a:pt x="0" y="0"/>
                    </a:lnTo>
                    <a:lnTo>
                      <a:pt x="0" y="5"/>
                    </a:lnTo>
                    <a:lnTo>
                      <a:pt x="0" y="7"/>
                    </a:lnTo>
                    <a:lnTo>
                      <a:pt x="0" y="10"/>
                    </a:lnTo>
                    <a:lnTo>
                      <a:pt x="2" y="1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5" name="Freeform 1048"/>
              <p:cNvSpPr>
                <a:spLocks/>
              </p:cNvSpPr>
              <p:nvPr/>
            </p:nvSpPr>
            <p:spPr bwMode="auto">
              <a:xfrm>
                <a:off x="-3569072" y="3995887"/>
                <a:ext cx="11112" cy="17463"/>
              </a:xfrm>
              <a:custGeom>
                <a:avLst/>
                <a:gdLst>
                  <a:gd name="T0" fmla="*/ 5 w 7"/>
                  <a:gd name="T1" fmla="*/ 11 h 11"/>
                  <a:gd name="T2" fmla="*/ 7 w 7"/>
                  <a:gd name="T3" fmla="*/ 6 h 11"/>
                  <a:gd name="T4" fmla="*/ 7 w 7"/>
                  <a:gd name="T5" fmla="*/ 4 h 11"/>
                  <a:gd name="T6" fmla="*/ 7 w 7"/>
                  <a:gd name="T7" fmla="*/ 2 h 11"/>
                  <a:gd name="T8" fmla="*/ 7 w 7"/>
                  <a:gd name="T9" fmla="*/ 0 h 11"/>
                  <a:gd name="T10" fmla="*/ 5 w 7"/>
                  <a:gd name="T11" fmla="*/ 0 h 11"/>
                  <a:gd name="T12" fmla="*/ 0 w 7"/>
                  <a:gd name="T13" fmla="*/ 2 h 11"/>
                  <a:gd name="T14" fmla="*/ 0 w 7"/>
                  <a:gd name="T15" fmla="*/ 6 h 11"/>
                  <a:gd name="T16" fmla="*/ 5 w 7"/>
                  <a:gd name="T1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5" y="11"/>
                    </a:moveTo>
                    <a:lnTo>
                      <a:pt x="7" y="6"/>
                    </a:lnTo>
                    <a:lnTo>
                      <a:pt x="7" y="4"/>
                    </a:lnTo>
                    <a:lnTo>
                      <a:pt x="7" y="2"/>
                    </a:lnTo>
                    <a:lnTo>
                      <a:pt x="7" y="0"/>
                    </a:lnTo>
                    <a:lnTo>
                      <a:pt x="5" y="0"/>
                    </a:lnTo>
                    <a:lnTo>
                      <a:pt x="0" y="2"/>
                    </a:lnTo>
                    <a:lnTo>
                      <a:pt x="0" y="6"/>
                    </a:lnTo>
                    <a:lnTo>
                      <a:pt x="5"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6" name="Freeform 1049"/>
              <p:cNvSpPr>
                <a:spLocks/>
              </p:cNvSpPr>
              <p:nvPr/>
            </p:nvSpPr>
            <p:spPr bwMode="auto">
              <a:xfrm>
                <a:off x="-3543672" y="3991124"/>
                <a:ext cx="3175" cy="14288"/>
              </a:xfrm>
              <a:custGeom>
                <a:avLst/>
                <a:gdLst>
                  <a:gd name="T0" fmla="*/ 2 w 2"/>
                  <a:gd name="T1" fmla="*/ 9 h 9"/>
                  <a:gd name="T2" fmla="*/ 2 w 2"/>
                  <a:gd name="T3" fmla="*/ 9 h 9"/>
                  <a:gd name="T4" fmla="*/ 2 w 2"/>
                  <a:gd name="T5" fmla="*/ 7 h 9"/>
                  <a:gd name="T6" fmla="*/ 2 w 2"/>
                  <a:gd name="T7" fmla="*/ 3 h 9"/>
                  <a:gd name="T8" fmla="*/ 0 w 2"/>
                  <a:gd name="T9" fmla="*/ 0 h 9"/>
                  <a:gd name="T10" fmla="*/ 0 w 2"/>
                  <a:gd name="T11" fmla="*/ 5 h 9"/>
                  <a:gd name="T12" fmla="*/ 0 w 2"/>
                  <a:gd name="T13" fmla="*/ 7 h 9"/>
                  <a:gd name="T14" fmla="*/ 0 w 2"/>
                  <a:gd name="T15" fmla="*/ 9 h 9"/>
                  <a:gd name="T16" fmla="*/ 2 w 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9"/>
                    </a:moveTo>
                    <a:lnTo>
                      <a:pt x="2" y="9"/>
                    </a:lnTo>
                    <a:lnTo>
                      <a:pt x="2" y="7"/>
                    </a:lnTo>
                    <a:lnTo>
                      <a:pt x="2" y="3"/>
                    </a:lnTo>
                    <a:lnTo>
                      <a:pt x="0" y="0"/>
                    </a:lnTo>
                    <a:lnTo>
                      <a:pt x="0" y="5"/>
                    </a:lnTo>
                    <a:lnTo>
                      <a:pt x="0" y="7"/>
                    </a:lnTo>
                    <a:lnTo>
                      <a:pt x="0" y="9"/>
                    </a:lnTo>
                    <a:lnTo>
                      <a:pt x="2"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7" name="Freeform 1050"/>
              <p:cNvSpPr>
                <a:spLocks/>
              </p:cNvSpPr>
              <p:nvPr/>
            </p:nvSpPr>
            <p:spPr bwMode="auto">
              <a:xfrm>
                <a:off x="-3526210" y="3987949"/>
                <a:ext cx="6350" cy="14288"/>
              </a:xfrm>
              <a:custGeom>
                <a:avLst/>
                <a:gdLst>
                  <a:gd name="T0" fmla="*/ 4 w 4"/>
                  <a:gd name="T1" fmla="*/ 9 h 9"/>
                  <a:gd name="T2" fmla="*/ 4 w 4"/>
                  <a:gd name="T3" fmla="*/ 7 h 9"/>
                  <a:gd name="T4" fmla="*/ 4 w 4"/>
                  <a:gd name="T5" fmla="*/ 5 h 9"/>
                  <a:gd name="T6" fmla="*/ 4 w 4"/>
                  <a:gd name="T7" fmla="*/ 0 h 9"/>
                  <a:gd name="T8" fmla="*/ 2 w 4"/>
                  <a:gd name="T9" fmla="*/ 0 h 9"/>
                  <a:gd name="T10" fmla="*/ 0 w 4"/>
                  <a:gd name="T11" fmla="*/ 0 h 9"/>
                  <a:gd name="T12" fmla="*/ 0 w 4"/>
                  <a:gd name="T13" fmla="*/ 5 h 9"/>
                  <a:gd name="T14" fmla="*/ 0 w 4"/>
                  <a:gd name="T15" fmla="*/ 7 h 9"/>
                  <a:gd name="T16" fmla="*/ 0 w 4"/>
                  <a:gd name="T17" fmla="*/ 9 h 9"/>
                  <a:gd name="T18" fmla="*/ 4 w 4"/>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9">
                    <a:moveTo>
                      <a:pt x="4" y="9"/>
                    </a:moveTo>
                    <a:lnTo>
                      <a:pt x="4" y="7"/>
                    </a:lnTo>
                    <a:lnTo>
                      <a:pt x="4" y="5"/>
                    </a:lnTo>
                    <a:lnTo>
                      <a:pt x="4" y="0"/>
                    </a:lnTo>
                    <a:lnTo>
                      <a:pt x="2" y="0"/>
                    </a:lnTo>
                    <a:lnTo>
                      <a:pt x="0" y="0"/>
                    </a:lnTo>
                    <a:lnTo>
                      <a:pt x="0" y="5"/>
                    </a:lnTo>
                    <a:lnTo>
                      <a:pt x="0" y="7"/>
                    </a:lnTo>
                    <a:lnTo>
                      <a:pt x="0"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8" name="Freeform 1051"/>
              <p:cNvSpPr>
                <a:spLocks/>
              </p:cNvSpPr>
              <p:nvPr/>
            </p:nvSpPr>
            <p:spPr bwMode="auto">
              <a:xfrm>
                <a:off x="-3650035" y="3980012"/>
                <a:ext cx="6350" cy="11113"/>
              </a:xfrm>
              <a:custGeom>
                <a:avLst/>
                <a:gdLst>
                  <a:gd name="T0" fmla="*/ 2 w 4"/>
                  <a:gd name="T1" fmla="*/ 7 h 7"/>
                  <a:gd name="T2" fmla="*/ 2 w 4"/>
                  <a:gd name="T3" fmla="*/ 7 h 7"/>
                  <a:gd name="T4" fmla="*/ 4 w 4"/>
                  <a:gd name="T5" fmla="*/ 7 h 7"/>
                  <a:gd name="T6" fmla="*/ 4 w 4"/>
                  <a:gd name="T7" fmla="*/ 5 h 7"/>
                  <a:gd name="T8" fmla="*/ 4 w 4"/>
                  <a:gd name="T9" fmla="*/ 0 h 7"/>
                  <a:gd name="T10" fmla="*/ 2 w 4"/>
                  <a:gd name="T11" fmla="*/ 0 h 7"/>
                  <a:gd name="T12" fmla="*/ 0 w 4"/>
                  <a:gd name="T13" fmla="*/ 0 h 7"/>
                  <a:gd name="T14" fmla="*/ 0 w 4"/>
                  <a:gd name="T15" fmla="*/ 5 h 7"/>
                  <a:gd name="T16" fmla="*/ 0 w 4"/>
                  <a:gd name="T17" fmla="*/ 7 h 7"/>
                  <a:gd name="T18" fmla="*/ 2 w 4"/>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7">
                    <a:moveTo>
                      <a:pt x="2" y="7"/>
                    </a:moveTo>
                    <a:lnTo>
                      <a:pt x="2" y="7"/>
                    </a:lnTo>
                    <a:lnTo>
                      <a:pt x="4" y="7"/>
                    </a:lnTo>
                    <a:lnTo>
                      <a:pt x="4" y="5"/>
                    </a:lnTo>
                    <a:lnTo>
                      <a:pt x="4" y="0"/>
                    </a:lnTo>
                    <a:lnTo>
                      <a:pt x="2" y="0"/>
                    </a:lnTo>
                    <a:lnTo>
                      <a:pt x="0" y="0"/>
                    </a:lnTo>
                    <a:lnTo>
                      <a:pt x="0" y="5"/>
                    </a:lnTo>
                    <a:lnTo>
                      <a:pt x="0" y="7"/>
                    </a:lnTo>
                    <a:lnTo>
                      <a:pt x="2"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69" name="Freeform 1052"/>
              <p:cNvSpPr>
                <a:spLocks/>
              </p:cNvSpPr>
              <p:nvPr/>
            </p:nvSpPr>
            <p:spPr bwMode="auto">
              <a:xfrm>
                <a:off x="-3689722" y="3991124"/>
                <a:ext cx="7937" cy="14288"/>
              </a:xfrm>
              <a:custGeom>
                <a:avLst/>
                <a:gdLst>
                  <a:gd name="T0" fmla="*/ 3 w 5"/>
                  <a:gd name="T1" fmla="*/ 9 h 9"/>
                  <a:gd name="T2" fmla="*/ 3 w 5"/>
                  <a:gd name="T3" fmla="*/ 9 h 9"/>
                  <a:gd name="T4" fmla="*/ 5 w 5"/>
                  <a:gd name="T5" fmla="*/ 9 h 9"/>
                  <a:gd name="T6" fmla="*/ 5 w 5"/>
                  <a:gd name="T7" fmla="*/ 5 h 9"/>
                  <a:gd name="T8" fmla="*/ 5 w 5"/>
                  <a:gd name="T9" fmla="*/ 0 h 9"/>
                  <a:gd name="T10" fmla="*/ 3 w 5"/>
                  <a:gd name="T11" fmla="*/ 0 h 9"/>
                  <a:gd name="T12" fmla="*/ 0 w 5"/>
                  <a:gd name="T13" fmla="*/ 0 h 9"/>
                  <a:gd name="T14" fmla="*/ 0 w 5"/>
                  <a:gd name="T15" fmla="*/ 5 h 9"/>
                  <a:gd name="T16" fmla="*/ 0 w 5"/>
                  <a:gd name="T17" fmla="*/ 9 h 9"/>
                  <a:gd name="T18" fmla="*/ 3 w 5"/>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3" y="9"/>
                    </a:moveTo>
                    <a:lnTo>
                      <a:pt x="3" y="9"/>
                    </a:lnTo>
                    <a:lnTo>
                      <a:pt x="5" y="9"/>
                    </a:lnTo>
                    <a:lnTo>
                      <a:pt x="5" y="5"/>
                    </a:lnTo>
                    <a:lnTo>
                      <a:pt x="5" y="0"/>
                    </a:lnTo>
                    <a:lnTo>
                      <a:pt x="3" y="0"/>
                    </a:lnTo>
                    <a:lnTo>
                      <a:pt x="0" y="0"/>
                    </a:lnTo>
                    <a:lnTo>
                      <a:pt x="0" y="5"/>
                    </a:lnTo>
                    <a:lnTo>
                      <a:pt x="0" y="9"/>
                    </a:lnTo>
                    <a:lnTo>
                      <a:pt x="3"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0" name="Freeform 1053"/>
              <p:cNvSpPr>
                <a:spLocks/>
              </p:cNvSpPr>
              <p:nvPr/>
            </p:nvSpPr>
            <p:spPr bwMode="auto">
              <a:xfrm>
                <a:off x="-3710360" y="3991124"/>
                <a:ext cx="14287" cy="22225"/>
              </a:xfrm>
              <a:custGeom>
                <a:avLst/>
                <a:gdLst>
                  <a:gd name="T0" fmla="*/ 4 w 9"/>
                  <a:gd name="T1" fmla="*/ 9 h 14"/>
                  <a:gd name="T2" fmla="*/ 4 w 9"/>
                  <a:gd name="T3" fmla="*/ 9 h 14"/>
                  <a:gd name="T4" fmla="*/ 9 w 9"/>
                  <a:gd name="T5" fmla="*/ 9 h 14"/>
                  <a:gd name="T6" fmla="*/ 9 w 9"/>
                  <a:gd name="T7" fmla="*/ 3 h 14"/>
                  <a:gd name="T8" fmla="*/ 9 w 9"/>
                  <a:gd name="T9" fmla="*/ 0 h 14"/>
                  <a:gd name="T10" fmla="*/ 4 w 9"/>
                  <a:gd name="T11" fmla="*/ 0 h 14"/>
                  <a:gd name="T12" fmla="*/ 0 w 9"/>
                  <a:gd name="T13" fmla="*/ 0 h 14"/>
                  <a:gd name="T14" fmla="*/ 0 w 9"/>
                  <a:gd name="T15" fmla="*/ 3 h 14"/>
                  <a:gd name="T16" fmla="*/ 0 w 9"/>
                  <a:gd name="T17" fmla="*/ 9 h 14"/>
                  <a:gd name="T18" fmla="*/ 0 w 9"/>
                  <a:gd name="T19" fmla="*/ 14 h 14"/>
                  <a:gd name="T20" fmla="*/ 4 w 9"/>
                  <a:gd name="T2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4">
                    <a:moveTo>
                      <a:pt x="4" y="9"/>
                    </a:moveTo>
                    <a:lnTo>
                      <a:pt x="4" y="9"/>
                    </a:lnTo>
                    <a:lnTo>
                      <a:pt x="9" y="9"/>
                    </a:lnTo>
                    <a:lnTo>
                      <a:pt x="9" y="3"/>
                    </a:lnTo>
                    <a:lnTo>
                      <a:pt x="9" y="0"/>
                    </a:lnTo>
                    <a:lnTo>
                      <a:pt x="4" y="0"/>
                    </a:lnTo>
                    <a:lnTo>
                      <a:pt x="0" y="0"/>
                    </a:lnTo>
                    <a:lnTo>
                      <a:pt x="0" y="3"/>
                    </a:lnTo>
                    <a:lnTo>
                      <a:pt x="0" y="9"/>
                    </a:lnTo>
                    <a:lnTo>
                      <a:pt x="0" y="14"/>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1" name="Freeform 1054"/>
              <p:cNvSpPr>
                <a:spLocks/>
              </p:cNvSpPr>
              <p:nvPr/>
            </p:nvSpPr>
            <p:spPr bwMode="auto">
              <a:xfrm>
                <a:off x="-3611935" y="3970487"/>
                <a:ext cx="11112" cy="17463"/>
              </a:xfrm>
              <a:custGeom>
                <a:avLst/>
                <a:gdLst>
                  <a:gd name="T0" fmla="*/ 2 w 7"/>
                  <a:gd name="T1" fmla="*/ 6 h 11"/>
                  <a:gd name="T2" fmla="*/ 2 w 7"/>
                  <a:gd name="T3" fmla="*/ 6 h 11"/>
                  <a:gd name="T4" fmla="*/ 7 w 7"/>
                  <a:gd name="T5" fmla="*/ 6 h 11"/>
                  <a:gd name="T6" fmla="*/ 7 w 7"/>
                  <a:gd name="T7" fmla="*/ 0 h 11"/>
                  <a:gd name="T8" fmla="*/ 2 w 7"/>
                  <a:gd name="T9" fmla="*/ 0 h 11"/>
                  <a:gd name="T10" fmla="*/ 0 w 7"/>
                  <a:gd name="T11" fmla="*/ 0 h 11"/>
                  <a:gd name="T12" fmla="*/ 0 w 7"/>
                  <a:gd name="T13" fmla="*/ 2 h 11"/>
                  <a:gd name="T14" fmla="*/ 0 w 7"/>
                  <a:gd name="T15" fmla="*/ 6 h 11"/>
                  <a:gd name="T16" fmla="*/ 0 w 7"/>
                  <a:gd name="T17" fmla="*/ 11 h 11"/>
                  <a:gd name="T18" fmla="*/ 2 w 7"/>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1">
                    <a:moveTo>
                      <a:pt x="2" y="6"/>
                    </a:moveTo>
                    <a:lnTo>
                      <a:pt x="2" y="6"/>
                    </a:lnTo>
                    <a:lnTo>
                      <a:pt x="7" y="6"/>
                    </a:lnTo>
                    <a:lnTo>
                      <a:pt x="7" y="0"/>
                    </a:lnTo>
                    <a:lnTo>
                      <a:pt x="2" y="0"/>
                    </a:lnTo>
                    <a:lnTo>
                      <a:pt x="0" y="0"/>
                    </a:lnTo>
                    <a:lnTo>
                      <a:pt x="0" y="2"/>
                    </a:lnTo>
                    <a:lnTo>
                      <a:pt x="0" y="6"/>
                    </a:lnTo>
                    <a:lnTo>
                      <a:pt x="0" y="11"/>
                    </a:lnTo>
                    <a:lnTo>
                      <a:pt x="2" y="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2" name="Freeform 1055"/>
              <p:cNvSpPr>
                <a:spLocks/>
              </p:cNvSpPr>
              <p:nvPr/>
            </p:nvSpPr>
            <p:spPr bwMode="auto">
              <a:xfrm>
                <a:off x="-3569072" y="3959374"/>
                <a:ext cx="14287" cy="14288"/>
              </a:xfrm>
              <a:custGeom>
                <a:avLst/>
                <a:gdLst>
                  <a:gd name="T0" fmla="*/ 7 w 9"/>
                  <a:gd name="T1" fmla="*/ 9 h 9"/>
                  <a:gd name="T2" fmla="*/ 7 w 9"/>
                  <a:gd name="T3" fmla="*/ 9 h 9"/>
                  <a:gd name="T4" fmla="*/ 9 w 9"/>
                  <a:gd name="T5" fmla="*/ 9 h 9"/>
                  <a:gd name="T6" fmla="*/ 7 w 9"/>
                  <a:gd name="T7" fmla="*/ 7 h 9"/>
                  <a:gd name="T8" fmla="*/ 7 w 9"/>
                  <a:gd name="T9" fmla="*/ 0 h 9"/>
                  <a:gd name="T10" fmla="*/ 0 w 9"/>
                  <a:gd name="T11" fmla="*/ 2 h 9"/>
                  <a:gd name="T12" fmla="*/ 0 w 9"/>
                  <a:gd name="T13" fmla="*/ 7 h 9"/>
                  <a:gd name="T14" fmla="*/ 0 w 9"/>
                  <a:gd name="T15" fmla="*/ 9 h 9"/>
                  <a:gd name="T16" fmla="*/ 7 w 9"/>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9"/>
                    </a:moveTo>
                    <a:lnTo>
                      <a:pt x="7" y="9"/>
                    </a:lnTo>
                    <a:lnTo>
                      <a:pt x="9" y="9"/>
                    </a:lnTo>
                    <a:lnTo>
                      <a:pt x="7" y="7"/>
                    </a:lnTo>
                    <a:lnTo>
                      <a:pt x="7" y="0"/>
                    </a:lnTo>
                    <a:lnTo>
                      <a:pt x="0" y="2"/>
                    </a:lnTo>
                    <a:lnTo>
                      <a:pt x="0" y="7"/>
                    </a:lnTo>
                    <a:lnTo>
                      <a:pt x="0"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3" name="Freeform 1056"/>
              <p:cNvSpPr>
                <a:spLocks/>
              </p:cNvSpPr>
              <p:nvPr/>
            </p:nvSpPr>
            <p:spPr bwMode="auto">
              <a:xfrm>
                <a:off x="-3551610" y="3959374"/>
                <a:ext cx="17462" cy="14288"/>
              </a:xfrm>
              <a:custGeom>
                <a:avLst/>
                <a:gdLst>
                  <a:gd name="T0" fmla="*/ 7 w 11"/>
                  <a:gd name="T1" fmla="*/ 9 h 9"/>
                  <a:gd name="T2" fmla="*/ 7 w 11"/>
                  <a:gd name="T3" fmla="*/ 9 h 9"/>
                  <a:gd name="T4" fmla="*/ 11 w 11"/>
                  <a:gd name="T5" fmla="*/ 7 h 9"/>
                  <a:gd name="T6" fmla="*/ 11 w 11"/>
                  <a:gd name="T7" fmla="*/ 0 h 9"/>
                  <a:gd name="T8" fmla="*/ 9 w 11"/>
                  <a:gd name="T9" fmla="*/ 0 h 9"/>
                  <a:gd name="T10" fmla="*/ 5 w 11"/>
                  <a:gd name="T11" fmla="*/ 0 h 9"/>
                  <a:gd name="T12" fmla="*/ 0 w 11"/>
                  <a:gd name="T13" fmla="*/ 0 h 9"/>
                  <a:gd name="T14" fmla="*/ 5 w 11"/>
                  <a:gd name="T15" fmla="*/ 2 h 9"/>
                  <a:gd name="T16" fmla="*/ 5 w 11"/>
                  <a:gd name="T17" fmla="*/ 7 h 9"/>
                  <a:gd name="T18" fmla="*/ 5 w 11"/>
                  <a:gd name="T19" fmla="*/ 9 h 9"/>
                  <a:gd name="T20" fmla="*/ 7 w 11"/>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9">
                    <a:moveTo>
                      <a:pt x="7" y="9"/>
                    </a:moveTo>
                    <a:lnTo>
                      <a:pt x="7" y="9"/>
                    </a:lnTo>
                    <a:lnTo>
                      <a:pt x="11" y="7"/>
                    </a:lnTo>
                    <a:lnTo>
                      <a:pt x="11" y="0"/>
                    </a:lnTo>
                    <a:lnTo>
                      <a:pt x="9" y="0"/>
                    </a:lnTo>
                    <a:lnTo>
                      <a:pt x="5" y="0"/>
                    </a:lnTo>
                    <a:lnTo>
                      <a:pt x="0" y="0"/>
                    </a:lnTo>
                    <a:lnTo>
                      <a:pt x="5" y="2"/>
                    </a:lnTo>
                    <a:lnTo>
                      <a:pt x="5" y="7"/>
                    </a:lnTo>
                    <a:lnTo>
                      <a:pt x="5"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4" name="Freeform 1057"/>
              <p:cNvSpPr>
                <a:spLocks/>
              </p:cNvSpPr>
              <p:nvPr/>
            </p:nvSpPr>
            <p:spPr bwMode="auto">
              <a:xfrm>
                <a:off x="-3534147" y="3948262"/>
                <a:ext cx="14287" cy="17463"/>
              </a:xfrm>
              <a:custGeom>
                <a:avLst/>
                <a:gdLst>
                  <a:gd name="T0" fmla="*/ 7 w 9"/>
                  <a:gd name="T1" fmla="*/ 11 h 11"/>
                  <a:gd name="T2" fmla="*/ 9 w 9"/>
                  <a:gd name="T3" fmla="*/ 11 h 11"/>
                  <a:gd name="T4" fmla="*/ 9 w 9"/>
                  <a:gd name="T5" fmla="*/ 9 h 11"/>
                  <a:gd name="T6" fmla="*/ 9 w 9"/>
                  <a:gd name="T7" fmla="*/ 4 h 11"/>
                  <a:gd name="T8" fmla="*/ 7 w 9"/>
                  <a:gd name="T9" fmla="*/ 0 h 11"/>
                  <a:gd name="T10" fmla="*/ 0 w 9"/>
                  <a:gd name="T11" fmla="*/ 4 h 11"/>
                  <a:gd name="T12" fmla="*/ 0 w 9"/>
                  <a:gd name="T13" fmla="*/ 9 h 11"/>
                  <a:gd name="T14" fmla="*/ 7 w 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7" y="11"/>
                    </a:moveTo>
                    <a:lnTo>
                      <a:pt x="9" y="11"/>
                    </a:lnTo>
                    <a:lnTo>
                      <a:pt x="9" y="9"/>
                    </a:lnTo>
                    <a:lnTo>
                      <a:pt x="9" y="4"/>
                    </a:lnTo>
                    <a:lnTo>
                      <a:pt x="7" y="0"/>
                    </a:lnTo>
                    <a:lnTo>
                      <a:pt x="0" y="4"/>
                    </a:lnTo>
                    <a:lnTo>
                      <a:pt x="0" y="9"/>
                    </a:lnTo>
                    <a:lnTo>
                      <a:pt x="7"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5" name="Freeform 1058"/>
              <p:cNvSpPr>
                <a:spLocks/>
              </p:cNvSpPr>
              <p:nvPr/>
            </p:nvSpPr>
            <p:spPr bwMode="auto">
              <a:xfrm>
                <a:off x="-3396035" y="3926037"/>
                <a:ext cx="11112" cy="11113"/>
              </a:xfrm>
              <a:custGeom>
                <a:avLst/>
                <a:gdLst>
                  <a:gd name="T0" fmla="*/ 5 w 7"/>
                  <a:gd name="T1" fmla="*/ 7 h 7"/>
                  <a:gd name="T2" fmla="*/ 7 w 7"/>
                  <a:gd name="T3" fmla="*/ 7 h 7"/>
                  <a:gd name="T4" fmla="*/ 7 w 7"/>
                  <a:gd name="T5" fmla="*/ 5 h 7"/>
                  <a:gd name="T6" fmla="*/ 7 w 7"/>
                  <a:gd name="T7" fmla="*/ 0 h 7"/>
                  <a:gd name="T8" fmla="*/ 5 w 7"/>
                  <a:gd name="T9" fmla="*/ 0 h 7"/>
                  <a:gd name="T10" fmla="*/ 0 w 7"/>
                  <a:gd name="T11" fmla="*/ 0 h 7"/>
                  <a:gd name="T12" fmla="*/ 3 w 7"/>
                  <a:gd name="T13" fmla="*/ 5 h 7"/>
                  <a:gd name="T14" fmla="*/ 5 w 7"/>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7">
                    <a:moveTo>
                      <a:pt x="5" y="7"/>
                    </a:moveTo>
                    <a:lnTo>
                      <a:pt x="7" y="7"/>
                    </a:lnTo>
                    <a:lnTo>
                      <a:pt x="7" y="5"/>
                    </a:lnTo>
                    <a:lnTo>
                      <a:pt x="7" y="0"/>
                    </a:lnTo>
                    <a:lnTo>
                      <a:pt x="5" y="0"/>
                    </a:lnTo>
                    <a:lnTo>
                      <a:pt x="0" y="0"/>
                    </a:lnTo>
                    <a:lnTo>
                      <a:pt x="3" y="5"/>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6" name="Freeform 1059"/>
              <p:cNvSpPr>
                <a:spLocks/>
              </p:cNvSpPr>
              <p:nvPr/>
            </p:nvSpPr>
            <p:spPr bwMode="auto">
              <a:xfrm>
                <a:off x="-3410322" y="3926037"/>
                <a:ext cx="14287" cy="11113"/>
              </a:xfrm>
              <a:custGeom>
                <a:avLst/>
                <a:gdLst>
                  <a:gd name="T0" fmla="*/ 5 w 9"/>
                  <a:gd name="T1" fmla="*/ 7 h 7"/>
                  <a:gd name="T2" fmla="*/ 5 w 9"/>
                  <a:gd name="T3" fmla="*/ 7 h 7"/>
                  <a:gd name="T4" fmla="*/ 9 w 9"/>
                  <a:gd name="T5" fmla="*/ 7 h 7"/>
                  <a:gd name="T6" fmla="*/ 9 w 9"/>
                  <a:gd name="T7" fmla="*/ 5 h 7"/>
                  <a:gd name="T8" fmla="*/ 9 w 9"/>
                  <a:gd name="T9" fmla="*/ 2 h 7"/>
                  <a:gd name="T10" fmla="*/ 9 w 9"/>
                  <a:gd name="T11" fmla="*/ 0 h 7"/>
                  <a:gd name="T12" fmla="*/ 5 w 9"/>
                  <a:gd name="T13" fmla="*/ 0 h 7"/>
                  <a:gd name="T14" fmla="*/ 0 w 9"/>
                  <a:gd name="T15" fmla="*/ 0 h 7"/>
                  <a:gd name="T16" fmla="*/ 0 w 9"/>
                  <a:gd name="T17" fmla="*/ 2 h 7"/>
                  <a:gd name="T18" fmla="*/ 0 w 9"/>
                  <a:gd name="T19" fmla="*/ 7 h 7"/>
                  <a:gd name="T20" fmla="*/ 5 w 9"/>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5" y="7"/>
                    </a:moveTo>
                    <a:lnTo>
                      <a:pt x="5" y="7"/>
                    </a:lnTo>
                    <a:lnTo>
                      <a:pt x="9" y="7"/>
                    </a:lnTo>
                    <a:lnTo>
                      <a:pt x="9" y="5"/>
                    </a:lnTo>
                    <a:lnTo>
                      <a:pt x="9" y="2"/>
                    </a:lnTo>
                    <a:lnTo>
                      <a:pt x="9" y="0"/>
                    </a:lnTo>
                    <a:lnTo>
                      <a:pt x="5" y="0"/>
                    </a:lnTo>
                    <a:lnTo>
                      <a:pt x="0" y="0"/>
                    </a:lnTo>
                    <a:lnTo>
                      <a:pt x="0" y="2"/>
                    </a:lnTo>
                    <a:lnTo>
                      <a:pt x="0" y="7"/>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7" name="Freeform 1060"/>
              <p:cNvSpPr>
                <a:spLocks/>
              </p:cNvSpPr>
              <p:nvPr/>
            </p:nvSpPr>
            <p:spPr bwMode="auto">
              <a:xfrm>
                <a:off x="-3483347" y="3940324"/>
                <a:ext cx="12700" cy="14288"/>
              </a:xfrm>
              <a:custGeom>
                <a:avLst/>
                <a:gdLst>
                  <a:gd name="T0" fmla="*/ 4 w 8"/>
                  <a:gd name="T1" fmla="*/ 9 h 9"/>
                  <a:gd name="T2" fmla="*/ 4 w 8"/>
                  <a:gd name="T3" fmla="*/ 9 h 9"/>
                  <a:gd name="T4" fmla="*/ 8 w 8"/>
                  <a:gd name="T5" fmla="*/ 5 h 9"/>
                  <a:gd name="T6" fmla="*/ 8 w 8"/>
                  <a:gd name="T7" fmla="*/ 3 h 9"/>
                  <a:gd name="T8" fmla="*/ 8 w 8"/>
                  <a:gd name="T9" fmla="*/ 0 h 9"/>
                  <a:gd name="T10" fmla="*/ 4 w 8"/>
                  <a:gd name="T11" fmla="*/ 0 h 9"/>
                  <a:gd name="T12" fmla="*/ 0 w 8"/>
                  <a:gd name="T13" fmla="*/ 0 h 9"/>
                  <a:gd name="T14" fmla="*/ 2 w 8"/>
                  <a:gd name="T15" fmla="*/ 5 h 9"/>
                  <a:gd name="T16" fmla="*/ 2 w 8"/>
                  <a:gd name="T17" fmla="*/ 9 h 9"/>
                  <a:gd name="T18" fmla="*/ 4 w 8"/>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9">
                    <a:moveTo>
                      <a:pt x="4" y="9"/>
                    </a:moveTo>
                    <a:lnTo>
                      <a:pt x="4" y="9"/>
                    </a:lnTo>
                    <a:lnTo>
                      <a:pt x="8" y="5"/>
                    </a:lnTo>
                    <a:lnTo>
                      <a:pt x="8" y="3"/>
                    </a:lnTo>
                    <a:lnTo>
                      <a:pt x="8" y="0"/>
                    </a:lnTo>
                    <a:lnTo>
                      <a:pt x="4" y="0"/>
                    </a:lnTo>
                    <a:lnTo>
                      <a:pt x="0" y="0"/>
                    </a:lnTo>
                    <a:lnTo>
                      <a:pt x="2" y="5"/>
                    </a:lnTo>
                    <a:lnTo>
                      <a:pt x="2"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8" name="Freeform 1061"/>
              <p:cNvSpPr>
                <a:spLocks/>
              </p:cNvSpPr>
              <p:nvPr/>
            </p:nvSpPr>
            <p:spPr bwMode="auto">
              <a:xfrm>
                <a:off x="-3445247" y="3929212"/>
                <a:ext cx="7937" cy="19050"/>
              </a:xfrm>
              <a:custGeom>
                <a:avLst/>
                <a:gdLst>
                  <a:gd name="T0" fmla="*/ 2 w 5"/>
                  <a:gd name="T1" fmla="*/ 12 h 12"/>
                  <a:gd name="T2" fmla="*/ 2 w 5"/>
                  <a:gd name="T3" fmla="*/ 12 h 12"/>
                  <a:gd name="T4" fmla="*/ 5 w 5"/>
                  <a:gd name="T5" fmla="*/ 10 h 12"/>
                  <a:gd name="T6" fmla="*/ 5 w 5"/>
                  <a:gd name="T7" fmla="*/ 5 h 12"/>
                  <a:gd name="T8" fmla="*/ 0 w 5"/>
                  <a:gd name="T9" fmla="*/ 0 h 12"/>
                  <a:gd name="T10" fmla="*/ 0 w 5"/>
                  <a:gd name="T11" fmla="*/ 5 h 12"/>
                  <a:gd name="T12" fmla="*/ 0 w 5"/>
                  <a:gd name="T13" fmla="*/ 10 h 12"/>
                  <a:gd name="T14" fmla="*/ 2 w 5"/>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2">
                    <a:moveTo>
                      <a:pt x="2" y="12"/>
                    </a:moveTo>
                    <a:lnTo>
                      <a:pt x="2" y="12"/>
                    </a:lnTo>
                    <a:lnTo>
                      <a:pt x="5" y="10"/>
                    </a:lnTo>
                    <a:lnTo>
                      <a:pt x="5" y="5"/>
                    </a:lnTo>
                    <a:lnTo>
                      <a:pt x="0" y="0"/>
                    </a:lnTo>
                    <a:lnTo>
                      <a:pt x="0" y="5"/>
                    </a:lnTo>
                    <a:lnTo>
                      <a:pt x="0" y="10"/>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79" name="Freeform 1062"/>
              <p:cNvSpPr>
                <a:spLocks/>
              </p:cNvSpPr>
              <p:nvPr/>
            </p:nvSpPr>
            <p:spPr bwMode="auto">
              <a:xfrm>
                <a:off x="-3646860" y="3906987"/>
                <a:ext cx="11112" cy="41275"/>
              </a:xfrm>
              <a:custGeom>
                <a:avLst/>
                <a:gdLst>
                  <a:gd name="T0" fmla="*/ 0 w 7"/>
                  <a:gd name="T1" fmla="*/ 0 h 26"/>
                  <a:gd name="T2" fmla="*/ 2 w 7"/>
                  <a:gd name="T3" fmla="*/ 26 h 26"/>
                  <a:gd name="T4" fmla="*/ 7 w 7"/>
                  <a:gd name="T5" fmla="*/ 26 h 26"/>
                  <a:gd name="T6" fmla="*/ 2 w 7"/>
                  <a:gd name="T7" fmla="*/ 0 h 26"/>
                  <a:gd name="T8" fmla="*/ 0 w 7"/>
                  <a:gd name="T9" fmla="*/ 0 h 26"/>
                </a:gdLst>
                <a:ahLst/>
                <a:cxnLst>
                  <a:cxn ang="0">
                    <a:pos x="T0" y="T1"/>
                  </a:cxn>
                  <a:cxn ang="0">
                    <a:pos x="T2" y="T3"/>
                  </a:cxn>
                  <a:cxn ang="0">
                    <a:pos x="T4" y="T5"/>
                  </a:cxn>
                  <a:cxn ang="0">
                    <a:pos x="T6" y="T7"/>
                  </a:cxn>
                  <a:cxn ang="0">
                    <a:pos x="T8" y="T9"/>
                  </a:cxn>
                </a:cxnLst>
                <a:rect l="0" t="0" r="r" b="b"/>
                <a:pathLst>
                  <a:path w="7" h="26">
                    <a:moveTo>
                      <a:pt x="0" y="0"/>
                    </a:moveTo>
                    <a:lnTo>
                      <a:pt x="2" y="26"/>
                    </a:lnTo>
                    <a:lnTo>
                      <a:pt x="7"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0" name="Freeform 1063"/>
              <p:cNvSpPr>
                <a:spLocks/>
              </p:cNvSpPr>
              <p:nvPr/>
            </p:nvSpPr>
            <p:spPr bwMode="auto">
              <a:xfrm>
                <a:off x="-3615110" y="3903812"/>
                <a:ext cx="6350" cy="44450"/>
              </a:xfrm>
              <a:custGeom>
                <a:avLst/>
                <a:gdLst>
                  <a:gd name="T0" fmla="*/ 0 w 4"/>
                  <a:gd name="T1" fmla="*/ 0 h 28"/>
                  <a:gd name="T2" fmla="*/ 2 w 4"/>
                  <a:gd name="T3" fmla="*/ 28 h 28"/>
                  <a:gd name="T4" fmla="*/ 4 w 4"/>
                  <a:gd name="T5" fmla="*/ 26 h 28"/>
                  <a:gd name="T6" fmla="*/ 2 w 4"/>
                  <a:gd name="T7" fmla="*/ 0 h 28"/>
                  <a:gd name="T8" fmla="*/ 0 w 4"/>
                  <a:gd name="T9" fmla="*/ 0 h 28"/>
                </a:gdLst>
                <a:ahLst/>
                <a:cxnLst>
                  <a:cxn ang="0">
                    <a:pos x="T0" y="T1"/>
                  </a:cxn>
                  <a:cxn ang="0">
                    <a:pos x="T2" y="T3"/>
                  </a:cxn>
                  <a:cxn ang="0">
                    <a:pos x="T4" y="T5"/>
                  </a:cxn>
                  <a:cxn ang="0">
                    <a:pos x="T6" y="T7"/>
                  </a:cxn>
                  <a:cxn ang="0">
                    <a:pos x="T8" y="T9"/>
                  </a:cxn>
                </a:cxnLst>
                <a:rect l="0" t="0" r="r" b="b"/>
                <a:pathLst>
                  <a:path w="4" h="28">
                    <a:moveTo>
                      <a:pt x="0" y="0"/>
                    </a:moveTo>
                    <a:lnTo>
                      <a:pt x="2" y="28"/>
                    </a:lnTo>
                    <a:lnTo>
                      <a:pt x="4"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1" name="Freeform 1064"/>
              <p:cNvSpPr>
                <a:spLocks/>
              </p:cNvSpPr>
              <p:nvPr/>
            </p:nvSpPr>
            <p:spPr bwMode="auto">
              <a:xfrm>
                <a:off x="-3589710" y="3895874"/>
                <a:ext cx="9525" cy="41275"/>
              </a:xfrm>
              <a:custGeom>
                <a:avLst/>
                <a:gdLst>
                  <a:gd name="T0" fmla="*/ 0 w 6"/>
                  <a:gd name="T1" fmla="*/ 0 h 26"/>
                  <a:gd name="T2" fmla="*/ 0 w 6"/>
                  <a:gd name="T3" fmla="*/ 26 h 26"/>
                  <a:gd name="T4" fmla="*/ 6 w 6"/>
                  <a:gd name="T5" fmla="*/ 26 h 26"/>
                  <a:gd name="T6" fmla="*/ 2 w 6"/>
                  <a:gd name="T7" fmla="*/ 0 h 26"/>
                  <a:gd name="T8" fmla="*/ 0 w 6"/>
                  <a:gd name="T9" fmla="*/ 0 h 26"/>
                </a:gdLst>
                <a:ahLst/>
                <a:cxnLst>
                  <a:cxn ang="0">
                    <a:pos x="T0" y="T1"/>
                  </a:cxn>
                  <a:cxn ang="0">
                    <a:pos x="T2" y="T3"/>
                  </a:cxn>
                  <a:cxn ang="0">
                    <a:pos x="T4" y="T5"/>
                  </a:cxn>
                  <a:cxn ang="0">
                    <a:pos x="T6" y="T7"/>
                  </a:cxn>
                  <a:cxn ang="0">
                    <a:pos x="T8" y="T9"/>
                  </a:cxn>
                </a:cxnLst>
                <a:rect l="0" t="0" r="r" b="b"/>
                <a:pathLst>
                  <a:path w="6" h="26">
                    <a:moveTo>
                      <a:pt x="0" y="0"/>
                    </a:moveTo>
                    <a:lnTo>
                      <a:pt x="0" y="26"/>
                    </a:lnTo>
                    <a:lnTo>
                      <a:pt x="6"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2" name="Freeform 1065"/>
              <p:cNvSpPr>
                <a:spLocks/>
              </p:cNvSpPr>
              <p:nvPr/>
            </p:nvSpPr>
            <p:spPr bwMode="auto">
              <a:xfrm>
                <a:off x="-3561135" y="3886349"/>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3" name="Freeform 1066"/>
              <p:cNvSpPr>
                <a:spLocks/>
              </p:cNvSpPr>
              <p:nvPr/>
            </p:nvSpPr>
            <p:spPr bwMode="auto">
              <a:xfrm>
                <a:off x="-3537322" y="3881587"/>
                <a:ext cx="3175" cy="44450"/>
              </a:xfrm>
              <a:custGeom>
                <a:avLst/>
                <a:gdLst>
                  <a:gd name="T0" fmla="*/ 0 w 2"/>
                  <a:gd name="T1" fmla="*/ 0 h 28"/>
                  <a:gd name="T2" fmla="*/ 0 w 2"/>
                  <a:gd name="T3" fmla="*/ 28 h 28"/>
                  <a:gd name="T4" fmla="*/ 2 w 2"/>
                  <a:gd name="T5" fmla="*/ 28 h 28"/>
                  <a:gd name="T6" fmla="*/ 0 w 2"/>
                  <a:gd name="T7" fmla="*/ 0 h 28"/>
                </a:gdLst>
                <a:ahLst/>
                <a:cxnLst>
                  <a:cxn ang="0">
                    <a:pos x="T0" y="T1"/>
                  </a:cxn>
                  <a:cxn ang="0">
                    <a:pos x="T2" y="T3"/>
                  </a:cxn>
                  <a:cxn ang="0">
                    <a:pos x="T4" y="T5"/>
                  </a:cxn>
                  <a:cxn ang="0">
                    <a:pos x="T6" y="T7"/>
                  </a:cxn>
                </a:cxnLst>
                <a:rect l="0" t="0" r="r" b="b"/>
                <a:pathLst>
                  <a:path w="2" h="28">
                    <a:moveTo>
                      <a:pt x="0" y="0"/>
                    </a:moveTo>
                    <a:lnTo>
                      <a:pt x="0" y="28"/>
                    </a:lnTo>
                    <a:lnTo>
                      <a:pt x="2" y="28"/>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4" name="Freeform 1067"/>
              <p:cNvSpPr>
                <a:spLocks/>
              </p:cNvSpPr>
              <p:nvPr/>
            </p:nvSpPr>
            <p:spPr bwMode="auto">
              <a:xfrm>
                <a:off x="-3515097" y="3878412"/>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5" name="Freeform 1068"/>
              <p:cNvSpPr>
                <a:spLocks/>
              </p:cNvSpPr>
              <p:nvPr/>
            </p:nvSpPr>
            <p:spPr bwMode="auto">
              <a:xfrm>
                <a:off x="-3497635" y="3875237"/>
                <a:ext cx="9525" cy="42863"/>
              </a:xfrm>
              <a:custGeom>
                <a:avLst/>
                <a:gdLst>
                  <a:gd name="T0" fmla="*/ 0 w 6"/>
                  <a:gd name="T1" fmla="*/ 2 h 27"/>
                  <a:gd name="T2" fmla="*/ 2 w 6"/>
                  <a:gd name="T3" fmla="*/ 27 h 27"/>
                  <a:gd name="T4" fmla="*/ 6 w 6"/>
                  <a:gd name="T5" fmla="*/ 27 h 27"/>
                  <a:gd name="T6" fmla="*/ 6 w 6"/>
                  <a:gd name="T7" fmla="*/ 0 h 27"/>
                  <a:gd name="T8" fmla="*/ 0 w 6"/>
                  <a:gd name="T9" fmla="*/ 2 h 27"/>
                </a:gdLst>
                <a:ahLst/>
                <a:cxnLst>
                  <a:cxn ang="0">
                    <a:pos x="T0" y="T1"/>
                  </a:cxn>
                  <a:cxn ang="0">
                    <a:pos x="T2" y="T3"/>
                  </a:cxn>
                  <a:cxn ang="0">
                    <a:pos x="T4" y="T5"/>
                  </a:cxn>
                  <a:cxn ang="0">
                    <a:pos x="T6" y="T7"/>
                  </a:cxn>
                  <a:cxn ang="0">
                    <a:pos x="T8" y="T9"/>
                  </a:cxn>
                </a:cxnLst>
                <a:rect l="0" t="0" r="r" b="b"/>
                <a:pathLst>
                  <a:path w="6" h="27">
                    <a:moveTo>
                      <a:pt x="0" y="2"/>
                    </a:moveTo>
                    <a:lnTo>
                      <a:pt x="2" y="27"/>
                    </a:lnTo>
                    <a:lnTo>
                      <a:pt x="6" y="27"/>
                    </a:lnTo>
                    <a:lnTo>
                      <a:pt x="6"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6" name="Freeform 1069"/>
              <p:cNvSpPr>
                <a:spLocks/>
              </p:cNvSpPr>
              <p:nvPr/>
            </p:nvSpPr>
            <p:spPr bwMode="auto">
              <a:xfrm>
                <a:off x="-3476997" y="3870474"/>
                <a:ext cx="6350" cy="41275"/>
              </a:xfrm>
              <a:custGeom>
                <a:avLst/>
                <a:gdLst>
                  <a:gd name="T0" fmla="*/ 0 w 4"/>
                  <a:gd name="T1" fmla="*/ 0 h 26"/>
                  <a:gd name="T2" fmla="*/ 0 w 4"/>
                  <a:gd name="T3" fmla="*/ 26 h 26"/>
                  <a:gd name="T4" fmla="*/ 4 w 4"/>
                  <a:gd name="T5" fmla="*/ 26 h 26"/>
                  <a:gd name="T6" fmla="*/ 0 w 4"/>
                  <a:gd name="T7" fmla="*/ 0 h 26"/>
                </a:gdLst>
                <a:ahLst/>
                <a:cxnLst>
                  <a:cxn ang="0">
                    <a:pos x="T0" y="T1"/>
                  </a:cxn>
                  <a:cxn ang="0">
                    <a:pos x="T2" y="T3"/>
                  </a:cxn>
                  <a:cxn ang="0">
                    <a:pos x="T4" y="T5"/>
                  </a:cxn>
                  <a:cxn ang="0">
                    <a:pos x="T6" y="T7"/>
                  </a:cxn>
                </a:cxnLst>
                <a:rect l="0" t="0" r="r" b="b"/>
                <a:pathLst>
                  <a:path w="4" h="26">
                    <a:moveTo>
                      <a:pt x="0" y="0"/>
                    </a:moveTo>
                    <a:lnTo>
                      <a:pt x="0" y="26"/>
                    </a:lnTo>
                    <a:lnTo>
                      <a:pt x="4" y="26"/>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7" name="Freeform 1070"/>
              <p:cNvSpPr>
                <a:spLocks/>
              </p:cNvSpPr>
              <p:nvPr/>
            </p:nvSpPr>
            <p:spPr bwMode="auto">
              <a:xfrm>
                <a:off x="-3454772" y="3867299"/>
                <a:ext cx="6350" cy="39688"/>
              </a:xfrm>
              <a:custGeom>
                <a:avLst/>
                <a:gdLst>
                  <a:gd name="T0" fmla="*/ 0 w 4"/>
                  <a:gd name="T1" fmla="*/ 0 h 25"/>
                  <a:gd name="T2" fmla="*/ 4 w 4"/>
                  <a:gd name="T3" fmla="*/ 25 h 25"/>
                  <a:gd name="T4" fmla="*/ 4 w 4"/>
                  <a:gd name="T5" fmla="*/ 0 h 25"/>
                  <a:gd name="T6" fmla="*/ 0 w 4"/>
                  <a:gd name="T7" fmla="*/ 0 h 25"/>
                </a:gdLst>
                <a:ahLst/>
                <a:cxnLst>
                  <a:cxn ang="0">
                    <a:pos x="T0" y="T1"/>
                  </a:cxn>
                  <a:cxn ang="0">
                    <a:pos x="T2" y="T3"/>
                  </a:cxn>
                  <a:cxn ang="0">
                    <a:pos x="T4" y="T5"/>
                  </a:cxn>
                  <a:cxn ang="0">
                    <a:pos x="T6" y="T7"/>
                  </a:cxn>
                </a:cxnLst>
                <a:rect l="0" t="0" r="r" b="b"/>
                <a:pathLst>
                  <a:path w="4" h="25">
                    <a:moveTo>
                      <a:pt x="0" y="0"/>
                    </a:moveTo>
                    <a:lnTo>
                      <a:pt x="4" y="25"/>
                    </a:lnTo>
                    <a:lnTo>
                      <a:pt x="4"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8" name="Freeform 1071"/>
              <p:cNvSpPr>
                <a:spLocks/>
              </p:cNvSpPr>
              <p:nvPr/>
            </p:nvSpPr>
            <p:spPr bwMode="auto">
              <a:xfrm>
                <a:off x="-3442072" y="3856187"/>
                <a:ext cx="11112" cy="39688"/>
              </a:xfrm>
              <a:custGeom>
                <a:avLst/>
                <a:gdLst>
                  <a:gd name="T0" fmla="*/ 0 w 7"/>
                  <a:gd name="T1" fmla="*/ 0 h 25"/>
                  <a:gd name="T2" fmla="*/ 0 w 7"/>
                  <a:gd name="T3" fmla="*/ 25 h 25"/>
                  <a:gd name="T4" fmla="*/ 7 w 7"/>
                  <a:gd name="T5" fmla="*/ 25 h 25"/>
                  <a:gd name="T6" fmla="*/ 3 w 7"/>
                  <a:gd name="T7" fmla="*/ 0 h 25"/>
                  <a:gd name="T8" fmla="*/ 0 w 7"/>
                  <a:gd name="T9" fmla="*/ 0 h 25"/>
                </a:gdLst>
                <a:ahLst/>
                <a:cxnLst>
                  <a:cxn ang="0">
                    <a:pos x="T0" y="T1"/>
                  </a:cxn>
                  <a:cxn ang="0">
                    <a:pos x="T2" y="T3"/>
                  </a:cxn>
                  <a:cxn ang="0">
                    <a:pos x="T4" y="T5"/>
                  </a:cxn>
                  <a:cxn ang="0">
                    <a:pos x="T6" y="T7"/>
                  </a:cxn>
                  <a:cxn ang="0">
                    <a:pos x="T8" y="T9"/>
                  </a:cxn>
                </a:cxnLst>
                <a:rect l="0" t="0" r="r" b="b"/>
                <a:pathLst>
                  <a:path w="7" h="25">
                    <a:moveTo>
                      <a:pt x="0" y="0"/>
                    </a:moveTo>
                    <a:lnTo>
                      <a:pt x="0" y="25"/>
                    </a:lnTo>
                    <a:lnTo>
                      <a:pt x="7" y="25"/>
                    </a:lnTo>
                    <a:lnTo>
                      <a:pt x="3"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89" name="Freeform 1072"/>
              <p:cNvSpPr>
                <a:spLocks/>
              </p:cNvSpPr>
              <p:nvPr/>
            </p:nvSpPr>
            <p:spPr bwMode="auto">
              <a:xfrm>
                <a:off x="-3856410" y="3856187"/>
                <a:ext cx="160337" cy="44450"/>
              </a:xfrm>
              <a:custGeom>
                <a:avLst/>
                <a:gdLst>
                  <a:gd name="T0" fmla="*/ 94 w 101"/>
                  <a:gd name="T1" fmla="*/ 28 h 28"/>
                  <a:gd name="T2" fmla="*/ 0 w 101"/>
                  <a:gd name="T3" fmla="*/ 0 h 28"/>
                  <a:gd name="T4" fmla="*/ 101 w 101"/>
                  <a:gd name="T5" fmla="*/ 21 h 28"/>
                  <a:gd name="T6" fmla="*/ 94 w 101"/>
                  <a:gd name="T7" fmla="*/ 28 h 28"/>
                </a:gdLst>
                <a:ahLst/>
                <a:cxnLst>
                  <a:cxn ang="0">
                    <a:pos x="T0" y="T1"/>
                  </a:cxn>
                  <a:cxn ang="0">
                    <a:pos x="T2" y="T3"/>
                  </a:cxn>
                  <a:cxn ang="0">
                    <a:pos x="T4" y="T5"/>
                  </a:cxn>
                  <a:cxn ang="0">
                    <a:pos x="T6" y="T7"/>
                  </a:cxn>
                </a:cxnLst>
                <a:rect l="0" t="0" r="r" b="b"/>
                <a:pathLst>
                  <a:path w="101" h="28">
                    <a:moveTo>
                      <a:pt x="94" y="28"/>
                    </a:moveTo>
                    <a:lnTo>
                      <a:pt x="0" y="0"/>
                    </a:lnTo>
                    <a:lnTo>
                      <a:pt x="101" y="21"/>
                    </a:lnTo>
                    <a:lnTo>
                      <a:pt x="94" y="2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0" name="Freeform 1073"/>
              <p:cNvSpPr>
                <a:spLocks/>
              </p:cNvSpPr>
              <p:nvPr/>
            </p:nvSpPr>
            <p:spPr bwMode="auto">
              <a:xfrm>
                <a:off x="-3704010" y="4119712"/>
                <a:ext cx="1263650" cy="379413"/>
              </a:xfrm>
              <a:custGeom>
                <a:avLst/>
                <a:gdLst>
                  <a:gd name="T0" fmla="*/ 0 w 796"/>
                  <a:gd name="T1" fmla="*/ 7 h 239"/>
                  <a:gd name="T2" fmla="*/ 12 w 796"/>
                  <a:gd name="T3" fmla="*/ 16 h 239"/>
                  <a:gd name="T4" fmla="*/ 20 w 796"/>
                  <a:gd name="T5" fmla="*/ 30 h 239"/>
                  <a:gd name="T6" fmla="*/ 34 w 796"/>
                  <a:gd name="T7" fmla="*/ 41 h 239"/>
                  <a:gd name="T8" fmla="*/ 45 w 796"/>
                  <a:gd name="T9" fmla="*/ 46 h 239"/>
                  <a:gd name="T10" fmla="*/ 58 w 796"/>
                  <a:gd name="T11" fmla="*/ 50 h 239"/>
                  <a:gd name="T12" fmla="*/ 81 w 796"/>
                  <a:gd name="T13" fmla="*/ 57 h 239"/>
                  <a:gd name="T14" fmla="*/ 112 w 796"/>
                  <a:gd name="T15" fmla="*/ 69 h 239"/>
                  <a:gd name="T16" fmla="*/ 150 w 796"/>
                  <a:gd name="T17" fmla="*/ 78 h 239"/>
                  <a:gd name="T18" fmla="*/ 194 w 796"/>
                  <a:gd name="T19" fmla="*/ 92 h 239"/>
                  <a:gd name="T20" fmla="*/ 237 w 796"/>
                  <a:gd name="T21" fmla="*/ 108 h 239"/>
                  <a:gd name="T22" fmla="*/ 290 w 796"/>
                  <a:gd name="T23" fmla="*/ 126 h 239"/>
                  <a:gd name="T24" fmla="*/ 341 w 796"/>
                  <a:gd name="T25" fmla="*/ 140 h 239"/>
                  <a:gd name="T26" fmla="*/ 397 w 796"/>
                  <a:gd name="T27" fmla="*/ 156 h 239"/>
                  <a:gd name="T28" fmla="*/ 449 w 796"/>
                  <a:gd name="T29" fmla="*/ 172 h 239"/>
                  <a:gd name="T30" fmla="*/ 504 w 796"/>
                  <a:gd name="T31" fmla="*/ 191 h 239"/>
                  <a:gd name="T32" fmla="*/ 551 w 796"/>
                  <a:gd name="T33" fmla="*/ 202 h 239"/>
                  <a:gd name="T34" fmla="*/ 600 w 796"/>
                  <a:gd name="T35" fmla="*/ 214 h 239"/>
                  <a:gd name="T36" fmla="*/ 640 w 796"/>
                  <a:gd name="T37" fmla="*/ 225 h 239"/>
                  <a:gd name="T38" fmla="*/ 676 w 796"/>
                  <a:gd name="T39" fmla="*/ 232 h 239"/>
                  <a:gd name="T40" fmla="*/ 723 w 796"/>
                  <a:gd name="T41" fmla="*/ 239 h 239"/>
                  <a:gd name="T42" fmla="*/ 765 w 796"/>
                  <a:gd name="T43" fmla="*/ 232 h 239"/>
                  <a:gd name="T44" fmla="*/ 790 w 796"/>
                  <a:gd name="T45" fmla="*/ 228 h 239"/>
                  <a:gd name="T46" fmla="*/ 796 w 796"/>
                  <a:gd name="T47" fmla="*/ 225 h 239"/>
                  <a:gd name="T48" fmla="*/ 796 w 796"/>
                  <a:gd name="T49" fmla="*/ 211 h 239"/>
                  <a:gd name="T50" fmla="*/ 783 w 796"/>
                  <a:gd name="T51" fmla="*/ 216 h 239"/>
                  <a:gd name="T52" fmla="*/ 770 w 796"/>
                  <a:gd name="T53" fmla="*/ 221 h 239"/>
                  <a:gd name="T54" fmla="*/ 745 w 796"/>
                  <a:gd name="T55" fmla="*/ 228 h 239"/>
                  <a:gd name="T56" fmla="*/ 725 w 796"/>
                  <a:gd name="T57" fmla="*/ 223 h 239"/>
                  <a:gd name="T58" fmla="*/ 707 w 796"/>
                  <a:gd name="T59" fmla="*/ 223 h 239"/>
                  <a:gd name="T60" fmla="*/ 685 w 796"/>
                  <a:gd name="T61" fmla="*/ 223 h 239"/>
                  <a:gd name="T62" fmla="*/ 672 w 796"/>
                  <a:gd name="T63" fmla="*/ 221 h 239"/>
                  <a:gd name="T64" fmla="*/ 654 w 796"/>
                  <a:gd name="T65" fmla="*/ 211 h 239"/>
                  <a:gd name="T66" fmla="*/ 627 w 796"/>
                  <a:gd name="T67" fmla="*/ 209 h 239"/>
                  <a:gd name="T68" fmla="*/ 589 w 796"/>
                  <a:gd name="T69" fmla="*/ 200 h 239"/>
                  <a:gd name="T70" fmla="*/ 551 w 796"/>
                  <a:gd name="T71" fmla="*/ 188 h 239"/>
                  <a:gd name="T72" fmla="*/ 500 w 796"/>
                  <a:gd name="T73" fmla="*/ 175 h 239"/>
                  <a:gd name="T74" fmla="*/ 451 w 796"/>
                  <a:gd name="T75" fmla="*/ 163 h 239"/>
                  <a:gd name="T76" fmla="*/ 402 w 796"/>
                  <a:gd name="T77" fmla="*/ 149 h 239"/>
                  <a:gd name="T78" fmla="*/ 351 w 796"/>
                  <a:gd name="T79" fmla="*/ 133 h 239"/>
                  <a:gd name="T80" fmla="*/ 295 w 796"/>
                  <a:gd name="T81" fmla="*/ 117 h 239"/>
                  <a:gd name="T82" fmla="*/ 244 w 796"/>
                  <a:gd name="T83" fmla="*/ 101 h 239"/>
                  <a:gd name="T84" fmla="*/ 194 w 796"/>
                  <a:gd name="T85" fmla="*/ 87 h 239"/>
                  <a:gd name="T86" fmla="*/ 152 w 796"/>
                  <a:gd name="T87" fmla="*/ 71 h 239"/>
                  <a:gd name="T88" fmla="*/ 112 w 796"/>
                  <a:gd name="T89" fmla="*/ 59 h 239"/>
                  <a:gd name="T90" fmla="*/ 81 w 796"/>
                  <a:gd name="T91" fmla="*/ 46 h 239"/>
                  <a:gd name="T92" fmla="*/ 58 w 796"/>
                  <a:gd name="T93" fmla="*/ 39 h 239"/>
                  <a:gd name="T94" fmla="*/ 47 w 796"/>
                  <a:gd name="T95" fmla="*/ 34 h 239"/>
                  <a:gd name="T96" fmla="*/ 23 w 796"/>
                  <a:gd name="T97" fmla="*/ 16 h 239"/>
                  <a:gd name="T98" fmla="*/ 9 w 796"/>
                  <a:gd name="T99" fmla="*/ 2 h 239"/>
                  <a:gd name="T100" fmla="*/ 7 w 796"/>
                  <a:gd name="T10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6" h="239">
                    <a:moveTo>
                      <a:pt x="0" y="4"/>
                    </a:moveTo>
                    <a:lnTo>
                      <a:pt x="0" y="7"/>
                    </a:lnTo>
                    <a:lnTo>
                      <a:pt x="9" y="11"/>
                    </a:lnTo>
                    <a:lnTo>
                      <a:pt x="12" y="16"/>
                    </a:lnTo>
                    <a:lnTo>
                      <a:pt x="18" y="23"/>
                    </a:lnTo>
                    <a:lnTo>
                      <a:pt x="20" y="30"/>
                    </a:lnTo>
                    <a:lnTo>
                      <a:pt x="25" y="37"/>
                    </a:lnTo>
                    <a:lnTo>
                      <a:pt x="34" y="41"/>
                    </a:lnTo>
                    <a:lnTo>
                      <a:pt x="43" y="41"/>
                    </a:lnTo>
                    <a:lnTo>
                      <a:pt x="45" y="46"/>
                    </a:lnTo>
                    <a:lnTo>
                      <a:pt x="50" y="46"/>
                    </a:lnTo>
                    <a:lnTo>
                      <a:pt x="58" y="50"/>
                    </a:lnTo>
                    <a:lnTo>
                      <a:pt x="70" y="55"/>
                    </a:lnTo>
                    <a:lnTo>
                      <a:pt x="81" y="57"/>
                    </a:lnTo>
                    <a:lnTo>
                      <a:pt x="96" y="62"/>
                    </a:lnTo>
                    <a:lnTo>
                      <a:pt x="112" y="69"/>
                    </a:lnTo>
                    <a:lnTo>
                      <a:pt x="130" y="71"/>
                    </a:lnTo>
                    <a:lnTo>
                      <a:pt x="150" y="78"/>
                    </a:lnTo>
                    <a:lnTo>
                      <a:pt x="168" y="83"/>
                    </a:lnTo>
                    <a:lnTo>
                      <a:pt x="194" y="92"/>
                    </a:lnTo>
                    <a:lnTo>
                      <a:pt x="214" y="101"/>
                    </a:lnTo>
                    <a:lnTo>
                      <a:pt x="237" y="108"/>
                    </a:lnTo>
                    <a:lnTo>
                      <a:pt x="264" y="117"/>
                    </a:lnTo>
                    <a:lnTo>
                      <a:pt x="290" y="126"/>
                    </a:lnTo>
                    <a:lnTo>
                      <a:pt x="317" y="131"/>
                    </a:lnTo>
                    <a:lnTo>
                      <a:pt x="341" y="140"/>
                    </a:lnTo>
                    <a:lnTo>
                      <a:pt x="368" y="149"/>
                    </a:lnTo>
                    <a:lnTo>
                      <a:pt x="397" y="156"/>
                    </a:lnTo>
                    <a:lnTo>
                      <a:pt x="424" y="165"/>
                    </a:lnTo>
                    <a:lnTo>
                      <a:pt x="449" y="172"/>
                    </a:lnTo>
                    <a:lnTo>
                      <a:pt x="475" y="179"/>
                    </a:lnTo>
                    <a:lnTo>
                      <a:pt x="504" y="191"/>
                    </a:lnTo>
                    <a:lnTo>
                      <a:pt x="529" y="195"/>
                    </a:lnTo>
                    <a:lnTo>
                      <a:pt x="551" y="202"/>
                    </a:lnTo>
                    <a:lnTo>
                      <a:pt x="576" y="209"/>
                    </a:lnTo>
                    <a:lnTo>
                      <a:pt x="600" y="214"/>
                    </a:lnTo>
                    <a:lnTo>
                      <a:pt x="618" y="221"/>
                    </a:lnTo>
                    <a:lnTo>
                      <a:pt x="640" y="225"/>
                    </a:lnTo>
                    <a:lnTo>
                      <a:pt x="660" y="228"/>
                    </a:lnTo>
                    <a:lnTo>
                      <a:pt x="676" y="232"/>
                    </a:lnTo>
                    <a:lnTo>
                      <a:pt x="694" y="234"/>
                    </a:lnTo>
                    <a:lnTo>
                      <a:pt x="723" y="239"/>
                    </a:lnTo>
                    <a:lnTo>
                      <a:pt x="745" y="234"/>
                    </a:lnTo>
                    <a:lnTo>
                      <a:pt x="765" y="232"/>
                    </a:lnTo>
                    <a:lnTo>
                      <a:pt x="776" y="232"/>
                    </a:lnTo>
                    <a:lnTo>
                      <a:pt x="790" y="228"/>
                    </a:lnTo>
                    <a:lnTo>
                      <a:pt x="794" y="225"/>
                    </a:lnTo>
                    <a:lnTo>
                      <a:pt x="796" y="225"/>
                    </a:lnTo>
                    <a:lnTo>
                      <a:pt x="796" y="209"/>
                    </a:lnTo>
                    <a:lnTo>
                      <a:pt x="796" y="211"/>
                    </a:lnTo>
                    <a:lnTo>
                      <a:pt x="792" y="214"/>
                    </a:lnTo>
                    <a:lnTo>
                      <a:pt x="783" y="216"/>
                    </a:lnTo>
                    <a:lnTo>
                      <a:pt x="776" y="216"/>
                    </a:lnTo>
                    <a:lnTo>
                      <a:pt x="770" y="221"/>
                    </a:lnTo>
                    <a:lnTo>
                      <a:pt x="761" y="228"/>
                    </a:lnTo>
                    <a:lnTo>
                      <a:pt x="745" y="228"/>
                    </a:lnTo>
                    <a:lnTo>
                      <a:pt x="736" y="223"/>
                    </a:lnTo>
                    <a:lnTo>
                      <a:pt x="725" y="223"/>
                    </a:lnTo>
                    <a:lnTo>
                      <a:pt x="716" y="225"/>
                    </a:lnTo>
                    <a:lnTo>
                      <a:pt x="707" y="223"/>
                    </a:lnTo>
                    <a:lnTo>
                      <a:pt x="696" y="223"/>
                    </a:lnTo>
                    <a:lnTo>
                      <a:pt x="685" y="223"/>
                    </a:lnTo>
                    <a:lnTo>
                      <a:pt x="683" y="221"/>
                    </a:lnTo>
                    <a:lnTo>
                      <a:pt x="672" y="221"/>
                    </a:lnTo>
                    <a:lnTo>
                      <a:pt x="665" y="221"/>
                    </a:lnTo>
                    <a:lnTo>
                      <a:pt x="654" y="211"/>
                    </a:lnTo>
                    <a:lnTo>
                      <a:pt x="640" y="211"/>
                    </a:lnTo>
                    <a:lnTo>
                      <a:pt x="627" y="209"/>
                    </a:lnTo>
                    <a:lnTo>
                      <a:pt x="611" y="202"/>
                    </a:lnTo>
                    <a:lnTo>
                      <a:pt x="589" y="200"/>
                    </a:lnTo>
                    <a:lnTo>
                      <a:pt x="571" y="193"/>
                    </a:lnTo>
                    <a:lnTo>
                      <a:pt x="551" y="188"/>
                    </a:lnTo>
                    <a:lnTo>
                      <a:pt x="527" y="184"/>
                    </a:lnTo>
                    <a:lnTo>
                      <a:pt x="500" y="175"/>
                    </a:lnTo>
                    <a:lnTo>
                      <a:pt x="475" y="170"/>
                    </a:lnTo>
                    <a:lnTo>
                      <a:pt x="451" y="163"/>
                    </a:lnTo>
                    <a:lnTo>
                      <a:pt x="428" y="154"/>
                    </a:lnTo>
                    <a:lnTo>
                      <a:pt x="402" y="149"/>
                    </a:lnTo>
                    <a:lnTo>
                      <a:pt x="375" y="138"/>
                    </a:lnTo>
                    <a:lnTo>
                      <a:pt x="351" y="133"/>
                    </a:lnTo>
                    <a:lnTo>
                      <a:pt x="321" y="126"/>
                    </a:lnTo>
                    <a:lnTo>
                      <a:pt x="295" y="117"/>
                    </a:lnTo>
                    <a:lnTo>
                      <a:pt x="270" y="108"/>
                    </a:lnTo>
                    <a:lnTo>
                      <a:pt x="244" y="101"/>
                    </a:lnTo>
                    <a:lnTo>
                      <a:pt x="219" y="92"/>
                    </a:lnTo>
                    <a:lnTo>
                      <a:pt x="194" y="87"/>
                    </a:lnTo>
                    <a:lnTo>
                      <a:pt x="174" y="80"/>
                    </a:lnTo>
                    <a:lnTo>
                      <a:pt x="152" y="71"/>
                    </a:lnTo>
                    <a:lnTo>
                      <a:pt x="130" y="69"/>
                    </a:lnTo>
                    <a:lnTo>
                      <a:pt x="112" y="59"/>
                    </a:lnTo>
                    <a:lnTo>
                      <a:pt x="96" y="55"/>
                    </a:lnTo>
                    <a:lnTo>
                      <a:pt x="81" y="46"/>
                    </a:lnTo>
                    <a:lnTo>
                      <a:pt x="67" y="43"/>
                    </a:lnTo>
                    <a:lnTo>
                      <a:pt x="58" y="39"/>
                    </a:lnTo>
                    <a:lnTo>
                      <a:pt x="50" y="37"/>
                    </a:lnTo>
                    <a:lnTo>
                      <a:pt x="47" y="34"/>
                    </a:lnTo>
                    <a:lnTo>
                      <a:pt x="32" y="25"/>
                    </a:lnTo>
                    <a:lnTo>
                      <a:pt x="23" y="16"/>
                    </a:lnTo>
                    <a:lnTo>
                      <a:pt x="14" y="11"/>
                    </a:lnTo>
                    <a:lnTo>
                      <a:pt x="9" y="2"/>
                    </a:lnTo>
                    <a:lnTo>
                      <a:pt x="7" y="2"/>
                    </a:lnTo>
                    <a:lnTo>
                      <a:pt x="7"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1" name="Freeform 1074"/>
              <p:cNvSpPr>
                <a:spLocks/>
              </p:cNvSpPr>
              <p:nvPr/>
            </p:nvSpPr>
            <p:spPr bwMode="auto">
              <a:xfrm>
                <a:off x="-2440360" y="4437212"/>
                <a:ext cx="690562" cy="44450"/>
              </a:xfrm>
              <a:custGeom>
                <a:avLst/>
                <a:gdLst>
                  <a:gd name="T0" fmla="*/ 0 w 435"/>
                  <a:gd name="T1" fmla="*/ 25 h 28"/>
                  <a:gd name="T2" fmla="*/ 10 w 435"/>
                  <a:gd name="T3" fmla="*/ 21 h 28"/>
                  <a:gd name="T4" fmla="*/ 27 w 435"/>
                  <a:gd name="T5" fmla="*/ 14 h 28"/>
                  <a:gd name="T6" fmla="*/ 47 w 435"/>
                  <a:gd name="T7" fmla="*/ 14 h 28"/>
                  <a:gd name="T8" fmla="*/ 65 w 435"/>
                  <a:gd name="T9" fmla="*/ 14 h 28"/>
                  <a:gd name="T10" fmla="*/ 87 w 435"/>
                  <a:gd name="T11" fmla="*/ 21 h 28"/>
                  <a:gd name="T12" fmla="*/ 114 w 435"/>
                  <a:gd name="T13" fmla="*/ 21 h 28"/>
                  <a:gd name="T14" fmla="*/ 148 w 435"/>
                  <a:gd name="T15" fmla="*/ 21 h 28"/>
                  <a:gd name="T16" fmla="*/ 177 w 435"/>
                  <a:gd name="T17" fmla="*/ 21 h 28"/>
                  <a:gd name="T18" fmla="*/ 206 w 435"/>
                  <a:gd name="T19" fmla="*/ 28 h 28"/>
                  <a:gd name="T20" fmla="*/ 230 w 435"/>
                  <a:gd name="T21" fmla="*/ 28 h 28"/>
                  <a:gd name="T22" fmla="*/ 248 w 435"/>
                  <a:gd name="T23" fmla="*/ 28 h 28"/>
                  <a:gd name="T24" fmla="*/ 266 w 435"/>
                  <a:gd name="T25" fmla="*/ 28 h 28"/>
                  <a:gd name="T26" fmla="*/ 284 w 435"/>
                  <a:gd name="T27" fmla="*/ 28 h 28"/>
                  <a:gd name="T28" fmla="*/ 306 w 435"/>
                  <a:gd name="T29" fmla="*/ 25 h 28"/>
                  <a:gd name="T30" fmla="*/ 331 w 435"/>
                  <a:gd name="T31" fmla="*/ 25 h 28"/>
                  <a:gd name="T32" fmla="*/ 355 w 435"/>
                  <a:gd name="T33" fmla="*/ 23 h 28"/>
                  <a:gd name="T34" fmla="*/ 384 w 435"/>
                  <a:gd name="T35" fmla="*/ 21 h 28"/>
                  <a:gd name="T36" fmla="*/ 409 w 435"/>
                  <a:gd name="T37" fmla="*/ 16 h 28"/>
                  <a:gd name="T38" fmla="*/ 435 w 435"/>
                  <a:gd name="T39" fmla="*/ 11 h 28"/>
                  <a:gd name="T40" fmla="*/ 433 w 435"/>
                  <a:gd name="T41" fmla="*/ 2 h 28"/>
                  <a:gd name="T42" fmla="*/ 413 w 435"/>
                  <a:gd name="T43" fmla="*/ 2 h 28"/>
                  <a:gd name="T44" fmla="*/ 388 w 435"/>
                  <a:gd name="T45" fmla="*/ 7 h 28"/>
                  <a:gd name="T46" fmla="*/ 362 w 435"/>
                  <a:gd name="T47" fmla="*/ 14 h 28"/>
                  <a:gd name="T48" fmla="*/ 331 w 435"/>
                  <a:gd name="T49" fmla="*/ 16 h 28"/>
                  <a:gd name="T50" fmla="*/ 299 w 435"/>
                  <a:gd name="T51" fmla="*/ 21 h 28"/>
                  <a:gd name="T52" fmla="*/ 268 w 435"/>
                  <a:gd name="T53" fmla="*/ 23 h 28"/>
                  <a:gd name="T54" fmla="*/ 244 w 435"/>
                  <a:gd name="T55" fmla="*/ 23 h 28"/>
                  <a:gd name="T56" fmla="*/ 224 w 435"/>
                  <a:gd name="T57" fmla="*/ 16 h 28"/>
                  <a:gd name="T58" fmla="*/ 194 w 435"/>
                  <a:gd name="T59" fmla="*/ 14 h 28"/>
                  <a:gd name="T60" fmla="*/ 166 w 435"/>
                  <a:gd name="T61" fmla="*/ 14 h 28"/>
                  <a:gd name="T62" fmla="*/ 139 w 435"/>
                  <a:gd name="T63" fmla="*/ 7 h 28"/>
                  <a:gd name="T64" fmla="*/ 110 w 435"/>
                  <a:gd name="T65" fmla="*/ 7 h 28"/>
                  <a:gd name="T66" fmla="*/ 83 w 435"/>
                  <a:gd name="T67" fmla="*/ 7 h 28"/>
                  <a:gd name="T68" fmla="*/ 63 w 435"/>
                  <a:gd name="T69" fmla="*/ 4 h 28"/>
                  <a:gd name="T70" fmla="*/ 41 w 435"/>
                  <a:gd name="T71" fmla="*/ 2 h 28"/>
                  <a:gd name="T72" fmla="*/ 23 w 435"/>
                  <a:gd name="T73" fmla="*/ 7 h 28"/>
                  <a:gd name="T74" fmla="*/ 7 w 435"/>
                  <a:gd name="T75" fmla="*/ 7 h 28"/>
                  <a:gd name="T76" fmla="*/ 0 w 435"/>
                  <a:gd name="T77" fmla="*/ 1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5" h="28">
                    <a:moveTo>
                      <a:pt x="0" y="25"/>
                    </a:moveTo>
                    <a:lnTo>
                      <a:pt x="0" y="25"/>
                    </a:lnTo>
                    <a:lnTo>
                      <a:pt x="0" y="21"/>
                    </a:lnTo>
                    <a:lnTo>
                      <a:pt x="10" y="21"/>
                    </a:lnTo>
                    <a:lnTo>
                      <a:pt x="23" y="16"/>
                    </a:lnTo>
                    <a:lnTo>
                      <a:pt x="27" y="14"/>
                    </a:lnTo>
                    <a:lnTo>
                      <a:pt x="36" y="14"/>
                    </a:lnTo>
                    <a:lnTo>
                      <a:pt x="47" y="14"/>
                    </a:lnTo>
                    <a:lnTo>
                      <a:pt x="56" y="14"/>
                    </a:lnTo>
                    <a:lnTo>
                      <a:pt x="65" y="14"/>
                    </a:lnTo>
                    <a:lnTo>
                      <a:pt x="74" y="14"/>
                    </a:lnTo>
                    <a:lnTo>
                      <a:pt x="87" y="21"/>
                    </a:lnTo>
                    <a:lnTo>
                      <a:pt x="103" y="16"/>
                    </a:lnTo>
                    <a:lnTo>
                      <a:pt x="114" y="21"/>
                    </a:lnTo>
                    <a:lnTo>
                      <a:pt x="130" y="21"/>
                    </a:lnTo>
                    <a:lnTo>
                      <a:pt x="148" y="21"/>
                    </a:lnTo>
                    <a:lnTo>
                      <a:pt x="163" y="23"/>
                    </a:lnTo>
                    <a:lnTo>
                      <a:pt x="177" y="21"/>
                    </a:lnTo>
                    <a:lnTo>
                      <a:pt x="188" y="25"/>
                    </a:lnTo>
                    <a:lnTo>
                      <a:pt x="206" y="28"/>
                    </a:lnTo>
                    <a:lnTo>
                      <a:pt x="219" y="28"/>
                    </a:lnTo>
                    <a:lnTo>
                      <a:pt x="230" y="28"/>
                    </a:lnTo>
                    <a:lnTo>
                      <a:pt x="241" y="28"/>
                    </a:lnTo>
                    <a:lnTo>
                      <a:pt x="248" y="28"/>
                    </a:lnTo>
                    <a:lnTo>
                      <a:pt x="253" y="28"/>
                    </a:lnTo>
                    <a:lnTo>
                      <a:pt x="266" y="28"/>
                    </a:lnTo>
                    <a:lnTo>
                      <a:pt x="273" y="28"/>
                    </a:lnTo>
                    <a:lnTo>
                      <a:pt x="284" y="28"/>
                    </a:lnTo>
                    <a:lnTo>
                      <a:pt x="295" y="28"/>
                    </a:lnTo>
                    <a:lnTo>
                      <a:pt x="306" y="25"/>
                    </a:lnTo>
                    <a:lnTo>
                      <a:pt x="319" y="25"/>
                    </a:lnTo>
                    <a:lnTo>
                      <a:pt x="331" y="25"/>
                    </a:lnTo>
                    <a:lnTo>
                      <a:pt x="342" y="23"/>
                    </a:lnTo>
                    <a:lnTo>
                      <a:pt x="355" y="23"/>
                    </a:lnTo>
                    <a:lnTo>
                      <a:pt x="366" y="23"/>
                    </a:lnTo>
                    <a:lnTo>
                      <a:pt x="384" y="21"/>
                    </a:lnTo>
                    <a:lnTo>
                      <a:pt x="395" y="16"/>
                    </a:lnTo>
                    <a:lnTo>
                      <a:pt x="409" y="16"/>
                    </a:lnTo>
                    <a:lnTo>
                      <a:pt x="422" y="14"/>
                    </a:lnTo>
                    <a:lnTo>
                      <a:pt x="435" y="11"/>
                    </a:lnTo>
                    <a:lnTo>
                      <a:pt x="435" y="0"/>
                    </a:lnTo>
                    <a:lnTo>
                      <a:pt x="433" y="2"/>
                    </a:lnTo>
                    <a:lnTo>
                      <a:pt x="422" y="2"/>
                    </a:lnTo>
                    <a:lnTo>
                      <a:pt x="413" y="2"/>
                    </a:lnTo>
                    <a:lnTo>
                      <a:pt x="406" y="4"/>
                    </a:lnTo>
                    <a:lnTo>
                      <a:pt x="388" y="7"/>
                    </a:lnTo>
                    <a:lnTo>
                      <a:pt x="375" y="7"/>
                    </a:lnTo>
                    <a:lnTo>
                      <a:pt x="362" y="14"/>
                    </a:lnTo>
                    <a:lnTo>
                      <a:pt x="344" y="14"/>
                    </a:lnTo>
                    <a:lnTo>
                      <a:pt x="331" y="16"/>
                    </a:lnTo>
                    <a:lnTo>
                      <a:pt x="313" y="16"/>
                    </a:lnTo>
                    <a:lnTo>
                      <a:pt x="299" y="21"/>
                    </a:lnTo>
                    <a:lnTo>
                      <a:pt x="281" y="23"/>
                    </a:lnTo>
                    <a:lnTo>
                      <a:pt x="268" y="23"/>
                    </a:lnTo>
                    <a:lnTo>
                      <a:pt x="257" y="23"/>
                    </a:lnTo>
                    <a:lnTo>
                      <a:pt x="244" y="23"/>
                    </a:lnTo>
                    <a:lnTo>
                      <a:pt x="232" y="16"/>
                    </a:lnTo>
                    <a:lnTo>
                      <a:pt x="224" y="16"/>
                    </a:lnTo>
                    <a:lnTo>
                      <a:pt x="210" y="16"/>
                    </a:lnTo>
                    <a:lnTo>
                      <a:pt x="194" y="14"/>
                    </a:lnTo>
                    <a:lnTo>
                      <a:pt x="183" y="14"/>
                    </a:lnTo>
                    <a:lnTo>
                      <a:pt x="166" y="14"/>
                    </a:lnTo>
                    <a:lnTo>
                      <a:pt x="150" y="9"/>
                    </a:lnTo>
                    <a:lnTo>
                      <a:pt x="139" y="7"/>
                    </a:lnTo>
                    <a:lnTo>
                      <a:pt x="123" y="7"/>
                    </a:lnTo>
                    <a:lnTo>
                      <a:pt x="110" y="7"/>
                    </a:lnTo>
                    <a:lnTo>
                      <a:pt x="94" y="7"/>
                    </a:lnTo>
                    <a:lnTo>
                      <a:pt x="83" y="7"/>
                    </a:lnTo>
                    <a:lnTo>
                      <a:pt x="70" y="4"/>
                    </a:lnTo>
                    <a:lnTo>
                      <a:pt x="63" y="4"/>
                    </a:lnTo>
                    <a:lnTo>
                      <a:pt x="54" y="2"/>
                    </a:lnTo>
                    <a:lnTo>
                      <a:pt x="41" y="2"/>
                    </a:lnTo>
                    <a:lnTo>
                      <a:pt x="30" y="2"/>
                    </a:lnTo>
                    <a:lnTo>
                      <a:pt x="23" y="7"/>
                    </a:lnTo>
                    <a:lnTo>
                      <a:pt x="10" y="7"/>
                    </a:lnTo>
                    <a:lnTo>
                      <a:pt x="7" y="7"/>
                    </a:lnTo>
                    <a:lnTo>
                      <a:pt x="0" y="7"/>
                    </a:lnTo>
                    <a:lnTo>
                      <a:pt x="0" y="11"/>
                    </a:lnTo>
                    <a:lnTo>
                      <a:pt x="0"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2" name="Freeform 1075"/>
              <p:cNvSpPr>
                <a:spLocks/>
              </p:cNvSpPr>
              <p:nvPr/>
            </p:nvSpPr>
            <p:spPr bwMode="auto">
              <a:xfrm>
                <a:off x="-3600822" y="3976837"/>
                <a:ext cx="866775" cy="300038"/>
              </a:xfrm>
              <a:custGeom>
                <a:avLst/>
                <a:gdLst>
                  <a:gd name="T0" fmla="*/ 0 w 546"/>
                  <a:gd name="T1" fmla="*/ 69 h 189"/>
                  <a:gd name="T2" fmla="*/ 2 w 546"/>
                  <a:gd name="T3" fmla="*/ 62 h 189"/>
                  <a:gd name="T4" fmla="*/ 7 w 546"/>
                  <a:gd name="T5" fmla="*/ 58 h 189"/>
                  <a:gd name="T6" fmla="*/ 16 w 546"/>
                  <a:gd name="T7" fmla="*/ 55 h 189"/>
                  <a:gd name="T8" fmla="*/ 31 w 546"/>
                  <a:gd name="T9" fmla="*/ 55 h 189"/>
                  <a:gd name="T10" fmla="*/ 40 w 546"/>
                  <a:gd name="T11" fmla="*/ 55 h 189"/>
                  <a:gd name="T12" fmla="*/ 42 w 546"/>
                  <a:gd name="T13" fmla="*/ 48 h 189"/>
                  <a:gd name="T14" fmla="*/ 54 w 546"/>
                  <a:gd name="T15" fmla="*/ 32 h 189"/>
                  <a:gd name="T16" fmla="*/ 67 w 546"/>
                  <a:gd name="T17" fmla="*/ 16 h 189"/>
                  <a:gd name="T18" fmla="*/ 85 w 546"/>
                  <a:gd name="T19" fmla="*/ 7 h 189"/>
                  <a:gd name="T20" fmla="*/ 107 w 546"/>
                  <a:gd name="T21" fmla="*/ 0 h 189"/>
                  <a:gd name="T22" fmla="*/ 120 w 546"/>
                  <a:gd name="T23" fmla="*/ 2 h 189"/>
                  <a:gd name="T24" fmla="*/ 132 w 546"/>
                  <a:gd name="T25" fmla="*/ 7 h 189"/>
                  <a:gd name="T26" fmla="*/ 462 w 546"/>
                  <a:gd name="T27" fmla="*/ 83 h 189"/>
                  <a:gd name="T28" fmla="*/ 466 w 546"/>
                  <a:gd name="T29" fmla="*/ 76 h 189"/>
                  <a:gd name="T30" fmla="*/ 477 w 546"/>
                  <a:gd name="T31" fmla="*/ 76 h 189"/>
                  <a:gd name="T32" fmla="*/ 493 w 546"/>
                  <a:gd name="T33" fmla="*/ 87 h 189"/>
                  <a:gd name="T34" fmla="*/ 495 w 546"/>
                  <a:gd name="T35" fmla="*/ 97 h 189"/>
                  <a:gd name="T36" fmla="*/ 502 w 546"/>
                  <a:gd name="T37" fmla="*/ 106 h 189"/>
                  <a:gd name="T38" fmla="*/ 511 w 546"/>
                  <a:gd name="T39" fmla="*/ 113 h 189"/>
                  <a:gd name="T40" fmla="*/ 524 w 546"/>
                  <a:gd name="T41" fmla="*/ 120 h 189"/>
                  <a:gd name="T42" fmla="*/ 524 w 546"/>
                  <a:gd name="T43" fmla="*/ 127 h 189"/>
                  <a:gd name="T44" fmla="*/ 526 w 546"/>
                  <a:gd name="T45" fmla="*/ 145 h 189"/>
                  <a:gd name="T46" fmla="*/ 533 w 546"/>
                  <a:gd name="T47" fmla="*/ 161 h 189"/>
                  <a:gd name="T48" fmla="*/ 542 w 546"/>
                  <a:gd name="T49" fmla="*/ 173 h 189"/>
                  <a:gd name="T50" fmla="*/ 546 w 546"/>
                  <a:gd name="T51" fmla="*/ 184 h 189"/>
                  <a:gd name="T52" fmla="*/ 533 w 546"/>
                  <a:gd name="T53" fmla="*/ 189 h 189"/>
                  <a:gd name="T54" fmla="*/ 515 w 546"/>
                  <a:gd name="T55" fmla="*/ 186 h 189"/>
                  <a:gd name="T56" fmla="*/ 500 w 546"/>
                  <a:gd name="T57" fmla="*/ 184 h 189"/>
                  <a:gd name="T58" fmla="*/ 477 w 546"/>
                  <a:gd name="T59" fmla="*/ 177 h 189"/>
                  <a:gd name="T60" fmla="*/ 455 w 546"/>
                  <a:gd name="T61" fmla="*/ 173 h 189"/>
                  <a:gd name="T62" fmla="*/ 433 w 546"/>
                  <a:gd name="T63" fmla="*/ 166 h 189"/>
                  <a:gd name="T64" fmla="*/ 415 w 546"/>
                  <a:gd name="T65" fmla="*/ 163 h 189"/>
                  <a:gd name="T66" fmla="*/ 397 w 546"/>
                  <a:gd name="T67" fmla="*/ 161 h 189"/>
                  <a:gd name="T68" fmla="*/ 388 w 546"/>
                  <a:gd name="T69" fmla="*/ 156 h 189"/>
                  <a:gd name="T70" fmla="*/ 375 w 546"/>
                  <a:gd name="T71" fmla="*/ 156 h 189"/>
                  <a:gd name="T72" fmla="*/ 361 w 546"/>
                  <a:gd name="T73" fmla="*/ 156 h 189"/>
                  <a:gd name="T74" fmla="*/ 348 w 546"/>
                  <a:gd name="T75" fmla="*/ 156 h 189"/>
                  <a:gd name="T76" fmla="*/ 339 w 546"/>
                  <a:gd name="T77" fmla="*/ 152 h 189"/>
                  <a:gd name="T78" fmla="*/ 328 w 546"/>
                  <a:gd name="T79" fmla="*/ 168 h 189"/>
                  <a:gd name="T80" fmla="*/ 321 w 546"/>
                  <a:gd name="T81" fmla="*/ 168 h 189"/>
                  <a:gd name="T82" fmla="*/ 297 w 546"/>
                  <a:gd name="T83" fmla="*/ 161 h 189"/>
                  <a:gd name="T84" fmla="*/ 252 w 546"/>
                  <a:gd name="T85" fmla="*/ 149 h 189"/>
                  <a:gd name="T86" fmla="*/ 196 w 546"/>
                  <a:gd name="T87" fmla="*/ 136 h 189"/>
                  <a:gd name="T88" fmla="*/ 136 w 546"/>
                  <a:gd name="T89" fmla="*/ 120 h 189"/>
                  <a:gd name="T90" fmla="*/ 78 w 546"/>
                  <a:gd name="T91" fmla="*/ 101 h 189"/>
                  <a:gd name="T92" fmla="*/ 36 w 546"/>
                  <a:gd name="T93" fmla="*/ 85 h 189"/>
                  <a:gd name="T94" fmla="*/ 5 w 546"/>
                  <a:gd name="T95" fmla="*/ 74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46" h="189">
                    <a:moveTo>
                      <a:pt x="0" y="71"/>
                    </a:moveTo>
                    <a:lnTo>
                      <a:pt x="0" y="69"/>
                    </a:lnTo>
                    <a:lnTo>
                      <a:pt x="2" y="65"/>
                    </a:lnTo>
                    <a:lnTo>
                      <a:pt x="2" y="62"/>
                    </a:lnTo>
                    <a:lnTo>
                      <a:pt x="5" y="62"/>
                    </a:lnTo>
                    <a:lnTo>
                      <a:pt x="7" y="58"/>
                    </a:lnTo>
                    <a:lnTo>
                      <a:pt x="9" y="58"/>
                    </a:lnTo>
                    <a:lnTo>
                      <a:pt x="16" y="55"/>
                    </a:lnTo>
                    <a:lnTo>
                      <a:pt x="27" y="55"/>
                    </a:lnTo>
                    <a:lnTo>
                      <a:pt x="31" y="55"/>
                    </a:lnTo>
                    <a:lnTo>
                      <a:pt x="36" y="55"/>
                    </a:lnTo>
                    <a:lnTo>
                      <a:pt x="40" y="55"/>
                    </a:lnTo>
                    <a:lnTo>
                      <a:pt x="40" y="53"/>
                    </a:lnTo>
                    <a:lnTo>
                      <a:pt x="42" y="48"/>
                    </a:lnTo>
                    <a:lnTo>
                      <a:pt x="49" y="39"/>
                    </a:lnTo>
                    <a:lnTo>
                      <a:pt x="54" y="32"/>
                    </a:lnTo>
                    <a:lnTo>
                      <a:pt x="60" y="28"/>
                    </a:lnTo>
                    <a:lnTo>
                      <a:pt x="67" y="16"/>
                    </a:lnTo>
                    <a:lnTo>
                      <a:pt x="78" y="9"/>
                    </a:lnTo>
                    <a:lnTo>
                      <a:pt x="85" y="7"/>
                    </a:lnTo>
                    <a:lnTo>
                      <a:pt x="98" y="0"/>
                    </a:lnTo>
                    <a:lnTo>
                      <a:pt x="107" y="0"/>
                    </a:lnTo>
                    <a:lnTo>
                      <a:pt x="114" y="0"/>
                    </a:lnTo>
                    <a:lnTo>
                      <a:pt x="120" y="2"/>
                    </a:lnTo>
                    <a:lnTo>
                      <a:pt x="129" y="2"/>
                    </a:lnTo>
                    <a:lnTo>
                      <a:pt x="132" y="7"/>
                    </a:lnTo>
                    <a:lnTo>
                      <a:pt x="134" y="7"/>
                    </a:lnTo>
                    <a:lnTo>
                      <a:pt x="462" y="83"/>
                    </a:lnTo>
                    <a:lnTo>
                      <a:pt x="464" y="78"/>
                    </a:lnTo>
                    <a:lnTo>
                      <a:pt x="466" y="76"/>
                    </a:lnTo>
                    <a:lnTo>
                      <a:pt x="475" y="76"/>
                    </a:lnTo>
                    <a:lnTo>
                      <a:pt x="477" y="76"/>
                    </a:lnTo>
                    <a:lnTo>
                      <a:pt x="486" y="83"/>
                    </a:lnTo>
                    <a:lnTo>
                      <a:pt x="493" y="87"/>
                    </a:lnTo>
                    <a:lnTo>
                      <a:pt x="495" y="94"/>
                    </a:lnTo>
                    <a:lnTo>
                      <a:pt x="495" y="97"/>
                    </a:lnTo>
                    <a:lnTo>
                      <a:pt x="500" y="104"/>
                    </a:lnTo>
                    <a:lnTo>
                      <a:pt x="502" y="106"/>
                    </a:lnTo>
                    <a:lnTo>
                      <a:pt x="506" y="108"/>
                    </a:lnTo>
                    <a:lnTo>
                      <a:pt x="511" y="113"/>
                    </a:lnTo>
                    <a:lnTo>
                      <a:pt x="517" y="115"/>
                    </a:lnTo>
                    <a:lnTo>
                      <a:pt x="524" y="120"/>
                    </a:lnTo>
                    <a:lnTo>
                      <a:pt x="524" y="122"/>
                    </a:lnTo>
                    <a:lnTo>
                      <a:pt x="524" y="127"/>
                    </a:lnTo>
                    <a:lnTo>
                      <a:pt x="524" y="136"/>
                    </a:lnTo>
                    <a:lnTo>
                      <a:pt x="526" y="145"/>
                    </a:lnTo>
                    <a:lnTo>
                      <a:pt x="529" y="156"/>
                    </a:lnTo>
                    <a:lnTo>
                      <a:pt x="533" y="161"/>
                    </a:lnTo>
                    <a:lnTo>
                      <a:pt x="535" y="168"/>
                    </a:lnTo>
                    <a:lnTo>
                      <a:pt x="542" y="173"/>
                    </a:lnTo>
                    <a:lnTo>
                      <a:pt x="546" y="182"/>
                    </a:lnTo>
                    <a:lnTo>
                      <a:pt x="546" y="184"/>
                    </a:lnTo>
                    <a:lnTo>
                      <a:pt x="542" y="189"/>
                    </a:lnTo>
                    <a:lnTo>
                      <a:pt x="533" y="189"/>
                    </a:lnTo>
                    <a:lnTo>
                      <a:pt x="524" y="186"/>
                    </a:lnTo>
                    <a:lnTo>
                      <a:pt x="515" y="186"/>
                    </a:lnTo>
                    <a:lnTo>
                      <a:pt x="506" y="184"/>
                    </a:lnTo>
                    <a:lnTo>
                      <a:pt x="500" y="184"/>
                    </a:lnTo>
                    <a:lnTo>
                      <a:pt x="488" y="180"/>
                    </a:lnTo>
                    <a:lnTo>
                      <a:pt x="477" y="177"/>
                    </a:lnTo>
                    <a:lnTo>
                      <a:pt x="466" y="173"/>
                    </a:lnTo>
                    <a:lnTo>
                      <a:pt x="455" y="173"/>
                    </a:lnTo>
                    <a:lnTo>
                      <a:pt x="444" y="168"/>
                    </a:lnTo>
                    <a:lnTo>
                      <a:pt x="433" y="166"/>
                    </a:lnTo>
                    <a:lnTo>
                      <a:pt x="422" y="163"/>
                    </a:lnTo>
                    <a:lnTo>
                      <a:pt x="415" y="163"/>
                    </a:lnTo>
                    <a:lnTo>
                      <a:pt x="406" y="163"/>
                    </a:lnTo>
                    <a:lnTo>
                      <a:pt x="397" y="161"/>
                    </a:lnTo>
                    <a:lnTo>
                      <a:pt x="395" y="156"/>
                    </a:lnTo>
                    <a:lnTo>
                      <a:pt x="388" y="156"/>
                    </a:lnTo>
                    <a:lnTo>
                      <a:pt x="384" y="156"/>
                    </a:lnTo>
                    <a:lnTo>
                      <a:pt x="375" y="156"/>
                    </a:lnTo>
                    <a:lnTo>
                      <a:pt x="368" y="156"/>
                    </a:lnTo>
                    <a:lnTo>
                      <a:pt x="361" y="156"/>
                    </a:lnTo>
                    <a:lnTo>
                      <a:pt x="357" y="156"/>
                    </a:lnTo>
                    <a:lnTo>
                      <a:pt x="348" y="156"/>
                    </a:lnTo>
                    <a:lnTo>
                      <a:pt x="346" y="156"/>
                    </a:lnTo>
                    <a:lnTo>
                      <a:pt x="339" y="152"/>
                    </a:lnTo>
                    <a:lnTo>
                      <a:pt x="335" y="159"/>
                    </a:lnTo>
                    <a:lnTo>
                      <a:pt x="328" y="168"/>
                    </a:lnTo>
                    <a:lnTo>
                      <a:pt x="328" y="170"/>
                    </a:lnTo>
                    <a:lnTo>
                      <a:pt x="321" y="168"/>
                    </a:lnTo>
                    <a:lnTo>
                      <a:pt x="312" y="166"/>
                    </a:lnTo>
                    <a:lnTo>
                      <a:pt x="297" y="161"/>
                    </a:lnTo>
                    <a:lnTo>
                      <a:pt x="279" y="159"/>
                    </a:lnTo>
                    <a:lnTo>
                      <a:pt x="252" y="149"/>
                    </a:lnTo>
                    <a:lnTo>
                      <a:pt x="228" y="143"/>
                    </a:lnTo>
                    <a:lnTo>
                      <a:pt x="196" y="136"/>
                    </a:lnTo>
                    <a:lnTo>
                      <a:pt x="169" y="127"/>
                    </a:lnTo>
                    <a:lnTo>
                      <a:pt x="136" y="120"/>
                    </a:lnTo>
                    <a:lnTo>
                      <a:pt x="109" y="108"/>
                    </a:lnTo>
                    <a:lnTo>
                      <a:pt x="78" y="101"/>
                    </a:lnTo>
                    <a:lnTo>
                      <a:pt x="54" y="94"/>
                    </a:lnTo>
                    <a:lnTo>
                      <a:pt x="36" y="85"/>
                    </a:lnTo>
                    <a:lnTo>
                      <a:pt x="13" y="76"/>
                    </a:lnTo>
                    <a:lnTo>
                      <a:pt x="5" y="74"/>
                    </a:lnTo>
                    <a:lnTo>
                      <a:pt x="0"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3" name="Freeform 1076"/>
              <p:cNvSpPr>
                <a:spLocks/>
              </p:cNvSpPr>
              <p:nvPr/>
            </p:nvSpPr>
            <p:spPr bwMode="auto">
              <a:xfrm>
                <a:off x="-2602285" y="4319737"/>
                <a:ext cx="155575" cy="142875"/>
              </a:xfrm>
              <a:custGeom>
                <a:avLst/>
                <a:gdLst>
                  <a:gd name="T0" fmla="*/ 11 w 98"/>
                  <a:gd name="T1" fmla="*/ 90 h 90"/>
                  <a:gd name="T2" fmla="*/ 0 w 98"/>
                  <a:gd name="T3" fmla="*/ 33 h 90"/>
                  <a:gd name="T4" fmla="*/ 89 w 98"/>
                  <a:gd name="T5" fmla="*/ 0 h 90"/>
                  <a:gd name="T6" fmla="*/ 98 w 98"/>
                  <a:gd name="T7" fmla="*/ 51 h 90"/>
                  <a:gd name="T8" fmla="*/ 11 w 98"/>
                  <a:gd name="T9" fmla="*/ 90 h 90"/>
                </a:gdLst>
                <a:ahLst/>
                <a:cxnLst>
                  <a:cxn ang="0">
                    <a:pos x="T0" y="T1"/>
                  </a:cxn>
                  <a:cxn ang="0">
                    <a:pos x="T2" y="T3"/>
                  </a:cxn>
                  <a:cxn ang="0">
                    <a:pos x="T4" y="T5"/>
                  </a:cxn>
                  <a:cxn ang="0">
                    <a:pos x="T6" y="T7"/>
                  </a:cxn>
                  <a:cxn ang="0">
                    <a:pos x="T8" y="T9"/>
                  </a:cxn>
                </a:cxnLst>
                <a:rect l="0" t="0" r="r" b="b"/>
                <a:pathLst>
                  <a:path w="98" h="90">
                    <a:moveTo>
                      <a:pt x="11" y="90"/>
                    </a:moveTo>
                    <a:lnTo>
                      <a:pt x="0" y="33"/>
                    </a:lnTo>
                    <a:lnTo>
                      <a:pt x="89" y="0"/>
                    </a:lnTo>
                    <a:lnTo>
                      <a:pt x="98" y="51"/>
                    </a:lnTo>
                    <a:lnTo>
                      <a:pt x="11"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4" name="Freeform 1077"/>
              <p:cNvSpPr>
                <a:spLocks/>
              </p:cNvSpPr>
              <p:nvPr/>
            </p:nvSpPr>
            <p:spPr bwMode="auto">
              <a:xfrm>
                <a:off x="-2815010" y="4235599"/>
                <a:ext cx="609600" cy="165100"/>
              </a:xfrm>
              <a:custGeom>
                <a:avLst/>
                <a:gdLst>
                  <a:gd name="T0" fmla="*/ 76 w 384"/>
                  <a:gd name="T1" fmla="*/ 21 h 104"/>
                  <a:gd name="T2" fmla="*/ 83 w 384"/>
                  <a:gd name="T3" fmla="*/ 19 h 104"/>
                  <a:gd name="T4" fmla="*/ 103 w 384"/>
                  <a:gd name="T5" fmla="*/ 17 h 104"/>
                  <a:gd name="T6" fmla="*/ 125 w 384"/>
                  <a:gd name="T7" fmla="*/ 14 h 104"/>
                  <a:gd name="T8" fmla="*/ 156 w 384"/>
                  <a:gd name="T9" fmla="*/ 14 h 104"/>
                  <a:gd name="T10" fmla="*/ 183 w 384"/>
                  <a:gd name="T11" fmla="*/ 17 h 104"/>
                  <a:gd name="T12" fmla="*/ 208 w 384"/>
                  <a:gd name="T13" fmla="*/ 23 h 104"/>
                  <a:gd name="T14" fmla="*/ 230 w 384"/>
                  <a:gd name="T15" fmla="*/ 33 h 104"/>
                  <a:gd name="T16" fmla="*/ 236 w 384"/>
                  <a:gd name="T17" fmla="*/ 37 h 104"/>
                  <a:gd name="T18" fmla="*/ 248 w 384"/>
                  <a:gd name="T19" fmla="*/ 44 h 104"/>
                  <a:gd name="T20" fmla="*/ 256 w 384"/>
                  <a:gd name="T21" fmla="*/ 55 h 104"/>
                  <a:gd name="T22" fmla="*/ 266 w 384"/>
                  <a:gd name="T23" fmla="*/ 62 h 104"/>
                  <a:gd name="T24" fmla="*/ 279 w 384"/>
                  <a:gd name="T25" fmla="*/ 67 h 104"/>
                  <a:gd name="T26" fmla="*/ 310 w 384"/>
                  <a:gd name="T27" fmla="*/ 79 h 104"/>
                  <a:gd name="T28" fmla="*/ 348 w 384"/>
                  <a:gd name="T29" fmla="*/ 86 h 104"/>
                  <a:gd name="T30" fmla="*/ 375 w 384"/>
                  <a:gd name="T31" fmla="*/ 92 h 104"/>
                  <a:gd name="T32" fmla="*/ 384 w 384"/>
                  <a:gd name="T33" fmla="*/ 97 h 104"/>
                  <a:gd name="T34" fmla="*/ 379 w 384"/>
                  <a:gd name="T35" fmla="*/ 102 h 104"/>
                  <a:gd name="T36" fmla="*/ 366 w 384"/>
                  <a:gd name="T37" fmla="*/ 104 h 104"/>
                  <a:gd name="T38" fmla="*/ 346 w 384"/>
                  <a:gd name="T39" fmla="*/ 99 h 104"/>
                  <a:gd name="T40" fmla="*/ 317 w 384"/>
                  <a:gd name="T41" fmla="*/ 95 h 104"/>
                  <a:gd name="T42" fmla="*/ 290 w 384"/>
                  <a:gd name="T43" fmla="*/ 86 h 104"/>
                  <a:gd name="T44" fmla="*/ 272 w 384"/>
                  <a:gd name="T45" fmla="*/ 83 h 104"/>
                  <a:gd name="T46" fmla="*/ 266 w 384"/>
                  <a:gd name="T47" fmla="*/ 79 h 104"/>
                  <a:gd name="T48" fmla="*/ 256 w 384"/>
                  <a:gd name="T49" fmla="*/ 74 h 104"/>
                  <a:gd name="T50" fmla="*/ 248 w 384"/>
                  <a:gd name="T51" fmla="*/ 67 h 104"/>
                  <a:gd name="T52" fmla="*/ 236 w 384"/>
                  <a:gd name="T53" fmla="*/ 55 h 104"/>
                  <a:gd name="T54" fmla="*/ 228 w 384"/>
                  <a:gd name="T55" fmla="*/ 46 h 104"/>
                  <a:gd name="T56" fmla="*/ 129 w 384"/>
                  <a:gd name="T57" fmla="*/ 26 h 104"/>
                  <a:gd name="T58" fmla="*/ 7 w 384"/>
                  <a:gd name="T59" fmla="*/ 14 h 104"/>
                  <a:gd name="T60" fmla="*/ 0 w 384"/>
                  <a:gd name="T61" fmla="*/ 10 h 104"/>
                  <a:gd name="T62" fmla="*/ 7 w 384"/>
                  <a:gd name="T6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104">
                    <a:moveTo>
                      <a:pt x="7" y="0"/>
                    </a:moveTo>
                    <a:lnTo>
                      <a:pt x="76" y="21"/>
                    </a:lnTo>
                    <a:lnTo>
                      <a:pt x="80" y="19"/>
                    </a:lnTo>
                    <a:lnTo>
                      <a:pt x="83" y="19"/>
                    </a:lnTo>
                    <a:lnTo>
                      <a:pt x="94" y="19"/>
                    </a:lnTo>
                    <a:lnTo>
                      <a:pt x="103" y="17"/>
                    </a:lnTo>
                    <a:lnTo>
                      <a:pt x="114" y="14"/>
                    </a:lnTo>
                    <a:lnTo>
                      <a:pt x="125" y="14"/>
                    </a:lnTo>
                    <a:lnTo>
                      <a:pt x="141" y="14"/>
                    </a:lnTo>
                    <a:lnTo>
                      <a:pt x="156" y="14"/>
                    </a:lnTo>
                    <a:lnTo>
                      <a:pt x="172" y="14"/>
                    </a:lnTo>
                    <a:lnTo>
                      <a:pt x="183" y="17"/>
                    </a:lnTo>
                    <a:lnTo>
                      <a:pt x="196" y="21"/>
                    </a:lnTo>
                    <a:lnTo>
                      <a:pt x="208" y="23"/>
                    </a:lnTo>
                    <a:lnTo>
                      <a:pt x="221" y="23"/>
                    </a:lnTo>
                    <a:lnTo>
                      <a:pt x="230" y="33"/>
                    </a:lnTo>
                    <a:lnTo>
                      <a:pt x="234" y="35"/>
                    </a:lnTo>
                    <a:lnTo>
                      <a:pt x="236" y="37"/>
                    </a:lnTo>
                    <a:lnTo>
                      <a:pt x="246" y="39"/>
                    </a:lnTo>
                    <a:lnTo>
                      <a:pt x="248" y="44"/>
                    </a:lnTo>
                    <a:lnTo>
                      <a:pt x="254" y="49"/>
                    </a:lnTo>
                    <a:lnTo>
                      <a:pt x="256" y="55"/>
                    </a:lnTo>
                    <a:lnTo>
                      <a:pt x="263" y="58"/>
                    </a:lnTo>
                    <a:lnTo>
                      <a:pt x="266" y="62"/>
                    </a:lnTo>
                    <a:lnTo>
                      <a:pt x="268" y="62"/>
                    </a:lnTo>
                    <a:lnTo>
                      <a:pt x="279" y="67"/>
                    </a:lnTo>
                    <a:lnTo>
                      <a:pt x="292" y="74"/>
                    </a:lnTo>
                    <a:lnTo>
                      <a:pt x="310" y="79"/>
                    </a:lnTo>
                    <a:lnTo>
                      <a:pt x="326" y="81"/>
                    </a:lnTo>
                    <a:lnTo>
                      <a:pt x="348" y="86"/>
                    </a:lnTo>
                    <a:lnTo>
                      <a:pt x="364" y="90"/>
                    </a:lnTo>
                    <a:lnTo>
                      <a:pt x="375" y="92"/>
                    </a:lnTo>
                    <a:lnTo>
                      <a:pt x="379" y="95"/>
                    </a:lnTo>
                    <a:lnTo>
                      <a:pt x="384" y="97"/>
                    </a:lnTo>
                    <a:lnTo>
                      <a:pt x="384" y="99"/>
                    </a:lnTo>
                    <a:lnTo>
                      <a:pt x="379" y="102"/>
                    </a:lnTo>
                    <a:lnTo>
                      <a:pt x="375" y="104"/>
                    </a:lnTo>
                    <a:lnTo>
                      <a:pt x="366" y="104"/>
                    </a:lnTo>
                    <a:lnTo>
                      <a:pt x="359" y="102"/>
                    </a:lnTo>
                    <a:lnTo>
                      <a:pt x="346" y="99"/>
                    </a:lnTo>
                    <a:lnTo>
                      <a:pt x="328" y="95"/>
                    </a:lnTo>
                    <a:lnTo>
                      <a:pt x="317" y="95"/>
                    </a:lnTo>
                    <a:lnTo>
                      <a:pt x="306" y="90"/>
                    </a:lnTo>
                    <a:lnTo>
                      <a:pt x="290" y="86"/>
                    </a:lnTo>
                    <a:lnTo>
                      <a:pt x="281" y="83"/>
                    </a:lnTo>
                    <a:lnTo>
                      <a:pt x="272" y="83"/>
                    </a:lnTo>
                    <a:lnTo>
                      <a:pt x="270" y="81"/>
                    </a:lnTo>
                    <a:lnTo>
                      <a:pt x="266" y="79"/>
                    </a:lnTo>
                    <a:lnTo>
                      <a:pt x="259" y="76"/>
                    </a:lnTo>
                    <a:lnTo>
                      <a:pt x="256" y="74"/>
                    </a:lnTo>
                    <a:lnTo>
                      <a:pt x="254" y="72"/>
                    </a:lnTo>
                    <a:lnTo>
                      <a:pt x="248" y="67"/>
                    </a:lnTo>
                    <a:lnTo>
                      <a:pt x="241" y="62"/>
                    </a:lnTo>
                    <a:lnTo>
                      <a:pt x="236" y="55"/>
                    </a:lnTo>
                    <a:lnTo>
                      <a:pt x="232" y="49"/>
                    </a:lnTo>
                    <a:lnTo>
                      <a:pt x="228" y="46"/>
                    </a:lnTo>
                    <a:lnTo>
                      <a:pt x="228" y="44"/>
                    </a:lnTo>
                    <a:lnTo>
                      <a:pt x="129" y="26"/>
                    </a:lnTo>
                    <a:lnTo>
                      <a:pt x="69" y="33"/>
                    </a:lnTo>
                    <a:lnTo>
                      <a:pt x="7" y="14"/>
                    </a:lnTo>
                    <a:lnTo>
                      <a:pt x="5" y="14"/>
                    </a:lnTo>
                    <a:lnTo>
                      <a:pt x="0" y="10"/>
                    </a:lnTo>
                    <a:lnTo>
                      <a:pt x="0" y="7"/>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5" name="Freeform 1078"/>
              <p:cNvSpPr>
                <a:spLocks/>
              </p:cNvSpPr>
              <p:nvPr/>
            </p:nvSpPr>
            <p:spPr bwMode="auto">
              <a:xfrm>
                <a:off x="-3416672" y="4005412"/>
                <a:ext cx="149225" cy="117475"/>
              </a:xfrm>
              <a:custGeom>
                <a:avLst/>
                <a:gdLst>
                  <a:gd name="T0" fmla="*/ 7 w 94"/>
                  <a:gd name="T1" fmla="*/ 74 h 74"/>
                  <a:gd name="T2" fmla="*/ 7 w 94"/>
                  <a:gd name="T3" fmla="*/ 72 h 74"/>
                  <a:gd name="T4" fmla="*/ 4 w 94"/>
                  <a:gd name="T5" fmla="*/ 65 h 74"/>
                  <a:gd name="T6" fmla="*/ 9 w 94"/>
                  <a:gd name="T7" fmla="*/ 58 h 74"/>
                  <a:gd name="T8" fmla="*/ 9 w 94"/>
                  <a:gd name="T9" fmla="*/ 56 h 74"/>
                  <a:gd name="T10" fmla="*/ 16 w 94"/>
                  <a:gd name="T11" fmla="*/ 44 h 74"/>
                  <a:gd name="T12" fmla="*/ 20 w 94"/>
                  <a:gd name="T13" fmla="*/ 33 h 74"/>
                  <a:gd name="T14" fmla="*/ 29 w 94"/>
                  <a:gd name="T15" fmla="*/ 28 h 74"/>
                  <a:gd name="T16" fmla="*/ 40 w 94"/>
                  <a:gd name="T17" fmla="*/ 17 h 74"/>
                  <a:gd name="T18" fmla="*/ 47 w 94"/>
                  <a:gd name="T19" fmla="*/ 12 h 74"/>
                  <a:gd name="T20" fmla="*/ 65 w 94"/>
                  <a:gd name="T21" fmla="*/ 5 h 74"/>
                  <a:gd name="T22" fmla="*/ 78 w 94"/>
                  <a:gd name="T23" fmla="*/ 0 h 74"/>
                  <a:gd name="T24" fmla="*/ 94 w 94"/>
                  <a:gd name="T25" fmla="*/ 0 h 74"/>
                  <a:gd name="T26" fmla="*/ 76 w 94"/>
                  <a:gd name="T27" fmla="*/ 0 h 74"/>
                  <a:gd name="T28" fmla="*/ 58 w 94"/>
                  <a:gd name="T29" fmla="*/ 7 h 74"/>
                  <a:gd name="T30" fmla="*/ 45 w 94"/>
                  <a:gd name="T31" fmla="*/ 12 h 74"/>
                  <a:gd name="T32" fmla="*/ 31 w 94"/>
                  <a:gd name="T33" fmla="*/ 17 h 74"/>
                  <a:gd name="T34" fmla="*/ 27 w 94"/>
                  <a:gd name="T35" fmla="*/ 21 h 74"/>
                  <a:gd name="T36" fmla="*/ 18 w 94"/>
                  <a:gd name="T37" fmla="*/ 33 h 74"/>
                  <a:gd name="T38" fmla="*/ 7 w 94"/>
                  <a:gd name="T39" fmla="*/ 44 h 74"/>
                  <a:gd name="T40" fmla="*/ 4 w 94"/>
                  <a:gd name="T41" fmla="*/ 58 h 74"/>
                  <a:gd name="T42" fmla="*/ 0 w 94"/>
                  <a:gd name="T43" fmla="*/ 65 h 74"/>
                  <a:gd name="T44" fmla="*/ 0 w 94"/>
                  <a:gd name="T45" fmla="*/ 67 h 74"/>
                  <a:gd name="T46" fmla="*/ 0 w 94"/>
                  <a:gd name="T47" fmla="*/ 74 h 74"/>
                  <a:gd name="T48" fmla="*/ 7 w 94"/>
                  <a:gd name="T4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74">
                    <a:moveTo>
                      <a:pt x="7" y="74"/>
                    </a:moveTo>
                    <a:lnTo>
                      <a:pt x="7" y="72"/>
                    </a:lnTo>
                    <a:lnTo>
                      <a:pt x="4" y="65"/>
                    </a:lnTo>
                    <a:lnTo>
                      <a:pt x="9" y="58"/>
                    </a:lnTo>
                    <a:lnTo>
                      <a:pt x="9" y="56"/>
                    </a:lnTo>
                    <a:lnTo>
                      <a:pt x="16" y="44"/>
                    </a:lnTo>
                    <a:lnTo>
                      <a:pt x="20" y="33"/>
                    </a:lnTo>
                    <a:lnTo>
                      <a:pt x="29" y="28"/>
                    </a:lnTo>
                    <a:lnTo>
                      <a:pt x="40" y="17"/>
                    </a:lnTo>
                    <a:lnTo>
                      <a:pt x="47" y="12"/>
                    </a:lnTo>
                    <a:lnTo>
                      <a:pt x="65" y="5"/>
                    </a:lnTo>
                    <a:lnTo>
                      <a:pt x="78" y="0"/>
                    </a:lnTo>
                    <a:lnTo>
                      <a:pt x="94" y="0"/>
                    </a:lnTo>
                    <a:lnTo>
                      <a:pt x="76" y="0"/>
                    </a:lnTo>
                    <a:lnTo>
                      <a:pt x="58" y="7"/>
                    </a:lnTo>
                    <a:lnTo>
                      <a:pt x="45" y="12"/>
                    </a:lnTo>
                    <a:lnTo>
                      <a:pt x="31" y="17"/>
                    </a:lnTo>
                    <a:lnTo>
                      <a:pt x="27" y="21"/>
                    </a:lnTo>
                    <a:lnTo>
                      <a:pt x="18" y="33"/>
                    </a:lnTo>
                    <a:lnTo>
                      <a:pt x="7" y="44"/>
                    </a:lnTo>
                    <a:lnTo>
                      <a:pt x="4" y="58"/>
                    </a:lnTo>
                    <a:lnTo>
                      <a:pt x="0" y="65"/>
                    </a:lnTo>
                    <a:lnTo>
                      <a:pt x="0" y="67"/>
                    </a:lnTo>
                    <a:lnTo>
                      <a:pt x="0" y="74"/>
                    </a:lnTo>
                    <a:lnTo>
                      <a:pt x="7" y="7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6" name="Freeform 1079"/>
              <p:cNvSpPr>
                <a:spLocks/>
              </p:cNvSpPr>
              <p:nvPr/>
            </p:nvSpPr>
            <p:spPr bwMode="auto">
              <a:xfrm>
                <a:off x="-3324597" y="4035574"/>
                <a:ext cx="155575" cy="112713"/>
              </a:xfrm>
              <a:custGeom>
                <a:avLst/>
                <a:gdLst>
                  <a:gd name="T0" fmla="*/ 7 w 98"/>
                  <a:gd name="T1" fmla="*/ 71 h 71"/>
                  <a:gd name="T2" fmla="*/ 7 w 98"/>
                  <a:gd name="T3" fmla="*/ 69 h 71"/>
                  <a:gd name="T4" fmla="*/ 9 w 98"/>
                  <a:gd name="T5" fmla="*/ 64 h 71"/>
                  <a:gd name="T6" fmla="*/ 9 w 98"/>
                  <a:gd name="T7" fmla="*/ 57 h 71"/>
                  <a:gd name="T8" fmla="*/ 11 w 98"/>
                  <a:gd name="T9" fmla="*/ 53 h 71"/>
                  <a:gd name="T10" fmla="*/ 16 w 98"/>
                  <a:gd name="T11" fmla="*/ 39 h 71"/>
                  <a:gd name="T12" fmla="*/ 22 w 98"/>
                  <a:gd name="T13" fmla="*/ 30 h 71"/>
                  <a:gd name="T14" fmla="*/ 29 w 98"/>
                  <a:gd name="T15" fmla="*/ 21 h 71"/>
                  <a:gd name="T16" fmla="*/ 40 w 98"/>
                  <a:gd name="T17" fmla="*/ 16 h 71"/>
                  <a:gd name="T18" fmla="*/ 51 w 98"/>
                  <a:gd name="T19" fmla="*/ 9 h 71"/>
                  <a:gd name="T20" fmla="*/ 67 w 98"/>
                  <a:gd name="T21" fmla="*/ 2 h 71"/>
                  <a:gd name="T22" fmla="*/ 80 w 98"/>
                  <a:gd name="T23" fmla="*/ 0 h 71"/>
                  <a:gd name="T24" fmla="*/ 98 w 98"/>
                  <a:gd name="T25" fmla="*/ 0 h 71"/>
                  <a:gd name="T26" fmla="*/ 80 w 98"/>
                  <a:gd name="T27" fmla="*/ 0 h 71"/>
                  <a:gd name="T28" fmla="*/ 58 w 98"/>
                  <a:gd name="T29" fmla="*/ 2 h 71"/>
                  <a:gd name="T30" fmla="*/ 51 w 98"/>
                  <a:gd name="T31" fmla="*/ 7 h 71"/>
                  <a:gd name="T32" fmla="*/ 36 w 98"/>
                  <a:gd name="T33" fmla="*/ 11 h 71"/>
                  <a:gd name="T34" fmla="*/ 22 w 98"/>
                  <a:gd name="T35" fmla="*/ 21 h 71"/>
                  <a:gd name="T36" fmla="*/ 18 w 98"/>
                  <a:gd name="T37" fmla="*/ 30 h 71"/>
                  <a:gd name="T38" fmla="*/ 7 w 98"/>
                  <a:gd name="T39" fmla="*/ 39 h 71"/>
                  <a:gd name="T40" fmla="*/ 0 w 98"/>
                  <a:gd name="T41" fmla="*/ 53 h 71"/>
                  <a:gd name="T42" fmla="*/ 0 w 98"/>
                  <a:gd name="T43" fmla="*/ 57 h 71"/>
                  <a:gd name="T44" fmla="*/ 0 w 98"/>
                  <a:gd name="T45" fmla="*/ 60 h 71"/>
                  <a:gd name="T46" fmla="*/ 0 w 98"/>
                  <a:gd name="T47" fmla="*/ 67 h 71"/>
                  <a:gd name="T48" fmla="*/ 0 w 98"/>
                  <a:gd name="T49" fmla="*/ 69 h 71"/>
                  <a:gd name="T50" fmla="*/ 7 w 98"/>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 h="71">
                    <a:moveTo>
                      <a:pt x="7" y="71"/>
                    </a:moveTo>
                    <a:lnTo>
                      <a:pt x="7" y="69"/>
                    </a:lnTo>
                    <a:lnTo>
                      <a:pt x="9" y="64"/>
                    </a:lnTo>
                    <a:lnTo>
                      <a:pt x="9" y="57"/>
                    </a:lnTo>
                    <a:lnTo>
                      <a:pt x="11" y="53"/>
                    </a:lnTo>
                    <a:lnTo>
                      <a:pt x="16" y="39"/>
                    </a:lnTo>
                    <a:lnTo>
                      <a:pt x="22" y="30"/>
                    </a:lnTo>
                    <a:lnTo>
                      <a:pt x="29" y="21"/>
                    </a:lnTo>
                    <a:lnTo>
                      <a:pt x="40" y="16"/>
                    </a:lnTo>
                    <a:lnTo>
                      <a:pt x="51" y="9"/>
                    </a:lnTo>
                    <a:lnTo>
                      <a:pt x="67" y="2"/>
                    </a:lnTo>
                    <a:lnTo>
                      <a:pt x="80" y="0"/>
                    </a:lnTo>
                    <a:lnTo>
                      <a:pt x="98" y="0"/>
                    </a:lnTo>
                    <a:lnTo>
                      <a:pt x="80" y="0"/>
                    </a:lnTo>
                    <a:lnTo>
                      <a:pt x="58" y="2"/>
                    </a:lnTo>
                    <a:lnTo>
                      <a:pt x="51" y="7"/>
                    </a:lnTo>
                    <a:lnTo>
                      <a:pt x="36" y="11"/>
                    </a:lnTo>
                    <a:lnTo>
                      <a:pt x="22" y="21"/>
                    </a:lnTo>
                    <a:lnTo>
                      <a:pt x="18" y="30"/>
                    </a:lnTo>
                    <a:lnTo>
                      <a:pt x="7" y="39"/>
                    </a:lnTo>
                    <a:lnTo>
                      <a:pt x="0" y="53"/>
                    </a:lnTo>
                    <a:lnTo>
                      <a:pt x="0" y="57"/>
                    </a:lnTo>
                    <a:lnTo>
                      <a:pt x="0" y="60"/>
                    </a:lnTo>
                    <a:lnTo>
                      <a:pt x="0" y="67"/>
                    </a:lnTo>
                    <a:lnTo>
                      <a:pt x="0" y="69"/>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7" name="Freeform 1080"/>
              <p:cNvSpPr>
                <a:spLocks/>
              </p:cNvSpPr>
              <p:nvPr/>
            </p:nvSpPr>
            <p:spPr bwMode="auto">
              <a:xfrm>
                <a:off x="-3232522" y="4057799"/>
                <a:ext cx="149225" cy="112713"/>
              </a:xfrm>
              <a:custGeom>
                <a:avLst/>
                <a:gdLst>
                  <a:gd name="T0" fmla="*/ 7 w 94"/>
                  <a:gd name="T1" fmla="*/ 71 h 71"/>
                  <a:gd name="T2" fmla="*/ 7 w 94"/>
                  <a:gd name="T3" fmla="*/ 69 h 71"/>
                  <a:gd name="T4" fmla="*/ 7 w 94"/>
                  <a:gd name="T5" fmla="*/ 62 h 71"/>
                  <a:gd name="T6" fmla="*/ 11 w 94"/>
                  <a:gd name="T7" fmla="*/ 60 h 71"/>
                  <a:gd name="T8" fmla="*/ 11 w 94"/>
                  <a:gd name="T9" fmla="*/ 55 h 71"/>
                  <a:gd name="T10" fmla="*/ 13 w 94"/>
                  <a:gd name="T11" fmla="*/ 41 h 71"/>
                  <a:gd name="T12" fmla="*/ 24 w 94"/>
                  <a:gd name="T13" fmla="*/ 32 h 71"/>
                  <a:gd name="T14" fmla="*/ 31 w 94"/>
                  <a:gd name="T15" fmla="*/ 20 h 71"/>
                  <a:gd name="T16" fmla="*/ 42 w 94"/>
                  <a:gd name="T17" fmla="*/ 16 h 71"/>
                  <a:gd name="T18" fmla="*/ 54 w 94"/>
                  <a:gd name="T19" fmla="*/ 11 h 71"/>
                  <a:gd name="T20" fmla="*/ 65 w 94"/>
                  <a:gd name="T21" fmla="*/ 2 h 71"/>
                  <a:gd name="T22" fmla="*/ 78 w 94"/>
                  <a:gd name="T23" fmla="*/ 0 h 71"/>
                  <a:gd name="T24" fmla="*/ 94 w 94"/>
                  <a:gd name="T25" fmla="*/ 0 h 71"/>
                  <a:gd name="T26" fmla="*/ 78 w 94"/>
                  <a:gd name="T27" fmla="*/ 0 h 71"/>
                  <a:gd name="T28" fmla="*/ 65 w 94"/>
                  <a:gd name="T29" fmla="*/ 2 h 71"/>
                  <a:gd name="T30" fmla="*/ 47 w 94"/>
                  <a:gd name="T31" fmla="*/ 4 h 71"/>
                  <a:gd name="T32" fmla="*/ 40 w 94"/>
                  <a:gd name="T33" fmla="*/ 16 h 71"/>
                  <a:gd name="T34" fmla="*/ 24 w 94"/>
                  <a:gd name="T35" fmla="*/ 20 h 71"/>
                  <a:gd name="T36" fmla="*/ 18 w 94"/>
                  <a:gd name="T37" fmla="*/ 32 h 71"/>
                  <a:gd name="T38" fmla="*/ 11 w 94"/>
                  <a:gd name="T39" fmla="*/ 41 h 71"/>
                  <a:gd name="T40" fmla="*/ 4 w 94"/>
                  <a:gd name="T41" fmla="*/ 55 h 71"/>
                  <a:gd name="T42" fmla="*/ 4 w 94"/>
                  <a:gd name="T43" fmla="*/ 60 h 71"/>
                  <a:gd name="T44" fmla="*/ 4 w 94"/>
                  <a:gd name="T45" fmla="*/ 62 h 71"/>
                  <a:gd name="T46" fmla="*/ 0 w 94"/>
                  <a:gd name="T47" fmla="*/ 69 h 71"/>
                  <a:gd name="T48" fmla="*/ 0 w 94"/>
                  <a:gd name="T49" fmla="*/ 71 h 71"/>
                  <a:gd name="T50" fmla="*/ 7 w 94"/>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71">
                    <a:moveTo>
                      <a:pt x="7" y="71"/>
                    </a:moveTo>
                    <a:lnTo>
                      <a:pt x="7" y="69"/>
                    </a:lnTo>
                    <a:lnTo>
                      <a:pt x="7" y="62"/>
                    </a:lnTo>
                    <a:lnTo>
                      <a:pt x="11" y="60"/>
                    </a:lnTo>
                    <a:lnTo>
                      <a:pt x="11" y="55"/>
                    </a:lnTo>
                    <a:lnTo>
                      <a:pt x="13" y="41"/>
                    </a:lnTo>
                    <a:lnTo>
                      <a:pt x="24" y="32"/>
                    </a:lnTo>
                    <a:lnTo>
                      <a:pt x="31" y="20"/>
                    </a:lnTo>
                    <a:lnTo>
                      <a:pt x="42" y="16"/>
                    </a:lnTo>
                    <a:lnTo>
                      <a:pt x="54" y="11"/>
                    </a:lnTo>
                    <a:lnTo>
                      <a:pt x="65" y="2"/>
                    </a:lnTo>
                    <a:lnTo>
                      <a:pt x="78" y="0"/>
                    </a:lnTo>
                    <a:lnTo>
                      <a:pt x="94" y="0"/>
                    </a:lnTo>
                    <a:lnTo>
                      <a:pt x="78" y="0"/>
                    </a:lnTo>
                    <a:lnTo>
                      <a:pt x="65" y="2"/>
                    </a:lnTo>
                    <a:lnTo>
                      <a:pt x="47" y="4"/>
                    </a:lnTo>
                    <a:lnTo>
                      <a:pt x="40" y="16"/>
                    </a:lnTo>
                    <a:lnTo>
                      <a:pt x="24" y="20"/>
                    </a:lnTo>
                    <a:lnTo>
                      <a:pt x="18" y="32"/>
                    </a:lnTo>
                    <a:lnTo>
                      <a:pt x="11" y="41"/>
                    </a:lnTo>
                    <a:lnTo>
                      <a:pt x="4" y="55"/>
                    </a:lnTo>
                    <a:lnTo>
                      <a:pt x="4" y="60"/>
                    </a:lnTo>
                    <a:lnTo>
                      <a:pt x="4" y="62"/>
                    </a:lnTo>
                    <a:lnTo>
                      <a:pt x="0" y="69"/>
                    </a:lnTo>
                    <a:lnTo>
                      <a:pt x="0" y="71"/>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8" name="Freeform 1081"/>
              <p:cNvSpPr>
                <a:spLocks/>
              </p:cNvSpPr>
              <p:nvPr/>
            </p:nvSpPr>
            <p:spPr bwMode="auto">
              <a:xfrm>
                <a:off x="-3129335" y="4083199"/>
                <a:ext cx="144462" cy="120650"/>
              </a:xfrm>
              <a:custGeom>
                <a:avLst/>
                <a:gdLst>
                  <a:gd name="T0" fmla="*/ 6 w 91"/>
                  <a:gd name="T1" fmla="*/ 76 h 76"/>
                  <a:gd name="T2" fmla="*/ 6 w 91"/>
                  <a:gd name="T3" fmla="*/ 69 h 76"/>
                  <a:gd name="T4" fmla="*/ 6 w 91"/>
                  <a:gd name="T5" fmla="*/ 64 h 76"/>
                  <a:gd name="T6" fmla="*/ 9 w 91"/>
                  <a:gd name="T7" fmla="*/ 60 h 76"/>
                  <a:gd name="T8" fmla="*/ 9 w 91"/>
                  <a:gd name="T9" fmla="*/ 55 h 76"/>
                  <a:gd name="T10" fmla="*/ 13 w 91"/>
                  <a:gd name="T11" fmla="*/ 44 h 76"/>
                  <a:gd name="T12" fmla="*/ 17 w 91"/>
                  <a:gd name="T13" fmla="*/ 34 h 76"/>
                  <a:gd name="T14" fmla="*/ 26 w 91"/>
                  <a:gd name="T15" fmla="*/ 25 h 76"/>
                  <a:gd name="T16" fmla="*/ 40 w 91"/>
                  <a:gd name="T17" fmla="*/ 18 h 76"/>
                  <a:gd name="T18" fmla="*/ 49 w 91"/>
                  <a:gd name="T19" fmla="*/ 11 h 76"/>
                  <a:gd name="T20" fmla="*/ 62 w 91"/>
                  <a:gd name="T21" fmla="*/ 7 h 76"/>
                  <a:gd name="T22" fmla="*/ 78 w 91"/>
                  <a:gd name="T23" fmla="*/ 4 h 76"/>
                  <a:gd name="T24" fmla="*/ 91 w 91"/>
                  <a:gd name="T25" fmla="*/ 0 h 76"/>
                  <a:gd name="T26" fmla="*/ 76 w 91"/>
                  <a:gd name="T27" fmla="*/ 2 h 76"/>
                  <a:gd name="T28" fmla="*/ 62 w 91"/>
                  <a:gd name="T29" fmla="*/ 7 h 76"/>
                  <a:gd name="T30" fmla="*/ 46 w 91"/>
                  <a:gd name="T31" fmla="*/ 9 h 76"/>
                  <a:gd name="T32" fmla="*/ 31 w 91"/>
                  <a:gd name="T33" fmla="*/ 16 h 76"/>
                  <a:gd name="T34" fmla="*/ 20 w 91"/>
                  <a:gd name="T35" fmla="*/ 25 h 76"/>
                  <a:gd name="T36" fmla="*/ 13 w 91"/>
                  <a:gd name="T37" fmla="*/ 34 h 76"/>
                  <a:gd name="T38" fmla="*/ 9 w 91"/>
                  <a:gd name="T39" fmla="*/ 44 h 76"/>
                  <a:gd name="T40" fmla="*/ 4 w 91"/>
                  <a:gd name="T41" fmla="*/ 55 h 76"/>
                  <a:gd name="T42" fmla="*/ 0 w 91"/>
                  <a:gd name="T43" fmla="*/ 62 h 76"/>
                  <a:gd name="T44" fmla="*/ 0 w 91"/>
                  <a:gd name="T45" fmla="*/ 64 h 76"/>
                  <a:gd name="T46" fmla="*/ 0 w 91"/>
                  <a:gd name="T47" fmla="*/ 69 h 76"/>
                  <a:gd name="T48" fmla="*/ 0 w 91"/>
                  <a:gd name="T49" fmla="*/ 73 h 76"/>
                  <a:gd name="T50" fmla="*/ 6 w 91"/>
                  <a:gd name="T51"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1" h="76">
                    <a:moveTo>
                      <a:pt x="6" y="76"/>
                    </a:moveTo>
                    <a:lnTo>
                      <a:pt x="6" y="69"/>
                    </a:lnTo>
                    <a:lnTo>
                      <a:pt x="6" y="64"/>
                    </a:lnTo>
                    <a:lnTo>
                      <a:pt x="9" y="60"/>
                    </a:lnTo>
                    <a:lnTo>
                      <a:pt x="9" y="55"/>
                    </a:lnTo>
                    <a:lnTo>
                      <a:pt x="13" y="44"/>
                    </a:lnTo>
                    <a:lnTo>
                      <a:pt x="17" y="34"/>
                    </a:lnTo>
                    <a:lnTo>
                      <a:pt x="26" y="25"/>
                    </a:lnTo>
                    <a:lnTo>
                      <a:pt x="40" y="18"/>
                    </a:lnTo>
                    <a:lnTo>
                      <a:pt x="49" y="11"/>
                    </a:lnTo>
                    <a:lnTo>
                      <a:pt x="62" y="7"/>
                    </a:lnTo>
                    <a:lnTo>
                      <a:pt x="78" y="4"/>
                    </a:lnTo>
                    <a:lnTo>
                      <a:pt x="91" y="0"/>
                    </a:lnTo>
                    <a:lnTo>
                      <a:pt x="76" y="2"/>
                    </a:lnTo>
                    <a:lnTo>
                      <a:pt x="62" y="7"/>
                    </a:lnTo>
                    <a:lnTo>
                      <a:pt x="46" y="9"/>
                    </a:lnTo>
                    <a:lnTo>
                      <a:pt x="31" y="16"/>
                    </a:lnTo>
                    <a:lnTo>
                      <a:pt x="20" y="25"/>
                    </a:lnTo>
                    <a:lnTo>
                      <a:pt x="13" y="34"/>
                    </a:lnTo>
                    <a:lnTo>
                      <a:pt x="9" y="44"/>
                    </a:lnTo>
                    <a:lnTo>
                      <a:pt x="4" y="55"/>
                    </a:lnTo>
                    <a:lnTo>
                      <a:pt x="0" y="62"/>
                    </a:lnTo>
                    <a:lnTo>
                      <a:pt x="0" y="64"/>
                    </a:lnTo>
                    <a:lnTo>
                      <a:pt x="0" y="69"/>
                    </a:lnTo>
                    <a:lnTo>
                      <a:pt x="0" y="73"/>
                    </a:lnTo>
                    <a:lnTo>
                      <a:pt x="6" y="7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599" name="Freeform 1082"/>
              <p:cNvSpPr>
                <a:spLocks/>
              </p:cNvSpPr>
              <p:nvPr/>
            </p:nvSpPr>
            <p:spPr bwMode="auto">
              <a:xfrm>
                <a:off x="-3502397" y="3980012"/>
                <a:ext cx="131762" cy="106363"/>
              </a:xfrm>
              <a:custGeom>
                <a:avLst/>
                <a:gdLst>
                  <a:gd name="T0" fmla="*/ 5 w 83"/>
                  <a:gd name="T1" fmla="*/ 67 h 67"/>
                  <a:gd name="T2" fmla="*/ 5 w 83"/>
                  <a:gd name="T3" fmla="*/ 65 h 67"/>
                  <a:gd name="T4" fmla="*/ 5 w 83"/>
                  <a:gd name="T5" fmla="*/ 63 h 67"/>
                  <a:gd name="T6" fmla="*/ 5 w 83"/>
                  <a:gd name="T7" fmla="*/ 53 h 67"/>
                  <a:gd name="T8" fmla="*/ 9 w 83"/>
                  <a:gd name="T9" fmla="*/ 51 h 67"/>
                  <a:gd name="T10" fmla="*/ 14 w 83"/>
                  <a:gd name="T11" fmla="*/ 42 h 67"/>
                  <a:gd name="T12" fmla="*/ 20 w 83"/>
                  <a:gd name="T13" fmla="*/ 28 h 67"/>
                  <a:gd name="T14" fmla="*/ 25 w 83"/>
                  <a:gd name="T15" fmla="*/ 23 h 67"/>
                  <a:gd name="T16" fmla="*/ 36 w 83"/>
                  <a:gd name="T17" fmla="*/ 21 h 67"/>
                  <a:gd name="T18" fmla="*/ 45 w 83"/>
                  <a:gd name="T19" fmla="*/ 10 h 67"/>
                  <a:gd name="T20" fmla="*/ 52 w 83"/>
                  <a:gd name="T21" fmla="*/ 7 h 67"/>
                  <a:gd name="T22" fmla="*/ 70 w 83"/>
                  <a:gd name="T23" fmla="*/ 5 h 67"/>
                  <a:gd name="T24" fmla="*/ 83 w 83"/>
                  <a:gd name="T25" fmla="*/ 0 h 67"/>
                  <a:gd name="T26" fmla="*/ 70 w 83"/>
                  <a:gd name="T27" fmla="*/ 5 h 67"/>
                  <a:gd name="T28" fmla="*/ 52 w 83"/>
                  <a:gd name="T29" fmla="*/ 7 h 67"/>
                  <a:gd name="T30" fmla="*/ 45 w 83"/>
                  <a:gd name="T31" fmla="*/ 10 h 67"/>
                  <a:gd name="T32" fmla="*/ 30 w 83"/>
                  <a:gd name="T33" fmla="*/ 14 h 67"/>
                  <a:gd name="T34" fmla="*/ 23 w 83"/>
                  <a:gd name="T35" fmla="*/ 23 h 67"/>
                  <a:gd name="T36" fmla="*/ 14 w 83"/>
                  <a:gd name="T37" fmla="*/ 28 h 67"/>
                  <a:gd name="T38" fmla="*/ 5 w 83"/>
                  <a:gd name="T39" fmla="*/ 42 h 67"/>
                  <a:gd name="T40" fmla="*/ 0 w 83"/>
                  <a:gd name="T41" fmla="*/ 51 h 67"/>
                  <a:gd name="T42" fmla="*/ 3 w 83"/>
                  <a:gd name="T43" fmla="*/ 53 h 67"/>
                  <a:gd name="T44" fmla="*/ 0 w 83"/>
                  <a:gd name="T45" fmla="*/ 56 h 67"/>
                  <a:gd name="T46" fmla="*/ 0 w 83"/>
                  <a:gd name="T47" fmla="*/ 65 h 67"/>
                  <a:gd name="T48" fmla="*/ 0 w 83"/>
                  <a:gd name="T49" fmla="*/ 67 h 67"/>
                  <a:gd name="T50" fmla="*/ 5 w 83"/>
                  <a:gd name="T51"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3" h="67">
                    <a:moveTo>
                      <a:pt x="5" y="67"/>
                    </a:moveTo>
                    <a:lnTo>
                      <a:pt x="5" y="65"/>
                    </a:lnTo>
                    <a:lnTo>
                      <a:pt x="5" y="63"/>
                    </a:lnTo>
                    <a:lnTo>
                      <a:pt x="5" y="53"/>
                    </a:lnTo>
                    <a:lnTo>
                      <a:pt x="9" y="51"/>
                    </a:lnTo>
                    <a:lnTo>
                      <a:pt x="14" y="42"/>
                    </a:lnTo>
                    <a:lnTo>
                      <a:pt x="20" y="28"/>
                    </a:lnTo>
                    <a:lnTo>
                      <a:pt x="25" y="23"/>
                    </a:lnTo>
                    <a:lnTo>
                      <a:pt x="36" y="21"/>
                    </a:lnTo>
                    <a:lnTo>
                      <a:pt x="45" y="10"/>
                    </a:lnTo>
                    <a:lnTo>
                      <a:pt x="52" y="7"/>
                    </a:lnTo>
                    <a:lnTo>
                      <a:pt x="70" y="5"/>
                    </a:lnTo>
                    <a:lnTo>
                      <a:pt x="83" y="0"/>
                    </a:lnTo>
                    <a:lnTo>
                      <a:pt x="70" y="5"/>
                    </a:lnTo>
                    <a:lnTo>
                      <a:pt x="52" y="7"/>
                    </a:lnTo>
                    <a:lnTo>
                      <a:pt x="45" y="10"/>
                    </a:lnTo>
                    <a:lnTo>
                      <a:pt x="30" y="14"/>
                    </a:lnTo>
                    <a:lnTo>
                      <a:pt x="23" y="23"/>
                    </a:lnTo>
                    <a:lnTo>
                      <a:pt x="14" y="28"/>
                    </a:lnTo>
                    <a:lnTo>
                      <a:pt x="5" y="42"/>
                    </a:lnTo>
                    <a:lnTo>
                      <a:pt x="0" y="51"/>
                    </a:lnTo>
                    <a:lnTo>
                      <a:pt x="3" y="53"/>
                    </a:lnTo>
                    <a:lnTo>
                      <a:pt x="0" y="56"/>
                    </a:lnTo>
                    <a:lnTo>
                      <a:pt x="0" y="65"/>
                    </a:lnTo>
                    <a:lnTo>
                      <a:pt x="0" y="67"/>
                    </a:lnTo>
                    <a:lnTo>
                      <a:pt x="5" y="6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0" name="Freeform 1083"/>
              <p:cNvSpPr>
                <a:spLocks/>
              </p:cNvSpPr>
              <p:nvPr/>
            </p:nvSpPr>
            <p:spPr bwMode="auto">
              <a:xfrm>
                <a:off x="-2867397" y="4119712"/>
                <a:ext cx="46037" cy="33338"/>
              </a:xfrm>
              <a:custGeom>
                <a:avLst/>
                <a:gdLst>
                  <a:gd name="T0" fmla="*/ 0 w 29"/>
                  <a:gd name="T1" fmla="*/ 2 h 21"/>
                  <a:gd name="T2" fmla="*/ 0 w 29"/>
                  <a:gd name="T3" fmla="*/ 2 h 21"/>
                  <a:gd name="T4" fmla="*/ 2 w 29"/>
                  <a:gd name="T5" fmla="*/ 0 h 21"/>
                  <a:gd name="T6" fmla="*/ 6 w 29"/>
                  <a:gd name="T7" fmla="*/ 0 h 21"/>
                  <a:gd name="T8" fmla="*/ 13 w 29"/>
                  <a:gd name="T9" fmla="*/ 0 h 21"/>
                  <a:gd name="T10" fmla="*/ 15 w 29"/>
                  <a:gd name="T11" fmla="*/ 4 h 21"/>
                  <a:gd name="T12" fmla="*/ 20 w 29"/>
                  <a:gd name="T13" fmla="*/ 11 h 21"/>
                  <a:gd name="T14" fmla="*/ 26 w 29"/>
                  <a:gd name="T15" fmla="*/ 18 h 21"/>
                  <a:gd name="T16" fmla="*/ 29 w 29"/>
                  <a:gd name="T17" fmla="*/ 21 h 21"/>
                  <a:gd name="T18" fmla="*/ 26 w 29"/>
                  <a:gd name="T19" fmla="*/ 21 h 21"/>
                  <a:gd name="T20" fmla="*/ 20 w 29"/>
                  <a:gd name="T21" fmla="*/ 18 h 21"/>
                  <a:gd name="T22" fmla="*/ 18 w 29"/>
                  <a:gd name="T23" fmla="*/ 16 h 21"/>
                  <a:gd name="T24" fmla="*/ 13 w 29"/>
                  <a:gd name="T25" fmla="*/ 14 h 21"/>
                  <a:gd name="T26" fmla="*/ 6 w 29"/>
                  <a:gd name="T27" fmla="*/ 7 h 21"/>
                  <a:gd name="T28" fmla="*/ 2 w 29"/>
                  <a:gd name="T29" fmla="*/ 7 h 21"/>
                  <a:gd name="T30" fmla="*/ 0 w 29"/>
                  <a:gd name="T31" fmla="*/ 4 h 21"/>
                  <a:gd name="T32" fmla="*/ 0 w 29"/>
                  <a:gd name="T33"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21">
                    <a:moveTo>
                      <a:pt x="0" y="2"/>
                    </a:moveTo>
                    <a:lnTo>
                      <a:pt x="0" y="2"/>
                    </a:lnTo>
                    <a:lnTo>
                      <a:pt x="2" y="0"/>
                    </a:lnTo>
                    <a:lnTo>
                      <a:pt x="6" y="0"/>
                    </a:lnTo>
                    <a:lnTo>
                      <a:pt x="13" y="0"/>
                    </a:lnTo>
                    <a:lnTo>
                      <a:pt x="15" y="4"/>
                    </a:lnTo>
                    <a:lnTo>
                      <a:pt x="20" y="11"/>
                    </a:lnTo>
                    <a:lnTo>
                      <a:pt x="26" y="18"/>
                    </a:lnTo>
                    <a:lnTo>
                      <a:pt x="29" y="21"/>
                    </a:lnTo>
                    <a:lnTo>
                      <a:pt x="26" y="21"/>
                    </a:lnTo>
                    <a:lnTo>
                      <a:pt x="20" y="18"/>
                    </a:lnTo>
                    <a:lnTo>
                      <a:pt x="18" y="16"/>
                    </a:lnTo>
                    <a:lnTo>
                      <a:pt x="13" y="14"/>
                    </a:lnTo>
                    <a:lnTo>
                      <a:pt x="6" y="7"/>
                    </a:lnTo>
                    <a:lnTo>
                      <a:pt x="2" y="7"/>
                    </a:lnTo>
                    <a:lnTo>
                      <a:pt x="0" y="4"/>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1" name="Freeform 1084"/>
              <p:cNvSpPr>
                <a:spLocks/>
              </p:cNvSpPr>
              <p:nvPr/>
            </p:nvSpPr>
            <p:spPr bwMode="auto">
              <a:xfrm>
                <a:off x="-2815010" y="4170512"/>
                <a:ext cx="31750" cy="73025"/>
              </a:xfrm>
              <a:custGeom>
                <a:avLst/>
                <a:gdLst>
                  <a:gd name="T0" fmla="*/ 0 w 20"/>
                  <a:gd name="T1" fmla="*/ 0 h 46"/>
                  <a:gd name="T2" fmla="*/ 16 w 20"/>
                  <a:gd name="T3" fmla="*/ 7 h 46"/>
                  <a:gd name="T4" fmla="*/ 18 w 20"/>
                  <a:gd name="T5" fmla="*/ 34 h 46"/>
                  <a:gd name="T6" fmla="*/ 20 w 20"/>
                  <a:gd name="T7" fmla="*/ 46 h 46"/>
                  <a:gd name="T8" fmla="*/ 5 w 20"/>
                  <a:gd name="T9" fmla="*/ 41 h 46"/>
                  <a:gd name="T10" fmla="*/ 5 w 20"/>
                  <a:gd name="T11" fmla="*/ 37 h 46"/>
                  <a:gd name="T12" fmla="*/ 7 w 20"/>
                  <a:gd name="T13" fmla="*/ 23 h 46"/>
                  <a:gd name="T14" fmla="*/ 7 w 20"/>
                  <a:gd name="T15" fmla="*/ 7 h 46"/>
                  <a:gd name="T16" fmla="*/ 0 w 20"/>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46">
                    <a:moveTo>
                      <a:pt x="0" y="0"/>
                    </a:moveTo>
                    <a:lnTo>
                      <a:pt x="16" y="7"/>
                    </a:lnTo>
                    <a:lnTo>
                      <a:pt x="18" y="34"/>
                    </a:lnTo>
                    <a:lnTo>
                      <a:pt x="20" y="46"/>
                    </a:lnTo>
                    <a:lnTo>
                      <a:pt x="5" y="41"/>
                    </a:lnTo>
                    <a:lnTo>
                      <a:pt x="5" y="37"/>
                    </a:lnTo>
                    <a:lnTo>
                      <a:pt x="7" y="23"/>
                    </a:lnTo>
                    <a:lnTo>
                      <a:pt x="7" y="7"/>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2" name="Freeform 1085"/>
              <p:cNvSpPr>
                <a:spLocks/>
              </p:cNvSpPr>
              <p:nvPr/>
            </p:nvSpPr>
            <p:spPr bwMode="auto">
              <a:xfrm>
                <a:off x="-2829297" y="4302274"/>
                <a:ext cx="219075" cy="95250"/>
              </a:xfrm>
              <a:custGeom>
                <a:avLst/>
                <a:gdLst>
                  <a:gd name="T0" fmla="*/ 2 w 138"/>
                  <a:gd name="T1" fmla="*/ 60 h 60"/>
                  <a:gd name="T2" fmla="*/ 0 w 138"/>
                  <a:gd name="T3" fmla="*/ 0 h 60"/>
                  <a:gd name="T4" fmla="*/ 60 w 138"/>
                  <a:gd name="T5" fmla="*/ 18 h 60"/>
                  <a:gd name="T6" fmla="*/ 76 w 138"/>
                  <a:gd name="T7" fmla="*/ 16 h 60"/>
                  <a:gd name="T8" fmla="*/ 138 w 138"/>
                  <a:gd name="T9" fmla="*/ 37 h 60"/>
                  <a:gd name="T10" fmla="*/ 134 w 138"/>
                  <a:gd name="T11" fmla="*/ 37 h 60"/>
                  <a:gd name="T12" fmla="*/ 130 w 138"/>
                  <a:gd name="T13" fmla="*/ 37 h 60"/>
                  <a:gd name="T14" fmla="*/ 118 w 138"/>
                  <a:gd name="T15" fmla="*/ 37 h 60"/>
                  <a:gd name="T16" fmla="*/ 107 w 138"/>
                  <a:gd name="T17" fmla="*/ 34 h 60"/>
                  <a:gd name="T18" fmla="*/ 98 w 138"/>
                  <a:gd name="T19" fmla="*/ 34 h 60"/>
                  <a:gd name="T20" fmla="*/ 85 w 138"/>
                  <a:gd name="T21" fmla="*/ 34 h 60"/>
                  <a:gd name="T22" fmla="*/ 71 w 138"/>
                  <a:gd name="T23" fmla="*/ 34 h 60"/>
                  <a:gd name="T24" fmla="*/ 56 w 138"/>
                  <a:gd name="T25" fmla="*/ 37 h 60"/>
                  <a:gd name="T26" fmla="*/ 47 w 138"/>
                  <a:gd name="T27" fmla="*/ 37 h 60"/>
                  <a:gd name="T28" fmla="*/ 31 w 138"/>
                  <a:gd name="T29" fmla="*/ 37 h 60"/>
                  <a:gd name="T30" fmla="*/ 25 w 138"/>
                  <a:gd name="T31" fmla="*/ 39 h 60"/>
                  <a:gd name="T32" fmla="*/ 16 w 138"/>
                  <a:gd name="T33" fmla="*/ 44 h 60"/>
                  <a:gd name="T34" fmla="*/ 7 w 138"/>
                  <a:gd name="T35" fmla="*/ 50 h 60"/>
                  <a:gd name="T36" fmla="*/ 2 w 138"/>
                  <a:gd name="T37" fmla="*/ 55 h 60"/>
                  <a:gd name="T38" fmla="*/ 2 w 138"/>
                  <a:gd name="T39"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8" h="60">
                    <a:moveTo>
                      <a:pt x="2" y="60"/>
                    </a:moveTo>
                    <a:lnTo>
                      <a:pt x="0" y="0"/>
                    </a:lnTo>
                    <a:lnTo>
                      <a:pt x="60" y="18"/>
                    </a:lnTo>
                    <a:lnTo>
                      <a:pt x="76" y="16"/>
                    </a:lnTo>
                    <a:lnTo>
                      <a:pt x="138" y="37"/>
                    </a:lnTo>
                    <a:lnTo>
                      <a:pt x="134" y="37"/>
                    </a:lnTo>
                    <a:lnTo>
                      <a:pt x="130" y="37"/>
                    </a:lnTo>
                    <a:lnTo>
                      <a:pt x="118" y="37"/>
                    </a:lnTo>
                    <a:lnTo>
                      <a:pt x="107" y="34"/>
                    </a:lnTo>
                    <a:lnTo>
                      <a:pt x="98" y="34"/>
                    </a:lnTo>
                    <a:lnTo>
                      <a:pt x="85" y="34"/>
                    </a:lnTo>
                    <a:lnTo>
                      <a:pt x="71" y="34"/>
                    </a:lnTo>
                    <a:lnTo>
                      <a:pt x="56" y="37"/>
                    </a:lnTo>
                    <a:lnTo>
                      <a:pt x="47" y="37"/>
                    </a:lnTo>
                    <a:lnTo>
                      <a:pt x="31" y="37"/>
                    </a:lnTo>
                    <a:lnTo>
                      <a:pt x="25" y="39"/>
                    </a:lnTo>
                    <a:lnTo>
                      <a:pt x="16" y="44"/>
                    </a:lnTo>
                    <a:lnTo>
                      <a:pt x="7" y="50"/>
                    </a:lnTo>
                    <a:lnTo>
                      <a:pt x="2" y="55"/>
                    </a:lnTo>
                    <a:lnTo>
                      <a:pt x="2" y="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3" name="Freeform 1086"/>
              <p:cNvSpPr>
                <a:spLocks/>
              </p:cNvSpPr>
              <p:nvPr/>
            </p:nvSpPr>
            <p:spPr bwMode="auto">
              <a:xfrm>
                <a:off x="-2740397" y="4013349"/>
                <a:ext cx="49212" cy="200025"/>
              </a:xfrm>
              <a:custGeom>
                <a:avLst/>
                <a:gdLst>
                  <a:gd name="T0" fmla="*/ 22 w 31"/>
                  <a:gd name="T1" fmla="*/ 9 h 126"/>
                  <a:gd name="T2" fmla="*/ 22 w 31"/>
                  <a:gd name="T3" fmla="*/ 7 h 126"/>
                  <a:gd name="T4" fmla="*/ 22 w 31"/>
                  <a:gd name="T5" fmla="*/ 2 h 126"/>
                  <a:gd name="T6" fmla="*/ 20 w 31"/>
                  <a:gd name="T7" fmla="*/ 0 h 126"/>
                  <a:gd name="T8" fmla="*/ 11 w 31"/>
                  <a:gd name="T9" fmla="*/ 0 h 126"/>
                  <a:gd name="T10" fmla="*/ 9 w 31"/>
                  <a:gd name="T11" fmla="*/ 0 h 126"/>
                  <a:gd name="T12" fmla="*/ 7 w 31"/>
                  <a:gd name="T13" fmla="*/ 2 h 126"/>
                  <a:gd name="T14" fmla="*/ 0 w 31"/>
                  <a:gd name="T15" fmla="*/ 7 h 126"/>
                  <a:gd name="T16" fmla="*/ 0 w 31"/>
                  <a:gd name="T17" fmla="*/ 9 h 126"/>
                  <a:gd name="T18" fmla="*/ 7 w 31"/>
                  <a:gd name="T19" fmla="*/ 14 h 126"/>
                  <a:gd name="T20" fmla="*/ 9 w 31"/>
                  <a:gd name="T21" fmla="*/ 25 h 126"/>
                  <a:gd name="T22" fmla="*/ 11 w 31"/>
                  <a:gd name="T23" fmla="*/ 28 h 126"/>
                  <a:gd name="T24" fmla="*/ 11 w 31"/>
                  <a:gd name="T25" fmla="*/ 48 h 126"/>
                  <a:gd name="T26" fmla="*/ 11 w 31"/>
                  <a:gd name="T27" fmla="*/ 67 h 126"/>
                  <a:gd name="T28" fmla="*/ 18 w 31"/>
                  <a:gd name="T29" fmla="*/ 126 h 126"/>
                  <a:gd name="T30" fmla="*/ 22 w 31"/>
                  <a:gd name="T31" fmla="*/ 126 h 126"/>
                  <a:gd name="T32" fmla="*/ 27 w 31"/>
                  <a:gd name="T33" fmla="*/ 126 h 126"/>
                  <a:gd name="T34" fmla="*/ 31 w 31"/>
                  <a:gd name="T35" fmla="*/ 126 h 126"/>
                  <a:gd name="T36" fmla="*/ 31 w 31"/>
                  <a:gd name="T37" fmla="*/ 113 h 126"/>
                  <a:gd name="T38" fmla="*/ 29 w 31"/>
                  <a:gd name="T39" fmla="*/ 92 h 126"/>
                  <a:gd name="T40" fmla="*/ 20 w 31"/>
                  <a:gd name="T41" fmla="*/ 71 h 126"/>
                  <a:gd name="T42" fmla="*/ 20 w 31"/>
                  <a:gd name="T43" fmla="*/ 64 h 126"/>
                  <a:gd name="T44" fmla="*/ 27 w 31"/>
                  <a:gd name="T45" fmla="*/ 46 h 126"/>
                  <a:gd name="T46" fmla="*/ 27 w 31"/>
                  <a:gd name="T47" fmla="*/ 32 h 126"/>
                  <a:gd name="T48" fmla="*/ 22 w 31"/>
                  <a:gd name="T49" fmla="*/ 25 h 126"/>
                  <a:gd name="T50" fmla="*/ 22 w 31"/>
                  <a:gd name="T51" fmla="*/ 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 h="126">
                    <a:moveTo>
                      <a:pt x="22" y="9"/>
                    </a:moveTo>
                    <a:lnTo>
                      <a:pt x="22" y="7"/>
                    </a:lnTo>
                    <a:lnTo>
                      <a:pt x="22" y="2"/>
                    </a:lnTo>
                    <a:lnTo>
                      <a:pt x="20" y="0"/>
                    </a:lnTo>
                    <a:lnTo>
                      <a:pt x="11" y="0"/>
                    </a:lnTo>
                    <a:lnTo>
                      <a:pt x="9" y="0"/>
                    </a:lnTo>
                    <a:lnTo>
                      <a:pt x="7" y="2"/>
                    </a:lnTo>
                    <a:lnTo>
                      <a:pt x="0" y="7"/>
                    </a:lnTo>
                    <a:lnTo>
                      <a:pt x="0" y="9"/>
                    </a:lnTo>
                    <a:lnTo>
                      <a:pt x="7" y="14"/>
                    </a:lnTo>
                    <a:lnTo>
                      <a:pt x="9" y="25"/>
                    </a:lnTo>
                    <a:lnTo>
                      <a:pt x="11" y="28"/>
                    </a:lnTo>
                    <a:lnTo>
                      <a:pt x="11" y="48"/>
                    </a:lnTo>
                    <a:lnTo>
                      <a:pt x="11" y="67"/>
                    </a:lnTo>
                    <a:lnTo>
                      <a:pt x="18" y="126"/>
                    </a:lnTo>
                    <a:lnTo>
                      <a:pt x="22" y="126"/>
                    </a:lnTo>
                    <a:lnTo>
                      <a:pt x="27" y="126"/>
                    </a:lnTo>
                    <a:lnTo>
                      <a:pt x="31" y="126"/>
                    </a:lnTo>
                    <a:lnTo>
                      <a:pt x="31" y="113"/>
                    </a:lnTo>
                    <a:lnTo>
                      <a:pt x="29" y="92"/>
                    </a:lnTo>
                    <a:lnTo>
                      <a:pt x="20" y="71"/>
                    </a:lnTo>
                    <a:lnTo>
                      <a:pt x="20" y="64"/>
                    </a:lnTo>
                    <a:lnTo>
                      <a:pt x="27" y="46"/>
                    </a:lnTo>
                    <a:lnTo>
                      <a:pt x="27" y="32"/>
                    </a:lnTo>
                    <a:lnTo>
                      <a:pt x="22" y="25"/>
                    </a:lnTo>
                    <a:lnTo>
                      <a:pt x="22"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4" name="Freeform 1087"/>
              <p:cNvSpPr>
                <a:spLocks/>
              </p:cNvSpPr>
              <p:nvPr/>
            </p:nvSpPr>
            <p:spPr bwMode="auto">
              <a:xfrm>
                <a:off x="-2734047" y="4207024"/>
                <a:ext cx="57150" cy="33338"/>
              </a:xfrm>
              <a:custGeom>
                <a:avLst/>
                <a:gdLst>
                  <a:gd name="T0" fmla="*/ 18 w 36"/>
                  <a:gd name="T1" fmla="*/ 18 h 21"/>
                  <a:gd name="T2" fmla="*/ 29 w 36"/>
                  <a:gd name="T3" fmla="*/ 18 h 21"/>
                  <a:gd name="T4" fmla="*/ 36 w 36"/>
                  <a:gd name="T5" fmla="*/ 14 h 21"/>
                  <a:gd name="T6" fmla="*/ 36 w 36"/>
                  <a:gd name="T7" fmla="*/ 11 h 21"/>
                  <a:gd name="T8" fmla="*/ 36 w 36"/>
                  <a:gd name="T9" fmla="*/ 7 h 21"/>
                  <a:gd name="T10" fmla="*/ 36 w 36"/>
                  <a:gd name="T11" fmla="*/ 4 h 21"/>
                  <a:gd name="T12" fmla="*/ 32 w 36"/>
                  <a:gd name="T13" fmla="*/ 4 h 21"/>
                  <a:gd name="T14" fmla="*/ 27 w 36"/>
                  <a:gd name="T15" fmla="*/ 0 h 21"/>
                  <a:gd name="T16" fmla="*/ 18 w 36"/>
                  <a:gd name="T17" fmla="*/ 2 h 21"/>
                  <a:gd name="T18" fmla="*/ 11 w 36"/>
                  <a:gd name="T19" fmla="*/ 2 h 21"/>
                  <a:gd name="T20" fmla="*/ 5 w 36"/>
                  <a:gd name="T21" fmla="*/ 4 h 21"/>
                  <a:gd name="T22" fmla="*/ 3 w 36"/>
                  <a:gd name="T23" fmla="*/ 7 h 21"/>
                  <a:gd name="T24" fmla="*/ 0 w 36"/>
                  <a:gd name="T25" fmla="*/ 11 h 21"/>
                  <a:gd name="T26" fmla="*/ 5 w 36"/>
                  <a:gd name="T27" fmla="*/ 14 h 21"/>
                  <a:gd name="T28" fmla="*/ 14 w 36"/>
                  <a:gd name="T29" fmla="*/ 21 h 21"/>
                  <a:gd name="T30" fmla="*/ 18 w 36"/>
                  <a:gd name="T31"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1">
                    <a:moveTo>
                      <a:pt x="18" y="18"/>
                    </a:moveTo>
                    <a:lnTo>
                      <a:pt x="29" y="18"/>
                    </a:lnTo>
                    <a:lnTo>
                      <a:pt x="36" y="14"/>
                    </a:lnTo>
                    <a:lnTo>
                      <a:pt x="36" y="11"/>
                    </a:lnTo>
                    <a:lnTo>
                      <a:pt x="36" y="7"/>
                    </a:lnTo>
                    <a:lnTo>
                      <a:pt x="36" y="4"/>
                    </a:lnTo>
                    <a:lnTo>
                      <a:pt x="32" y="4"/>
                    </a:lnTo>
                    <a:lnTo>
                      <a:pt x="27" y="0"/>
                    </a:lnTo>
                    <a:lnTo>
                      <a:pt x="18" y="2"/>
                    </a:lnTo>
                    <a:lnTo>
                      <a:pt x="11" y="2"/>
                    </a:lnTo>
                    <a:lnTo>
                      <a:pt x="5" y="4"/>
                    </a:lnTo>
                    <a:lnTo>
                      <a:pt x="3" y="7"/>
                    </a:lnTo>
                    <a:lnTo>
                      <a:pt x="0" y="11"/>
                    </a:lnTo>
                    <a:lnTo>
                      <a:pt x="5" y="14"/>
                    </a:lnTo>
                    <a:lnTo>
                      <a:pt x="14" y="21"/>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5" name="Freeform 1088"/>
              <p:cNvSpPr>
                <a:spLocks/>
              </p:cNvSpPr>
              <p:nvPr/>
            </p:nvSpPr>
            <p:spPr bwMode="auto">
              <a:xfrm>
                <a:off x="-2294310" y="4080024"/>
                <a:ext cx="74612" cy="269875"/>
              </a:xfrm>
              <a:custGeom>
                <a:avLst/>
                <a:gdLst>
                  <a:gd name="T0" fmla="*/ 22 w 47"/>
                  <a:gd name="T1" fmla="*/ 0 h 170"/>
                  <a:gd name="T2" fmla="*/ 22 w 47"/>
                  <a:gd name="T3" fmla="*/ 0 h 170"/>
                  <a:gd name="T4" fmla="*/ 20 w 47"/>
                  <a:gd name="T5" fmla="*/ 0 h 170"/>
                  <a:gd name="T6" fmla="*/ 18 w 47"/>
                  <a:gd name="T7" fmla="*/ 2 h 170"/>
                  <a:gd name="T8" fmla="*/ 18 w 47"/>
                  <a:gd name="T9" fmla="*/ 4 h 170"/>
                  <a:gd name="T10" fmla="*/ 13 w 47"/>
                  <a:gd name="T11" fmla="*/ 9 h 170"/>
                  <a:gd name="T12" fmla="*/ 13 w 47"/>
                  <a:gd name="T13" fmla="*/ 13 h 170"/>
                  <a:gd name="T14" fmla="*/ 13 w 47"/>
                  <a:gd name="T15" fmla="*/ 18 h 170"/>
                  <a:gd name="T16" fmla="*/ 9 w 47"/>
                  <a:gd name="T17" fmla="*/ 20 h 170"/>
                  <a:gd name="T18" fmla="*/ 7 w 47"/>
                  <a:gd name="T19" fmla="*/ 22 h 170"/>
                  <a:gd name="T20" fmla="*/ 7 w 47"/>
                  <a:gd name="T21" fmla="*/ 25 h 170"/>
                  <a:gd name="T22" fmla="*/ 7 w 47"/>
                  <a:gd name="T23" fmla="*/ 27 h 170"/>
                  <a:gd name="T24" fmla="*/ 9 w 47"/>
                  <a:gd name="T25" fmla="*/ 29 h 170"/>
                  <a:gd name="T26" fmla="*/ 9 w 47"/>
                  <a:gd name="T27" fmla="*/ 32 h 170"/>
                  <a:gd name="T28" fmla="*/ 9 w 47"/>
                  <a:gd name="T29" fmla="*/ 46 h 170"/>
                  <a:gd name="T30" fmla="*/ 9 w 47"/>
                  <a:gd name="T31" fmla="*/ 48 h 170"/>
                  <a:gd name="T32" fmla="*/ 11 w 47"/>
                  <a:gd name="T33" fmla="*/ 55 h 170"/>
                  <a:gd name="T34" fmla="*/ 11 w 47"/>
                  <a:gd name="T35" fmla="*/ 59 h 170"/>
                  <a:gd name="T36" fmla="*/ 11 w 47"/>
                  <a:gd name="T37" fmla="*/ 80 h 170"/>
                  <a:gd name="T38" fmla="*/ 11 w 47"/>
                  <a:gd name="T39" fmla="*/ 101 h 170"/>
                  <a:gd name="T40" fmla="*/ 11 w 47"/>
                  <a:gd name="T41" fmla="*/ 108 h 170"/>
                  <a:gd name="T42" fmla="*/ 0 w 47"/>
                  <a:gd name="T43" fmla="*/ 121 h 170"/>
                  <a:gd name="T44" fmla="*/ 2 w 47"/>
                  <a:gd name="T45" fmla="*/ 131 h 170"/>
                  <a:gd name="T46" fmla="*/ 11 w 47"/>
                  <a:gd name="T47" fmla="*/ 137 h 170"/>
                  <a:gd name="T48" fmla="*/ 13 w 47"/>
                  <a:gd name="T49" fmla="*/ 170 h 170"/>
                  <a:gd name="T50" fmla="*/ 20 w 47"/>
                  <a:gd name="T51" fmla="*/ 170 h 170"/>
                  <a:gd name="T52" fmla="*/ 22 w 47"/>
                  <a:gd name="T53" fmla="*/ 170 h 170"/>
                  <a:gd name="T54" fmla="*/ 25 w 47"/>
                  <a:gd name="T55" fmla="*/ 165 h 170"/>
                  <a:gd name="T56" fmla="*/ 25 w 47"/>
                  <a:gd name="T57" fmla="*/ 160 h 170"/>
                  <a:gd name="T58" fmla="*/ 27 w 47"/>
                  <a:gd name="T59" fmla="*/ 151 h 170"/>
                  <a:gd name="T60" fmla="*/ 27 w 47"/>
                  <a:gd name="T61" fmla="*/ 140 h 170"/>
                  <a:gd name="T62" fmla="*/ 27 w 47"/>
                  <a:gd name="T63" fmla="*/ 137 h 170"/>
                  <a:gd name="T64" fmla="*/ 31 w 47"/>
                  <a:gd name="T65" fmla="*/ 135 h 170"/>
                  <a:gd name="T66" fmla="*/ 31 w 47"/>
                  <a:gd name="T67" fmla="*/ 115 h 170"/>
                  <a:gd name="T68" fmla="*/ 45 w 47"/>
                  <a:gd name="T69" fmla="*/ 112 h 170"/>
                  <a:gd name="T70" fmla="*/ 45 w 47"/>
                  <a:gd name="T71" fmla="*/ 108 h 170"/>
                  <a:gd name="T72" fmla="*/ 47 w 47"/>
                  <a:gd name="T73" fmla="*/ 105 h 170"/>
                  <a:gd name="T74" fmla="*/ 45 w 47"/>
                  <a:gd name="T75" fmla="*/ 105 h 170"/>
                  <a:gd name="T76" fmla="*/ 38 w 47"/>
                  <a:gd name="T77" fmla="*/ 105 h 170"/>
                  <a:gd name="T78" fmla="*/ 33 w 47"/>
                  <a:gd name="T79" fmla="*/ 105 h 170"/>
                  <a:gd name="T80" fmla="*/ 31 w 47"/>
                  <a:gd name="T81" fmla="*/ 105 h 170"/>
                  <a:gd name="T82" fmla="*/ 27 w 47"/>
                  <a:gd name="T83" fmla="*/ 105 h 170"/>
                  <a:gd name="T84" fmla="*/ 25 w 47"/>
                  <a:gd name="T85" fmla="*/ 50 h 170"/>
                  <a:gd name="T86" fmla="*/ 27 w 47"/>
                  <a:gd name="T87" fmla="*/ 48 h 170"/>
                  <a:gd name="T88" fmla="*/ 33 w 47"/>
                  <a:gd name="T89" fmla="*/ 43 h 170"/>
                  <a:gd name="T90" fmla="*/ 38 w 47"/>
                  <a:gd name="T91" fmla="*/ 41 h 170"/>
                  <a:gd name="T92" fmla="*/ 33 w 47"/>
                  <a:gd name="T93" fmla="*/ 32 h 170"/>
                  <a:gd name="T94" fmla="*/ 31 w 47"/>
                  <a:gd name="T95" fmla="*/ 32 h 170"/>
                  <a:gd name="T96" fmla="*/ 27 w 47"/>
                  <a:gd name="T97" fmla="*/ 25 h 170"/>
                  <a:gd name="T98" fmla="*/ 25 w 47"/>
                  <a:gd name="T99" fmla="*/ 13 h 170"/>
                  <a:gd name="T100" fmla="*/ 22 w 47"/>
                  <a:gd name="T101" fmla="*/ 4 h 170"/>
                  <a:gd name="T102" fmla="*/ 22 w 47"/>
                  <a:gd name="T10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7" h="170">
                    <a:moveTo>
                      <a:pt x="22" y="0"/>
                    </a:moveTo>
                    <a:lnTo>
                      <a:pt x="22" y="0"/>
                    </a:lnTo>
                    <a:lnTo>
                      <a:pt x="20" y="0"/>
                    </a:lnTo>
                    <a:lnTo>
                      <a:pt x="18" y="2"/>
                    </a:lnTo>
                    <a:lnTo>
                      <a:pt x="18" y="4"/>
                    </a:lnTo>
                    <a:lnTo>
                      <a:pt x="13" y="9"/>
                    </a:lnTo>
                    <a:lnTo>
                      <a:pt x="13" y="13"/>
                    </a:lnTo>
                    <a:lnTo>
                      <a:pt x="13" y="18"/>
                    </a:lnTo>
                    <a:lnTo>
                      <a:pt x="9" y="20"/>
                    </a:lnTo>
                    <a:lnTo>
                      <a:pt x="7" y="22"/>
                    </a:lnTo>
                    <a:lnTo>
                      <a:pt x="7" y="25"/>
                    </a:lnTo>
                    <a:lnTo>
                      <a:pt x="7" y="27"/>
                    </a:lnTo>
                    <a:lnTo>
                      <a:pt x="9" y="29"/>
                    </a:lnTo>
                    <a:lnTo>
                      <a:pt x="9" y="32"/>
                    </a:lnTo>
                    <a:lnTo>
                      <a:pt x="9" y="46"/>
                    </a:lnTo>
                    <a:lnTo>
                      <a:pt x="9" y="48"/>
                    </a:lnTo>
                    <a:lnTo>
                      <a:pt x="11" y="55"/>
                    </a:lnTo>
                    <a:lnTo>
                      <a:pt x="11" y="59"/>
                    </a:lnTo>
                    <a:lnTo>
                      <a:pt x="11" y="80"/>
                    </a:lnTo>
                    <a:lnTo>
                      <a:pt x="11" y="101"/>
                    </a:lnTo>
                    <a:lnTo>
                      <a:pt x="11" y="108"/>
                    </a:lnTo>
                    <a:lnTo>
                      <a:pt x="0" y="121"/>
                    </a:lnTo>
                    <a:lnTo>
                      <a:pt x="2" y="131"/>
                    </a:lnTo>
                    <a:lnTo>
                      <a:pt x="11" y="137"/>
                    </a:lnTo>
                    <a:lnTo>
                      <a:pt x="13" y="170"/>
                    </a:lnTo>
                    <a:lnTo>
                      <a:pt x="20" y="170"/>
                    </a:lnTo>
                    <a:lnTo>
                      <a:pt x="22" y="170"/>
                    </a:lnTo>
                    <a:lnTo>
                      <a:pt x="25" y="165"/>
                    </a:lnTo>
                    <a:lnTo>
                      <a:pt x="25" y="160"/>
                    </a:lnTo>
                    <a:lnTo>
                      <a:pt x="27" y="151"/>
                    </a:lnTo>
                    <a:lnTo>
                      <a:pt x="27" y="140"/>
                    </a:lnTo>
                    <a:lnTo>
                      <a:pt x="27" y="137"/>
                    </a:lnTo>
                    <a:lnTo>
                      <a:pt x="31" y="135"/>
                    </a:lnTo>
                    <a:lnTo>
                      <a:pt x="31" y="115"/>
                    </a:lnTo>
                    <a:lnTo>
                      <a:pt x="45" y="112"/>
                    </a:lnTo>
                    <a:lnTo>
                      <a:pt x="45" y="108"/>
                    </a:lnTo>
                    <a:lnTo>
                      <a:pt x="47" y="105"/>
                    </a:lnTo>
                    <a:lnTo>
                      <a:pt x="45" y="105"/>
                    </a:lnTo>
                    <a:lnTo>
                      <a:pt x="38" y="105"/>
                    </a:lnTo>
                    <a:lnTo>
                      <a:pt x="33" y="105"/>
                    </a:lnTo>
                    <a:lnTo>
                      <a:pt x="31" y="105"/>
                    </a:lnTo>
                    <a:lnTo>
                      <a:pt x="27" y="105"/>
                    </a:lnTo>
                    <a:lnTo>
                      <a:pt x="25" y="50"/>
                    </a:lnTo>
                    <a:lnTo>
                      <a:pt x="27" y="48"/>
                    </a:lnTo>
                    <a:lnTo>
                      <a:pt x="33" y="43"/>
                    </a:lnTo>
                    <a:lnTo>
                      <a:pt x="38" y="41"/>
                    </a:lnTo>
                    <a:lnTo>
                      <a:pt x="33" y="32"/>
                    </a:lnTo>
                    <a:lnTo>
                      <a:pt x="31" y="32"/>
                    </a:lnTo>
                    <a:lnTo>
                      <a:pt x="27" y="25"/>
                    </a:lnTo>
                    <a:lnTo>
                      <a:pt x="25" y="13"/>
                    </a:lnTo>
                    <a:lnTo>
                      <a:pt x="22" y="4"/>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6" name="Freeform 1089"/>
              <p:cNvSpPr>
                <a:spLocks/>
              </p:cNvSpPr>
              <p:nvPr/>
            </p:nvSpPr>
            <p:spPr bwMode="auto">
              <a:xfrm>
                <a:off x="-2314948" y="4356249"/>
                <a:ext cx="230187" cy="84138"/>
              </a:xfrm>
              <a:custGeom>
                <a:avLst/>
                <a:gdLst>
                  <a:gd name="T0" fmla="*/ 145 w 145"/>
                  <a:gd name="T1" fmla="*/ 0 h 53"/>
                  <a:gd name="T2" fmla="*/ 0 w 145"/>
                  <a:gd name="T3" fmla="*/ 53 h 53"/>
                  <a:gd name="T4" fmla="*/ 13 w 145"/>
                  <a:gd name="T5" fmla="*/ 53 h 53"/>
                  <a:gd name="T6" fmla="*/ 145 w 145"/>
                  <a:gd name="T7" fmla="*/ 0 h 53"/>
                </a:gdLst>
                <a:ahLst/>
                <a:cxnLst>
                  <a:cxn ang="0">
                    <a:pos x="T0" y="T1"/>
                  </a:cxn>
                  <a:cxn ang="0">
                    <a:pos x="T2" y="T3"/>
                  </a:cxn>
                  <a:cxn ang="0">
                    <a:pos x="T4" y="T5"/>
                  </a:cxn>
                  <a:cxn ang="0">
                    <a:pos x="T6" y="T7"/>
                  </a:cxn>
                </a:cxnLst>
                <a:rect l="0" t="0" r="r" b="b"/>
                <a:pathLst>
                  <a:path w="145" h="53">
                    <a:moveTo>
                      <a:pt x="145" y="0"/>
                    </a:moveTo>
                    <a:lnTo>
                      <a:pt x="0" y="53"/>
                    </a:lnTo>
                    <a:lnTo>
                      <a:pt x="13" y="53"/>
                    </a:lnTo>
                    <a:lnTo>
                      <a:pt x="1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7" name="Freeform 1090"/>
              <p:cNvSpPr>
                <a:spLocks/>
              </p:cNvSpPr>
              <p:nvPr/>
            </p:nvSpPr>
            <p:spPr bwMode="auto">
              <a:xfrm>
                <a:off x="-2797547" y="4287987"/>
                <a:ext cx="325437" cy="25400"/>
              </a:xfrm>
              <a:custGeom>
                <a:avLst/>
                <a:gdLst>
                  <a:gd name="T0" fmla="*/ 205 w 205"/>
                  <a:gd name="T1" fmla="*/ 16 h 16"/>
                  <a:gd name="T2" fmla="*/ 118 w 205"/>
                  <a:gd name="T3" fmla="*/ 0 h 16"/>
                  <a:gd name="T4" fmla="*/ 54 w 205"/>
                  <a:gd name="T5" fmla="*/ 4 h 16"/>
                  <a:gd name="T6" fmla="*/ 34 w 205"/>
                  <a:gd name="T7" fmla="*/ 2 h 16"/>
                  <a:gd name="T8" fmla="*/ 0 w 205"/>
                  <a:gd name="T9" fmla="*/ 4 h 16"/>
                  <a:gd name="T10" fmla="*/ 7 w 205"/>
                  <a:gd name="T11" fmla="*/ 4 h 16"/>
                  <a:gd name="T12" fmla="*/ 9 w 205"/>
                  <a:gd name="T13" fmla="*/ 4 h 16"/>
                  <a:gd name="T14" fmla="*/ 18 w 205"/>
                  <a:gd name="T15" fmla="*/ 4 h 16"/>
                  <a:gd name="T16" fmla="*/ 23 w 205"/>
                  <a:gd name="T17" fmla="*/ 4 h 16"/>
                  <a:gd name="T18" fmla="*/ 31 w 205"/>
                  <a:gd name="T19" fmla="*/ 4 h 16"/>
                  <a:gd name="T20" fmla="*/ 34 w 205"/>
                  <a:gd name="T21" fmla="*/ 6 h 16"/>
                  <a:gd name="T22" fmla="*/ 40 w 205"/>
                  <a:gd name="T23" fmla="*/ 11 h 16"/>
                  <a:gd name="T24" fmla="*/ 45 w 205"/>
                  <a:gd name="T25" fmla="*/ 11 h 16"/>
                  <a:gd name="T26" fmla="*/ 51 w 205"/>
                  <a:gd name="T27" fmla="*/ 11 h 16"/>
                  <a:gd name="T28" fmla="*/ 58 w 205"/>
                  <a:gd name="T29" fmla="*/ 11 h 16"/>
                  <a:gd name="T30" fmla="*/ 69 w 205"/>
                  <a:gd name="T31" fmla="*/ 11 h 16"/>
                  <a:gd name="T32" fmla="*/ 83 w 205"/>
                  <a:gd name="T33" fmla="*/ 9 h 16"/>
                  <a:gd name="T34" fmla="*/ 94 w 205"/>
                  <a:gd name="T35" fmla="*/ 6 h 16"/>
                  <a:gd name="T36" fmla="*/ 110 w 205"/>
                  <a:gd name="T37" fmla="*/ 6 h 16"/>
                  <a:gd name="T38" fmla="*/ 116 w 205"/>
                  <a:gd name="T39" fmla="*/ 6 h 16"/>
                  <a:gd name="T40" fmla="*/ 118 w 205"/>
                  <a:gd name="T41" fmla="*/ 6 h 16"/>
                  <a:gd name="T42" fmla="*/ 205 w 205"/>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6">
                    <a:moveTo>
                      <a:pt x="205" y="16"/>
                    </a:moveTo>
                    <a:lnTo>
                      <a:pt x="118" y="0"/>
                    </a:lnTo>
                    <a:lnTo>
                      <a:pt x="54" y="4"/>
                    </a:lnTo>
                    <a:lnTo>
                      <a:pt x="34" y="2"/>
                    </a:lnTo>
                    <a:lnTo>
                      <a:pt x="0" y="4"/>
                    </a:lnTo>
                    <a:lnTo>
                      <a:pt x="7" y="4"/>
                    </a:lnTo>
                    <a:lnTo>
                      <a:pt x="9" y="4"/>
                    </a:lnTo>
                    <a:lnTo>
                      <a:pt x="18" y="4"/>
                    </a:lnTo>
                    <a:lnTo>
                      <a:pt x="23" y="4"/>
                    </a:lnTo>
                    <a:lnTo>
                      <a:pt x="31" y="4"/>
                    </a:lnTo>
                    <a:lnTo>
                      <a:pt x="34" y="6"/>
                    </a:lnTo>
                    <a:lnTo>
                      <a:pt x="40" y="11"/>
                    </a:lnTo>
                    <a:lnTo>
                      <a:pt x="45" y="11"/>
                    </a:lnTo>
                    <a:lnTo>
                      <a:pt x="51" y="11"/>
                    </a:lnTo>
                    <a:lnTo>
                      <a:pt x="58" y="11"/>
                    </a:lnTo>
                    <a:lnTo>
                      <a:pt x="69" y="11"/>
                    </a:lnTo>
                    <a:lnTo>
                      <a:pt x="83" y="9"/>
                    </a:lnTo>
                    <a:lnTo>
                      <a:pt x="94" y="6"/>
                    </a:lnTo>
                    <a:lnTo>
                      <a:pt x="110" y="6"/>
                    </a:lnTo>
                    <a:lnTo>
                      <a:pt x="116" y="6"/>
                    </a:lnTo>
                    <a:lnTo>
                      <a:pt x="118" y="6"/>
                    </a:lnTo>
                    <a:lnTo>
                      <a:pt x="20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8" name="Freeform 1091"/>
              <p:cNvSpPr>
                <a:spLocks/>
              </p:cNvSpPr>
              <p:nvPr/>
            </p:nvSpPr>
            <p:spPr bwMode="auto">
              <a:xfrm>
                <a:off x="-2613397" y="4330849"/>
                <a:ext cx="31750" cy="131763"/>
              </a:xfrm>
              <a:custGeom>
                <a:avLst/>
                <a:gdLst>
                  <a:gd name="T0" fmla="*/ 11 w 20"/>
                  <a:gd name="T1" fmla="*/ 83 h 83"/>
                  <a:gd name="T2" fmla="*/ 18 w 20"/>
                  <a:gd name="T3" fmla="*/ 83 h 83"/>
                  <a:gd name="T4" fmla="*/ 20 w 20"/>
                  <a:gd name="T5" fmla="*/ 83 h 83"/>
                  <a:gd name="T6" fmla="*/ 20 w 20"/>
                  <a:gd name="T7" fmla="*/ 81 h 83"/>
                  <a:gd name="T8" fmla="*/ 18 w 20"/>
                  <a:gd name="T9" fmla="*/ 76 h 83"/>
                  <a:gd name="T10" fmla="*/ 11 w 20"/>
                  <a:gd name="T11" fmla="*/ 5 h 83"/>
                  <a:gd name="T12" fmla="*/ 11 w 20"/>
                  <a:gd name="T13" fmla="*/ 2 h 83"/>
                  <a:gd name="T14" fmla="*/ 2 w 20"/>
                  <a:gd name="T15" fmla="*/ 0 h 83"/>
                  <a:gd name="T16" fmla="*/ 2 w 20"/>
                  <a:gd name="T17" fmla="*/ 2 h 83"/>
                  <a:gd name="T18" fmla="*/ 0 w 20"/>
                  <a:gd name="T19" fmla="*/ 5 h 83"/>
                  <a:gd name="T20" fmla="*/ 7 w 20"/>
                  <a:gd name="T21" fmla="*/ 76 h 83"/>
                  <a:gd name="T22" fmla="*/ 7 w 20"/>
                  <a:gd name="T23" fmla="*/ 81 h 83"/>
                  <a:gd name="T24" fmla="*/ 9 w 20"/>
                  <a:gd name="T25" fmla="*/ 83 h 83"/>
                  <a:gd name="T26" fmla="*/ 11 w 20"/>
                  <a:gd name="T27" fmla="*/ 8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83">
                    <a:moveTo>
                      <a:pt x="11" y="83"/>
                    </a:moveTo>
                    <a:lnTo>
                      <a:pt x="18" y="83"/>
                    </a:lnTo>
                    <a:lnTo>
                      <a:pt x="20" y="83"/>
                    </a:lnTo>
                    <a:lnTo>
                      <a:pt x="20" y="81"/>
                    </a:lnTo>
                    <a:lnTo>
                      <a:pt x="18" y="76"/>
                    </a:lnTo>
                    <a:lnTo>
                      <a:pt x="11" y="5"/>
                    </a:lnTo>
                    <a:lnTo>
                      <a:pt x="11" y="2"/>
                    </a:lnTo>
                    <a:lnTo>
                      <a:pt x="2" y="0"/>
                    </a:lnTo>
                    <a:lnTo>
                      <a:pt x="2" y="2"/>
                    </a:lnTo>
                    <a:lnTo>
                      <a:pt x="0" y="5"/>
                    </a:lnTo>
                    <a:lnTo>
                      <a:pt x="7" y="76"/>
                    </a:lnTo>
                    <a:lnTo>
                      <a:pt x="7" y="81"/>
                    </a:lnTo>
                    <a:lnTo>
                      <a:pt x="9" y="83"/>
                    </a:lnTo>
                    <a:lnTo>
                      <a:pt x="11"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09" name="Freeform 1092"/>
              <p:cNvSpPr>
                <a:spLocks/>
              </p:cNvSpPr>
              <p:nvPr/>
            </p:nvSpPr>
            <p:spPr bwMode="auto">
              <a:xfrm>
                <a:off x="-2622922" y="4319737"/>
                <a:ext cx="55562" cy="30163"/>
              </a:xfrm>
              <a:custGeom>
                <a:avLst/>
                <a:gdLst>
                  <a:gd name="T0" fmla="*/ 17 w 35"/>
                  <a:gd name="T1" fmla="*/ 19 h 19"/>
                  <a:gd name="T2" fmla="*/ 24 w 35"/>
                  <a:gd name="T3" fmla="*/ 19 h 19"/>
                  <a:gd name="T4" fmla="*/ 28 w 35"/>
                  <a:gd name="T5" fmla="*/ 14 h 19"/>
                  <a:gd name="T6" fmla="*/ 31 w 35"/>
                  <a:gd name="T7" fmla="*/ 9 h 19"/>
                  <a:gd name="T8" fmla="*/ 35 w 35"/>
                  <a:gd name="T9" fmla="*/ 5 h 19"/>
                  <a:gd name="T10" fmla="*/ 31 w 35"/>
                  <a:gd name="T11" fmla="*/ 2 h 19"/>
                  <a:gd name="T12" fmla="*/ 26 w 35"/>
                  <a:gd name="T13" fmla="*/ 2 h 19"/>
                  <a:gd name="T14" fmla="*/ 24 w 35"/>
                  <a:gd name="T15" fmla="*/ 0 h 19"/>
                  <a:gd name="T16" fmla="*/ 17 w 35"/>
                  <a:gd name="T17" fmla="*/ 0 h 19"/>
                  <a:gd name="T18" fmla="*/ 8 w 35"/>
                  <a:gd name="T19" fmla="*/ 2 h 19"/>
                  <a:gd name="T20" fmla="*/ 4 w 35"/>
                  <a:gd name="T21" fmla="*/ 2 h 19"/>
                  <a:gd name="T22" fmla="*/ 2 w 35"/>
                  <a:gd name="T23" fmla="*/ 5 h 19"/>
                  <a:gd name="T24" fmla="*/ 0 w 35"/>
                  <a:gd name="T25" fmla="*/ 7 h 19"/>
                  <a:gd name="T26" fmla="*/ 2 w 35"/>
                  <a:gd name="T27" fmla="*/ 12 h 19"/>
                  <a:gd name="T28" fmla="*/ 4 w 35"/>
                  <a:gd name="T29" fmla="*/ 19 h 19"/>
                  <a:gd name="T30" fmla="*/ 8 w 35"/>
                  <a:gd name="T31" fmla="*/ 19 h 19"/>
                  <a:gd name="T32" fmla="*/ 17 w 35"/>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9">
                    <a:moveTo>
                      <a:pt x="17" y="19"/>
                    </a:moveTo>
                    <a:lnTo>
                      <a:pt x="24" y="19"/>
                    </a:lnTo>
                    <a:lnTo>
                      <a:pt x="28" y="14"/>
                    </a:lnTo>
                    <a:lnTo>
                      <a:pt x="31" y="9"/>
                    </a:lnTo>
                    <a:lnTo>
                      <a:pt x="35" y="5"/>
                    </a:lnTo>
                    <a:lnTo>
                      <a:pt x="31" y="2"/>
                    </a:lnTo>
                    <a:lnTo>
                      <a:pt x="26" y="2"/>
                    </a:lnTo>
                    <a:lnTo>
                      <a:pt x="24" y="0"/>
                    </a:lnTo>
                    <a:lnTo>
                      <a:pt x="17" y="0"/>
                    </a:lnTo>
                    <a:lnTo>
                      <a:pt x="8" y="2"/>
                    </a:lnTo>
                    <a:lnTo>
                      <a:pt x="4" y="2"/>
                    </a:lnTo>
                    <a:lnTo>
                      <a:pt x="2" y="5"/>
                    </a:lnTo>
                    <a:lnTo>
                      <a:pt x="0" y="7"/>
                    </a:lnTo>
                    <a:lnTo>
                      <a:pt x="2" y="12"/>
                    </a:lnTo>
                    <a:lnTo>
                      <a:pt x="4" y="19"/>
                    </a:lnTo>
                    <a:lnTo>
                      <a:pt x="8" y="19"/>
                    </a:ln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0" name="Freeform 1093"/>
              <p:cNvSpPr>
                <a:spLocks/>
              </p:cNvSpPr>
              <p:nvPr/>
            </p:nvSpPr>
            <p:spPr bwMode="auto">
              <a:xfrm>
                <a:off x="-2375272" y="4173687"/>
                <a:ext cx="17462" cy="50800"/>
              </a:xfrm>
              <a:custGeom>
                <a:avLst/>
                <a:gdLst>
                  <a:gd name="T0" fmla="*/ 4 w 11"/>
                  <a:gd name="T1" fmla="*/ 32 h 32"/>
                  <a:gd name="T2" fmla="*/ 4 w 11"/>
                  <a:gd name="T3" fmla="*/ 32 h 32"/>
                  <a:gd name="T4" fmla="*/ 11 w 11"/>
                  <a:gd name="T5" fmla="*/ 32 h 32"/>
                  <a:gd name="T6" fmla="*/ 11 w 11"/>
                  <a:gd name="T7" fmla="*/ 28 h 32"/>
                  <a:gd name="T8" fmla="*/ 6 w 11"/>
                  <a:gd name="T9" fmla="*/ 5 h 32"/>
                  <a:gd name="T10" fmla="*/ 6 w 11"/>
                  <a:gd name="T11" fmla="*/ 3 h 32"/>
                  <a:gd name="T12" fmla="*/ 6 w 11"/>
                  <a:gd name="T13" fmla="*/ 0 h 32"/>
                  <a:gd name="T14" fmla="*/ 4 w 11"/>
                  <a:gd name="T15" fmla="*/ 3 h 32"/>
                  <a:gd name="T16" fmla="*/ 2 w 11"/>
                  <a:gd name="T17" fmla="*/ 3 h 32"/>
                  <a:gd name="T18" fmla="*/ 0 w 11"/>
                  <a:gd name="T19" fmla="*/ 3 h 32"/>
                  <a:gd name="T20" fmla="*/ 0 w 11"/>
                  <a:gd name="T21" fmla="*/ 5 h 32"/>
                  <a:gd name="T22" fmla="*/ 2 w 11"/>
                  <a:gd name="T23" fmla="*/ 28 h 32"/>
                  <a:gd name="T24" fmla="*/ 2 w 11"/>
                  <a:gd name="T25" fmla="*/ 32 h 32"/>
                  <a:gd name="T26" fmla="*/ 4 w 11"/>
                  <a:gd name="T27"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2">
                    <a:moveTo>
                      <a:pt x="4" y="32"/>
                    </a:moveTo>
                    <a:lnTo>
                      <a:pt x="4" y="32"/>
                    </a:lnTo>
                    <a:lnTo>
                      <a:pt x="11" y="32"/>
                    </a:lnTo>
                    <a:lnTo>
                      <a:pt x="11" y="28"/>
                    </a:lnTo>
                    <a:lnTo>
                      <a:pt x="6" y="5"/>
                    </a:lnTo>
                    <a:lnTo>
                      <a:pt x="6" y="3"/>
                    </a:lnTo>
                    <a:lnTo>
                      <a:pt x="6" y="0"/>
                    </a:lnTo>
                    <a:lnTo>
                      <a:pt x="4" y="3"/>
                    </a:lnTo>
                    <a:lnTo>
                      <a:pt x="2" y="3"/>
                    </a:lnTo>
                    <a:lnTo>
                      <a:pt x="0" y="3"/>
                    </a:lnTo>
                    <a:lnTo>
                      <a:pt x="0" y="5"/>
                    </a:lnTo>
                    <a:lnTo>
                      <a:pt x="2" y="28"/>
                    </a:lnTo>
                    <a:lnTo>
                      <a:pt x="2" y="32"/>
                    </a:lnTo>
                    <a:lnTo>
                      <a:pt x="4"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1" name="Freeform 1094"/>
              <p:cNvSpPr>
                <a:spLocks/>
              </p:cNvSpPr>
              <p:nvPr/>
            </p:nvSpPr>
            <p:spPr bwMode="auto">
              <a:xfrm>
                <a:off x="-2460997" y="4218137"/>
                <a:ext cx="120650" cy="17463"/>
              </a:xfrm>
              <a:custGeom>
                <a:avLst/>
                <a:gdLst>
                  <a:gd name="T0" fmla="*/ 71 w 76"/>
                  <a:gd name="T1" fmla="*/ 7 h 11"/>
                  <a:gd name="T2" fmla="*/ 76 w 76"/>
                  <a:gd name="T3" fmla="*/ 7 h 11"/>
                  <a:gd name="T4" fmla="*/ 76 w 76"/>
                  <a:gd name="T5" fmla="*/ 4 h 11"/>
                  <a:gd name="T6" fmla="*/ 76 w 76"/>
                  <a:gd name="T7" fmla="*/ 0 h 11"/>
                  <a:gd name="T8" fmla="*/ 71 w 76"/>
                  <a:gd name="T9" fmla="*/ 0 h 11"/>
                  <a:gd name="T10" fmla="*/ 5 w 76"/>
                  <a:gd name="T11" fmla="*/ 7 h 11"/>
                  <a:gd name="T12" fmla="*/ 0 w 76"/>
                  <a:gd name="T13" fmla="*/ 7 h 11"/>
                  <a:gd name="T14" fmla="*/ 0 w 76"/>
                  <a:gd name="T15" fmla="*/ 9 h 11"/>
                  <a:gd name="T16" fmla="*/ 0 w 76"/>
                  <a:gd name="T17" fmla="*/ 11 h 11"/>
                  <a:gd name="T18" fmla="*/ 5 w 76"/>
                  <a:gd name="T19" fmla="*/ 11 h 11"/>
                  <a:gd name="T20" fmla="*/ 71 w 76"/>
                  <a:gd name="T21"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1">
                    <a:moveTo>
                      <a:pt x="71" y="7"/>
                    </a:moveTo>
                    <a:lnTo>
                      <a:pt x="76" y="7"/>
                    </a:lnTo>
                    <a:lnTo>
                      <a:pt x="76" y="4"/>
                    </a:lnTo>
                    <a:lnTo>
                      <a:pt x="76" y="0"/>
                    </a:lnTo>
                    <a:lnTo>
                      <a:pt x="71" y="0"/>
                    </a:lnTo>
                    <a:lnTo>
                      <a:pt x="5" y="7"/>
                    </a:lnTo>
                    <a:lnTo>
                      <a:pt x="0" y="7"/>
                    </a:lnTo>
                    <a:lnTo>
                      <a:pt x="0" y="9"/>
                    </a:lnTo>
                    <a:lnTo>
                      <a:pt x="0" y="11"/>
                    </a:lnTo>
                    <a:lnTo>
                      <a:pt x="5" y="11"/>
                    </a:lnTo>
                    <a:lnTo>
                      <a:pt x="7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2" name="Freeform 1095"/>
              <p:cNvSpPr>
                <a:spLocks/>
              </p:cNvSpPr>
              <p:nvPr/>
            </p:nvSpPr>
            <p:spPr bwMode="auto">
              <a:xfrm>
                <a:off x="-2337173" y="4218137"/>
                <a:ext cx="17462" cy="25400"/>
              </a:xfrm>
              <a:custGeom>
                <a:avLst/>
                <a:gdLst>
                  <a:gd name="T0" fmla="*/ 5 w 11"/>
                  <a:gd name="T1" fmla="*/ 16 h 16"/>
                  <a:gd name="T2" fmla="*/ 11 w 11"/>
                  <a:gd name="T3" fmla="*/ 16 h 16"/>
                  <a:gd name="T4" fmla="*/ 11 w 11"/>
                  <a:gd name="T5" fmla="*/ 14 h 16"/>
                  <a:gd name="T6" fmla="*/ 11 w 11"/>
                  <a:gd name="T7" fmla="*/ 4 h 16"/>
                  <a:gd name="T8" fmla="*/ 9 w 11"/>
                  <a:gd name="T9" fmla="*/ 4 h 16"/>
                  <a:gd name="T10" fmla="*/ 5 w 11"/>
                  <a:gd name="T11" fmla="*/ 0 h 16"/>
                  <a:gd name="T12" fmla="*/ 5 w 11"/>
                  <a:gd name="T13" fmla="*/ 4 h 16"/>
                  <a:gd name="T14" fmla="*/ 2 w 11"/>
                  <a:gd name="T15" fmla="*/ 4 h 16"/>
                  <a:gd name="T16" fmla="*/ 0 w 11"/>
                  <a:gd name="T17" fmla="*/ 7 h 16"/>
                  <a:gd name="T18" fmla="*/ 0 w 11"/>
                  <a:gd name="T19" fmla="*/ 14 h 16"/>
                  <a:gd name="T20" fmla="*/ 2 w 11"/>
                  <a:gd name="T21" fmla="*/ 14 h 16"/>
                  <a:gd name="T22" fmla="*/ 2 w 11"/>
                  <a:gd name="T23" fmla="*/ 16 h 16"/>
                  <a:gd name="T24" fmla="*/ 5 w 11"/>
                  <a:gd name="T25"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6">
                    <a:moveTo>
                      <a:pt x="5" y="16"/>
                    </a:moveTo>
                    <a:lnTo>
                      <a:pt x="11" y="16"/>
                    </a:lnTo>
                    <a:lnTo>
                      <a:pt x="11" y="14"/>
                    </a:lnTo>
                    <a:lnTo>
                      <a:pt x="11" y="4"/>
                    </a:lnTo>
                    <a:lnTo>
                      <a:pt x="9" y="4"/>
                    </a:lnTo>
                    <a:lnTo>
                      <a:pt x="5" y="0"/>
                    </a:lnTo>
                    <a:lnTo>
                      <a:pt x="5" y="4"/>
                    </a:lnTo>
                    <a:lnTo>
                      <a:pt x="2" y="4"/>
                    </a:lnTo>
                    <a:lnTo>
                      <a:pt x="0" y="7"/>
                    </a:lnTo>
                    <a:lnTo>
                      <a:pt x="0" y="14"/>
                    </a:lnTo>
                    <a:lnTo>
                      <a:pt x="2" y="14"/>
                    </a:lnTo>
                    <a:lnTo>
                      <a:pt x="2" y="16"/>
                    </a:lnTo>
                    <a:lnTo>
                      <a:pt x="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3" name="Freeform 1096"/>
              <p:cNvSpPr>
                <a:spLocks/>
              </p:cNvSpPr>
              <p:nvPr/>
            </p:nvSpPr>
            <p:spPr bwMode="auto">
              <a:xfrm>
                <a:off x="-2518147" y="4187974"/>
                <a:ext cx="36512" cy="25400"/>
              </a:xfrm>
              <a:custGeom>
                <a:avLst/>
                <a:gdLst>
                  <a:gd name="T0" fmla="*/ 14 w 23"/>
                  <a:gd name="T1" fmla="*/ 14 h 16"/>
                  <a:gd name="T2" fmla="*/ 18 w 23"/>
                  <a:gd name="T3" fmla="*/ 16 h 16"/>
                  <a:gd name="T4" fmla="*/ 21 w 23"/>
                  <a:gd name="T5" fmla="*/ 14 h 16"/>
                  <a:gd name="T6" fmla="*/ 23 w 23"/>
                  <a:gd name="T7" fmla="*/ 14 h 16"/>
                  <a:gd name="T8" fmla="*/ 23 w 23"/>
                  <a:gd name="T9" fmla="*/ 12 h 16"/>
                  <a:gd name="T10" fmla="*/ 23 w 23"/>
                  <a:gd name="T11" fmla="*/ 10 h 16"/>
                  <a:gd name="T12" fmla="*/ 21 w 23"/>
                  <a:gd name="T13" fmla="*/ 3 h 16"/>
                  <a:gd name="T14" fmla="*/ 9 w 23"/>
                  <a:gd name="T15" fmla="*/ 0 h 16"/>
                  <a:gd name="T16" fmla="*/ 7 w 23"/>
                  <a:gd name="T17" fmla="*/ 0 h 16"/>
                  <a:gd name="T18" fmla="*/ 0 w 23"/>
                  <a:gd name="T19" fmla="*/ 0 h 16"/>
                  <a:gd name="T20" fmla="*/ 0 w 23"/>
                  <a:gd name="T21" fmla="*/ 3 h 16"/>
                  <a:gd name="T22" fmla="*/ 0 w 23"/>
                  <a:gd name="T23" fmla="*/ 7 h 16"/>
                  <a:gd name="T24" fmla="*/ 0 w 23"/>
                  <a:gd name="T25" fmla="*/ 12 h 16"/>
                  <a:gd name="T26" fmla="*/ 3 w 23"/>
                  <a:gd name="T27" fmla="*/ 14 h 16"/>
                  <a:gd name="T28" fmla="*/ 14 w 23"/>
                  <a:gd name="T29"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16">
                    <a:moveTo>
                      <a:pt x="14" y="14"/>
                    </a:moveTo>
                    <a:lnTo>
                      <a:pt x="18" y="16"/>
                    </a:lnTo>
                    <a:lnTo>
                      <a:pt x="21" y="14"/>
                    </a:lnTo>
                    <a:lnTo>
                      <a:pt x="23" y="14"/>
                    </a:lnTo>
                    <a:lnTo>
                      <a:pt x="23" y="12"/>
                    </a:lnTo>
                    <a:lnTo>
                      <a:pt x="23" y="10"/>
                    </a:lnTo>
                    <a:lnTo>
                      <a:pt x="21" y="3"/>
                    </a:lnTo>
                    <a:lnTo>
                      <a:pt x="9" y="0"/>
                    </a:lnTo>
                    <a:lnTo>
                      <a:pt x="7" y="0"/>
                    </a:lnTo>
                    <a:lnTo>
                      <a:pt x="0" y="0"/>
                    </a:lnTo>
                    <a:lnTo>
                      <a:pt x="0" y="3"/>
                    </a:lnTo>
                    <a:lnTo>
                      <a:pt x="0" y="7"/>
                    </a:lnTo>
                    <a:lnTo>
                      <a:pt x="0" y="12"/>
                    </a:lnTo>
                    <a:lnTo>
                      <a:pt x="3" y="14"/>
                    </a:lnTo>
                    <a:lnTo>
                      <a:pt x="1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4" name="Freeform 1097"/>
              <p:cNvSpPr>
                <a:spLocks/>
              </p:cNvSpPr>
              <p:nvPr/>
            </p:nvSpPr>
            <p:spPr bwMode="auto">
              <a:xfrm>
                <a:off x="-2499097" y="4181624"/>
                <a:ext cx="130175" cy="22225"/>
              </a:xfrm>
              <a:custGeom>
                <a:avLst/>
                <a:gdLst>
                  <a:gd name="T0" fmla="*/ 80 w 82"/>
                  <a:gd name="T1" fmla="*/ 7 h 14"/>
                  <a:gd name="T2" fmla="*/ 80 w 82"/>
                  <a:gd name="T3" fmla="*/ 7 h 14"/>
                  <a:gd name="T4" fmla="*/ 82 w 82"/>
                  <a:gd name="T5" fmla="*/ 7 h 14"/>
                  <a:gd name="T6" fmla="*/ 82 w 82"/>
                  <a:gd name="T7" fmla="*/ 2 h 14"/>
                  <a:gd name="T8" fmla="*/ 80 w 82"/>
                  <a:gd name="T9" fmla="*/ 0 h 14"/>
                  <a:gd name="T10" fmla="*/ 2 w 82"/>
                  <a:gd name="T11" fmla="*/ 4 h 14"/>
                  <a:gd name="T12" fmla="*/ 0 w 82"/>
                  <a:gd name="T13" fmla="*/ 4 h 14"/>
                  <a:gd name="T14" fmla="*/ 0 w 82"/>
                  <a:gd name="T15" fmla="*/ 7 h 14"/>
                  <a:gd name="T16" fmla="*/ 0 w 82"/>
                  <a:gd name="T17" fmla="*/ 14 h 14"/>
                  <a:gd name="T18" fmla="*/ 2 w 82"/>
                  <a:gd name="T19" fmla="*/ 14 h 14"/>
                  <a:gd name="T20" fmla="*/ 80 w 82"/>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2" h="14">
                    <a:moveTo>
                      <a:pt x="80" y="7"/>
                    </a:moveTo>
                    <a:lnTo>
                      <a:pt x="80" y="7"/>
                    </a:lnTo>
                    <a:lnTo>
                      <a:pt x="82" y="7"/>
                    </a:lnTo>
                    <a:lnTo>
                      <a:pt x="82" y="2"/>
                    </a:lnTo>
                    <a:lnTo>
                      <a:pt x="80" y="0"/>
                    </a:lnTo>
                    <a:lnTo>
                      <a:pt x="2" y="4"/>
                    </a:lnTo>
                    <a:lnTo>
                      <a:pt x="0" y="4"/>
                    </a:lnTo>
                    <a:lnTo>
                      <a:pt x="0" y="7"/>
                    </a:lnTo>
                    <a:lnTo>
                      <a:pt x="0" y="14"/>
                    </a:lnTo>
                    <a:lnTo>
                      <a:pt x="2" y="14"/>
                    </a:lnTo>
                    <a:lnTo>
                      <a:pt x="8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5" name="Freeform 1098"/>
              <p:cNvSpPr>
                <a:spLocks/>
              </p:cNvSpPr>
              <p:nvPr/>
            </p:nvSpPr>
            <p:spPr bwMode="auto">
              <a:xfrm>
                <a:off x="-2521322" y="4203849"/>
                <a:ext cx="17462" cy="58738"/>
              </a:xfrm>
              <a:custGeom>
                <a:avLst/>
                <a:gdLst>
                  <a:gd name="T0" fmla="*/ 5 w 11"/>
                  <a:gd name="T1" fmla="*/ 37 h 37"/>
                  <a:gd name="T2" fmla="*/ 11 w 11"/>
                  <a:gd name="T3" fmla="*/ 37 h 37"/>
                  <a:gd name="T4" fmla="*/ 11 w 11"/>
                  <a:gd name="T5" fmla="*/ 34 h 37"/>
                  <a:gd name="T6" fmla="*/ 9 w 11"/>
                  <a:gd name="T7" fmla="*/ 2 h 37"/>
                  <a:gd name="T8" fmla="*/ 9 w 11"/>
                  <a:gd name="T9" fmla="*/ 0 h 37"/>
                  <a:gd name="T10" fmla="*/ 2 w 11"/>
                  <a:gd name="T11" fmla="*/ 0 h 37"/>
                  <a:gd name="T12" fmla="*/ 0 w 11"/>
                  <a:gd name="T13" fmla="*/ 0 h 37"/>
                  <a:gd name="T14" fmla="*/ 0 w 11"/>
                  <a:gd name="T15" fmla="*/ 2 h 37"/>
                  <a:gd name="T16" fmla="*/ 2 w 11"/>
                  <a:gd name="T17" fmla="*/ 34 h 37"/>
                  <a:gd name="T18" fmla="*/ 2 w 11"/>
                  <a:gd name="T19" fmla="*/ 37 h 37"/>
                  <a:gd name="T20" fmla="*/ 5 w 11"/>
                  <a:gd name="T2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37">
                    <a:moveTo>
                      <a:pt x="5" y="37"/>
                    </a:moveTo>
                    <a:lnTo>
                      <a:pt x="11" y="37"/>
                    </a:lnTo>
                    <a:lnTo>
                      <a:pt x="11" y="34"/>
                    </a:lnTo>
                    <a:lnTo>
                      <a:pt x="9" y="2"/>
                    </a:lnTo>
                    <a:lnTo>
                      <a:pt x="9" y="0"/>
                    </a:lnTo>
                    <a:lnTo>
                      <a:pt x="2" y="0"/>
                    </a:lnTo>
                    <a:lnTo>
                      <a:pt x="0" y="0"/>
                    </a:lnTo>
                    <a:lnTo>
                      <a:pt x="0" y="2"/>
                    </a:lnTo>
                    <a:lnTo>
                      <a:pt x="2" y="34"/>
                    </a:lnTo>
                    <a:lnTo>
                      <a:pt x="2" y="37"/>
                    </a:lnTo>
                    <a:lnTo>
                      <a:pt x="5"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6" name="Freeform 1099"/>
              <p:cNvSpPr>
                <a:spLocks/>
              </p:cNvSpPr>
              <p:nvPr/>
            </p:nvSpPr>
            <p:spPr bwMode="auto">
              <a:xfrm>
                <a:off x="-2489572" y="4246712"/>
                <a:ext cx="152400" cy="22225"/>
              </a:xfrm>
              <a:custGeom>
                <a:avLst/>
                <a:gdLst>
                  <a:gd name="T0" fmla="*/ 96 w 96"/>
                  <a:gd name="T1" fmla="*/ 7 h 14"/>
                  <a:gd name="T2" fmla="*/ 41 w 96"/>
                  <a:gd name="T3" fmla="*/ 14 h 14"/>
                  <a:gd name="T4" fmla="*/ 0 w 96"/>
                  <a:gd name="T5" fmla="*/ 3 h 14"/>
                  <a:gd name="T6" fmla="*/ 5 w 96"/>
                  <a:gd name="T7" fmla="*/ 3 h 14"/>
                  <a:gd name="T8" fmla="*/ 16 w 96"/>
                  <a:gd name="T9" fmla="*/ 0 h 14"/>
                  <a:gd name="T10" fmla="*/ 27 w 96"/>
                  <a:gd name="T11" fmla="*/ 3 h 14"/>
                  <a:gd name="T12" fmla="*/ 47 w 96"/>
                  <a:gd name="T13" fmla="*/ 3 h 14"/>
                  <a:gd name="T14" fmla="*/ 61 w 96"/>
                  <a:gd name="T15" fmla="*/ 3 h 14"/>
                  <a:gd name="T16" fmla="*/ 78 w 96"/>
                  <a:gd name="T17" fmla="*/ 7 h 14"/>
                  <a:gd name="T18" fmla="*/ 89 w 96"/>
                  <a:gd name="T19" fmla="*/ 7 h 14"/>
                  <a:gd name="T20" fmla="*/ 96 w 96"/>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4">
                    <a:moveTo>
                      <a:pt x="96" y="7"/>
                    </a:moveTo>
                    <a:lnTo>
                      <a:pt x="41" y="14"/>
                    </a:lnTo>
                    <a:lnTo>
                      <a:pt x="0" y="3"/>
                    </a:lnTo>
                    <a:lnTo>
                      <a:pt x="5" y="3"/>
                    </a:lnTo>
                    <a:lnTo>
                      <a:pt x="16" y="0"/>
                    </a:lnTo>
                    <a:lnTo>
                      <a:pt x="27" y="3"/>
                    </a:lnTo>
                    <a:lnTo>
                      <a:pt x="47" y="3"/>
                    </a:lnTo>
                    <a:lnTo>
                      <a:pt x="61" y="3"/>
                    </a:lnTo>
                    <a:lnTo>
                      <a:pt x="78" y="7"/>
                    </a:lnTo>
                    <a:lnTo>
                      <a:pt x="89" y="7"/>
                    </a:lnTo>
                    <a:lnTo>
                      <a:pt x="96"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7" name="Freeform 1100"/>
              <p:cNvSpPr>
                <a:spLocks/>
              </p:cNvSpPr>
              <p:nvPr/>
            </p:nvSpPr>
            <p:spPr bwMode="auto">
              <a:xfrm>
                <a:off x="-4096122" y="4060974"/>
                <a:ext cx="2311400" cy="741363"/>
              </a:xfrm>
              <a:custGeom>
                <a:avLst/>
                <a:gdLst>
                  <a:gd name="T0" fmla="*/ 1420 w 1456"/>
                  <a:gd name="T1" fmla="*/ 430 h 467"/>
                  <a:gd name="T2" fmla="*/ 1369 w 1456"/>
                  <a:gd name="T3" fmla="*/ 444 h 467"/>
                  <a:gd name="T4" fmla="*/ 1327 w 1456"/>
                  <a:gd name="T5" fmla="*/ 455 h 467"/>
                  <a:gd name="T6" fmla="*/ 1229 w 1456"/>
                  <a:gd name="T7" fmla="*/ 458 h 467"/>
                  <a:gd name="T8" fmla="*/ 1160 w 1456"/>
                  <a:gd name="T9" fmla="*/ 462 h 467"/>
                  <a:gd name="T10" fmla="*/ 1084 w 1456"/>
                  <a:gd name="T11" fmla="*/ 462 h 467"/>
                  <a:gd name="T12" fmla="*/ 997 w 1456"/>
                  <a:gd name="T13" fmla="*/ 448 h 467"/>
                  <a:gd name="T14" fmla="*/ 916 w 1456"/>
                  <a:gd name="T15" fmla="*/ 423 h 467"/>
                  <a:gd name="T16" fmla="*/ 861 w 1456"/>
                  <a:gd name="T17" fmla="*/ 432 h 467"/>
                  <a:gd name="T18" fmla="*/ 792 w 1456"/>
                  <a:gd name="T19" fmla="*/ 432 h 467"/>
                  <a:gd name="T20" fmla="*/ 756 w 1456"/>
                  <a:gd name="T21" fmla="*/ 435 h 467"/>
                  <a:gd name="T22" fmla="*/ 762 w 1456"/>
                  <a:gd name="T23" fmla="*/ 419 h 467"/>
                  <a:gd name="T24" fmla="*/ 691 w 1456"/>
                  <a:gd name="T25" fmla="*/ 416 h 467"/>
                  <a:gd name="T26" fmla="*/ 669 w 1456"/>
                  <a:gd name="T27" fmla="*/ 400 h 467"/>
                  <a:gd name="T28" fmla="*/ 626 w 1456"/>
                  <a:gd name="T29" fmla="*/ 393 h 467"/>
                  <a:gd name="T30" fmla="*/ 613 w 1456"/>
                  <a:gd name="T31" fmla="*/ 377 h 467"/>
                  <a:gd name="T32" fmla="*/ 600 w 1456"/>
                  <a:gd name="T33" fmla="*/ 343 h 467"/>
                  <a:gd name="T34" fmla="*/ 564 w 1456"/>
                  <a:gd name="T35" fmla="*/ 329 h 467"/>
                  <a:gd name="T36" fmla="*/ 533 w 1456"/>
                  <a:gd name="T37" fmla="*/ 329 h 467"/>
                  <a:gd name="T38" fmla="*/ 470 w 1456"/>
                  <a:gd name="T39" fmla="*/ 329 h 467"/>
                  <a:gd name="T40" fmla="*/ 428 w 1456"/>
                  <a:gd name="T41" fmla="*/ 327 h 467"/>
                  <a:gd name="T42" fmla="*/ 450 w 1456"/>
                  <a:gd name="T43" fmla="*/ 315 h 467"/>
                  <a:gd name="T44" fmla="*/ 426 w 1456"/>
                  <a:gd name="T45" fmla="*/ 303 h 467"/>
                  <a:gd name="T46" fmla="*/ 404 w 1456"/>
                  <a:gd name="T47" fmla="*/ 299 h 467"/>
                  <a:gd name="T48" fmla="*/ 361 w 1456"/>
                  <a:gd name="T49" fmla="*/ 290 h 467"/>
                  <a:gd name="T50" fmla="*/ 388 w 1456"/>
                  <a:gd name="T51" fmla="*/ 276 h 467"/>
                  <a:gd name="T52" fmla="*/ 379 w 1456"/>
                  <a:gd name="T53" fmla="*/ 258 h 467"/>
                  <a:gd name="T54" fmla="*/ 343 w 1456"/>
                  <a:gd name="T55" fmla="*/ 248 h 467"/>
                  <a:gd name="T56" fmla="*/ 259 w 1456"/>
                  <a:gd name="T57" fmla="*/ 244 h 467"/>
                  <a:gd name="T58" fmla="*/ 261 w 1456"/>
                  <a:gd name="T59" fmla="*/ 228 h 467"/>
                  <a:gd name="T60" fmla="*/ 281 w 1456"/>
                  <a:gd name="T61" fmla="*/ 209 h 467"/>
                  <a:gd name="T62" fmla="*/ 256 w 1456"/>
                  <a:gd name="T63" fmla="*/ 202 h 467"/>
                  <a:gd name="T64" fmla="*/ 225 w 1456"/>
                  <a:gd name="T65" fmla="*/ 200 h 467"/>
                  <a:gd name="T66" fmla="*/ 243 w 1456"/>
                  <a:gd name="T67" fmla="*/ 186 h 467"/>
                  <a:gd name="T68" fmla="*/ 194 w 1456"/>
                  <a:gd name="T69" fmla="*/ 172 h 467"/>
                  <a:gd name="T70" fmla="*/ 158 w 1456"/>
                  <a:gd name="T71" fmla="*/ 165 h 467"/>
                  <a:gd name="T72" fmla="*/ 131 w 1456"/>
                  <a:gd name="T73" fmla="*/ 154 h 467"/>
                  <a:gd name="T74" fmla="*/ 169 w 1456"/>
                  <a:gd name="T75" fmla="*/ 145 h 467"/>
                  <a:gd name="T76" fmla="*/ 158 w 1456"/>
                  <a:gd name="T77" fmla="*/ 133 h 467"/>
                  <a:gd name="T78" fmla="*/ 129 w 1456"/>
                  <a:gd name="T79" fmla="*/ 127 h 467"/>
                  <a:gd name="T80" fmla="*/ 107 w 1456"/>
                  <a:gd name="T81" fmla="*/ 110 h 467"/>
                  <a:gd name="T82" fmla="*/ 111 w 1456"/>
                  <a:gd name="T83" fmla="*/ 87 h 467"/>
                  <a:gd name="T84" fmla="*/ 87 w 1456"/>
                  <a:gd name="T85" fmla="*/ 67 h 467"/>
                  <a:gd name="T86" fmla="*/ 31 w 1456"/>
                  <a:gd name="T87" fmla="*/ 53 h 467"/>
                  <a:gd name="T88" fmla="*/ 36 w 1456"/>
                  <a:gd name="T89" fmla="*/ 21 h 467"/>
                  <a:gd name="T90" fmla="*/ 4 w 1456"/>
                  <a:gd name="T91" fmla="*/ 0 h 467"/>
                  <a:gd name="T92" fmla="*/ 102 w 1456"/>
                  <a:gd name="T93" fmla="*/ 14 h 467"/>
                  <a:gd name="T94" fmla="*/ 165 w 1456"/>
                  <a:gd name="T95" fmla="*/ 32 h 467"/>
                  <a:gd name="T96" fmla="*/ 307 w 1456"/>
                  <a:gd name="T97" fmla="*/ 67 h 467"/>
                  <a:gd name="T98" fmla="*/ 450 w 1456"/>
                  <a:gd name="T99" fmla="*/ 99 h 467"/>
                  <a:gd name="T100" fmla="*/ 528 w 1456"/>
                  <a:gd name="T101" fmla="*/ 117 h 467"/>
                  <a:gd name="T102" fmla="*/ 742 w 1456"/>
                  <a:gd name="T103" fmla="*/ 168 h 467"/>
                  <a:gd name="T104" fmla="*/ 1037 w 1456"/>
                  <a:gd name="T105" fmla="*/ 248 h 467"/>
                  <a:gd name="T106" fmla="*/ 1302 w 1456"/>
                  <a:gd name="T107" fmla="*/ 329 h 467"/>
                  <a:gd name="T108" fmla="*/ 1452 w 1456"/>
                  <a:gd name="T109" fmla="*/ 393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56" h="467">
                    <a:moveTo>
                      <a:pt x="1431" y="416"/>
                    </a:moveTo>
                    <a:lnTo>
                      <a:pt x="1431" y="416"/>
                    </a:lnTo>
                    <a:lnTo>
                      <a:pt x="1431" y="419"/>
                    </a:lnTo>
                    <a:lnTo>
                      <a:pt x="1429" y="423"/>
                    </a:lnTo>
                    <a:lnTo>
                      <a:pt x="1429" y="425"/>
                    </a:lnTo>
                    <a:lnTo>
                      <a:pt x="1420" y="430"/>
                    </a:lnTo>
                    <a:lnTo>
                      <a:pt x="1416" y="435"/>
                    </a:lnTo>
                    <a:lnTo>
                      <a:pt x="1414" y="437"/>
                    </a:lnTo>
                    <a:lnTo>
                      <a:pt x="1398" y="441"/>
                    </a:lnTo>
                    <a:lnTo>
                      <a:pt x="1391" y="441"/>
                    </a:lnTo>
                    <a:lnTo>
                      <a:pt x="1376" y="444"/>
                    </a:lnTo>
                    <a:lnTo>
                      <a:pt x="1369" y="444"/>
                    </a:lnTo>
                    <a:lnTo>
                      <a:pt x="1360" y="444"/>
                    </a:lnTo>
                    <a:lnTo>
                      <a:pt x="1356" y="448"/>
                    </a:lnTo>
                    <a:lnTo>
                      <a:pt x="1347" y="448"/>
                    </a:lnTo>
                    <a:lnTo>
                      <a:pt x="1338" y="451"/>
                    </a:lnTo>
                    <a:lnTo>
                      <a:pt x="1334" y="453"/>
                    </a:lnTo>
                    <a:lnTo>
                      <a:pt x="1327" y="455"/>
                    </a:lnTo>
                    <a:lnTo>
                      <a:pt x="1311" y="455"/>
                    </a:lnTo>
                    <a:lnTo>
                      <a:pt x="1298" y="458"/>
                    </a:lnTo>
                    <a:lnTo>
                      <a:pt x="1280" y="458"/>
                    </a:lnTo>
                    <a:lnTo>
                      <a:pt x="1262" y="458"/>
                    </a:lnTo>
                    <a:lnTo>
                      <a:pt x="1244" y="458"/>
                    </a:lnTo>
                    <a:lnTo>
                      <a:pt x="1229" y="458"/>
                    </a:lnTo>
                    <a:lnTo>
                      <a:pt x="1224" y="458"/>
                    </a:lnTo>
                    <a:lnTo>
                      <a:pt x="1213" y="458"/>
                    </a:lnTo>
                    <a:lnTo>
                      <a:pt x="1197" y="460"/>
                    </a:lnTo>
                    <a:lnTo>
                      <a:pt x="1191" y="460"/>
                    </a:lnTo>
                    <a:lnTo>
                      <a:pt x="1173" y="462"/>
                    </a:lnTo>
                    <a:lnTo>
                      <a:pt x="1160" y="462"/>
                    </a:lnTo>
                    <a:lnTo>
                      <a:pt x="1144" y="462"/>
                    </a:lnTo>
                    <a:lnTo>
                      <a:pt x="1130" y="467"/>
                    </a:lnTo>
                    <a:lnTo>
                      <a:pt x="1122" y="467"/>
                    </a:lnTo>
                    <a:lnTo>
                      <a:pt x="1113" y="467"/>
                    </a:lnTo>
                    <a:lnTo>
                      <a:pt x="1097" y="467"/>
                    </a:lnTo>
                    <a:lnTo>
                      <a:pt x="1084" y="462"/>
                    </a:lnTo>
                    <a:lnTo>
                      <a:pt x="1066" y="458"/>
                    </a:lnTo>
                    <a:lnTo>
                      <a:pt x="1053" y="455"/>
                    </a:lnTo>
                    <a:lnTo>
                      <a:pt x="1035" y="455"/>
                    </a:lnTo>
                    <a:lnTo>
                      <a:pt x="1019" y="453"/>
                    </a:lnTo>
                    <a:lnTo>
                      <a:pt x="1012" y="448"/>
                    </a:lnTo>
                    <a:lnTo>
                      <a:pt x="997" y="448"/>
                    </a:lnTo>
                    <a:lnTo>
                      <a:pt x="988" y="444"/>
                    </a:lnTo>
                    <a:lnTo>
                      <a:pt x="972" y="439"/>
                    </a:lnTo>
                    <a:lnTo>
                      <a:pt x="956" y="432"/>
                    </a:lnTo>
                    <a:lnTo>
                      <a:pt x="943" y="425"/>
                    </a:lnTo>
                    <a:lnTo>
                      <a:pt x="928" y="425"/>
                    </a:lnTo>
                    <a:lnTo>
                      <a:pt x="916" y="423"/>
                    </a:lnTo>
                    <a:lnTo>
                      <a:pt x="901" y="423"/>
                    </a:lnTo>
                    <a:lnTo>
                      <a:pt x="896" y="423"/>
                    </a:lnTo>
                    <a:lnTo>
                      <a:pt x="890" y="423"/>
                    </a:lnTo>
                    <a:lnTo>
                      <a:pt x="881" y="430"/>
                    </a:lnTo>
                    <a:lnTo>
                      <a:pt x="872" y="430"/>
                    </a:lnTo>
                    <a:lnTo>
                      <a:pt x="861" y="432"/>
                    </a:lnTo>
                    <a:lnTo>
                      <a:pt x="849" y="432"/>
                    </a:lnTo>
                    <a:lnTo>
                      <a:pt x="838" y="430"/>
                    </a:lnTo>
                    <a:lnTo>
                      <a:pt x="825" y="430"/>
                    </a:lnTo>
                    <a:lnTo>
                      <a:pt x="816" y="430"/>
                    </a:lnTo>
                    <a:lnTo>
                      <a:pt x="805" y="432"/>
                    </a:lnTo>
                    <a:lnTo>
                      <a:pt x="792" y="432"/>
                    </a:lnTo>
                    <a:lnTo>
                      <a:pt x="787" y="432"/>
                    </a:lnTo>
                    <a:lnTo>
                      <a:pt x="778" y="432"/>
                    </a:lnTo>
                    <a:lnTo>
                      <a:pt x="767" y="435"/>
                    </a:lnTo>
                    <a:lnTo>
                      <a:pt x="762" y="435"/>
                    </a:lnTo>
                    <a:lnTo>
                      <a:pt x="758" y="435"/>
                    </a:lnTo>
                    <a:lnTo>
                      <a:pt x="756" y="435"/>
                    </a:lnTo>
                    <a:lnTo>
                      <a:pt x="756" y="432"/>
                    </a:lnTo>
                    <a:lnTo>
                      <a:pt x="762" y="430"/>
                    </a:lnTo>
                    <a:lnTo>
                      <a:pt x="765" y="425"/>
                    </a:lnTo>
                    <a:lnTo>
                      <a:pt x="769" y="423"/>
                    </a:lnTo>
                    <a:lnTo>
                      <a:pt x="769" y="419"/>
                    </a:lnTo>
                    <a:lnTo>
                      <a:pt x="762" y="419"/>
                    </a:lnTo>
                    <a:lnTo>
                      <a:pt x="754" y="419"/>
                    </a:lnTo>
                    <a:lnTo>
                      <a:pt x="738" y="419"/>
                    </a:lnTo>
                    <a:lnTo>
                      <a:pt x="722" y="416"/>
                    </a:lnTo>
                    <a:lnTo>
                      <a:pt x="709" y="416"/>
                    </a:lnTo>
                    <a:lnTo>
                      <a:pt x="698" y="416"/>
                    </a:lnTo>
                    <a:lnTo>
                      <a:pt x="691" y="416"/>
                    </a:lnTo>
                    <a:lnTo>
                      <a:pt x="680" y="416"/>
                    </a:lnTo>
                    <a:lnTo>
                      <a:pt x="675" y="414"/>
                    </a:lnTo>
                    <a:lnTo>
                      <a:pt x="675" y="409"/>
                    </a:lnTo>
                    <a:lnTo>
                      <a:pt x="682" y="403"/>
                    </a:lnTo>
                    <a:lnTo>
                      <a:pt x="675" y="403"/>
                    </a:lnTo>
                    <a:lnTo>
                      <a:pt x="669" y="400"/>
                    </a:lnTo>
                    <a:lnTo>
                      <a:pt x="660" y="403"/>
                    </a:lnTo>
                    <a:lnTo>
                      <a:pt x="651" y="398"/>
                    </a:lnTo>
                    <a:lnTo>
                      <a:pt x="644" y="398"/>
                    </a:lnTo>
                    <a:lnTo>
                      <a:pt x="635" y="398"/>
                    </a:lnTo>
                    <a:lnTo>
                      <a:pt x="626" y="396"/>
                    </a:lnTo>
                    <a:lnTo>
                      <a:pt x="626" y="393"/>
                    </a:lnTo>
                    <a:lnTo>
                      <a:pt x="618" y="391"/>
                    </a:lnTo>
                    <a:lnTo>
                      <a:pt x="615" y="391"/>
                    </a:lnTo>
                    <a:lnTo>
                      <a:pt x="615" y="384"/>
                    </a:lnTo>
                    <a:lnTo>
                      <a:pt x="613" y="382"/>
                    </a:lnTo>
                    <a:lnTo>
                      <a:pt x="613" y="379"/>
                    </a:lnTo>
                    <a:lnTo>
                      <a:pt x="613" y="377"/>
                    </a:lnTo>
                    <a:lnTo>
                      <a:pt x="613" y="370"/>
                    </a:lnTo>
                    <a:lnTo>
                      <a:pt x="613" y="363"/>
                    </a:lnTo>
                    <a:lnTo>
                      <a:pt x="613" y="361"/>
                    </a:lnTo>
                    <a:lnTo>
                      <a:pt x="611" y="350"/>
                    </a:lnTo>
                    <a:lnTo>
                      <a:pt x="609" y="347"/>
                    </a:lnTo>
                    <a:lnTo>
                      <a:pt x="600" y="343"/>
                    </a:lnTo>
                    <a:lnTo>
                      <a:pt x="591" y="340"/>
                    </a:lnTo>
                    <a:lnTo>
                      <a:pt x="586" y="338"/>
                    </a:lnTo>
                    <a:lnTo>
                      <a:pt x="578" y="338"/>
                    </a:lnTo>
                    <a:lnTo>
                      <a:pt x="575" y="338"/>
                    </a:lnTo>
                    <a:lnTo>
                      <a:pt x="568" y="336"/>
                    </a:lnTo>
                    <a:lnTo>
                      <a:pt x="564" y="329"/>
                    </a:lnTo>
                    <a:lnTo>
                      <a:pt x="562" y="329"/>
                    </a:lnTo>
                    <a:lnTo>
                      <a:pt x="555" y="334"/>
                    </a:lnTo>
                    <a:lnTo>
                      <a:pt x="553" y="334"/>
                    </a:lnTo>
                    <a:lnTo>
                      <a:pt x="551" y="334"/>
                    </a:lnTo>
                    <a:lnTo>
                      <a:pt x="540" y="334"/>
                    </a:lnTo>
                    <a:lnTo>
                      <a:pt x="533" y="329"/>
                    </a:lnTo>
                    <a:lnTo>
                      <a:pt x="526" y="334"/>
                    </a:lnTo>
                    <a:lnTo>
                      <a:pt x="515" y="329"/>
                    </a:lnTo>
                    <a:lnTo>
                      <a:pt x="504" y="329"/>
                    </a:lnTo>
                    <a:lnTo>
                      <a:pt x="493" y="329"/>
                    </a:lnTo>
                    <a:lnTo>
                      <a:pt x="484" y="329"/>
                    </a:lnTo>
                    <a:lnTo>
                      <a:pt x="470" y="329"/>
                    </a:lnTo>
                    <a:lnTo>
                      <a:pt x="461" y="329"/>
                    </a:lnTo>
                    <a:lnTo>
                      <a:pt x="455" y="324"/>
                    </a:lnTo>
                    <a:lnTo>
                      <a:pt x="446" y="324"/>
                    </a:lnTo>
                    <a:lnTo>
                      <a:pt x="441" y="324"/>
                    </a:lnTo>
                    <a:lnTo>
                      <a:pt x="435" y="327"/>
                    </a:lnTo>
                    <a:lnTo>
                      <a:pt x="428" y="327"/>
                    </a:lnTo>
                    <a:lnTo>
                      <a:pt x="435" y="327"/>
                    </a:lnTo>
                    <a:lnTo>
                      <a:pt x="437" y="324"/>
                    </a:lnTo>
                    <a:lnTo>
                      <a:pt x="441" y="324"/>
                    </a:lnTo>
                    <a:lnTo>
                      <a:pt x="446" y="322"/>
                    </a:lnTo>
                    <a:lnTo>
                      <a:pt x="450" y="317"/>
                    </a:lnTo>
                    <a:lnTo>
                      <a:pt x="450" y="315"/>
                    </a:lnTo>
                    <a:lnTo>
                      <a:pt x="450" y="308"/>
                    </a:lnTo>
                    <a:lnTo>
                      <a:pt x="450" y="306"/>
                    </a:lnTo>
                    <a:lnTo>
                      <a:pt x="448" y="306"/>
                    </a:lnTo>
                    <a:lnTo>
                      <a:pt x="444" y="306"/>
                    </a:lnTo>
                    <a:lnTo>
                      <a:pt x="432" y="303"/>
                    </a:lnTo>
                    <a:lnTo>
                      <a:pt x="426" y="303"/>
                    </a:lnTo>
                    <a:lnTo>
                      <a:pt x="424" y="306"/>
                    </a:lnTo>
                    <a:lnTo>
                      <a:pt x="421" y="306"/>
                    </a:lnTo>
                    <a:lnTo>
                      <a:pt x="419" y="306"/>
                    </a:lnTo>
                    <a:lnTo>
                      <a:pt x="415" y="301"/>
                    </a:lnTo>
                    <a:lnTo>
                      <a:pt x="412" y="301"/>
                    </a:lnTo>
                    <a:lnTo>
                      <a:pt x="404" y="299"/>
                    </a:lnTo>
                    <a:lnTo>
                      <a:pt x="397" y="299"/>
                    </a:lnTo>
                    <a:lnTo>
                      <a:pt x="383" y="297"/>
                    </a:lnTo>
                    <a:lnTo>
                      <a:pt x="372" y="297"/>
                    </a:lnTo>
                    <a:lnTo>
                      <a:pt x="366" y="290"/>
                    </a:lnTo>
                    <a:lnTo>
                      <a:pt x="363" y="290"/>
                    </a:lnTo>
                    <a:lnTo>
                      <a:pt x="361" y="290"/>
                    </a:lnTo>
                    <a:lnTo>
                      <a:pt x="361" y="285"/>
                    </a:lnTo>
                    <a:lnTo>
                      <a:pt x="363" y="283"/>
                    </a:lnTo>
                    <a:lnTo>
                      <a:pt x="368" y="283"/>
                    </a:lnTo>
                    <a:lnTo>
                      <a:pt x="374" y="281"/>
                    </a:lnTo>
                    <a:lnTo>
                      <a:pt x="383" y="278"/>
                    </a:lnTo>
                    <a:lnTo>
                      <a:pt x="388" y="276"/>
                    </a:lnTo>
                    <a:lnTo>
                      <a:pt x="394" y="276"/>
                    </a:lnTo>
                    <a:lnTo>
                      <a:pt x="397" y="269"/>
                    </a:lnTo>
                    <a:lnTo>
                      <a:pt x="399" y="267"/>
                    </a:lnTo>
                    <a:lnTo>
                      <a:pt x="394" y="262"/>
                    </a:lnTo>
                    <a:lnTo>
                      <a:pt x="386" y="260"/>
                    </a:lnTo>
                    <a:lnTo>
                      <a:pt x="379" y="258"/>
                    </a:lnTo>
                    <a:lnTo>
                      <a:pt x="372" y="253"/>
                    </a:lnTo>
                    <a:lnTo>
                      <a:pt x="368" y="253"/>
                    </a:lnTo>
                    <a:lnTo>
                      <a:pt x="363" y="251"/>
                    </a:lnTo>
                    <a:lnTo>
                      <a:pt x="361" y="248"/>
                    </a:lnTo>
                    <a:lnTo>
                      <a:pt x="354" y="248"/>
                    </a:lnTo>
                    <a:lnTo>
                      <a:pt x="343" y="248"/>
                    </a:lnTo>
                    <a:lnTo>
                      <a:pt x="337" y="248"/>
                    </a:lnTo>
                    <a:lnTo>
                      <a:pt x="319" y="246"/>
                    </a:lnTo>
                    <a:lnTo>
                      <a:pt x="305" y="246"/>
                    </a:lnTo>
                    <a:lnTo>
                      <a:pt x="283" y="244"/>
                    </a:lnTo>
                    <a:lnTo>
                      <a:pt x="270" y="241"/>
                    </a:lnTo>
                    <a:lnTo>
                      <a:pt x="259" y="244"/>
                    </a:lnTo>
                    <a:lnTo>
                      <a:pt x="247" y="241"/>
                    </a:lnTo>
                    <a:lnTo>
                      <a:pt x="245" y="241"/>
                    </a:lnTo>
                    <a:lnTo>
                      <a:pt x="247" y="237"/>
                    </a:lnTo>
                    <a:lnTo>
                      <a:pt x="254" y="230"/>
                    </a:lnTo>
                    <a:lnTo>
                      <a:pt x="256" y="228"/>
                    </a:lnTo>
                    <a:lnTo>
                      <a:pt x="261" y="228"/>
                    </a:lnTo>
                    <a:lnTo>
                      <a:pt x="270" y="225"/>
                    </a:lnTo>
                    <a:lnTo>
                      <a:pt x="276" y="223"/>
                    </a:lnTo>
                    <a:lnTo>
                      <a:pt x="281" y="223"/>
                    </a:lnTo>
                    <a:lnTo>
                      <a:pt x="283" y="223"/>
                    </a:lnTo>
                    <a:lnTo>
                      <a:pt x="283" y="214"/>
                    </a:lnTo>
                    <a:lnTo>
                      <a:pt x="281" y="209"/>
                    </a:lnTo>
                    <a:lnTo>
                      <a:pt x="276" y="209"/>
                    </a:lnTo>
                    <a:lnTo>
                      <a:pt x="272" y="202"/>
                    </a:lnTo>
                    <a:lnTo>
                      <a:pt x="272" y="200"/>
                    </a:lnTo>
                    <a:lnTo>
                      <a:pt x="267" y="200"/>
                    </a:lnTo>
                    <a:lnTo>
                      <a:pt x="259" y="200"/>
                    </a:lnTo>
                    <a:lnTo>
                      <a:pt x="256" y="202"/>
                    </a:lnTo>
                    <a:lnTo>
                      <a:pt x="252" y="202"/>
                    </a:lnTo>
                    <a:lnTo>
                      <a:pt x="243" y="202"/>
                    </a:lnTo>
                    <a:lnTo>
                      <a:pt x="234" y="202"/>
                    </a:lnTo>
                    <a:lnTo>
                      <a:pt x="232" y="202"/>
                    </a:lnTo>
                    <a:lnTo>
                      <a:pt x="225" y="202"/>
                    </a:lnTo>
                    <a:lnTo>
                      <a:pt x="225" y="200"/>
                    </a:lnTo>
                    <a:lnTo>
                      <a:pt x="230" y="191"/>
                    </a:lnTo>
                    <a:lnTo>
                      <a:pt x="232" y="191"/>
                    </a:lnTo>
                    <a:lnTo>
                      <a:pt x="234" y="189"/>
                    </a:lnTo>
                    <a:lnTo>
                      <a:pt x="243" y="189"/>
                    </a:lnTo>
                    <a:lnTo>
                      <a:pt x="245" y="186"/>
                    </a:lnTo>
                    <a:lnTo>
                      <a:pt x="243" y="186"/>
                    </a:lnTo>
                    <a:lnTo>
                      <a:pt x="238" y="184"/>
                    </a:lnTo>
                    <a:lnTo>
                      <a:pt x="232" y="177"/>
                    </a:lnTo>
                    <a:lnTo>
                      <a:pt x="225" y="175"/>
                    </a:lnTo>
                    <a:lnTo>
                      <a:pt x="218" y="172"/>
                    </a:lnTo>
                    <a:lnTo>
                      <a:pt x="200" y="175"/>
                    </a:lnTo>
                    <a:lnTo>
                      <a:pt x="194" y="172"/>
                    </a:lnTo>
                    <a:lnTo>
                      <a:pt x="185" y="172"/>
                    </a:lnTo>
                    <a:lnTo>
                      <a:pt x="178" y="170"/>
                    </a:lnTo>
                    <a:lnTo>
                      <a:pt x="174" y="168"/>
                    </a:lnTo>
                    <a:lnTo>
                      <a:pt x="169" y="165"/>
                    </a:lnTo>
                    <a:lnTo>
                      <a:pt x="163" y="165"/>
                    </a:lnTo>
                    <a:lnTo>
                      <a:pt x="158" y="165"/>
                    </a:lnTo>
                    <a:lnTo>
                      <a:pt x="143" y="165"/>
                    </a:lnTo>
                    <a:lnTo>
                      <a:pt x="131" y="163"/>
                    </a:lnTo>
                    <a:lnTo>
                      <a:pt x="129" y="165"/>
                    </a:lnTo>
                    <a:lnTo>
                      <a:pt x="129" y="159"/>
                    </a:lnTo>
                    <a:lnTo>
                      <a:pt x="131" y="159"/>
                    </a:lnTo>
                    <a:lnTo>
                      <a:pt x="131" y="154"/>
                    </a:lnTo>
                    <a:lnTo>
                      <a:pt x="138" y="154"/>
                    </a:lnTo>
                    <a:lnTo>
                      <a:pt x="143" y="152"/>
                    </a:lnTo>
                    <a:lnTo>
                      <a:pt x="147" y="152"/>
                    </a:lnTo>
                    <a:lnTo>
                      <a:pt x="154" y="149"/>
                    </a:lnTo>
                    <a:lnTo>
                      <a:pt x="160" y="149"/>
                    </a:lnTo>
                    <a:lnTo>
                      <a:pt x="169" y="145"/>
                    </a:lnTo>
                    <a:lnTo>
                      <a:pt x="169" y="143"/>
                    </a:lnTo>
                    <a:lnTo>
                      <a:pt x="174" y="143"/>
                    </a:lnTo>
                    <a:lnTo>
                      <a:pt x="169" y="138"/>
                    </a:lnTo>
                    <a:lnTo>
                      <a:pt x="165" y="136"/>
                    </a:lnTo>
                    <a:lnTo>
                      <a:pt x="160" y="136"/>
                    </a:lnTo>
                    <a:lnTo>
                      <a:pt x="158" y="133"/>
                    </a:lnTo>
                    <a:lnTo>
                      <a:pt x="154" y="133"/>
                    </a:lnTo>
                    <a:lnTo>
                      <a:pt x="154" y="131"/>
                    </a:lnTo>
                    <a:lnTo>
                      <a:pt x="149" y="129"/>
                    </a:lnTo>
                    <a:lnTo>
                      <a:pt x="147" y="129"/>
                    </a:lnTo>
                    <a:lnTo>
                      <a:pt x="140" y="127"/>
                    </a:lnTo>
                    <a:lnTo>
                      <a:pt x="129" y="127"/>
                    </a:lnTo>
                    <a:lnTo>
                      <a:pt x="113" y="124"/>
                    </a:lnTo>
                    <a:lnTo>
                      <a:pt x="111" y="120"/>
                    </a:lnTo>
                    <a:lnTo>
                      <a:pt x="105" y="117"/>
                    </a:lnTo>
                    <a:lnTo>
                      <a:pt x="102" y="117"/>
                    </a:lnTo>
                    <a:lnTo>
                      <a:pt x="105" y="113"/>
                    </a:lnTo>
                    <a:lnTo>
                      <a:pt x="107" y="110"/>
                    </a:lnTo>
                    <a:lnTo>
                      <a:pt x="113" y="110"/>
                    </a:lnTo>
                    <a:lnTo>
                      <a:pt x="118" y="103"/>
                    </a:lnTo>
                    <a:lnTo>
                      <a:pt x="118" y="96"/>
                    </a:lnTo>
                    <a:lnTo>
                      <a:pt x="116" y="90"/>
                    </a:lnTo>
                    <a:lnTo>
                      <a:pt x="116" y="87"/>
                    </a:lnTo>
                    <a:lnTo>
                      <a:pt x="111" y="87"/>
                    </a:lnTo>
                    <a:lnTo>
                      <a:pt x="111" y="83"/>
                    </a:lnTo>
                    <a:lnTo>
                      <a:pt x="107" y="78"/>
                    </a:lnTo>
                    <a:lnTo>
                      <a:pt x="107" y="76"/>
                    </a:lnTo>
                    <a:lnTo>
                      <a:pt x="100" y="74"/>
                    </a:lnTo>
                    <a:lnTo>
                      <a:pt x="93" y="69"/>
                    </a:lnTo>
                    <a:lnTo>
                      <a:pt x="87" y="67"/>
                    </a:lnTo>
                    <a:lnTo>
                      <a:pt x="78" y="62"/>
                    </a:lnTo>
                    <a:lnTo>
                      <a:pt x="64" y="62"/>
                    </a:lnTo>
                    <a:lnTo>
                      <a:pt x="56" y="62"/>
                    </a:lnTo>
                    <a:lnTo>
                      <a:pt x="44" y="58"/>
                    </a:lnTo>
                    <a:lnTo>
                      <a:pt x="40" y="55"/>
                    </a:lnTo>
                    <a:lnTo>
                      <a:pt x="31" y="53"/>
                    </a:lnTo>
                    <a:lnTo>
                      <a:pt x="36" y="51"/>
                    </a:lnTo>
                    <a:lnTo>
                      <a:pt x="44" y="39"/>
                    </a:lnTo>
                    <a:lnTo>
                      <a:pt x="47" y="34"/>
                    </a:lnTo>
                    <a:lnTo>
                      <a:pt x="44" y="30"/>
                    </a:lnTo>
                    <a:lnTo>
                      <a:pt x="44" y="23"/>
                    </a:lnTo>
                    <a:lnTo>
                      <a:pt x="36" y="21"/>
                    </a:lnTo>
                    <a:lnTo>
                      <a:pt x="33" y="14"/>
                    </a:lnTo>
                    <a:lnTo>
                      <a:pt x="24" y="14"/>
                    </a:lnTo>
                    <a:lnTo>
                      <a:pt x="20" y="12"/>
                    </a:lnTo>
                    <a:lnTo>
                      <a:pt x="16" y="2"/>
                    </a:lnTo>
                    <a:lnTo>
                      <a:pt x="9" y="0"/>
                    </a:lnTo>
                    <a:lnTo>
                      <a:pt x="4" y="0"/>
                    </a:lnTo>
                    <a:lnTo>
                      <a:pt x="0" y="0"/>
                    </a:lnTo>
                    <a:lnTo>
                      <a:pt x="69" y="2"/>
                    </a:lnTo>
                    <a:lnTo>
                      <a:pt x="71" y="2"/>
                    </a:lnTo>
                    <a:lnTo>
                      <a:pt x="78" y="5"/>
                    </a:lnTo>
                    <a:lnTo>
                      <a:pt x="89" y="9"/>
                    </a:lnTo>
                    <a:lnTo>
                      <a:pt x="102" y="14"/>
                    </a:lnTo>
                    <a:lnTo>
                      <a:pt x="113" y="18"/>
                    </a:lnTo>
                    <a:lnTo>
                      <a:pt x="127" y="21"/>
                    </a:lnTo>
                    <a:lnTo>
                      <a:pt x="136" y="23"/>
                    </a:lnTo>
                    <a:lnTo>
                      <a:pt x="147" y="30"/>
                    </a:lnTo>
                    <a:lnTo>
                      <a:pt x="154" y="30"/>
                    </a:lnTo>
                    <a:lnTo>
                      <a:pt x="165" y="32"/>
                    </a:lnTo>
                    <a:lnTo>
                      <a:pt x="185" y="39"/>
                    </a:lnTo>
                    <a:lnTo>
                      <a:pt x="207" y="41"/>
                    </a:lnTo>
                    <a:lnTo>
                      <a:pt x="230" y="51"/>
                    </a:lnTo>
                    <a:lnTo>
                      <a:pt x="254" y="55"/>
                    </a:lnTo>
                    <a:lnTo>
                      <a:pt x="281" y="62"/>
                    </a:lnTo>
                    <a:lnTo>
                      <a:pt x="307" y="67"/>
                    </a:lnTo>
                    <a:lnTo>
                      <a:pt x="339" y="76"/>
                    </a:lnTo>
                    <a:lnTo>
                      <a:pt x="366" y="80"/>
                    </a:lnTo>
                    <a:lnTo>
                      <a:pt x="390" y="87"/>
                    </a:lnTo>
                    <a:lnTo>
                      <a:pt x="415" y="92"/>
                    </a:lnTo>
                    <a:lnTo>
                      <a:pt x="435" y="96"/>
                    </a:lnTo>
                    <a:lnTo>
                      <a:pt x="450" y="99"/>
                    </a:lnTo>
                    <a:lnTo>
                      <a:pt x="466" y="103"/>
                    </a:lnTo>
                    <a:lnTo>
                      <a:pt x="468" y="103"/>
                    </a:lnTo>
                    <a:lnTo>
                      <a:pt x="475" y="103"/>
                    </a:lnTo>
                    <a:lnTo>
                      <a:pt x="484" y="108"/>
                    </a:lnTo>
                    <a:lnTo>
                      <a:pt x="506" y="113"/>
                    </a:lnTo>
                    <a:lnTo>
                      <a:pt x="528" y="117"/>
                    </a:lnTo>
                    <a:lnTo>
                      <a:pt x="553" y="124"/>
                    </a:lnTo>
                    <a:lnTo>
                      <a:pt x="584" y="133"/>
                    </a:lnTo>
                    <a:lnTo>
                      <a:pt x="622" y="138"/>
                    </a:lnTo>
                    <a:lnTo>
                      <a:pt x="658" y="147"/>
                    </a:lnTo>
                    <a:lnTo>
                      <a:pt x="700" y="156"/>
                    </a:lnTo>
                    <a:lnTo>
                      <a:pt x="742" y="168"/>
                    </a:lnTo>
                    <a:lnTo>
                      <a:pt x="789" y="182"/>
                    </a:lnTo>
                    <a:lnTo>
                      <a:pt x="838" y="193"/>
                    </a:lnTo>
                    <a:lnTo>
                      <a:pt x="885" y="207"/>
                    </a:lnTo>
                    <a:lnTo>
                      <a:pt x="936" y="221"/>
                    </a:lnTo>
                    <a:lnTo>
                      <a:pt x="988" y="237"/>
                    </a:lnTo>
                    <a:lnTo>
                      <a:pt x="1037" y="248"/>
                    </a:lnTo>
                    <a:lnTo>
                      <a:pt x="1084" y="262"/>
                    </a:lnTo>
                    <a:lnTo>
                      <a:pt x="1133" y="276"/>
                    </a:lnTo>
                    <a:lnTo>
                      <a:pt x="1180" y="287"/>
                    </a:lnTo>
                    <a:lnTo>
                      <a:pt x="1224" y="303"/>
                    </a:lnTo>
                    <a:lnTo>
                      <a:pt x="1264" y="317"/>
                    </a:lnTo>
                    <a:lnTo>
                      <a:pt x="1302" y="329"/>
                    </a:lnTo>
                    <a:lnTo>
                      <a:pt x="1338" y="340"/>
                    </a:lnTo>
                    <a:lnTo>
                      <a:pt x="1371" y="354"/>
                    </a:lnTo>
                    <a:lnTo>
                      <a:pt x="1394" y="363"/>
                    </a:lnTo>
                    <a:lnTo>
                      <a:pt x="1418" y="375"/>
                    </a:lnTo>
                    <a:lnTo>
                      <a:pt x="1441" y="384"/>
                    </a:lnTo>
                    <a:lnTo>
                      <a:pt x="1452" y="393"/>
                    </a:lnTo>
                    <a:lnTo>
                      <a:pt x="1456" y="400"/>
                    </a:lnTo>
                    <a:lnTo>
                      <a:pt x="1456" y="409"/>
                    </a:lnTo>
                    <a:lnTo>
                      <a:pt x="1445" y="412"/>
                    </a:lnTo>
                    <a:lnTo>
                      <a:pt x="1431" y="416"/>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8" name="Freeform 1101"/>
              <p:cNvSpPr>
                <a:spLocks/>
              </p:cNvSpPr>
              <p:nvPr/>
            </p:nvSpPr>
            <p:spPr bwMode="auto">
              <a:xfrm>
                <a:off x="-4153272" y="4016524"/>
                <a:ext cx="2293937" cy="701675"/>
              </a:xfrm>
              <a:custGeom>
                <a:avLst/>
                <a:gdLst>
                  <a:gd name="T0" fmla="*/ 1441 w 1445"/>
                  <a:gd name="T1" fmla="*/ 414 h 442"/>
                  <a:gd name="T2" fmla="*/ 1421 w 1445"/>
                  <a:gd name="T3" fmla="*/ 431 h 442"/>
                  <a:gd name="T4" fmla="*/ 1380 w 1445"/>
                  <a:gd name="T5" fmla="*/ 426 h 442"/>
                  <a:gd name="T6" fmla="*/ 1316 w 1445"/>
                  <a:gd name="T7" fmla="*/ 428 h 442"/>
                  <a:gd name="T8" fmla="*/ 1262 w 1445"/>
                  <a:gd name="T9" fmla="*/ 442 h 442"/>
                  <a:gd name="T10" fmla="*/ 1207 w 1445"/>
                  <a:gd name="T11" fmla="*/ 437 h 442"/>
                  <a:gd name="T12" fmla="*/ 1171 w 1445"/>
                  <a:gd name="T13" fmla="*/ 433 h 442"/>
                  <a:gd name="T14" fmla="*/ 1227 w 1445"/>
                  <a:gd name="T15" fmla="*/ 424 h 442"/>
                  <a:gd name="T16" fmla="*/ 1198 w 1445"/>
                  <a:gd name="T17" fmla="*/ 410 h 442"/>
                  <a:gd name="T18" fmla="*/ 1142 w 1445"/>
                  <a:gd name="T19" fmla="*/ 407 h 442"/>
                  <a:gd name="T20" fmla="*/ 1073 w 1445"/>
                  <a:gd name="T21" fmla="*/ 414 h 442"/>
                  <a:gd name="T22" fmla="*/ 999 w 1445"/>
                  <a:gd name="T23" fmla="*/ 407 h 442"/>
                  <a:gd name="T24" fmla="*/ 990 w 1445"/>
                  <a:gd name="T25" fmla="*/ 400 h 442"/>
                  <a:gd name="T26" fmla="*/ 910 w 1445"/>
                  <a:gd name="T27" fmla="*/ 389 h 442"/>
                  <a:gd name="T28" fmla="*/ 859 w 1445"/>
                  <a:gd name="T29" fmla="*/ 375 h 442"/>
                  <a:gd name="T30" fmla="*/ 814 w 1445"/>
                  <a:gd name="T31" fmla="*/ 362 h 442"/>
                  <a:gd name="T32" fmla="*/ 781 w 1445"/>
                  <a:gd name="T33" fmla="*/ 352 h 442"/>
                  <a:gd name="T34" fmla="*/ 736 w 1445"/>
                  <a:gd name="T35" fmla="*/ 338 h 442"/>
                  <a:gd name="T36" fmla="*/ 660 w 1445"/>
                  <a:gd name="T37" fmla="*/ 325 h 442"/>
                  <a:gd name="T38" fmla="*/ 620 w 1445"/>
                  <a:gd name="T39" fmla="*/ 309 h 442"/>
                  <a:gd name="T40" fmla="*/ 665 w 1445"/>
                  <a:gd name="T41" fmla="*/ 313 h 442"/>
                  <a:gd name="T42" fmla="*/ 711 w 1445"/>
                  <a:gd name="T43" fmla="*/ 318 h 442"/>
                  <a:gd name="T44" fmla="*/ 767 w 1445"/>
                  <a:gd name="T45" fmla="*/ 327 h 442"/>
                  <a:gd name="T46" fmla="*/ 805 w 1445"/>
                  <a:gd name="T47" fmla="*/ 327 h 442"/>
                  <a:gd name="T48" fmla="*/ 774 w 1445"/>
                  <a:gd name="T49" fmla="*/ 306 h 442"/>
                  <a:gd name="T50" fmla="*/ 716 w 1445"/>
                  <a:gd name="T51" fmla="*/ 293 h 442"/>
                  <a:gd name="T52" fmla="*/ 662 w 1445"/>
                  <a:gd name="T53" fmla="*/ 286 h 442"/>
                  <a:gd name="T54" fmla="*/ 622 w 1445"/>
                  <a:gd name="T55" fmla="*/ 269 h 442"/>
                  <a:gd name="T56" fmla="*/ 584 w 1445"/>
                  <a:gd name="T57" fmla="*/ 258 h 442"/>
                  <a:gd name="T58" fmla="*/ 538 w 1445"/>
                  <a:gd name="T59" fmla="*/ 256 h 442"/>
                  <a:gd name="T60" fmla="*/ 509 w 1445"/>
                  <a:gd name="T61" fmla="*/ 242 h 442"/>
                  <a:gd name="T62" fmla="*/ 495 w 1445"/>
                  <a:gd name="T63" fmla="*/ 230 h 442"/>
                  <a:gd name="T64" fmla="*/ 462 w 1445"/>
                  <a:gd name="T65" fmla="*/ 212 h 442"/>
                  <a:gd name="T66" fmla="*/ 413 w 1445"/>
                  <a:gd name="T67" fmla="*/ 193 h 442"/>
                  <a:gd name="T68" fmla="*/ 368 w 1445"/>
                  <a:gd name="T69" fmla="*/ 180 h 442"/>
                  <a:gd name="T70" fmla="*/ 297 w 1445"/>
                  <a:gd name="T71" fmla="*/ 157 h 442"/>
                  <a:gd name="T72" fmla="*/ 230 w 1445"/>
                  <a:gd name="T73" fmla="*/ 136 h 442"/>
                  <a:gd name="T74" fmla="*/ 199 w 1445"/>
                  <a:gd name="T75" fmla="*/ 120 h 442"/>
                  <a:gd name="T76" fmla="*/ 176 w 1445"/>
                  <a:gd name="T77" fmla="*/ 108 h 442"/>
                  <a:gd name="T78" fmla="*/ 149 w 1445"/>
                  <a:gd name="T79" fmla="*/ 88 h 442"/>
                  <a:gd name="T80" fmla="*/ 112 w 1445"/>
                  <a:gd name="T81" fmla="*/ 53 h 442"/>
                  <a:gd name="T82" fmla="*/ 80 w 1445"/>
                  <a:gd name="T83" fmla="*/ 28 h 442"/>
                  <a:gd name="T84" fmla="*/ 45 w 1445"/>
                  <a:gd name="T85" fmla="*/ 14 h 442"/>
                  <a:gd name="T86" fmla="*/ 5 w 1445"/>
                  <a:gd name="T87" fmla="*/ 3 h 442"/>
                  <a:gd name="T88" fmla="*/ 31 w 1445"/>
                  <a:gd name="T89" fmla="*/ 3 h 442"/>
                  <a:gd name="T90" fmla="*/ 76 w 1445"/>
                  <a:gd name="T91" fmla="*/ 12 h 442"/>
                  <a:gd name="T92" fmla="*/ 103 w 1445"/>
                  <a:gd name="T93" fmla="*/ 14 h 442"/>
                  <a:gd name="T94" fmla="*/ 125 w 1445"/>
                  <a:gd name="T95" fmla="*/ 21 h 442"/>
                  <a:gd name="T96" fmla="*/ 172 w 1445"/>
                  <a:gd name="T97" fmla="*/ 37 h 442"/>
                  <a:gd name="T98" fmla="*/ 317 w 1445"/>
                  <a:gd name="T99" fmla="*/ 76 h 442"/>
                  <a:gd name="T100" fmla="*/ 558 w 1445"/>
                  <a:gd name="T101" fmla="*/ 143 h 442"/>
                  <a:gd name="T102" fmla="*/ 850 w 1445"/>
                  <a:gd name="T103" fmla="*/ 219 h 442"/>
                  <a:gd name="T104" fmla="*/ 1120 w 1445"/>
                  <a:gd name="T105" fmla="*/ 295 h 442"/>
                  <a:gd name="T106" fmla="*/ 1327 w 1445"/>
                  <a:gd name="T107" fmla="*/ 355 h 442"/>
                  <a:gd name="T108" fmla="*/ 1416 w 1445"/>
                  <a:gd name="T109" fmla="*/ 3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5" h="442">
                    <a:moveTo>
                      <a:pt x="1445" y="405"/>
                    </a:moveTo>
                    <a:lnTo>
                      <a:pt x="1445" y="405"/>
                    </a:lnTo>
                    <a:lnTo>
                      <a:pt x="1445" y="407"/>
                    </a:lnTo>
                    <a:lnTo>
                      <a:pt x="1445" y="414"/>
                    </a:lnTo>
                    <a:lnTo>
                      <a:pt x="1441" y="414"/>
                    </a:lnTo>
                    <a:lnTo>
                      <a:pt x="1441" y="419"/>
                    </a:lnTo>
                    <a:lnTo>
                      <a:pt x="1434" y="426"/>
                    </a:lnTo>
                    <a:lnTo>
                      <a:pt x="1432" y="428"/>
                    </a:lnTo>
                    <a:lnTo>
                      <a:pt x="1427" y="428"/>
                    </a:lnTo>
                    <a:lnTo>
                      <a:pt x="1421" y="431"/>
                    </a:lnTo>
                    <a:lnTo>
                      <a:pt x="1416" y="431"/>
                    </a:lnTo>
                    <a:lnTo>
                      <a:pt x="1405" y="431"/>
                    </a:lnTo>
                    <a:lnTo>
                      <a:pt x="1398" y="428"/>
                    </a:lnTo>
                    <a:lnTo>
                      <a:pt x="1387" y="431"/>
                    </a:lnTo>
                    <a:lnTo>
                      <a:pt x="1380" y="426"/>
                    </a:lnTo>
                    <a:lnTo>
                      <a:pt x="1370" y="426"/>
                    </a:lnTo>
                    <a:lnTo>
                      <a:pt x="1356" y="426"/>
                    </a:lnTo>
                    <a:lnTo>
                      <a:pt x="1343" y="426"/>
                    </a:lnTo>
                    <a:lnTo>
                      <a:pt x="1334" y="428"/>
                    </a:lnTo>
                    <a:lnTo>
                      <a:pt x="1316" y="428"/>
                    </a:lnTo>
                    <a:lnTo>
                      <a:pt x="1309" y="428"/>
                    </a:lnTo>
                    <a:lnTo>
                      <a:pt x="1300" y="431"/>
                    </a:lnTo>
                    <a:lnTo>
                      <a:pt x="1287" y="437"/>
                    </a:lnTo>
                    <a:lnTo>
                      <a:pt x="1278" y="437"/>
                    </a:lnTo>
                    <a:lnTo>
                      <a:pt x="1262" y="442"/>
                    </a:lnTo>
                    <a:lnTo>
                      <a:pt x="1253" y="442"/>
                    </a:lnTo>
                    <a:lnTo>
                      <a:pt x="1240" y="442"/>
                    </a:lnTo>
                    <a:lnTo>
                      <a:pt x="1231" y="442"/>
                    </a:lnTo>
                    <a:lnTo>
                      <a:pt x="1218" y="437"/>
                    </a:lnTo>
                    <a:lnTo>
                      <a:pt x="1207" y="437"/>
                    </a:lnTo>
                    <a:lnTo>
                      <a:pt x="1196" y="437"/>
                    </a:lnTo>
                    <a:lnTo>
                      <a:pt x="1182" y="437"/>
                    </a:lnTo>
                    <a:lnTo>
                      <a:pt x="1173" y="437"/>
                    </a:lnTo>
                    <a:lnTo>
                      <a:pt x="1169" y="437"/>
                    </a:lnTo>
                    <a:lnTo>
                      <a:pt x="1171" y="433"/>
                    </a:lnTo>
                    <a:lnTo>
                      <a:pt x="1180" y="431"/>
                    </a:lnTo>
                    <a:lnTo>
                      <a:pt x="1193" y="431"/>
                    </a:lnTo>
                    <a:lnTo>
                      <a:pt x="1204" y="426"/>
                    </a:lnTo>
                    <a:lnTo>
                      <a:pt x="1218" y="424"/>
                    </a:lnTo>
                    <a:lnTo>
                      <a:pt x="1227" y="424"/>
                    </a:lnTo>
                    <a:lnTo>
                      <a:pt x="1231" y="424"/>
                    </a:lnTo>
                    <a:lnTo>
                      <a:pt x="1229" y="421"/>
                    </a:lnTo>
                    <a:lnTo>
                      <a:pt x="1222" y="419"/>
                    </a:lnTo>
                    <a:lnTo>
                      <a:pt x="1213" y="414"/>
                    </a:lnTo>
                    <a:lnTo>
                      <a:pt x="1198" y="410"/>
                    </a:lnTo>
                    <a:lnTo>
                      <a:pt x="1189" y="405"/>
                    </a:lnTo>
                    <a:lnTo>
                      <a:pt x="1173" y="405"/>
                    </a:lnTo>
                    <a:lnTo>
                      <a:pt x="1162" y="405"/>
                    </a:lnTo>
                    <a:lnTo>
                      <a:pt x="1153" y="405"/>
                    </a:lnTo>
                    <a:lnTo>
                      <a:pt x="1142" y="407"/>
                    </a:lnTo>
                    <a:lnTo>
                      <a:pt x="1131" y="410"/>
                    </a:lnTo>
                    <a:lnTo>
                      <a:pt x="1120" y="412"/>
                    </a:lnTo>
                    <a:lnTo>
                      <a:pt x="1106" y="412"/>
                    </a:lnTo>
                    <a:lnTo>
                      <a:pt x="1089" y="419"/>
                    </a:lnTo>
                    <a:lnTo>
                      <a:pt x="1073" y="414"/>
                    </a:lnTo>
                    <a:lnTo>
                      <a:pt x="1055" y="414"/>
                    </a:lnTo>
                    <a:lnTo>
                      <a:pt x="1037" y="414"/>
                    </a:lnTo>
                    <a:lnTo>
                      <a:pt x="1019" y="414"/>
                    </a:lnTo>
                    <a:lnTo>
                      <a:pt x="1006" y="410"/>
                    </a:lnTo>
                    <a:lnTo>
                      <a:pt x="999" y="407"/>
                    </a:lnTo>
                    <a:lnTo>
                      <a:pt x="988" y="405"/>
                    </a:lnTo>
                    <a:lnTo>
                      <a:pt x="981" y="403"/>
                    </a:lnTo>
                    <a:lnTo>
                      <a:pt x="988" y="400"/>
                    </a:lnTo>
                    <a:lnTo>
                      <a:pt x="999" y="403"/>
                    </a:lnTo>
                    <a:lnTo>
                      <a:pt x="990" y="400"/>
                    </a:lnTo>
                    <a:lnTo>
                      <a:pt x="981" y="400"/>
                    </a:lnTo>
                    <a:lnTo>
                      <a:pt x="966" y="400"/>
                    </a:lnTo>
                    <a:lnTo>
                      <a:pt x="948" y="394"/>
                    </a:lnTo>
                    <a:lnTo>
                      <a:pt x="926" y="389"/>
                    </a:lnTo>
                    <a:lnTo>
                      <a:pt x="910" y="389"/>
                    </a:lnTo>
                    <a:lnTo>
                      <a:pt x="901" y="387"/>
                    </a:lnTo>
                    <a:lnTo>
                      <a:pt x="888" y="382"/>
                    </a:lnTo>
                    <a:lnTo>
                      <a:pt x="877" y="378"/>
                    </a:lnTo>
                    <a:lnTo>
                      <a:pt x="865" y="378"/>
                    </a:lnTo>
                    <a:lnTo>
                      <a:pt x="859" y="375"/>
                    </a:lnTo>
                    <a:lnTo>
                      <a:pt x="843" y="371"/>
                    </a:lnTo>
                    <a:lnTo>
                      <a:pt x="834" y="368"/>
                    </a:lnTo>
                    <a:lnTo>
                      <a:pt x="830" y="368"/>
                    </a:lnTo>
                    <a:lnTo>
                      <a:pt x="816" y="364"/>
                    </a:lnTo>
                    <a:lnTo>
                      <a:pt x="814" y="362"/>
                    </a:lnTo>
                    <a:lnTo>
                      <a:pt x="803" y="357"/>
                    </a:lnTo>
                    <a:lnTo>
                      <a:pt x="798" y="355"/>
                    </a:lnTo>
                    <a:lnTo>
                      <a:pt x="790" y="355"/>
                    </a:lnTo>
                    <a:lnTo>
                      <a:pt x="783" y="355"/>
                    </a:lnTo>
                    <a:lnTo>
                      <a:pt x="781" y="352"/>
                    </a:lnTo>
                    <a:lnTo>
                      <a:pt x="770" y="352"/>
                    </a:lnTo>
                    <a:lnTo>
                      <a:pt x="763" y="348"/>
                    </a:lnTo>
                    <a:lnTo>
                      <a:pt x="754" y="345"/>
                    </a:lnTo>
                    <a:lnTo>
                      <a:pt x="745" y="345"/>
                    </a:lnTo>
                    <a:lnTo>
                      <a:pt x="736" y="338"/>
                    </a:lnTo>
                    <a:lnTo>
                      <a:pt x="729" y="334"/>
                    </a:lnTo>
                    <a:lnTo>
                      <a:pt x="711" y="331"/>
                    </a:lnTo>
                    <a:lnTo>
                      <a:pt x="696" y="331"/>
                    </a:lnTo>
                    <a:lnTo>
                      <a:pt x="676" y="327"/>
                    </a:lnTo>
                    <a:lnTo>
                      <a:pt x="660" y="325"/>
                    </a:lnTo>
                    <a:lnTo>
                      <a:pt x="645" y="320"/>
                    </a:lnTo>
                    <a:lnTo>
                      <a:pt x="636" y="313"/>
                    </a:lnTo>
                    <a:lnTo>
                      <a:pt x="624" y="311"/>
                    </a:lnTo>
                    <a:lnTo>
                      <a:pt x="620" y="311"/>
                    </a:lnTo>
                    <a:lnTo>
                      <a:pt x="620" y="309"/>
                    </a:lnTo>
                    <a:lnTo>
                      <a:pt x="624" y="309"/>
                    </a:lnTo>
                    <a:lnTo>
                      <a:pt x="634" y="309"/>
                    </a:lnTo>
                    <a:lnTo>
                      <a:pt x="640" y="311"/>
                    </a:lnTo>
                    <a:lnTo>
                      <a:pt x="649" y="311"/>
                    </a:lnTo>
                    <a:lnTo>
                      <a:pt x="665" y="313"/>
                    </a:lnTo>
                    <a:lnTo>
                      <a:pt x="674" y="318"/>
                    </a:lnTo>
                    <a:lnTo>
                      <a:pt x="685" y="318"/>
                    </a:lnTo>
                    <a:lnTo>
                      <a:pt x="696" y="318"/>
                    </a:lnTo>
                    <a:lnTo>
                      <a:pt x="705" y="318"/>
                    </a:lnTo>
                    <a:lnTo>
                      <a:pt x="711" y="318"/>
                    </a:lnTo>
                    <a:lnTo>
                      <a:pt x="727" y="318"/>
                    </a:lnTo>
                    <a:lnTo>
                      <a:pt x="736" y="320"/>
                    </a:lnTo>
                    <a:lnTo>
                      <a:pt x="747" y="320"/>
                    </a:lnTo>
                    <a:lnTo>
                      <a:pt x="758" y="327"/>
                    </a:lnTo>
                    <a:lnTo>
                      <a:pt x="767" y="327"/>
                    </a:lnTo>
                    <a:lnTo>
                      <a:pt x="781" y="327"/>
                    </a:lnTo>
                    <a:lnTo>
                      <a:pt x="794" y="329"/>
                    </a:lnTo>
                    <a:lnTo>
                      <a:pt x="801" y="329"/>
                    </a:lnTo>
                    <a:lnTo>
                      <a:pt x="805" y="329"/>
                    </a:lnTo>
                    <a:lnTo>
                      <a:pt x="805" y="327"/>
                    </a:lnTo>
                    <a:lnTo>
                      <a:pt x="801" y="320"/>
                    </a:lnTo>
                    <a:lnTo>
                      <a:pt x="794" y="315"/>
                    </a:lnTo>
                    <a:lnTo>
                      <a:pt x="787" y="311"/>
                    </a:lnTo>
                    <a:lnTo>
                      <a:pt x="781" y="311"/>
                    </a:lnTo>
                    <a:lnTo>
                      <a:pt x="774" y="306"/>
                    </a:lnTo>
                    <a:lnTo>
                      <a:pt x="765" y="304"/>
                    </a:lnTo>
                    <a:lnTo>
                      <a:pt x="752" y="304"/>
                    </a:lnTo>
                    <a:lnTo>
                      <a:pt x="743" y="299"/>
                    </a:lnTo>
                    <a:lnTo>
                      <a:pt x="732" y="295"/>
                    </a:lnTo>
                    <a:lnTo>
                      <a:pt x="716" y="293"/>
                    </a:lnTo>
                    <a:lnTo>
                      <a:pt x="700" y="293"/>
                    </a:lnTo>
                    <a:lnTo>
                      <a:pt x="691" y="293"/>
                    </a:lnTo>
                    <a:lnTo>
                      <a:pt x="680" y="290"/>
                    </a:lnTo>
                    <a:lnTo>
                      <a:pt x="671" y="288"/>
                    </a:lnTo>
                    <a:lnTo>
                      <a:pt x="662" y="286"/>
                    </a:lnTo>
                    <a:lnTo>
                      <a:pt x="654" y="281"/>
                    </a:lnTo>
                    <a:lnTo>
                      <a:pt x="647" y="279"/>
                    </a:lnTo>
                    <a:lnTo>
                      <a:pt x="638" y="274"/>
                    </a:lnTo>
                    <a:lnTo>
                      <a:pt x="629" y="269"/>
                    </a:lnTo>
                    <a:lnTo>
                      <a:pt x="622" y="269"/>
                    </a:lnTo>
                    <a:lnTo>
                      <a:pt x="614" y="267"/>
                    </a:lnTo>
                    <a:lnTo>
                      <a:pt x="604" y="265"/>
                    </a:lnTo>
                    <a:lnTo>
                      <a:pt x="598" y="265"/>
                    </a:lnTo>
                    <a:lnTo>
                      <a:pt x="589" y="265"/>
                    </a:lnTo>
                    <a:lnTo>
                      <a:pt x="584" y="258"/>
                    </a:lnTo>
                    <a:lnTo>
                      <a:pt x="573" y="260"/>
                    </a:lnTo>
                    <a:lnTo>
                      <a:pt x="562" y="258"/>
                    </a:lnTo>
                    <a:lnTo>
                      <a:pt x="558" y="258"/>
                    </a:lnTo>
                    <a:lnTo>
                      <a:pt x="544" y="258"/>
                    </a:lnTo>
                    <a:lnTo>
                      <a:pt x="538" y="256"/>
                    </a:lnTo>
                    <a:lnTo>
                      <a:pt x="529" y="253"/>
                    </a:lnTo>
                    <a:lnTo>
                      <a:pt x="520" y="253"/>
                    </a:lnTo>
                    <a:lnTo>
                      <a:pt x="515" y="249"/>
                    </a:lnTo>
                    <a:lnTo>
                      <a:pt x="511" y="249"/>
                    </a:lnTo>
                    <a:lnTo>
                      <a:pt x="509" y="242"/>
                    </a:lnTo>
                    <a:lnTo>
                      <a:pt x="509" y="240"/>
                    </a:lnTo>
                    <a:lnTo>
                      <a:pt x="506" y="242"/>
                    </a:lnTo>
                    <a:lnTo>
                      <a:pt x="506" y="240"/>
                    </a:lnTo>
                    <a:lnTo>
                      <a:pt x="497" y="237"/>
                    </a:lnTo>
                    <a:lnTo>
                      <a:pt x="495" y="230"/>
                    </a:lnTo>
                    <a:lnTo>
                      <a:pt x="486" y="230"/>
                    </a:lnTo>
                    <a:lnTo>
                      <a:pt x="482" y="224"/>
                    </a:lnTo>
                    <a:lnTo>
                      <a:pt x="473" y="219"/>
                    </a:lnTo>
                    <a:lnTo>
                      <a:pt x="468" y="214"/>
                    </a:lnTo>
                    <a:lnTo>
                      <a:pt x="462" y="212"/>
                    </a:lnTo>
                    <a:lnTo>
                      <a:pt x="448" y="203"/>
                    </a:lnTo>
                    <a:lnTo>
                      <a:pt x="440" y="203"/>
                    </a:lnTo>
                    <a:lnTo>
                      <a:pt x="430" y="200"/>
                    </a:lnTo>
                    <a:lnTo>
                      <a:pt x="422" y="196"/>
                    </a:lnTo>
                    <a:lnTo>
                      <a:pt x="413" y="193"/>
                    </a:lnTo>
                    <a:lnTo>
                      <a:pt x="408" y="193"/>
                    </a:lnTo>
                    <a:lnTo>
                      <a:pt x="397" y="191"/>
                    </a:lnTo>
                    <a:lnTo>
                      <a:pt x="388" y="191"/>
                    </a:lnTo>
                    <a:lnTo>
                      <a:pt x="379" y="184"/>
                    </a:lnTo>
                    <a:lnTo>
                      <a:pt x="368" y="180"/>
                    </a:lnTo>
                    <a:lnTo>
                      <a:pt x="355" y="177"/>
                    </a:lnTo>
                    <a:lnTo>
                      <a:pt x="341" y="173"/>
                    </a:lnTo>
                    <a:lnTo>
                      <a:pt x="330" y="166"/>
                    </a:lnTo>
                    <a:lnTo>
                      <a:pt x="315" y="159"/>
                    </a:lnTo>
                    <a:lnTo>
                      <a:pt x="297" y="157"/>
                    </a:lnTo>
                    <a:lnTo>
                      <a:pt x="281" y="148"/>
                    </a:lnTo>
                    <a:lnTo>
                      <a:pt x="261" y="145"/>
                    </a:lnTo>
                    <a:lnTo>
                      <a:pt x="250" y="143"/>
                    </a:lnTo>
                    <a:lnTo>
                      <a:pt x="241" y="141"/>
                    </a:lnTo>
                    <a:lnTo>
                      <a:pt x="230" y="136"/>
                    </a:lnTo>
                    <a:lnTo>
                      <a:pt x="219" y="136"/>
                    </a:lnTo>
                    <a:lnTo>
                      <a:pt x="212" y="134"/>
                    </a:lnTo>
                    <a:lnTo>
                      <a:pt x="208" y="127"/>
                    </a:lnTo>
                    <a:lnTo>
                      <a:pt x="201" y="124"/>
                    </a:lnTo>
                    <a:lnTo>
                      <a:pt x="199" y="120"/>
                    </a:lnTo>
                    <a:lnTo>
                      <a:pt x="196" y="118"/>
                    </a:lnTo>
                    <a:lnTo>
                      <a:pt x="194" y="115"/>
                    </a:lnTo>
                    <a:lnTo>
                      <a:pt x="187" y="115"/>
                    </a:lnTo>
                    <a:lnTo>
                      <a:pt x="185" y="106"/>
                    </a:lnTo>
                    <a:lnTo>
                      <a:pt x="176" y="108"/>
                    </a:lnTo>
                    <a:lnTo>
                      <a:pt x="172" y="104"/>
                    </a:lnTo>
                    <a:lnTo>
                      <a:pt x="163" y="104"/>
                    </a:lnTo>
                    <a:lnTo>
                      <a:pt x="161" y="99"/>
                    </a:lnTo>
                    <a:lnTo>
                      <a:pt x="154" y="95"/>
                    </a:lnTo>
                    <a:lnTo>
                      <a:pt x="149" y="88"/>
                    </a:lnTo>
                    <a:lnTo>
                      <a:pt x="143" y="83"/>
                    </a:lnTo>
                    <a:lnTo>
                      <a:pt x="141" y="76"/>
                    </a:lnTo>
                    <a:lnTo>
                      <a:pt x="129" y="69"/>
                    </a:lnTo>
                    <a:lnTo>
                      <a:pt x="118" y="65"/>
                    </a:lnTo>
                    <a:lnTo>
                      <a:pt x="112" y="53"/>
                    </a:lnTo>
                    <a:lnTo>
                      <a:pt x="103" y="51"/>
                    </a:lnTo>
                    <a:lnTo>
                      <a:pt x="98" y="46"/>
                    </a:lnTo>
                    <a:lnTo>
                      <a:pt x="92" y="42"/>
                    </a:lnTo>
                    <a:lnTo>
                      <a:pt x="85" y="37"/>
                    </a:lnTo>
                    <a:lnTo>
                      <a:pt x="80" y="28"/>
                    </a:lnTo>
                    <a:lnTo>
                      <a:pt x="76" y="28"/>
                    </a:lnTo>
                    <a:lnTo>
                      <a:pt x="65" y="26"/>
                    </a:lnTo>
                    <a:lnTo>
                      <a:pt x="58" y="23"/>
                    </a:lnTo>
                    <a:lnTo>
                      <a:pt x="47" y="14"/>
                    </a:lnTo>
                    <a:lnTo>
                      <a:pt x="45" y="14"/>
                    </a:lnTo>
                    <a:lnTo>
                      <a:pt x="31" y="12"/>
                    </a:lnTo>
                    <a:lnTo>
                      <a:pt x="29" y="7"/>
                    </a:lnTo>
                    <a:lnTo>
                      <a:pt x="20" y="5"/>
                    </a:lnTo>
                    <a:lnTo>
                      <a:pt x="16" y="3"/>
                    </a:lnTo>
                    <a:lnTo>
                      <a:pt x="5" y="3"/>
                    </a:lnTo>
                    <a:lnTo>
                      <a:pt x="0" y="0"/>
                    </a:lnTo>
                    <a:lnTo>
                      <a:pt x="7" y="0"/>
                    </a:lnTo>
                    <a:lnTo>
                      <a:pt x="16" y="3"/>
                    </a:lnTo>
                    <a:lnTo>
                      <a:pt x="22" y="0"/>
                    </a:lnTo>
                    <a:lnTo>
                      <a:pt x="31" y="3"/>
                    </a:lnTo>
                    <a:lnTo>
                      <a:pt x="45" y="3"/>
                    </a:lnTo>
                    <a:lnTo>
                      <a:pt x="54" y="5"/>
                    </a:lnTo>
                    <a:lnTo>
                      <a:pt x="60" y="10"/>
                    </a:lnTo>
                    <a:lnTo>
                      <a:pt x="69" y="10"/>
                    </a:lnTo>
                    <a:lnTo>
                      <a:pt x="76" y="12"/>
                    </a:lnTo>
                    <a:lnTo>
                      <a:pt x="80" y="12"/>
                    </a:lnTo>
                    <a:lnTo>
                      <a:pt x="85" y="19"/>
                    </a:lnTo>
                    <a:lnTo>
                      <a:pt x="94" y="19"/>
                    </a:lnTo>
                    <a:lnTo>
                      <a:pt x="100" y="21"/>
                    </a:lnTo>
                    <a:lnTo>
                      <a:pt x="103" y="14"/>
                    </a:lnTo>
                    <a:lnTo>
                      <a:pt x="105" y="14"/>
                    </a:lnTo>
                    <a:lnTo>
                      <a:pt x="107" y="14"/>
                    </a:lnTo>
                    <a:lnTo>
                      <a:pt x="112" y="21"/>
                    </a:lnTo>
                    <a:lnTo>
                      <a:pt x="116" y="21"/>
                    </a:lnTo>
                    <a:lnTo>
                      <a:pt x="125" y="21"/>
                    </a:lnTo>
                    <a:lnTo>
                      <a:pt x="129" y="23"/>
                    </a:lnTo>
                    <a:lnTo>
                      <a:pt x="138" y="26"/>
                    </a:lnTo>
                    <a:lnTo>
                      <a:pt x="149" y="30"/>
                    </a:lnTo>
                    <a:lnTo>
                      <a:pt x="159" y="30"/>
                    </a:lnTo>
                    <a:lnTo>
                      <a:pt x="172" y="37"/>
                    </a:lnTo>
                    <a:lnTo>
                      <a:pt x="190" y="42"/>
                    </a:lnTo>
                    <a:lnTo>
                      <a:pt x="212" y="46"/>
                    </a:lnTo>
                    <a:lnTo>
                      <a:pt x="243" y="53"/>
                    </a:lnTo>
                    <a:lnTo>
                      <a:pt x="279" y="67"/>
                    </a:lnTo>
                    <a:lnTo>
                      <a:pt x="317" y="76"/>
                    </a:lnTo>
                    <a:lnTo>
                      <a:pt x="361" y="88"/>
                    </a:lnTo>
                    <a:lnTo>
                      <a:pt x="408" y="102"/>
                    </a:lnTo>
                    <a:lnTo>
                      <a:pt x="457" y="111"/>
                    </a:lnTo>
                    <a:lnTo>
                      <a:pt x="506" y="127"/>
                    </a:lnTo>
                    <a:lnTo>
                      <a:pt x="558" y="143"/>
                    </a:lnTo>
                    <a:lnTo>
                      <a:pt x="616" y="159"/>
                    </a:lnTo>
                    <a:lnTo>
                      <a:pt x="671" y="175"/>
                    </a:lnTo>
                    <a:lnTo>
                      <a:pt x="732" y="193"/>
                    </a:lnTo>
                    <a:lnTo>
                      <a:pt x="787" y="205"/>
                    </a:lnTo>
                    <a:lnTo>
                      <a:pt x="850" y="219"/>
                    </a:lnTo>
                    <a:lnTo>
                      <a:pt x="908" y="237"/>
                    </a:lnTo>
                    <a:lnTo>
                      <a:pt x="964" y="253"/>
                    </a:lnTo>
                    <a:lnTo>
                      <a:pt x="1017" y="269"/>
                    </a:lnTo>
                    <a:lnTo>
                      <a:pt x="1073" y="281"/>
                    </a:lnTo>
                    <a:lnTo>
                      <a:pt x="1120" y="295"/>
                    </a:lnTo>
                    <a:lnTo>
                      <a:pt x="1169" y="313"/>
                    </a:lnTo>
                    <a:lnTo>
                      <a:pt x="1216" y="325"/>
                    </a:lnTo>
                    <a:lnTo>
                      <a:pt x="1256" y="336"/>
                    </a:lnTo>
                    <a:lnTo>
                      <a:pt x="1296" y="348"/>
                    </a:lnTo>
                    <a:lnTo>
                      <a:pt x="1327" y="355"/>
                    </a:lnTo>
                    <a:lnTo>
                      <a:pt x="1358" y="364"/>
                    </a:lnTo>
                    <a:lnTo>
                      <a:pt x="1383" y="371"/>
                    </a:lnTo>
                    <a:lnTo>
                      <a:pt x="1396" y="375"/>
                    </a:lnTo>
                    <a:lnTo>
                      <a:pt x="1412" y="378"/>
                    </a:lnTo>
                    <a:lnTo>
                      <a:pt x="1416" y="382"/>
                    </a:lnTo>
                    <a:lnTo>
                      <a:pt x="1445"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19" name="Freeform 1102"/>
              <p:cNvSpPr>
                <a:spLocks/>
              </p:cNvSpPr>
              <p:nvPr/>
            </p:nvSpPr>
            <p:spPr bwMode="auto">
              <a:xfrm>
                <a:off x="-3972297" y="3692674"/>
                <a:ext cx="2244725" cy="989013"/>
              </a:xfrm>
              <a:custGeom>
                <a:avLst/>
                <a:gdLst>
                  <a:gd name="T0" fmla="*/ 33 w 1414"/>
                  <a:gd name="T1" fmla="*/ 264 h 623"/>
                  <a:gd name="T2" fmla="*/ 127 w 1414"/>
                  <a:gd name="T3" fmla="*/ 324 h 623"/>
                  <a:gd name="T4" fmla="*/ 176 w 1414"/>
                  <a:gd name="T5" fmla="*/ 342 h 623"/>
                  <a:gd name="T6" fmla="*/ 239 w 1414"/>
                  <a:gd name="T7" fmla="*/ 370 h 623"/>
                  <a:gd name="T8" fmla="*/ 294 w 1414"/>
                  <a:gd name="T9" fmla="*/ 384 h 623"/>
                  <a:gd name="T10" fmla="*/ 337 w 1414"/>
                  <a:gd name="T11" fmla="*/ 397 h 623"/>
                  <a:gd name="T12" fmla="*/ 379 w 1414"/>
                  <a:gd name="T13" fmla="*/ 416 h 623"/>
                  <a:gd name="T14" fmla="*/ 426 w 1414"/>
                  <a:gd name="T15" fmla="*/ 423 h 623"/>
                  <a:gd name="T16" fmla="*/ 455 w 1414"/>
                  <a:gd name="T17" fmla="*/ 434 h 623"/>
                  <a:gd name="T18" fmla="*/ 506 w 1414"/>
                  <a:gd name="T19" fmla="*/ 448 h 623"/>
                  <a:gd name="T20" fmla="*/ 562 w 1414"/>
                  <a:gd name="T21" fmla="*/ 469 h 623"/>
                  <a:gd name="T22" fmla="*/ 609 w 1414"/>
                  <a:gd name="T23" fmla="*/ 480 h 623"/>
                  <a:gd name="T24" fmla="*/ 656 w 1414"/>
                  <a:gd name="T25" fmla="*/ 492 h 623"/>
                  <a:gd name="T26" fmla="*/ 698 w 1414"/>
                  <a:gd name="T27" fmla="*/ 503 h 623"/>
                  <a:gd name="T28" fmla="*/ 785 w 1414"/>
                  <a:gd name="T29" fmla="*/ 529 h 623"/>
                  <a:gd name="T30" fmla="*/ 854 w 1414"/>
                  <a:gd name="T31" fmla="*/ 547 h 623"/>
                  <a:gd name="T32" fmla="*/ 899 w 1414"/>
                  <a:gd name="T33" fmla="*/ 561 h 623"/>
                  <a:gd name="T34" fmla="*/ 948 w 1414"/>
                  <a:gd name="T35" fmla="*/ 575 h 623"/>
                  <a:gd name="T36" fmla="*/ 999 w 1414"/>
                  <a:gd name="T37" fmla="*/ 577 h 623"/>
                  <a:gd name="T38" fmla="*/ 1046 w 1414"/>
                  <a:gd name="T39" fmla="*/ 582 h 623"/>
                  <a:gd name="T40" fmla="*/ 1124 w 1414"/>
                  <a:gd name="T41" fmla="*/ 595 h 623"/>
                  <a:gd name="T42" fmla="*/ 1197 w 1414"/>
                  <a:gd name="T43" fmla="*/ 604 h 623"/>
                  <a:gd name="T44" fmla="*/ 1249 w 1414"/>
                  <a:gd name="T45" fmla="*/ 611 h 623"/>
                  <a:gd name="T46" fmla="*/ 1309 w 1414"/>
                  <a:gd name="T47" fmla="*/ 623 h 623"/>
                  <a:gd name="T48" fmla="*/ 1338 w 1414"/>
                  <a:gd name="T49" fmla="*/ 566 h 623"/>
                  <a:gd name="T50" fmla="*/ 1396 w 1414"/>
                  <a:gd name="T51" fmla="*/ 508 h 623"/>
                  <a:gd name="T52" fmla="*/ 1409 w 1414"/>
                  <a:gd name="T53" fmla="*/ 471 h 623"/>
                  <a:gd name="T54" fmla="*/ 1338 w 1414"/>
                  <a:gd name="T55" fmla="*/ 423 h 623"/>
                  <a:gd name="T56" fmla="*/ 1293 w 1414"/>
                  <a:gd name="T57" fmla="*/ 407 h 623"/>
                  <a:gd name="T58" fmla="*/ 1238 w 1414"/>
                  <a:gd name="T59" fmla="*/ 400 h 623"/>
                  <a:gd name="T60" fmla="*/ 1095 w 1414"/>
                  <a:gd name="T61" fmla="*/ 365 h 623"/>
                  <a:gd name="T62" fmla="*/ 1104 w 1414"/>
                  <a:gd name="T63" fmla="*/ 345 h 623"/>
                  <a:gd name="T64" fmla="*/ 1090 w 1414"/>
                  <a:gd name="T65" fmla="*/ 299 h 623"/>
                  <a:gd name="T66" fmla="*/ 1090 w 1414"/>
                  <a:gd name="T67" fmla="*/ 273 h 623"/>
                  <a:gd name="T68" fmla="*/ 1068 w 1414"/>
                  <a:gd name="T69" fmla="*/ 246 h 623"/>
                  <a:gd name="T70" fmla="*/ 1066 w 1414"/>
                  <a:gd name="T71" fmla="*/ 352 h 623"/>
                  <a:gd name="T72" fmla="*/ 1021 w 1414"/>
                  <a:gd name="T73" fmla="*/ 303 h 623"/>
                  <a:gd name="T74" fmla="*/ 992 w 1414"/>
                  <a:gd name="T75" fmla="*/ 306 h 623"/>
                  <a:gd name="T76" fmla="*/ 905 w 1414"/>
                  <a:gd name="T77" fmla="*/ 315 h 623"/>
                  <a:gd name="T78" fmla="*/ 803 w 1414"/>
                  <a:gd name="T79" fmla="*/ 211 h 623"/>
                  <a:gd name="T80" fmla="*/ 783 w 1414"/>
                  <a:gd name="T81" fmla="*/ 202 h 623"/>
                  <a:gd name="T82" fmla="*/ 774 w 1414"/>
                  <a:gd name="T83" fmla="*/ 225 h 623"/>
                  <a:gd name="T84" fmla="*/ 787 w 1414"/>
                  <a:gd name="T85" fmla="*/ 306 h 623"/>
                  <a:gd name="T86" fmla="*/ 756 w 1414"/>
                  <a:gd name="T87" fmla="*/ 280 h 623"/>
                  <a:gd name="T88" fmla="*/ 716 w 1414"/>
                  <a:gd name="T89" fmla="*/ 250 h 623"/>
                  <a:gd name="T90" fmla="*/ 696 w 1414"/>
                  <a:gd name="T91" fmla="*/ 253 h 623"/>
                  <a:gd name="T92" fmla="*/ 285 w 1414"/>
                  <a:gd name="T93" fmla="*/ 18 h 623"/>
                  <a:gd name="T94" fmla="*/ 276 w 1414"/>
                  <a:gd name="T95" fmla="*/ 64 h 623"/>
                  <a:gd name="T96" fmla="*/ 252 w 1414"/>
                  <a:gd name="T97" fmla="*/ 0 h 623"/>
                  <a:gd name="T98" fmla="*/ 205 w 1414"/>
                  <a:gd name="T99" fmla="*/ 37 h 623"/>
                  <a:gd name="T100" fmla="*/ 152 w 1414"/>
                  <a:gd name="T101" fmla="*/ 43 h 623"/>
                  <a:gd name="T102" fmla="*/ 69 w 1414"/>
                  <a:gd name="T103" fmla="*/ 76 h 623"/>
                  <a:gd name="T104" fmla="*/ 49 w 1414"/>
                  <a:gd name="T105" fmla="*/ 46 h 623"/>
                  <a:gd name="T106" fmla="*/ 53 w 1414"/>
                  <a:gd name="T107" fmla="*/ 90 h 623"/>
                  <a:gd name="T108" fmla="*/ 11 w 1414"/>
                  <a:gd name="T109" fmla="*/ 15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14" h="623">
                    <a:moveTo>
                      <a:pt x="0" y="197"/>
                    </a:moveTo>
                    <a:lnTo>
                      <a:pt x="0" y="197"/>
                    </a:lnTo>
                    <a:lnTo>
                      <a:pt x="9" y="211"/>
                    </a:lnTo>
                    <a:lnTo>
                      <a:pt x="11" y="225"/>
                    </a:lnTo>
                    <a:lnTo>
                      <a:pt x="18" y="241"/>
                    </a:lnTo>
                    <a:lnTo>
                      <a:pt x="33" y="264"/>
                    </a:lnTo>
                    <a:lnTo>
                      <a:pt x="53" y="283"/>
                    </a:lnTo>
                    <a:lnTo>
                      <a:pt x="76" y="301"/>
                    </a:lnTo>
                    <a:lnTo>
                      <a:pt x="109" y="322"/>
                    </a:lnTo>
                    <a:lnTo>
                      <a:pt x="111" y="319"/>
                    </a:lnTo>
                    <a:lnTo>
                      <a:pt x="118" y="324"/>
                    </a:lnTo>
                    <a:lnTo>
                      <a:pt x="127" y="324"/>
                    </a:lnTo>
                    <a:lnTo>
                      <a:pt x="134" y="328"/>
                    </a:lnTo>
                    <a:lnTo>
                      <a:pt x="143" y="331"/>
                    </a:lnTo>
                    <a:lnTo>
                      <a:pt x="158" y="338"/>
                    </a:lnTo>
                    <a:lnTo>
                      <a:pt x="165" y="338"/>
                    </a:lnTo>
                    <a:lnTo>
                      <a:pt x="169" y="342"/>
                    </a:lnTo>
                    <a:lnTo>
                      <a:pt x="176" y="342"/>
                    </a:lnTo>
                    <a:lnTo>
                      <a:pt x="187" y="347"/>
                    </a:lnTo>
                    <a:lnTo>
                      <a:pt x="194" y="349"/>
                    </a:lnTo>
                    <a:lnTo>
                      <a:pt x="207" y="359"/>
                    </a:lnTo>
                    <a:lnTo>
                      <a:pt x="219" y="361"/>
                    </a:lnTo>
                    <a:lnTo>
                      <a:pt x="227" y="365"/>
                    </a:lnTo>
                    <a:lnTo>
                      <a:pt x="239" y="370"/>
                    </a:lnTo>
                    <a:lnTo>
                      <a:pt x="247" y="375"/>
                    </a:lnTo>
                    <a:lnTo>
                      <a:pt x="252" y="375"/>
                    </a:lnTo>
                    <a:lnTo>
                      <a:pt x="259" y="377"/>
                    </a:lnTo>
                    <a:lnTo>
                      <a:pt x="272" y="381"/>
                    </a:lnTo>
                    <a:lnTo>
                      <a:pt x="283" y="381"/>
                    </a:lnTo>
                    <a:lnTo>
                      <a:pt x="294" y="384"/>
                    </a:lnTo>
                    <a:lnTo>
                      <a:pt x="301" y="384"/>
                    </a:lnTo>
                    <a:lnTo>
                      <a:pt x="310" y="386"/>
                    </a:lnTo>
                    <a:lnTo>
                      <a:pt x="319" y="391"/>
                    </a:lnTo>
                    <a:lnTo>
                      <a:pt x="326" y="395"/>
                    </a:lnTo>
                    <a:lnTo>
                      <a:pt x="332" y="397"/>
                    </a:lnTo>
                    <a:lnTo>
                      <a:pt x="337" y="397"/>
                    </a:lnTo>
                    <a:lnTo>
                      <a:pt x="348" y="404"/>
                    </a:lnTo>
                    <a:lnTo>
                      <a:pt x="354" y="404"/>
                    </a:lnTo>
                    <a:lnTo>
                      <a:pt x="363" y="407"/>
                    </a:lnTo>
                    <a:lnTo>
                      <a:pt x="366" y="409"/>
                    </a:lnTo>
                    <a:lnTo>
                      <a:pt x="370" y="416"/>
                    </a:lnTo>
                    <a:lnTo>
                      <a:pt x="379" y="416"/>
                    </a:lnTo>
                    <a:lnTo>
                      <a:pt x="388" y="416"/>
                    </a:lnTo>
                    <a:lnTo>
                      <a:pt x="395" y="418"/>
                    </a:lnTo>
                    <a:lnTo>
                      <a:pt x="406" y="418"/>
                    </a:lnTo>
                    <a:lnTo>
                      <a:pt x="415" y="418"/>
                    </a:lnTo>
                    <a:lnTo>
                      <a:pt x="424" y="418"/>
                    </a:lnTo>
                    <a:lnTo>
                      <a:pt x="426" y="423"/>
                    </a:lnTo>
                    <a:lnTo>
                      <a:pt x="430" y="423"/>
                    </a:lnTo>
                    <a:lnTo>
                      <a:pt x="433" y="423"/>
                    </a:lnTo>
                    <a:lnTo>
                      <a:pt x="437" y="425"/>
                    </a:lnTo>
                    <a:lnTo>
                      <a:pt x="441" y="428"/>
                    </a:lnTo>
                    <a:lnTo>
                      <a:pt x="450" y="428"/>
                    </a:lnTo>
                    <a:lnTo>
                      <a:pt x="455" y="434"/>
                    </a:lnTo>
                    <a:lnTo>
                      <a:pt x="466" y="437"/>
                    </a:lnTo>
                    <a:lnTo>
                      <a:pt x="473" y="439"/>
                    </a:lnTo>
                    <a:lnTo>
                      <a:pt x="477" y="441"/>
                    </a:lnTo>
                    <a:lnTo>
                      <a:pt x="484" y="441"/>
                    </a:lnTo>
                    <a:lnTo>
                      <a:pt x="495" y="444"/>
                    </a:lnTo>
                    <a:lnTo>
                      <a:pt x="506" y="448"/>
                    </a:lnTo>
                    <a:lnTo>
                      <a:pt x="515" y="453"/>
                    </a:lnTo>
                    <a:lnTo>
                      <a:pt x="531" y="457"/>
                    </a:lnTo>
                    <a:lnTo>
                      <a:pt x="537" y="460"/>
                    </a:lnTo>
                    <a:lnTo>
                      <a:pt x="551" y="462"/>
                    </a:lnTo>
                    <a:lnTo>
                      <a:pt x="557" y="464"/>
                    </a:lnTo>
                    <a:lnTo>
                      <a:pt x="562" y="469"/>
                    </a:lnTo>
                    <a:lnTo>
                      <a:pt x="573" y="471"/>
                    </a:lnTo>
                    <a:lnTo>
                      <a:pt x="580" y="471"/>
                    </a:lnTo>
                    <a:lnTo>
                      <a:pt x="586" y="473"/>
                    </a:lnTo>
                    <a:lnTo>
                      <a:pt x="602" y="476"/>
                    </a:lnTo>
                    <a:lnTo>
                      <a:pt x="604" y="478"/>
                    </a:lnTo>
                    <a:lnTo>
                      <a:pt x="609" y="480"/>
                    </a:lnTo>
                    <a:lnTo>
                      <a:pt x="618" y="480"/>
                    </a:lnTo>
                    <a:lnTo>
                      <a:pt x="622" y="480"/>
                    </a:lnTo>
                    <a:lnTo>
                      <a:pt x="631" y="483"/>
                    </a:lnTo>
                    <a:lnTo>
                      <a:pt x="638" y="485"/>
                    </a:lnTo>
                    <a:lnTo>
                      <a:pt x="644" y="490"/>
                    </a:lnTo>
                    <a:lnTo>
                      <a:pt x="656" y="492"/>
                    </a:lnTo>
                    <a:lnTo>
                      <a:pt x="664" y="492"/>
                    </a:lnTo>
                    <a:lnTo>
                      <a:pt x="673" y="494"/>
                    </a:lnTo>
                    <a:lnTo>
                      <a:pt x="678" y="497"/>
                    </a:lnTo>
                    <a:lnTo>
                      <a:pt x="684" y="499"/>
                    </a:lnTo>
                    <a:lnTo>
                      <a:pt x="689" y="501"/>
                    </a:lnTo>
                    <a:lnTo>
                      <a:pt x="698" y="503"/>
                    </a:lnTo>
                    <a:lnTo>
                      <a:pt x="714" y="508"/>
                    </a:lnTo>
                    <a:lnTo>
                      <a:pt x="725" y="513"/>
                    </a:lnTo>
                    <a:lnTo>
                      <a:pt x="738" y="517"/>
                    </a:lnTo>
                    <a:lnTo>
                      <a:pt x="751" y="517"/>
                    </a:lnTo>
                    <a:lnTo>
                      <a:pt x="769" y="522"/>
                    </a:lnTo>
                    <a:lnTo>
                      <a:pt x="785" y="529"/>
                    </a:lnTo>
                    <a:lnTo>
                      <a:pt x="803" y="533"/>
                    </a:lnTo>
                    <a:lnTo>
                      <a:pt x="812" y="535"/>
                    </a:lnTo>
                    <a:lnTo>
                      <a:pt x="827" y="538"/>
                    </a:lnTo>
                    <a:lnTo>
                      <a:pt x="838" y="542"/>
                    </a:lnTo>
                    <a:lnTo>
                      <a:pt x="845" y="547"/>
                    </a:lnTo>
                    <a:lnTo>
                      <a:pt x="854" y="547"/>
                    </a:lnTo>
                    <a:lnTo>
                      <a:pt x="856" y="547"/>
                    </a:lnTo>
                    <a:lnTo>
                      <a:pt x="863" y="549"/>
                    </a:lnTo>
                    <a:lnTo>
                      <a:pt x="870" y="549"/>
                    </a:lnTo>
                    <a:lnTo>
                      <a:pt x="881" y="556"/>
                    </a:lnTo>
                    <a:lnTo>
                      <a:pt x="890" y="559"/>
                    </a:lnTo>
                    <a:lnTo>
                      <a:pt x="899" y="561"/>
                    </a:lnTo>
                    <a:lnTo>
                      <a:pt x="910" y="570"/>
                    </a:lnTo>
                    <a:lnTo>
                      <a:pt x="916" y="570"/>
                    </a:lnTo>
                    <a:lnTo>
                      <a:pt x="919" y="572"/>
                    </a:lnTo>
                    <a:lnTo>
                      <a:pt x="925" y="572"/>
                    </a:lnTo>
                    <a:lnTo>
                      <a:pt x="937" y="572"/>
                    </a:lnTo>
                    <a:lnTo>
                      <a:pt x="948" y="575"/>
                    </a:lnTo>
                    <a:lnTo>
                      <a:pt x="959" y="575"/>
                    </a:lnTo>
                    <a:lnTo>
                      <a:pt x="965" y="577"/>
                    </a:lnTo>
                    <a:lnTo>
                      <a:pt x="977" y="575"/>
                    </a:lnTo>
                    <a:lnTo>
                      <a:pt x="988" y="577"/>
                    </a:lnTo>
                    <a:lnTo>
                      <a:pt x="995" y="577"/>
                    </a:lnTo>
                    <a:lnTo>
                      <a:pt x="999" y="577"/>
                    </a:lnTo>
                    <a:lnTo>
                      <a:pt x="1006" y="579"/>
                    </a:lnTo>
                    <a:lnTo>
                      <a:pt x="1010" y="579"/>
                    </a:lnTo>
                    <a:lnTo>
                      <a:pt x="1021" y="577"/>
                    </a:lnTo>
                    <a:lnTo>
                      <a:pt x="1030" y="579"/>
                    </a:lnTo>
                    <a:lnTo>
                      <a:pt x="1041" y="579"/>
                    </a:lnTo>
                    <a:lnTo>
                      <a:pt x="1046" y="582"/>
                    </a:lnTo>
                    <a:lnTo>
                      <a:pt x="1052" y="582"/>
                    </a:lnTo>
                    <a:lnTo>
                      <a:pt x="1059" y="582"/>
                    </a:lnTo>
                    <a:lnTo>
                      <a:pt x="1075" y="588"/>
                    </a:lnTo>
                    <a:lnTo>
                      <a:pt x="1090" y="591"/>
                    </a:lnTo>
                    <a:lnTo>
                      <a:pt x="1106" y="593"/>
                    </a:lnTo>
                    <a:lnTo>
                      <a:pt x="1124" y="595"/>
                    </a:lnTo>
                    <a:lnTo>
                      <a:pt x="1142" y="598"/>
                    </a:lnTo>
                    <a:lnTo>
                      <a:pt x="1155" y="602"/>
                    </a:lnTo>
                    <a:lnTo>
                      <a:pt x="1166" y="604"/>
                    </a:lnTo>
                    <a:lnTo>
                      <a:pt x="1175" y="604"/>
                    </a:lnTo>
                    <a:lnTo>
                      <a:pt x="1186" y="604"/>
                    </a:lnTo>
                    <a:lnTo>
                      <a:pt x="1197" y="604"/>
                    </a:lnTo>
                    <a:lnTo>
                      <a:pt x="1206" y="604"/>
                    </a:lnTo>
                    <a:lnTo>
                      <a:pt x="1213" y="602"/>
                    </a:lnTo>
                    <a:lnTo>
                      <a:pt x="1224" y="607"/>
                    </a:lnTo>
                    <a:lnTo>
                      <a:pt x="1233" y="607"/>
                    </a:lnTo>
                    <a:lnTo>
                      <a:pt x="1242" y="609"/>
                    </a:lnTo>
                    <a:lnTo>
                      <a:pt x="1249" y="611"/>
                    </a:lnTo>
                    <a:lnTo>
                      <a:pt x="1260" y="614"/>
                    </a:lnTo>
                    <a:lnTo>
                      <a:pt x="1271" y="616"/>
                    </a:lnTo>
                    <a:lnTo>
                      <a:pt x="1284" y="618"/>
                    </a:lnTo>
                    <a:lnTo>
                      <a:pt x="1293" y="618"/>
                    </a:lnTo>
                    <a:lnTo>
                      <a:pt x="1302" y="623"/>
                    </a:lnTo>
                    <a:lnTo>
                      <a:pt x="1309" y="623"/>
                    </a:lnTo>
                    <a:lnTo>
                      <a:pt x="1309" y="618"/>
                    </a:lnTo>
                    <a:lnTo>
                      <a:pt x="1313" y="611"/>
                    </a:lnTo>
                    <a:lnTo>
                      <a:pt x="1318" y="602"/>
                    </a:lnTo>
                    <a:lnTo>
                      <a:pt x="1325" y="591"/>
                    </a:lnTo>
                    <a:lnTo>
                      <a:pt x="1329" y="577"/>
                    </a:lnTo>
                    <a:lnTo>
                      <a:pt x="1338" y="566"/>
                    </a:lnTo>
                    <a:lnTo>
                      <a:pt x="1345" y="554"/>
                    </a:lnTo>
                    <a:lnTo>
                      <a:pt x="1351" y="542"/>
                    </a:lnTo>
                    <a:lnTo>
                      <a:pt x="1360" y="538"/>
                    </a:lnTo>
                    <a:lnTo>
                      <a:pt x="1374" y="529"/>
                    </a:lnTo>
                    <a:lnTo>
                      <a:pt x="1385" y="515"/>
                    </a:lnTo>
                    <a:lnTo>
                      <a:pt x="1396" y="508"/>
                    </a:lnTo>
                    <a:lnTo>
                      <a:pt x="1400" y="497"/>
                    </a:lnTo>
                    <a:lnTo>
                      <a:pt x="1409" y="492"/>
                    </a:lnTo>
                    <a:lnTo>
                      <a:pt x="1414" y="483"/>
                    </a:lnTo>
                    <a:lnTo>
                      <a:pt x="1414" y="480"/>
                    </a:lnTo>
                    <a:lnTo>
                      <a:pt x="1414" y="478"/>
                    </a:lnTo>
                    <a:lnTo>
                      <a:pt x="1409" y="471"/>
                    </a:lnTo>
                    <a:lnTo>
                      <a:pt x="1407" y="464"/>
                    </a:lnTo>
                    <a:lnTo>
                      <a:pt x="1396" y="453"/>
                    </a:lnTo>
                    <a:lnTo>
                      <a:pt x="1380" y="441"/>
                    </a:lnTo>
                    <a:lnTo>
                      <a:pt x="1365" y="432"/>
                    </a:lnTo>
                    <a:lnTo>
                      <a:pt x="1342" y="423"/>
                    </a:lnTo>
                    <a:lnTo>
                      <a:pt x="1338" y="423"/>
                    </a:lnTo>
                    <a:lnTo>
                      <a:pt x="1331" y="418"/>
                    </a:lnTo>
                    <a:lnTo>
                      <a:pt x="1325" y="418"/>
                    </a:lnTo>
                    <a:lnTo>
                      <a:pt x="1318" y="416"/>
                    </a:lnTo>
                    <a:lnTo>
                      <a:pt x="1309" y="414"/>
                    </a:lnTo>
                    <a:lnTo>
                      <a:pt x="1302" y="409"/>
                    </a:lnTo>
                    <a:lnTo>
                      <a:pt x="1293" y="407"/>
                    </a:lnTo>
                    <a:lnTo>
                      <a:pt x="1284" y="407"/>
                    </a:lnTo>
                    <a:lnTo>
                      <a:pt x="1278" y="404"/>
                    </a:lnTo>
                    <a:lnTo>
                      <a:pt x="1266" y="402"/>
                    </a:lnTo>
                    <a:lnTo>
                      <a:pt x="1258" y="400"/>
                    </a:lnTo>
                    <a:lnTo>
                      <a:pt x="1249" y="400"/>
                    </a:lnTo>
                    <a:lnTo>
                      <a:pt x="1238" y="400"/>
                    </a:lnTo>
                    <a:lnTo>
                      <a:pt x="1231" y="397"/>
                    </a:lnTo>
                    <a:lnTo>
                      <a:pt x="1218" y="395"/>
                    </a:lnTo>
                    <a:lnTo>
                      <a:pt x="1209" y="391"/>
                    </a:lnTo>
                    <a:lnTo>
                      <a:pt x="1184" y="409"/>
                    </a:lnTo>
                    <a:lnTo>
                      <a:pt x="1093" y="388"/>
                    </a:lnTo>
                    <a:lnTo>
                      <a:pt x="1095" y="365"/>
                    </a:lnTo>
                    <a:lnTo>
                      <a:pt x="1104" y="365"/>
                    </a:lnTo>
                    <a:lnTo>
                      <a:pt x="1113" y="363"/>
                    </a:lnTo>
                    <a:lnTo>
                      <a:pt x="1113" y="356"/>
                    </a:lnTo>
                    <a:lnTo>
                      <a:pt x="1113" y="352"/>
                    </a:lnTo>
                    <a:lnTo>
                      <a:pt x="1108" y="349"/>
                    </a:lnTo>
                    <a:lnTo>
                      <a:pt x="1104" y="345"/>
                    </a:lnTo>
                    <a:lnTo>
                      <a:pt x="1102" y="345"/>
                    </a:lnTo>
                    <a:lnTo>
                      <a:pt x="1099" y="345"/>
                    </a:lnTo>
                    <a:lnTo>
                      <a:pt x="1093" y="345"/>
                    </a:lnTo>
                    <a:lnTo>
                      <a:pt x="1090" y="345"/>
                    </a:lnTo>
                    <a:lnTo>
                      <a:pt x="1084" y="301"/>
                    </a:lnTo>
                    <a:lnTo>
                      <a:pt x="1090" y="299"/>
                    </a:lnTo>
                    <a:lnTo>
                      <a:pt x="1095" y="299"/>
                    </a:lnTo>
                    <a:lnTo>
                      <a:pt x="1099" y="290"/>
                    </a:lnTo>
                    <a:lnTo>
                      <a:pt x="1099" y="285"/>
                    </a:lnTo>
                    <a:lnTo>
                      <a:pt x="1095" y="280"/>
                    </a:lnTo>
                    <a:lnTo>
                      <a:pt x="1093" y="276"/>
                    </a:lnTo>
                    <a:lnTo>
                      <a:pt x="1090" y="273"/>
                    </a:lnTo>
                    <a:lnTo>
                      <a:pt x="1088" y="271"/>
                    </a:lnTo>
                    <a:lnTo>
                      <a:pt x="1082" y="241"/>
                    </a:lnTo>
                    <a:lnTo>
                      <a:pt x="1079" y="241"/>
                    </a:lnTo>
                    <a:lnTo>
                      <a:pt x="1077" y="241"/>
                    </a:lnTo>
                    <a:lnTo>
                      <a:pt x="1075" y="241"/>
                    </a:lnTo>
                    <a:lnTo>
                      <a:pt x="1068" y="246"/>
                    </a:lnTo>
                    <a:lnTo>
                      <a:pt x="1066" y="253"/>
                    </a:lnTo>
                    <a:lnTo>
                      <a:pt x="1064" y="257"/>
                    </a:lnTo>
                    <a:lnTo>
                      <a:pt x="1059" y="269"/>
                    </a:lnTo>
                    <a:lnTo>
                      <a:pt x="1059" y="283"/>
                    </a:lnTo>
                    <a:lnTo>
                      <a:pt x="1059" y="301"/>
                    </a:lnTo>
                    <a:lnTo>
                      <a:pt x="1066" y="352"/>
                    </a:lnTo>
                    <a:lnTo>
                      <a:pt x="1055" y="361"/>
                    </a:lnTo>
                    <a:lnTo>
                      <a:pt x="1044" y="349"/>
                    </a:lnTo>
                    <a:lnTo>
                      <a:pt x="1046" y="335"/>
                    </a:lnTo>
                    <a:lnTo>
                      <a:pt x="1028" y="324"/>
                    </a:lnTo>
                    <a:lnTo>
                      <a:pt x="1023" y="306"/>
                    </a:lnTo>
                    <a:lnTo>
                      <a:pt x="1021" y="303"/>
                    </a:lnTo>
                    <a:lnTo>
                      <a:pt x="1019" y="303"/>
                    </a:lnTo>
                    <a:lnTo>
                      <a:pt x="1012" y="299"/>
                    </a:lnTo>
                    <a:lnTo>
                      <a:pt x="1006" y="294"/>
                    </a:lnTo>
                    <a:lnTo>
                      <a:pt x="999" y="301"/>
                    </a:lnTo>
                    <a:lnTo>
                      <a:pt x="997" y="303"/>
                    </a:lnTo>
                    <a:lnTo>
                      <a:pt x="992" y="306"/>
                    </a:lnTo>
                    <a:lnTo>
                      <a:pt x="992" y="308"/>
                    </a:lnTo>
                    <a:lnTo>
                      <a:pt x="937" y="310"/>
                    </a:lnTo>
                    <a:lnTo>
                      <a:pt x="919" y="308"/>
                    </a:lnTo>
                    <a:lnTo>
                      <a:pt x="916" y="308"/>
                    </a:lnTo>
                    <a:lnTo>
                      <a:pt x="914" y="310"/>
                    </a:lnTo>
                    <a:lnTo>
                      <a:pt x="905" y="315"/>
                    </a:lnTo>
                    <a:lnTo>
                      <a:pt x="910" y="326"/>
                    </a:lnTo>
                    <a:lnTo>
                      <a:pt x="807" y="303"/>
                    </a:lnTo>
                    <a:lnTo>
                      <a:pt x="803" y="264"/>
                    </a:lnTo>
                    <a:lnTo>
                      <a:pt x="807" y="234"/>
                    </a:lnTo>
                    <a:lnTo>
                      <a:pt x="803" y="227"/>
                    </a:lnTo>
                    <a:lnTo>
                      <a:pt x="803" y="211"/>
                    </a:lnTo>
                    <a:lnTo>
                      <a:pt x="803" y="209"/>
                    </a:lnTo>
                    <a:lnTo>
                      <a:pt x="798" y="204"/>
                    </a:lnTo>
                    <a:lnTo>
                      <a:pt x="798" y="197"/>
                    </a:lnTo>
                    <a:lnTo>
                      <a:pt x="791" y="197"/>
                    </a:lnTo>
                    <a:lnTo>
                      <a:pt x="783" y="197"/>
                    </a:lnTo>
                    <a:lnTo>
                      <a:pt x="783" y="202"/>
                    </a:lnTo>
                    <a:lnTo>
                      <a:pt x="780" y="202"/>
                    </a:lnTo>
                    <a:lnTo>
                      <a:pt x="776" y="204"/>
                    </a:lnTo>
                    <a:lnTo>
                      <a:pt x="774" y="207"/>
                    </a:lnTo>
                    <a:lnTo>
                      <a:pt x="771" y="211"/>
                    </a:lnTo>
                    <a:lnTo>
                      <a:pt x="771" y="216"/>
                    </a:lnTo>
                    <a:lnTo>
                      <a:pt x="774" y="225"/>
                    </a:lnTo>
                    <a:lnTo>
                      <a:pt x="776" y="230"/>
                    </a:lnTo>
                    <a:lnTo>
                      <a:pt x="776" y="232"/>
                    </a:lnTo>
                    <a:lnTo>
                      <a:pt x="783" y="232"/>
                    </a:lnTo>
                    <a:lnTo>
                      <a:pt x="783" y="246"/>
                    </a:lnTo>
                    <a:lnTo>
                      <a:pt x="780" y="273"/>
                    </a:lnTo>
                    <a:lnTo>
                      <a:pt x="787" y="306"/>
                    </a:lnTo>
                    <a:lnTo>
                      <a:pt x="771" y="301"/>
                    </a:lnTo>
                    <a:lnTo>
                      <a:pt x="771" y="294"/>
                    </a:lnTo>
                    <a:lnTo>
                      <a:pt x="767" y="294"/>
                    </a:lnTo>
                    <a:lnTo>
                      <a:pt x="763" y="287"/>
                    </a:lnTo>
                    <a:lnTo>
                      <a:pt x="760" y="283"/>
                    </a:lnTo>
                    <a:lnTo>
                      <a:pt x="756" y="280"/>
                    </a:lnTo>
                    <a:lnTo>
                      <a:pt x="740" y="273"/>
                    </a:lnTo>
                    <a:lnTo>
                      <a:pt x="738" y="269"/>
                    </a:lnTo>
                    <a:lnTo>
                      <a:pt x="727" y="264"/>
                    </a:lnTo>
                    <a:lnTo>
                      <a:pt x="725" y="262"/>
                    </a:lnTo>
                    <a:lnTo>
                      <a:pt x="722" y="255"/>
                    </a:lnTo>
                    <a:lnTo>
                      <a:pt x="716" y="250"/>
                    </a:lnTo>
                    <a:lnTo>
                      <a:pt x="716" y="248"/>
                    </a:lnTo>
                    <a:lnTo>
                      <a:pt x="714" y="248"/>
                    </a:lnTo>
                    <a:lnTo>
                      <a:pt x="709" y="248"/>
                    </a:lnTo>
                    <a:lnTo>
                      <a:pt x="700" y="248"/>
                    </a:lnTo>
                    <a:lnTo>
                      <a:pt x="700" y="250"/>
                    </a:lnTo>
                    <a:lnTo>
                      <a:pt x="696" y="253"/>
                    </a:lnTo>
                    <a:lnTo>
                      <a:pt x="403" y="188"/>
                    </a:lnTo>
                    <a:lnTo>
                      <a:pt x="390" y="115"/>
                    </a:lnTo>
                    <a:lnTo>
                      <a:pt x="370" y="110"/>
                    </a:lnTo>
                    <a:lnTo>
                      <a:pt x="368" y="92"/>
                    </a:lnTo>
                    <a:lnTo>
                      <a:pt x="299" y="73"/>
                    </a:lnTo>
                    <a:lnTo>
                      <a:pt x="285" y="18"/>
                    </a:lnTo>
                    <a:lnTo>
                      <a:pt x="281" y="14"/>
                    </a:lnTo>
                    <a:lnTo>
                      <a:pt x="276" y="7"/>
                    </a:lnTo>
                    <a:lnTo>
                      <a:pt x="272" y="9"/>
                    </a:lnTo>
                    <a:lnTo>
                      <a:pt x="272" y="23"/>
                    </a:lnTo>
                    <a:lnTo>
                      <a:pt x="272" y="46"/>
                    </a:lnTo>
                    <a:lnTo>
                      <a:pt x="276" y="64"/>
                    </a:lnTo>
                    <a:lnTo>
                      <a:pt x="276" y="76"/>
                    </a:lnTo>
                    <a:lnTo>
                      <a:pt x="259" y="73"/>
                    </a:lnTo>
                    <a:lnTo>
                      <a:pt x="254" y="37"/>
                    </a:lnTo>
                    <a:lnTo>
                      <a:pt x="236" y="21"/>
                    </a:lnTo>
                    <a:lnTo>
                      <a:pt x="254" y="9"/>
                    </a:lnTo>
                    <a:lnTo>
                      <a:pt x="252" y="0"/>
                    </a:lnTo>
                    <a:lnTo>
                      <a:pt x="194" y="7"/>
                    </a:lnTo>
                    <a:lnTo>
                      <a:pt x="198" y="23"/>
                    </a:lnTo>
                    <a:lnTo>
                      <a:pt x="214" y="25"/>
                    </a:lnTo>
                    <a:lnTo>
                      <a:pt x="214" y="41"/>
                    </a:lnTo>
                    <a:lnTo>
                      <a:pt x="214" y="39"/>
                    </a:lnTo>
                    <a:lnTo>
                      <a:pt x="205" y="37"/>
                    </a:lnTo>
                    <a:lnTo>
                      <a:pt x="198" y="37"/>
                    </a:lnTo>
                    <a:lnTo>
                      <a:pt x="189" y="37"/>
                    </a:lnTo>
                    <a:lnTo>
                      <a:pt x="178" y="37"/>
                    </a:lnTo>
                    <a:lnTo>
                      <a:pt x="167" y="39"/>
                    </a:lnTo>
                    <a:lnTo>
                      <a:pt x="158" y="41"/>
                    </a:lnTo>
                    <a:lnTo>
                      <a:pt x="152" y="43"/>
                    </a:lnTo>
                    <a:lnTo>
                      <a:pt x="154" y="46"/>
                    </a:lnTo>
                    <a:lnTo>
                      <a:pt x="154" y="53"/>
                    </a:lnTo>
                    <a:lnTo>
                      <a:pt x="152" y="73"/>
                    </a:lnTo>
                    <a:lnTo>
                      <a:pt x="69" y="92"/>
                    </a:lnTo>
                    <a:lnTo>
                      <a:pt x="69" y="80"/>
                    </a:lnTo>
                    <a:lnTo>
                      <a:pt x="69" y="76"/>
                    </a:lnTo>
                    <a:lnTo>
                      <a:pt x="71" y="64"/>
                    </a:lnTo>
                    <a:lnTo>
                      <a:pt x="65" y="48"/>
                    </a:lnTo>
                    <a:lnTo>
                      <a:pt x="60" y="43"/>
                    </a:lnTo>
                    <a:lnTo>
                      <a:pt x="58" y="43"/>
                    </a:lnTo>
                    <a:lnTo>
                      <a:pt x="51" y="46"/>
                    </a:lnTo>
                    <a:lnTo>
                      <a:pt x="49" y="46"/>
                    </a:lnTo>
                    <a:lnTo>
                      <a:pt x="45" y="53"/>
                    </a:lnTo>
                    <a:lnTo>
                      <a:pt x="45" y="55"/>
                    </a:lnTo>
                    <a:lnTo>
                      <a:pt x="40" y="59"/>
                    </a:lnTo>
                    <a:lnTo>
                      <a:pt x="40" y="62"/>
                    </a:lnTo>
                    <a:lnTo>
                      <a:pt x="45" y="85"/>
                    </a:lnTo>
                    <a:lnTo>
                      <a:pt x="53" y="90"/>
                    </a:lnTo>
                    <a:lnTo>
                      <a:pt x="60" y="117"/>
                    </a:lnTo>
                    <a:lnTo>
                      <a:pt x="18" y="115"/>
                    </a:lnTo>
                    <a:lnTo>
                      <a:pt x="18" y="135"/>
                    </a:lnTo>
                    <a:lnTo>
                      <a:pt x="40" y="147"/>
                    </a:lnTo>
                    <a:lnTo>
                      <a:pt x="38" y="154"/>
                    </a:lnTo>
                    <a:lnTo>
                      <a:pt x="11" y="156"/>
                    </a:lnTo>
                    <a:lnTo>
                      <a:pt x="11" y="188"/>
                    </a:lnTo>
                    <a:lnTo>
                      <a:pt x="0" y="19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0" name="Freeform 1103"/>
              <p:cNvSpPr>
                <a:spLocks/>
              </p:cNvSpPr>
              <p:nvPr/>
            </p:nvSpPr>
            <p:spPr bwMode="auto">
              <a:xfrm>
                <a:off x="-3948485" y="3808562"/>
                <a:ext cx="350837" cy="311150"/>
              </a:xfrm>
              <a:custGeom>
                <a:avLst/>
                <a:gdLst>
                  <a:gd name="T0" fmla="*/ 0 w 221"/>
                  <a:gd name="T1" fmla="*/ 124 h 196"/>
                  <a:gd name="T2" fmla="*/ 7 w 221"/>
                  <a:gd name="T3" fmla="*/ 124 h 196"/>
                  <a:gd name="T4" fmla="*/ 7 w 221"/>
                  <a:gd name="T5" fmla="*/ 129 h 196"/>
                  <a:gd name="T6" fmla="*/ 7 w 221"/>
                  <a:gd name="T7" fmla="*/ 131 h 196"/>
                  <a:gd name="T8" fmla="*/ 14 w 221"/>
                  <a:gd name="T9" fmla="*/ 136 h 196"/>
                  <a:gd name="T10" fmla="*/ 23 w 221"/>
                  <a:gd name="T11" fmla="*/ 141 h 196"/>
                  <a:gd name="T12" fmla="*/ 30 w 221"/>
                  <a:gd name="T13" fmla="*/ 150 h 196"/>
                  <a:gd name="T14" fmla="*/ 36 w 221"/>
                  <a:gd name="T15" fmla="*/ 152 h 196"/>
                  <a:gd name="T16" fmla="*/ 47 w 221"/>
                  <a:gd name="T17" fmla="*/ 159 h 196"/>
                  <a:gd name="T18" fmla="*/ 58 w 221"/>
                  <a:gd name="T19" fmla="*/ 164 h 196"/>
                  <a:gd name="T20" fmla="*/ 70 w 221"/>
                  <a:gd name="T21" fmla="*/ 173 h 196"/>
                  <a:gd name="T22" fmla="*/ 81 w 221"/>
                  <a:gd name="T23" fmla="*/ 177 h 196"/>
                  <a:gd name="T24" fmla="*/ 92 w 221"/>
                  <a:gd name="T25" fmla="*/ 184 h 196"/>
                  <a:gd name="T26" fmla="*/ 103 w 221"/>
                  <a:gd name="T27" fmla="*/ 189 h 196"/>
                  <a:gd name="T28" fmla="*/ 114 w 221"/>
                  <a:gd name="T29" fmla="*/ 191 h 196"/>
                  <a:gd name="T30" fmla="*/ 128 w 221"/>
                  <a:gd name="T31" fmla="*/ 193 h 196"/>
                  <a:gd name="T32" fmla="*/ 139 w 221"/>
                  <a:gd name="T33" fmla="*/ 196 h 196"/>
                  <a:gd name="T34" fmla="*/ 132 w 221"/>
                  <a:gd name="T35" fmla="*/ 102 h 196"/>
                  <a:gd name="T36" fmla="*/ 159 w 221"/>
                  <a:gd name="T37" fmla="*/ 86 h 196"/>
                  <a:gd name="T38" fmla="*/ 159 w 221"/>
                  <a:gd name="T39" fmla="*/ 58 h 196"/>
                  <a:gd name="T40" fmla="*/ 221 w 221"/>
                  <a:gd name="T41" fmla="*/ 39 h 196"/>
                  <a:gd name="T42" fmla="*/ 214 w 221"/>
                  <a:gd name="T43" fmla="*/ 0 h 196"/>
                  <a:gd name="T44" fmla="*/ 210 w 221"/>
                  <a:gd name="T45" fmla="*/ 3 h 196"/>
                  <a:gd name="T46" fmla="*/ 210 w 221"/>
                  <a:gd name="T47" fmla="*/ 30 h 196"/>
                  <a:gd name="T48" fmla="*/ 204 w 221"/>
                  <a:gd name="T49" fmla="*/ 30 h 196"/>
                  <a:gd name="T50" fmla="*/ 201 w 221"/>
                  <a:gd name="T51" fmla="*/ 35 h 196"/>
                  <a:gd name="T52" fmla="*/ 197 w 221"/>
                  <a:gd name="T53" fmla="*/ 37 h 196"/>
                  <a:gd name="T54" fmla="*/ 188 w 221"/>
                  <a:gd name="T55" fmla="*/ 37 h 196"/>
                  <a:gd name="T56" fmla="*/ 186 w 221"/>
                  <a:gd name="T57" fmla="*/ 39 h 196"/>
                  <a:gd name="T58" fmla="*/ 179 w 221"/>
                  <a:gd name="T59" fmla="*/ 39 h 196"/>
                  <a:gd name="T60" fmla="*/ 168 w 221"/>
                  <a:gd name="T61" fmla="*/ 39 h 196"/>
                  <a:gd name="T62" fmla="*/ 163 w 221"/>
                  <a:gd name="T63" fmla="*/ 37 h 196"/>
                  <a:gd name="T64" fmla="*/ 154 w 221"/>
                  <a:gd name="T65" fmla="*/ 37 h 196"/>
                  <a:gd name="T66" fmla="*/ 150 w 221"/>
                  <a:gd name="T67" fmla="*/ 35 h 196"/>
                  <a:gd name="T68" fmla="*/ 145 w 221"/>
                  <a:gd name="T69" fmla="*/ 30 h 196"/>
                  <a:gd name="T70" fmla="*/ 141 w 221"/>
                  <a:gd name="T71" fmla="*/ 30 h 196"/>
                  <a:gd name="T72" fmla="*/ 141 w 221"/>
                  <a:gd name="T73" fmla="*/ 26 h 196"/>
                  <a:gd name="T74" fmla="*/ 139 w 221"/>
                  <a:gd name="T75" fmla="*/ 5 h 196"/>
                  <a:gd name="T76" fmla="*/ 58 w 221"/>
                  <a:gd name="T77" fmla="*/ 26 h 196"/>
                  <a:gd name="T78" fmla="*/ 54 w 221"/>
                  <a:gd name="T79" fmla="*/ 26 h 196"/>
                  <a:gd name="T80" fmla="*/ 54 w 221"/>
                  <a:gd name="T81" fmla="*/ 12 h 196"/>
                  <a:gd name="T82" fmla="*/ 45 w 221"/>
                  <a:gd name="T83" fmla="*/ 17 h 196"/>
                  <a:gd name="T84" fmla="*/ 47 w 221"/>
                  <a:gd name="T85" fmla="*/ 46 h 196"/>
                  <a:gd name="T86" fmla="*/ 12 w 221"/>
                  <a:gd name="T87" fmla="*/ 46 h 196"/>
                  <a:gd name="T88" fmla="*/ 12 w 221"/>
                  <a:gd name="T89" fmla="*/ 60 h 196"/>
                  <a:gd name="T90" fmla="*/ 30 w 221"/>
                  <a:gd name="T91" fmla="*/ 74 h 196"/>
                  <a:gd name="T92" fmla="*/ 23 w 221"/>
                  <a:gd name="T93" fmla="*/ 86 h 196"/>
                  <a:gd name="T94" fmla="*/ 3 w 221"/>
                  <a:gd name="T95" fmla="*/ 88 h 196"/>
                  <a:gd name="T96" fmla="*/ 0 w 221"/>
                  <a:gd name="T97" fmla="*/ 118 h 196"/>
                  <a:gd name="T98" fmla="*/ 0 w 221"/>
                  <a:gd name="T99"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1" h="196">
                    <a:moveTo>
                      <a:pt x="0" y="124"/>
                    </a:moveTo>
                    <a:lnTo>
                      <a:pt x="7" y="124"/>
                    </a:lnTo>
                    <a:lnTo>
                      <a:pt x="7" y="129"/>
                    </a:lnTo>
                    <a:lnTo>
                      <a:pt x="7" y="131"/>
                    </a:lnTo>
                    <a:lnTo>
                      <a:pt x="14" y="136"/>
                    </a:lnTo>
                    <a:lnTo>
                      <a:pt x="23" y="141"/>
                    </a:lnTo>
                    <a:lnTo>
                      <a:pt x="30" y="150"/>
                    </a:lnTo>
                    <a:lnTo>
                      <a:pt x="36" y="152"/>
                    </a:lnTo>
                    <a:lnTo>
                      <a:pt x="47" y="159"/>
                    </a:lnTo>
                    <a:lnTo>
                      <a:pt x="58" y="164"/>
                    </a:lnTo>
                    <a:lnTo>
                      <a:pt x="70" y="173"/>
                    </a:lnTo>
                    <a:lnTo>
                      <a:pt x="81" y="177"/>
                    </a:lnTo>
                    <a:lnTo>
                      <a:pt x="92" y="184"/>
                    </a:lnTo>
                    <a:lnTo>
                      <a:pt x="103" y="189"/>
                    </a:lnTo>
                    <a:lnTo>
                      <a:pt x="114" y="191"/>
                    </a:lnTo>
                    <a:lnTo>
                      <a:pt x="128" y="193"/>
                    </a:lnTo>
                    <a:lnTo>
                      <a:pt x="139" y="196"/>
                    </a:lnTo>
                    <a:lnTo>
                      <a:pt x="132" y="102"/>
                    </a:lnTo>
                    <a:lnTo>
                      <a:pt x="159" y="86"/>
                    </a:lnTo>
                    <a:lnTo>
                      <a:pt x="159" y="58"/>
                    </a:lnTo>
                    <a:lnTo>
                      <a:pt x="221" y="39"/>
                    </a:lnTo>
                    <a:lnTo>
                      <a:pt x="214" y="0"/>
                    </a:lnTo>
                    <a:lnTo>
                      <a:pt x="210" y="3"/>
                    </a:lnTo>
                    <a:lnTo>
                      <a:pt x="210" y="30"/>
                    </a:lnTo>
                    <a:lnTo>
                      <a:pt x="204" y="30"/>
                    </a:lnTo>
                    <a:lnTo>
                      <a:pt x="201" y="35"/>
                    </a:lnTo>
                    <a:lnTo>
                      <a:pt x="197" y="37"/>
                    </a:lnTo>
                    <a:lnTo>
                      <a:pt x="188" y="37"/>
                    </a:lnTo>
                    <a:lnTo>
                      <a:pt x="186" y="39"/>
                    </a:lnTo>
                    <a:lnTo>
                      <a:pt x="179" y="39"/>
                    </a:lnTo>
                    <a:lnTo>
                      <a:pt x="168" y="39"/>
                    </a:lnTo>
                    <a:lnTo>
                      <a:pt x="163" y="37"/>
                    </a:lnTo>
                    <a:lnTo>
                      <a:pt x="154" y="37"/>
                    </a:lnTo>
                    <a:lnTo>
                      <a:pt x="150" y="35"/>
                    </a:lnTo>
                    <a:lnTo>
                      <a:pt x="145" y="30"/>
                    </a:lnTo>
                    <a:lnTo>
                      <a:pt x="141" y="30"/>
                    </a:lnTo>
                    <a:lnTo>
                      <a:pt x="141" y="26"/>
                    </a:lnTo>
                    <a:lnTo>
                      <a:pt x="139" y="5"/>
                    </a:lnTo>
                    <a:lnTo>
                      <a:pt x="58" y="26"/>
                    </a:lnTo>
                    <a:lnTo>
                      <a:pt x="54" y="26"/>
                    </a:lnTo>
                    <a:lnTo>
                      <a:pt x="54" y="12"/>
                    </a:lnTo>
                    <a:lnTo>
                      <a:pt x="45" y="17"/>
                    </a:lnTo>
                    <a:lnTo>
                      <a:pt x="47" y="46"/>
                    </a:lnTo>
                    <a:lnTo>
                      <a:pt x="12" y="46"/>
                    </a:lnTo>
                    <a:lnTo>
                      <a:pt x="12" y="60"/>
                    </a:lnTo>
                    <a:lnTo>
                      <a:pt x="30" y="74"/>
                    </a:lnTo>
                    <a:lnTo>
                      <a:pt x="23" y="86"/>
                    </a:lnTo>
                    <a:lnTo>
                      <a:pt x="3" y="88"/>
                    </a:lnTo>
                    <a:lnTo>
                      <a:pt x="0" y="118"/>
                    </a:lnTo>
                    <a:lnTo>
                      <a:pt x="0"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1" name="Freeform 1104"/>
              <p:cNvSpPr>
                <a:spLocks/>
              </p:cNvSpPr>
              <p:nvPr/>
            </p:nvSpPr>
            <p:spPr bwMode="auto">
              <a:xfrm>
                <a:off x="-3900860" y="3765699"/>
                <a:ext cx="38100" cy="61913"/>
              </a:xfrm>
              <a:custGeom>
                <a:avLst/>
                <a:gdLst>
                  <a:gd name="T0" fmla="*/ 0 w 24"/>
                  <a:gd name="T1" fmla="*/ 34 h 39"/>
                  <a:gd name="T2" fmla="*/ 2 w 24"/>
                  <a:gd name="T3" fmla="*/ 34 h 39"/>
                  <a:gd name="T4" fmla="*/ 6 w 24"/>
                  <a:gd name="T5" fmla="*/ 39 h 39"/>
                  <a:gd name="T6" fmla="*/ 15 w 24"/>
                  <a:gd name="T7" fmla="*/ 39 h 39"/>
                  <a:gd name="T8" fmla="*/ 24 w 24"/>
                  <a:gd name="T9" fmla="*/ 37 h 39"/>
                  <a:gd name="T10" fmla="*/ 20 w 24"/>
                  <a:gd name="T11" fmla="*/ 30 h 39"/>
                  <a:gd name="T12" fmla="*/ 20 w 24"/>
                  <a:gd name="T13" fmla="*/ 25 h 39"/>
                  <a:gd name="T14" fmla="*/ 20 w 24"/>
                  <a:gd name="T15" fmla="*/ 11 h 39"/>
                  <a:gd name="T16" fmla="*/ 15 w 24"/>
                  <a:gd name="T17" fmla="*/ 2 h 39"/>
                  <a:gd name="T18" fmla="*/ 13 w 24"/>
                  <a:gd name="T19" fmla="*/ 0 h 39"/>
                  <a:gd name="T20" fmla="*/ 6 w 24"/>
                  <a:gd name="T21" fmla="*/ 2 h 39"/>
                  <a:gd name="T22" fmla="*/ 4 w 24"/>
                  <a:gd name="T23" fmla="*/ 2 h 39"/>
                  <a:gd name="T24" fmla="*/ 0 w 24"/>
                  <a:gd name="T25" fmla="*/ 11 h 39"/>
                  <a:gd name="T26" fmla="*/ 0 w 24"/>
                  <a:gd name="T27" fmla="*/ 16 h 39"/>
                  <a:gd name="T28" fmla="*/ 0 w 24"/>
                  <a:gd name="T29" fmla="*/ 18 h 39"/>
                  <a:gd name="T30" fmla="*/ 0 w 24"/>
                  <a:gd name="T31"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39">
                    <a:moveTo>
                      <a:pt x="0" y="34"/>
                    </a:moveTo>
                    <a:lnTo>
                      <a:pt x="2" y="34"/>
                    </a:lnTo>
                    <a:lnTo>
                      <a:pt x="6" y="39"/>
                    </a:lnTo>
                    <a:lnTo>
                      <a:pt x="15" y="39"/>
                    </a:lnTo>
                    <a:lnTo>
                      <a:pt x="24" y="37"/>
                    </a:lnTo>
                    <a:lnTo>
                      <a:pt x="20" y="30"/>
                    </a:lnTo>
                    <a:lnTo>
                      <a:pt x="20" y="25"/>
                    </a:lnTo>
                    <a:lnTo>
                      <a:pt x="20" y="11"/>
                    </a:lnTo>
                    <a:lnTo>
                      <a:pt x="15" y="2"/>
                    </a:lnTo>
                    <a:lnTo>
                      <a:pt x="13" y="0"/>
                    </a:lnTo>
                    <a:lnTo>
                      <a:pt x="6" y="2"/>
                    </a:lnTo>
                    <a:lnTo>
                      <a:pt x="4" y="2"/>
                    </a:lnTo>
                    <a:lnTo>
                      <a:pt x="0" y="11"/>
                    </a:lnTo>
                    <a:lnTo>
                      <a:pt x="0" y="16"/>
                    </a:lnTo>
                    <a:lnTo>
                      <a:pt x="0" y="18"/>
                    </a:lnTo>
                    <a:lnTo>
                      <a:pt x="0"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2" name="Freeform 1105"/>
              <p:cNvSpPr>
                <a:spLocks/>
              </p:cNvSpPr>
              <p:nvPr/>
            </p:nvSpPr>
            <p:spPr bwMode="auto">
              <a:xfrm>
                <a:off x="-3724647" y="3765699"/>
                <a:ext cx="100012" cy="73025"/>
              </a:xfrm>
              <a:custGeom>
                <a:avLst/>
                <a:gdLst>
                  <a:gd name="T0" fmla="*/ 4 w 63"/>
                  <a:gd name="T1" fmla="*/ 9 h 46"/>
                  <a:gd name="T2" fmla="*/ 0 w 63"/>
                  <a:gd name="T3" fmla="*/ 37 h 46"/>
                  <a:gd name="T4" fmla="*/ 4 w 63"/>
                  <a:gd name="T5" fmla="*/ 37 h 46"/>
                  <a:gd name="T6" fmla="*/ 9 w 63"/>
                  <a:gd name="T7" fmla="*/ 37 h 46"/>
                  <a:gd name="T8" fmla="*/ 13 w 63"/>
                  <a:gd name="T9" fmla="*/ 39 h 46"/>
                  <a:gd name="T10" fmla="*/ 18 w 63"/>
                  <a:gd name="T11" fmla="*/ 46 h 46"/>
                  <a:gd name="T12" fmla="*/ 25 w 63"/>
                  <a:gd name="T13" fmla="*/ 46 h 46"/>
                  <a:gd name="T14" fmla="*/ 33 w 63"/>
                  <a:gd name="T15" fmla="*/ 46 h 46"/>
                  <a:gd name="T16" fmla="*/ 38 w 63"/>
                  <a:gd name="T17" fmla="*/ 46 h 46"/>
                  <a:gd name="T18" fmla="*/ 47 w 63"/>
                  <a:gd name="T19" fmla="*/ 37 h 46"/>
                  <a:gd name="T20" fmla="*/ 51 w 63"/>
                  <a:gd name="T21" fmla="*/ 37 h 46"/>
                  <a:gd name="T22" fmla="*/ 51 w 63"/>
                  <a:gd name="T23" fmla="*/ 34 h 46"/>
                  <a:gd name="T24" fmla="*/ 60 w 63"/>
                  <a:gd name="T25" fmla="*/ 32 h 46"/>
                  <a:gd name="T26" fmla="*/ 63 w 63"/>
                  <a:gd name="T27" fmla="*/ 25 h 46"/>
                  <a:gd name="T28" fmla="*/ 63 w 63"/>
                  <a:gd name="T29" fmla="*/ 16 h 46"/>
                  <a:gd name="T30" fmla="*/ 60 w 63"/>
                  <a:gd name="T31" fmla="*/ 7 h 46"/>
                  <a:gd name="T32" fmla="*/ 60 w 63"/>
                  <a:gd name="T33" fmla="*/ 0 h 46"/>
                  <a:gd name="T34" fmla="*/ 58 w 63"/>
                  <a:gd name="T35" fmla="*/ 2 h 46"/>
                  <a:gd name="T36" fmla="*/ 51 w 63"/>
                  <a:gd name="T37" fmla="*/ 2 h 46"/>
                  <a:gd name="T38" fmla="*/ 45 w 63"/>
                  <a:gd name="T39" fmla="*/ 7 h 46"/>
                  <a:gd name="T40" fmla="*/ 42 w 63"/>
                  <a:gd name="T41" fmla="*/ 7 h 46"/>
                  <a:gd name="T42" fmla="*/ 36 w 63"/>
                  <a:gd name="T43" fmla="*/ 9 h 46"/>
                  <a:gd name="T44" fmla="*/ 31 w 63"/>
                  <a:gd name="T45" fmla="*/ 9 h 46"/>
                  <a:gd name="T46" fmla="*/ 27 w 63"/>
                  <a:gd name="T47" fmla="*/ 9 h 46"/>
                  <a:gd name="T48" fmla="*/ 22 w 63"/>
                  <a:gd name="T49" fmla="*/ 9 h 46"/>
                  <a:gd name="T50" fmla="*/ 13 w 63"/>
                  <a:gd name="T51" fmla="*/ 9 h 46"/>
                  <a:gd name="T52" fmla="*/ 11 w 63"/>
                  <a:gd name="T53" fmla="*/ 7 h 46"/>
                  <a:gd name="T54" fmla="*/ 4 w 63"/>
                  <a:gd name="T55" fmla="*/ 9 h 46"/>
                  <a:gd name="T56" fmla="*/ 2 w 63"/>
                  <a:gd name="T57" fmla="*/ 7 h 46"/>
                  <a:gd name="T58" fmla="*/ 4 w 63"/>
                  <a:gd name="T59" fmla="*/ 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46">
                    <a:moveTo>
                      <a:pt x="4" y="9"/>
                    </a:moveTo>
                    <a:lnTo>
                      <a:pt x="0" y="37"/>
                    </a:lnTo>
                    <a:lnTo>
                      <a:pt x="4" y="37"/>
                    </a:lnTo>
                    <a:lnTo>
                      <a:pt x="9" y="37"/>
                    </a:lnTo>
                    <a:lnTo>
                      <a:pt x="13" y="39"/>
                    </a:lnTo>
                    <a:lnTo>
                      <a:pt x="18" y="46"/>
                    </a:lnTo>
                    <a:lnTo>
                      <a:pt x="25" y="46"/>
                    </a:lnTo>
                    <a:lnTo>
                      <a:pt x="33" y="46"/>
                    </a:lnTo>
                    <a:lnTo>
                      <a:pt x="38" y="46"/>
                    </a:lnTo>
                    <a:lnTo>
                      <a:pt x="47" y="37"/>
                    </a:lnTo>
                    <a:lnTo>
                      <a:pt x="51" y="37"/>
                    </a:lnTo>
                    <a:lnTo>
                      <a:pt x="51" y="34"/>
                    </a:lnTo>
                    <a:lnTo>
                      <a:pt x="60" y="32"/>
                    </a:lnTo>
                    <a:lnTo>
                      <a:pt x="63" y="25"/>
                    </a:lnTo>
                    <a:lnTo>
                      <a:pt x="63" y="16"/>
                    </a:lnTo>
                    <a:lnTo>
                      <a:pt x="60" y="7"/>
                    </a:lnTo>
                    <a:lnTo>
                      <a:pt x="60" y="0"/>
                    </a:lnTo>
                    <a:lnTo>
                      <a:pt x="58" y="2"/>
                    </a:lnTo>
                    <a:lnTo>
                      <a:pt x="51" y="2"/>
                    </a:lnTo>
                    <a:lnTo>
                      <a:pt x="45" y="7"/>
                    </a:lnTo>
                    <a:lnTo>
                      <a:pt x="42" y="7"/>
                    </a:lnTo>
                    <a:lnTo>
                      <a:pt x="36" y="9"/>
                    </a:lnTo>
                    <a:lnTo>
                      <a:pt x="31" y="9"/>
                    </a:lnTo>
                    <a:lnTo>
                      <a:pt x="27" y="9"/>
                    </a:lnTo>
                    <a:lnTo>
                      <a:pt x="22" y="9"/>
                    </a:lnTo>
                    <a:lnTo>
                      <a:pt x="13" y="9"/>
                    </a:lnTo>
                    <a:lnTo>
                      <a:pt x="11" y="7"/>
                    </a:lnTo>
                    <a:lnTo>
                      <a:pt x="4" y="9"/>
                    </a:lnTo>
                    <a:lnTo>
                      <a:pt x="2" y="7"/>
                    </a:lnTo>
                    <a:lnTo>
                      <a:pt x="4"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3" name="Freeform 1106"/>
              <p:cNvSpPr>
                <a:spLocks/>
              </p:cNvSpPr>
              <p:nvPr/>
            </p:nvSpPr>
            <p:spPr bwMode="auto">
              <a:xfrm>
                <a:off x="-3618285" y="3729187"/>
                <a:ext cx="46037" cy="65088"/>
              </a:xfrm>
              <a:custGeom>
                <a:avLst/>
                <a:gdLst>
                  <a:gd name="T0" fmla="*/ 6 w 29"/>
                  <a:gd name="T1" fmla="*/ 0 h 41"/>
                  <a:gd name="T2" fmla="*/ 11 w 29"/>
                  <a:gd name="T3" fmla="*/ 4 h 41"/>
                  <a:gd name="T4" fmla="*/ 29 w 29"/>
                  <a:gd name="T5" fmla="*/ 14 h 41"/>
                  <a:gd name="T6" fmla="*/ 29 w 29"/>
                  <a:gd name="T7" fmla="*/ 16 h 41"/>
                  <a:gd name="T8" fmla="*/ 13 w 29"/>
                  <a:gd name="T9" fmla="*/ 18 h 41"/>
                  <a:gd name="T10" fmla="*/ 6 w 29"/>
                  <a:gd name="T11" fmla="*/ 23 h 41"/>
                  <a:gd name="T12" fmla="*/ 6 w 29"/>
                  <a:gd name="T13" fmla="*/ 25 h 41"/>
                  <a:gd name="T14" fmla="*/ 6 w 29"/>
                  <a:gd name="T15" fmla="*/ 30 h 41"/>
                  <a:gd name="T16" fmla="*/ 6 w 29"/>
                  <a:gd name="T17" fmla="*/ 36 h 41"/>
                  <a:gd name="T18" fmla="*/ 6 w 29"/>
                  <a:gd name="T19" fmla="*/ 39 h 41"/>
                  <a:gd name="T20" fmla="*/ 6 w 29"/>
                  <a:gd name="T21" fmla="*/ 41 h 41"/>
                  <a:gd name="T22" fmla="*/ 4 w 29"/>
                  <a:gd name="T23" fmla="*/ 41 h 41"/>
                  <a:gd name="T24" fmla="*/ 0 w 29"/>
                  <a:gd name="T25" fmla="*/ 2 h 41"/>
                  <a:gd name="T26" fmla="*/ 6 w 29"/>
                  <a:gd name="T2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41">
                    <a:moveTo>
                      <a:pt x="6" y="0"/>
                    </a:moveTo>
                    <a:lnTo>
                      <a:pt x="11" y="4"/>
                    </a:lnTo>
                    <a:lnTo>
                      <a:pt x="29" y="14"/>
                    </a:lnTo>
                    <a:lnTo>
                      <a:pt x="29" y="16"/>
                    </a:lnTo>
                    <a:lnTo>
                      <a:pt x="13" y="18"/>
                    </a:lnTo>
                    <a:lnTo>
                      <a:pt x="6" y="23"/>
                    </a:lnTo>
                    <a:lnTo>
                      <a:pt x="6" y="25"/>
                    </a:lnTo>
                    <a:lnTo>
                      <a:pt x="6" y="30"/>
                    </a:lnTo>
                    <a:lnTo>
                      <a:pt x="6" y="36"/>
                    </a:lnTo>
                    <a:lnTo>
                      <a:pt x="6" y="39"/>
                    </a:lnTo>
                    <a:lnTo>
                      <a:pt x="6" y="41"/>
                    </a:lnTo>
                    <a:lnTo>
                      <a:pt x="4" y="41"/>
                    </a:lnTo>
                    <a:lnTo>
                      <a:pt x="0" y="2"/>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4" name="Freeform 1107"/>
              <p:cNvSpPr>
                <a:spLocks/>
              </p:cNvSpPr>
              <p:nvPr/>
            </p:nvSpPr>
            <p:spPr bwMode="auto">
              <a:xfrm>
                <a:off x="-3600822" y="3765699"/>
                <a:ext cx="31750" cy="47625"/>
              </a:xfrm>
              <a:custGeom>
                <a:avLst/>
                <a:gdLst>
                  <a:gd name="T0" fmla="*/ 2 w 20"/>
                  <a:gd name="T1" fmla="*/ 30 h 30"/>
                  <a:gd name="T2" fmla="*/ 2 w 20"/>
                  <a:gd name="T3" fmla="*/ 23 h 30"/>
                  <a:gd name="T4" fmla="*/ 2 w 20"/>
                  <a:gd name="T5" fmla="*/ 16 h 30"/>
                  <a:gd name="T6" fmla="*/ 0 w 20"/>
                  <a:gd name="T7" fmla="*/ 7 h 30"/>
                  <a:gd name="T8" fmla="*/ 5 w 20"/>
                  <a:gd name="T9" fmla="*/ 2 h 30"/>
                  <a:gd name="T10" fmla="*/ 7 w 20"/>
                  <a:gd name="T11" fmla="*/ 2 h 30"/>
                  <a:gd name="T12" fmla="*/ 9 w 20"/>
                  <a:gd name="T13" fmla="*/ 0 h 30"/>
                  <a:gd name="T14" fmla="*/ 16 w 20"/>
                  <a:gd name="T15" fmla="*/ 0 h 30"/>
                  <a:gd name="T16" fmla="*/ 20 w 20"/>
                  <a:gd name="T17" fmla="*/ 30 h 30"/>
                  <a:gd name="T18" fmla="*/ 18 w 20"/>
                  <a:gd name="T19" fmla="*/ 30 h 30"/>
                  <a:gd name="T20" fmla="*/ 13 w 20"/>
                  <a:gd name="T21" fmla="*/ 30 h 30"/>
                  <a:gd name="T22" fmla="*/ 7 w 20"/>
                  <a:gd name="T23" fmla="*/ 30 h 30"/>
                  <a:gd name="T24" fmla="*/ 2 w 2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30">
                    <a:moveTo>
                      <a:pt x="2" y="30"/>
                    </a:moveTo>
                    <a:lnTo>
                      <a:pt x="2" y="23"/>
                    </a:lnTo>
                    <a:lnTo>
                      <a:pt x="2" y="16"/>
                    </a:lnTo>
                    <a:lnTo>
                      <a:pt x="0" y="7"/>
                    </a:lnTo>
                    <a:lnTo>
                      <a:pt x="5" y="2"/>
                    </a:lnTo>
                    <a:lnTo>
                      <a:pt x="7" y="2"/>
                    </a:lnTo>
                    <a:lnTo>
                      <a:pt x="9" y="0"/>
                    </a:lnTo>
                    <a:lnTo>
                      <a:pt x="16" y="0"/>
                    </a:lnTo>
                    <a:lnTo>
                      <a:pt x="20" y="30"/>
                    </a:lnTo>
                    <a:lnTo>
                      <a:pt x="18" y="30"/>
                    </a:lnTo>
                    <a:lnTo>
                      <a:pt x="13" y="30"/>
                    </a:lnTo>
                    <a:lnTo>
                      <a:pt x="7" y="30"/>
                    </a:lnTo>
                    <a:lnTo>
                      <a:pt x="2"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5" name="Freeform 1108"/>
              <p:cNvSpPr>
                <a:spLocks/>
              </p:cNvSpPr>
              <p:nvPr/>
            </p:nvSpPr>
            <p:spPr bwMode="auto">
              <a:xfrm>
                <a:off x="-3589710" y="3813324"/>
                <a:ext cx="28575" cy="50800"/>
              </a:xfrm>
              <a:custGeom>
                <a:avLst/>
                <a:gdLst>
                  <a:gd name="T0" fmla="*/ 0 w 18"/>
                  <a:gd name="T1" fmla="*/ 2 h 32"/>
                  <a:gd name="T2" fmla="*/ 0 w 18"/>
                  <a:gd name="T3" fmla="*/ 32 h 32"/>
                  <a:gd name="T4" fmla="*/ 18 w 18"/>
                  <a:gd name="T5" fmla="*/ 32 h 32"/>
                  <a:gd name="T6" fmla="*/ 13 w 18"/>
                  <a:gd name="T7" fmla="*/ 0 h 32"/>
                  <a:gd name="T8" fmla="*/ 0 w 18"/>
                  <a:gd name="T9" fmla="*/ 2 h 32"/>
                </a:gdLst>
                <a:ahLst/>
                <a:cxnLst>
                  <a:cxn ang="0">
                    <a:pos x="T0" y="T1"/>
                  </a:cxn>
                  <a:cxn ang="0">
                    <a:pos x="T2" y="T3"/>
                  </a:cxn>
                  <a:cxn ang="0">
                    <a:pos x="T4" y="T5"/>
                  </a:cxn>
                  <a:cxn ang="0">
                    <a:pos x="T6" y="T7"/>
                  </a:cxn>
                  <a:cxn ang="0">
                    <a:pos x="T8" y="T9"/>
                  </a:cxn>
                </a:cxnLst>
                <a:rect l="0" t="0" r="r" b="b"/>
                <a:pathLst>
                  <a:path w="18" h="32">
                    <a:moveTo>
                      <a:pt x="0" y="2"/>
                    </a:moveTo>
                    <a:lnTo>
                      <a:pt x="0" y="32"/>
                    </a:lnTo>
                    <a:lnTo>
                      <a:pt x="18" y="32"/>
                    </a:lnTo>
                    <a:lnTo>
                      <a:pt x="13"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6" name="Freeform 1109"/>
              <p:cNvSpPr>
                <a:spLocks/>
              </p:cNvSpPr>
              <p:nvPr/>
            </p:nvSpPr>
            <p:spPr bwMode="auto">
              <a:xfrm>
                <a:off x="-3557960" y="3721249"/>
                <a:ext cx="120650" cy="134938"/>
              </a:xfrm>
              <a:custGeom>
                <a:avLst/>
                <a:gdLst>
                  <a:gd name="T0" fmla="*/ 0 w 76"/>
                  <a:gd name="T1" fmla="*/ 72 h 85"/>
                  <a:gd name="T2" fmla="*/ 2 w 76"/>
                  <a:gd name="T3" fmla="*/ 85 h 85"/>
                  <a:gd name="T4" fmla="*/ 76 w 76"/>
                  <a:gd name="T5" fmla="*/ 72 h 85"/>
                  <a:gd name="T6" fmla="*/ 38 w 76"/>
                  <a:gd name="T7" fmla="*/ 65 h 85"/>
                  <a:gd name="T8" fmla="*/ 29 w 76"/>
                  <a:gd name="T9" fmla="*/ 58 h 85"/>
                  <a:gd name="T10" fmla="*/ 20 w 76"/>
                  <a:gd name="T11" fmla="*/ 0 h 85"/>
                  <a:gd name="T12" fmla="*/ 11 w 76"/>
                  <a:gd name="T13" fmla="*/ 0 h 85"/>
                  <a:gd name="T14" fmla="*/ 13 w 76"/>
                  <a:gd name="T15" fmla="*/ 3 h 85"/>
                  <a:gd name="T16" fmla="*/ 15 w 76"/>
                  <a:gd name="T17" fmla="*/ 14 h 85"/>
                  <a:gd name="T18" fmla="*/ 15 w 76"/>
                  <a:gd name="T19" fmla="*/ 35 h 85"/>
                  <a:gd name="T20" fmla="*/ 22 w 76"/>
                  <a:gd name="T21" fmla="*/ 55 h 85"/>
                  <a:gd name="T22" fmla="*/ 22 w 76"/>
                  <a:gd name="T23" fmla="*/ 60 h 85"/>
                  <a:gd name="T24" fmla="*/ 15 w 76"/>
                  <a:gd name="T25" fmla="*/ 65 h 85"/>
                  <a:gd name="T26" fmla="*/ 0 w 76"/>
                  <a:gd name="T27" fmla="*/ 60 h 85"/>
                  <a:gd name="T28" fmla="*/ 0 w 76"/>
                  <a:gd name="T29" fmla="*/ 7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85">
                    <a:moveTo>
                      <a:pt x="0" y="72"/>
                    </a:moveTo>
                    <a:lnTo>
                      <a:pt x="2" y="85"/>
                    </a:lnTo>
                    <a:lnTo>
                      <a:pt x="76" y="72"/>
                    </a:lnTo>
                    <a:lnTo>
                      <a:pt x="38" y="65"/>
                    </a:lnTo>
                    <a:lnTo>
                      <a:pt x="29" y="58"/>
                    </a:lnTo>
                    <a:lnTo>
                      <a:pt x="20" y="0"/>
                    </a:lnTo>
                    <a:lnTo>
                      <a:pt x="11" y="0"/>
                    </a:lnTo>
                    <a:lnTo>
                      <a:pt x="13" y="3"/>
                    </a:lnTo>
                    <a:lnTo>
                      <a:pt x="15" y="14"/>
                    </a:lnTo>
                    <a:lnTo>
                      <a:pt x="15" y="35"/>
                    </a:lnTo>
                    <a:lnTo>
                      <a:pt x="22" y="55"/>
                    </a:lnTo>
                    <a:lnTo>
                      <a:pt x="22" y="60"/>
                    </a:lnTo>
                    <a:lnTo>
                      <a:pt x="15" y="65"/>
                    </a:lnTo>
                    <a:lnTo>
                      <a:pt x="0" y="60"/>
                    </a:lnTo>
                    <a:lnTo>
                      <a:pt x="0"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7" name="Freeform 1110"/>
              <p:cNvSpPr>
                <a:spLocks/>
              </p:cNvSpPr>
              <p:nvPr/>
            </p:nvSpPr>
            <p:spPr bwMode="auto">
              <a:xfrm>
                <a:off x="-3877047" y="3948262"/>
                <a:ext cx="14287" cy="28575"/>
              </a:xfrm>
              <a:custGeom>
                <a:avLst/>
                <a:gdLst>
                  <a:gd name="T0" fmla="*/ 9 w 9"/>
                  <a:gd name="T1" fmla="*/ 18 h 18"/>
                  <a:gd name="T2" fmla="*/ 9 w 9"/>
                  <a:gd name="T3" fmla="*/ 4 h 18"/>
                  <a:gd name="T4" fmla="*/ 0 w 9"/>
                  <a:gd name="T5" fmla="*/ 0 h 18"/>
                  <a:gd name="T6" fmla="*/ 2 w 9"/>
                  <a:gd name="T7" fmla="*/ 14 h 18"/>
                  <a:gd name="T8" fmla="*/ 9 w 9"/>
                  <a:gd name="T9" fmla="*/ 18 h 18"/>
                </a:gdLst>
                <a:ahLst/>
                <a:cxnLst>
                  <a:cxn ang="0">
                    <a:pos x="T0" y="T1"/>
                  </a:cxn>
                  <a:cxn ang="0">
                    <a:pos x="T2" y="T3"/>
                  </a:cxn>
                  <a:cxn ang="0">
                    <a:pos x="T4" y="T5"/>
                  </a:cxn>
                  <a:cxn ang="0">
                    <a:pos x="T6" y="T7"/>
                  </a:cxn>
                  <a:cxn ang="0">
                    <a:pos x="T8" y="T9"/>
                  </a:cxn>
                </a:cxnLst>
                <a:rect l="0" t="0" r="r" b="b"/>
                <a:pathLst>
                  <a:path w="9" h="18">
                    <a:moveTo>
                      <a:pt x="9" y="18"/>
                    </a:moveTo>
                    <a:lnTo>
                      <a:pt x="9" y="4"/>
                    </a:lnTo>
                    <a:lnTo>
                      <a:pt x="0" y="0"/>
                    </a:lnTo>
                    <a:lnTo>
                      <a:pt x="2" y="14"/>
                    </a:lnTo>
                    <a:lnTo>
                      <a:pt x="9" y="1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8" name="Freeform 1111"/>
              <p:cNvSpPr>
                <a:spLocks/>
              </p:cNvSpPr>
              <p:nvPr/>
            </p:nvSpPr>
            <p:spPr bwMode="auto">
              <a:xfrm>
                <a:off x="-3845297" y="3954612"/>
                <a:ext cx="11112" cy="41275"/>
              </a:xfrm>
              <a:custGeom>
                <a:avLst/>
                <a:gdLst>
                  <a:gd name="T0" fmla="*/ 7 w 7"/>
                  <a:gd name="T1" fmla="*/ 26 h 26"/>
                  <a:gd name="T2" fmla="*/ 5 w 7"/>
                  <a:gd name="T3" fmla="*/ 3 h 26"/>
                  <a:gd name="T4" fmla="*/ 0 w 7"/>
                  <a:gd name="T5" fmla="*/ 0 h 26"/>
                  <a:gd name="T6" fmla="*/ 2 w 7"/>
                  <a:gd name="T7" fmla="*/ 21 h 26"/>
                  <a:gd name="T8" fmla="*/ 7 w 7"/>
                  <a:gd name="T9" fmla="*/ 26 h 26"/>
                </a:gdLst>
                <a:ahLst/>
                <a:cxnLst>
                  <a:cxn ang="0">
                    <a:pos x="T0" y="T1"/>
                  </a:cxn>
                  <a:cxn ang="0">
                    <a:pos x="T2" y="T3"/>
                  </a:cxn>
                  <a:cxn ang="0">
                    <a:pos x="T4" y="T5"/>
                  </a:cxn>
                  <a:cxn ang="0">
                    <a:pos x="T6" y="T7"/>
                  </a:cxn>
                  <a:cxn ang="0">
                    <a:pos x="T8" y="T9"/>
                  </a:cxn>
                </a:cxnLst>
                <a:rect l="0" t="0" r="r" b="b"/>
                <a:pathLst>
                  <a:path w="7" h="26">
                    <a:moveTo>
                      <a:pt x="7" y="26"/>
                    </a:moveTo>
                    <a:lnTo>
                      <a:pt x="5" y="3"/>
                    </a:lnTo>
                    <a:lnTo>
                      <a:pt x="0" y="0"/>
                    </a:lnTo>
                    <a:lnTo>
                      <a:pt x="2" y="21"/>
                    </a:lnTo>
                    <a:lnTo>
                      <a:pt x="7" y="2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29" name="Freeform 1112"/>
              <p:cNvSpPr>
                <a:spLocks/>
              </p:cNvSpPr>
              <p:nvPr/>
            </p:nvSpPr>
            <p:spPr bwMode="auto">
              <a:xfrm>
                <a:off x="-3813547" y="3973662"/>
                <a:ext cx="14287" cy="31750"/>
              </a:xfrm>
              <a:custGeom>
                <a:avLst/>
                <a:gdLst>
                  <a:gd name="T0" fmla="*/ 9 w 9"/>
                  <a:gd name="T1" fmla="*/ 20 h 20"/>
                  <a:gd name="T2" fmla="*/ 7 w 9"/>
                  <a:gd name="T3" fmla="*/ 0 h 20"/>
                  <a:gd name="T4" fmla="*/ 0 w 9"/>
                  <a:gd name="T5" fmla="*/ 0 h 20"/>
                  <a:gd name="T6" fmla="*/ 5 w 9"/>
                  <a:gd name="T7" fmla="*/ 16 h 20"/>
                  <a:gd name="T8" fmla="*/ 9 w 9"/>
                  <a:gd name="T9" fmla="*/ 20 h 20"/>
                </a:gdLst>
                <a:ahLst/>
                <a:cxnLst>
                  <a:cxn ang="0">
                    <a:pos x="T0" y="T1"/>
                  </a:cxn>
                  <a:cxn ang="0">
                    <a:pos x="T2" y="T3"/>
                  </a:cxn>
                  <a:cxn ang="0">
                    <a:pos x="T4" y="T5"/>
                  </a:cxn>
                  <a:cxn ang="0">
                    <a:pos x="T6" y="T7"/>
                  </a:cxn>
                  <a:cxn ang="0">
                    <a:pos x="T8" y="T9"/>
                  </a:cxn>
                </a:cxnLst>
                <a:rect l="0" t="0" r="r" b="b"/>
                <a:pathLst>
                  <a:path w="9" h="20">
                    <a:moveTo>
                      <a:pt x="9" y="20"/>
                    </a:moveTo>
                    <a:lnTo>
                      <a:pt x="7" y="0"/>
                    </a:lnTo>
                    <a:lnTo>
                      <a:pt x="0" y="0"/>
                    </a:lnTo>
                    <a:lnTo>
                      <a:pt x="5" y="16"/>
                    </a:lnTo>
                    <a:lnTo>
                      <a:pt x="9" y="2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0" name="Freeform 1113"/>
              <p:cNvSpPr>
                <a:spLocks/>
              </p:cNvSpPr>
              <p:nvPr/>
            </p:nvSpPr>
            <p:spPr bwMode="auto">
              <a:xfrm>
                <a:off x="-3788147" y="3973662"/>
                <a:ext cx="9525" cy="42863"/>
              </a:xfrm>
              <a:custGeom>
                <a:avLst/>
                <a:gdLst>
                  <a:gd name="T0" fmla="*/ 6 w 6"/>
                  <a:gd name="T1" fmla="*/ 27 h 27"/>
                  <a:gd name="T2" fmla="*/ 6 w 6"/>
                  <a:gd name="T3" fmla="*/ 4 h 27"/>
                  <a:gd name="T4" fmla="*/ 0 w 6"/>
                  <a:gd name="T5" fmla="*/ 0 h 27"/>
                  <a:gd name="T6" fmla="*/ 2 w 6"/>
                  <a:gd name="T7" fmla="*/ 25 h 27"/>
                  <a:gd name="T8" fmla="*/ 6 w 6"/>
                  <a:gd name="T9" fmla="*/ 27 h 27"/>
                </a:gdLst>
                <a:ahLst/>
                <a:cxnLst>
                  <a:cxn ang="0">
                    <a:pos x="T0" y="T1"/>
                  </a:cxn>
                  <a:cxn ang="0">
                    <a:pos x="T2" y="T3"/>
                  </a:cxn>
                  <a:cxn ang="0">
                    <a:pos x="T4" y="T5"/>
                  </a:cxn>
                  <a:cxn ang="0">
                    <a:pos x="T6" y="T7"/>
                  </a:cxn>
                  <a:cxn ang="0">
                    <a:pos x="T8" y="T9"/>
                  </a:cxn>
                </a:cxnLst>
                <a:rect l="0" t="0" r="r" b="b"/>
                <a:pathLst>
                  <a:path w="6" h="27">
                    <a:moveTo>
                      <a:pt x="6" y="27"/>
                    </a:moveTo>
                    <a:lnTo>
                      <a:pt x="6" y="4"/>
                    </a:lnTo>
                    <a:lnTo>
                      <a:pt x="0" y="0"/>
                    </a:lnTo>
                    <a:lnTo>
                      <a:pt x="2" y="25"/>
                    </a:lnTo>
                    <a:lnTo>
                      <a:pt x="6" y="2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1" name="Freeform 1114"/>
              <p:cNvSpPr>
                <a:spLocks/>
              </p:cNvSpPr>
              <p:nvPr/>
            </p:nvSpPr>
            <p:spPr bwMode="auto">
              <a:xfrm>
                <a:off x="-3859585" y="3881587"/>
                <a:ext cx="141287" cy="80963"/>
              </a:xfrm>
              <a:custGeom>
                <a:avLst/>
                <a:gdLst>
                  <a:gd name="T0" fmla="*/ 2 w 89"/>
                  <a:gd name="T1" fmla="*/ 23 h 51"/>
                  <a:gd name="T2" fmla="*/ 69 w 89"/>
                  <a:gd name="T3" fmla="*/ 51 h 51"/>
                  <a:gd name="T4" fmla="*/ 89 w 89"/>
                  <a:gd name="T5" fmla="*/ 33 h 51"/>
                  <a:gd name="T6" fmla="*/ 87 w 89"/>
                  <a:gd name="T7" fmla="*/ 14 h 51"/>
                  <a:gd name="T8" fmla="*/ 29 w 89"/>
                  <a:gd name="T9" fmla="*/ 0 h 51"/>
                  <a:gd name="T10" fmla="*/ 29 w 89"/>
                  <a:gd name="T11" fmla="*/ 12 h 51"/>
                  <a:gd name="T12" fmla="*/ 72 w 89"/>
                  <a:gd name="T13" fmla="*/ 19 h 51"/>
                  <a:gd name="T14" fmla="*/ 74 w 89"/>
                  <a:gd name="T15" fmla="*/ 35 h 51"/>
                  <a:gd name="T16" fmla="*/ 69 w 89"/>
                  <a:gd name="T17" fmla="*/ 42 h 51"/>
                  <a:gd name="T18" fmla="*/ 0 w 89"/>
                  <a:gd name="T19" fmla="*/ 16 h 51"/>
                  <a:gd name="T20" fmla="*/ 2 w 89"/>
                  <a:gd name="T21" fmla="*/ 2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51">
                    <a:moveTo>
                      <a:pt x="2" y="23"/>
                    </a:moveTo>
                    <a:lnTo>
                      <a:pt x="69" y="51"/>
                    </a:lnTo>
                    <a:lnTo>
                      <a:pt x="89" y="33"/>
                    </a:lnTo>
                    <a:lnTo>
                      <a:pt x="87" y="14"/>
                    </a:lnTo>
                    <a:lnTo>
                      <a:pt x="29" y="0"/>
                    </a:lnTo>
                    <a:lnTo>
                      <a:pt x="29" y="12"/>
                    </a:lnTo>
                    <a:lnTo>
                      <a:pt x="72" y="19"/>
                    </a:lnTo>
                    <a:lnTo>
                      <a:pt x="74" y="35"/>
                    </a:lnTo>
                    <a:lnTo>
                      <a:pt x="69" y="42"/>
                    </a:lnTo>
                    <a:lnTo>
                      <a:pt x="0" y="16"/>
                    </a:lnTo>
                    <a:lnTo>
                      <a:pt x="2" y="2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2" name="Freeform 1115"/>
              <p:cNvSpPr>
                <a:spLocks/>
              </p:cNvSpPr>
              <p:nvPr/>
            </p:nvSpPr>
            <p:spPr bwMode="auto">
              <a:xfrm>
                <a:off x="-3724647" y="3845074"/>
                <a:ext cx="379412" cy="274638"/>
              </a:xfrm>
              <a:custGeom>
                <a:avLst/>
                <a:gdLst>
                  <a:gd name="T0" fmla="*/ 212 w 239"/>
                  <a:gd name="T1" fmla="*/ 12 h 173"/>
                  <a:gd name="T2" fmla="*/ 203 w 239"/>
                  <a:gd name="T3" fmla="*/ 0 h 173"/>
                  <a:gd name="T4" fmla="*/ 109 w 239"/>
                  <a:gd name="T5" fmla="*/ 19 h 173"/>
                  <a:gd name="T6" fmla="*/ 80 w 239"/>
                  <a:gd name="T7" fmla="*/ 23 h 173"/>
                  <a:gd name="T8" fmla="*/ 25 w 239"/>
                  <a:gd name="T9" fmla="*/ 39 h 173"/>
                  <a:gd name="T10" fmla="*/ 22 w 239"/>
                  <a:gd name="T11" fmla="*/ 72 h 173"/>
                  <a:gd name="T12" fmla="*/ 0 w 239"/>
                  <a:gd name="T13" fmla="*/ 83 h 173"/>
                  <a:gd name="T14" fmla="*/ 11 w 239"/>
                  <a:gd name="T15" fmla="*/ 173 h 173"/>
                  <a:gd name="T16" fmla="*/ 71 w 239"/>
                  <a:gd name="T17" fmla="*/ 148 h 173"/>
                  <a:gd name="T18" fmla="*/ 73 w 239"/>
                  <a:gd name="T19" fmla="*/ 141 h 173"/>
                  <a:gd name="T20" fmla="*/ 73 w 239"/>
                  <a:gd name="T21" fmla="*/ 138 h 173"/>
                  <a:gd name="T22" fmla="*/ 80 w 239"/>
                  <a:gd name="T23" fmla="*/ 134 h 173"/>
                  <a:gd name="T24" fmla="*/ 85 w 239"/>
                  <a:gd name="T25" fmla="*/ 134 h 173"/>
                  <a:gd name="T26" fmla="*/ 87 w 239"/>
                  <a:gd name="T27" fmla="*/ 134 h 173"/>
                  <a:gd name="T28" fmla="*/ 103 w 239"/>
                  <a:gd name="T29" fmla="*/ 131 h 173"/>
                  <a:gd name="T30" fmla="*/ 105 w 239"/>
                  <a:gd name="T31" fmla="*/ 131 h 173"/>
                  <a:gd name="T32" fmla="*/ 109 w 239"/>
                  <a:gd name="T33" fmla="*/ 129 h 173"/>
                  <a:gd name="T34" fmla="*/ 116 w 239"/>
                  <a:gd name="T35" fmla="*/ 129 h 173"/>
                  <a:gd name="T36" fmla="*/ 118 w 239"/>
                  <a:gd name="T37" fmla="*/ 129 h 173"/>
                  <a:gd name="T38" fmla="*/ 118 w 239"/>
                  <a:gd name="T39" fmla="*/ 127 h 173"/>
                  <a:gd name="T40" fmla="*/ 125 w 239"/>
                  <a:gd name="T41" fmla="*/ 118 h 173"/>
                  <a:gd name="T42" fmla="*/ 129 w 239"/>
                  <a:gd name="T43" fmla="*/ 111 h 173"/>
                  <a:gd name="T44" fmla="*/ 138 w 239"/>
                  <a:gd name="T45" fmla="*/ 99 h 173"/>
                  <a:gd name="T46" fmla="*/ 145 w 239"/>
                  <a:gd name="T47" fmla="*/ 95 h 173"/>
                  <a:gd name="T48" fmla="*/ 154 w 239"/>
                  <a:gd name="T49" fmla="*/ 85 h 173"/>
                  <a:gd name="T50" fmla="*/ 160 w 239"/>
                  <a:gd name="T51" fmla="*/ 83 h 173"/>
                  <a:gd name="T52" fmla="*/ 167 w 239"/>
                  <a:gd name="T53" fmla="*/ 81 h 173"/>
                  <a:gd name="T54" fmla="*/ 176 w 239"/>
                  <a:gd name="T55" fmla="*/ 79 h 173"/>
                  <a:gd name="T56" fmla="*/ 185 w 239"/>
                  <a:gd name="T57" fmla="*/ 79 h 173"/>
                  <a:gd name="T58" fmla="*/ 190 w 239"/>
                  <a:gd name="T59" fmla="*/ 79 h 173"/>
                  <a:gd name="T60" fmla="*/ 198 w 239"/>
                  <a:gd name="T61" fmla="*/ 79 h 173"/>
                  <a:gd name="T62" fmla="*/ 207 w 239"/>
                  <a:gd name="T63" fmla="*/ 79 h 173"/>
                  <a:gd name="T64" fmla="*/ 210 w 239"/>
                  <a:gd name="T65" fmla="*/ 79 h 173"/>
                  <a:gd name="T66" fmla="*/ 214 w 239"/>
                  <a:gd name="T67" fmla="*/ 81 h 173"/>
                  <a:gd name="T68" fmla="*/ 221 w 239"/>
                  <a:gd name="T69" fmla="*/ 81 h 173"/>
                  <a:gd name="T70" fmla="*/ 225 w 239"/>
                  <a:gd name="T71" fmla="*/ 83 h 173"/>
                  <a:gd name="T72" fmla="*/ 232 w 239"/>
                  <a:gd name="T73" fmla="*/ 85 h 173"/>
                  <a:gd name="T74" fmla="*/ 236 w 239"/>
                  <a:gd name="T75" fmla="*/ 85 h 173"/>
                  <a:gd name="T76" fmla="*/ 239 w 239"/>
                  <a:gd name="T77" fmla="*/ 85 h 173"/>
                  <a:gd name="T78" fmla="*/ 239 w 239"/>
                  <a:gd name="T79" fmla="*/ 90 h 173"/>
                  <a:gd name="T80" fmla="*/ 227 w 239"/>
                  <a:gd name="T81" fmla="*/ 21 h 173"/>
                  <a:gd name="T82" fmla="*/ 210 w 239"/>
                  <a:gd name="T83" fmla="*/ 16 h 173"/>
                  <a:gd name="T84" fmla="*/ 212 w 239"/>
                  <a:gd name="T85" fmla="*/ 1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9" h="173">
                    <a:moveTo>
                      <a:pt x="212" y="12"/>
                    </a:moveTo>
                    <a:lnTo>
                      <a:pt x="203" y="0"/>
                    </a:lnTo>
                    <a:lnTo>
                      <a:pt x="109" y="19"/>
                    </a:lnTo>
                    <a:lnTo>
                      <a:pt x="80" y="23"/>
                    </a:lnTo>
                    <a:lnTo>
                      <a:pt x="25" y="39"/>
                    </a:lnTo>
                    <a:lnTo>
                      <a:pt x="22" y="72"/>
                    </a:lnTo>
                    <a:lnTo>
                      <a:pt x="0" y="83"/>
                    </a:lnTo>
                    <a:lnTo>
                      <a:pt x="11" y="173"/>
                    </a:lnTo>
                    <a:lnTo>
                      <a:pt x="71" y="148"/>
                    </a:lnTo>
                    <a:lnTo>
                      <a:pt x="73" y="141"/>
                    </a:lnTo>
                    <a:lnTo>
                      <a:pt x="73" y="138"/>
                    </a:lnTo>
                    <a:lnTo>
                      <a:pt x="80" y="134"/>
                    </a:lnTo>
                    <a:lnTo>
                      <a:pt x="85" y="134"/>
                    </a:lnTo>
                    <a:lnTo>
                      <a:pt x="87" y="134"/>
                    </a:lnTo>
                    <a:lnTo>
                      <a:pt x="103" y="131"/>
                    </a:lnTo>
                    <a:lnTo>
                      <a:pt x="105" y="131"/>
                    </a:lnTo>
                    <a:lnTo>
                      <a:pt x="109" y="129"/>
                    </a:lnTo>
                    <a:lnTo>
                      <a:pt x="116" y="129"/>
                    </a:lnTo>
                    <a:lnTo>
                      <a:pt x="118" y="129"/>
                    </a:lnTo>
                    <a:lnTo>
                      <a:pt x="118" y="127"/>
                    </a:lnTo>
                    <a:lnTo>
                      <a:pt x="125" y="118"/>
                    </a:lnTo>
                    <a:lnTo>
                      <a:pt x="129" y="111"/>
                    </a:lnTo>
                    <a:lnTo>
                      <a:pt x="138" y="99"/>
                    </a:lnTo>
                    <a:lnTo>
                      <a:pt x="145" y="95"/>
                    </a:lnTo>
                    <a:lnTo>
                      <a:pt x="154" y="85"/>
                    </a:lnTo>
                    <a:lnTo>
                      <a:pt x="160" y="83"/>
                    </a:lnTo>
                    <a:lnTo>
                      <a:pt x="167" y="81"/>
                    </a:lnTo>
                    <a:lnTo>
                      <a:pt x="176" y="79"/>
                    </a:lnTo>
                    <a:lnTo>
                      <a:pt x="185" y="79"/>
                    </a:lnTo>
                    <a:lnTo>
                      <a:pt x="190" y="79"/>
                    </a:lnTo>
                    <a:lnTo>
                      <a:pt x="198" y="79"/>
                    </a:lnTo>
                    <a:lnTo>
                      <a:pt x="207" y="79"/>
                    </a:lnTo>
                    <a:lnTo>
                      <a:pt x="210" y="79"/>
                    </a:lnTo>
                    <a:lnTo>
                      <a:pt x="214" y="81"/>
                    </a:lnTo>
                    <a:lnTo>
                      <a:pt x="221" y="81"/>
                    </a:lnTo>
                    <a:lnTo>
                      <a:pt x="225" y="83"/>
                    </a:lnTo>
                    <a:lnTo>
                      <a:pt x="232" y="85"/>
                    </a:lnTo>
                    <a:lnTo>
                      <a:pt x="236" y="85"/>
                    </a:lnTo>
                    <a:lnTo>
                      <a:pt x="239" y="85"/>
                    </a:lnTo>
                    <a:lnTo>
                      <a:pt x="239" y="90"/>
                    </a:lnTo>
                    <a:lnTo>
                      <a:pt x="227" y="21"/>
                    </a:lnTo>
                    <a:lnTo>
                      <a:pt x="210" y="16"/>
                    </a:lnTo>
                    <a:lnTo>
                      <a:pt x="212"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3" name="Freeform 1116"/>
              <p:cNvSpPr>
                <a:spLocks/>
              </p:cNvSpPr>
              <p:nvPr/>
            </p:nvSpPr>
            <p:spPr bwMode="auto">
              <a:xfrm>
                <a:off x="-3653210" y="3867299"/>
                <a:ext cx="236537" cy="77788"/>
              </a:xfrm>
              <a:custGeom>
                <a:avLst/>
                <a:gdLst>
                  <a:gd name="T0" fmla="*/ 0 w 149"/>
                  <a:gd name="T1" fmla="*/ 32 h 49"/>
                  <a:gd name="T2" fmla="*/ 0 w 149"/>
                  <a:gd name="T3" fmla="*/ 49 h 49"/>
                  <a:gd name="T4" fmla="*/ 149 w 149"/>
                  <a:gd name="T5" fmla="*/ 14 h 49"/>
                  <a:gd name="T6" fmla="*/ 147 w 149"/>
                  <a:gd name="T7" fmla="*/ 0 h 49"/>
                  <a:gd name="T8" fmla="*/ 0 w 149"/>
                  <a:gd name="T9" fmla="*/ 32 h 49"/>
                </a:gdLst>
                <a:ahLst/>
                <a:cxnLst>
                  <a:cxn ang="0">
                    <a:pos x="T0" y="T1"/>
                  </a:cxn>
                  <a:cxn ang="0">
                    <a:pos x="T2" y="T3"/>
                  </a:cxn>
                  <a:cxn ang="0">
                    <a:pos x="T4" y="T5"/>
                  </a:cxn>
                  <a:cxn ang="0">
                    <a:pos x="T6" y="T7"/>
                  </a:cxn>
                  <a:cxn ang="0">
                    <a:pos x="T8" y="T9"/>
                  </a:cxn>
                </a:cxnLst>
                <a:rect l="0" t="0" r="r" b="b"/>
                <a:pathLst>
                  <a:path w="149" h="49">
                    <a:moveTo>
                      <a:pt x="0" y="32"/>
                    </a:moveTo>
                    <a:lnTo>
                      <a:pt x="0" y="49"/>
                    </a:lnTo>
                    <a:lnTo>
                      <a:pt x="149" y="14"/>
                    </a:lnTo>
                    <a:lnTo>
                      <a:pt x="147"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4" name="Freeform 1117"/>
              <p:cNvSpPr>
                <a:spLocks/>
              </p:cNvSpPr>
              <p:nvPr/>
            </p:nvSpPr>
            <p:spPr bwMode="auto">
              <a:xfrm>
                <a:off x="-3650035" y="4013349"/>
                <a:ext cx="6350" cy="19050"/>
              </a:xfrm>
              <a:custGeom>
                <a:avLst/>
                <a:gdLst>
                  <a:gd name="T0" fmla="*/ 2 w 4"/>
                  <a:gd name="T1" fmla="*/ 12 h 12"/>
                  <a:gd name="T2" fmla="*/ 4 w 4"/>
                  <a:gd name="T3" fmla="*/ 12 h 12"/>
                  <a:gd name="T4" fmla="*/ 4 w 4"/>
                  <a:gd name="T5" fmla="*/ 9 h 12"/>
                  <a:gd name="T6" fmla="*/ 4 w 4"/>
                  <a:gd name="T7" fmla="*/ 5 h 12"/>
                  <a:gd name="T8" fmla="*/ 4 w 4"/>
                  <a:gd name="T9" fmla="*/ 0 h 12"/>
                  <a:gd name="T10" fmla="*/ 2 w 4"/>
                  <a:gd name="T11" fmla="*/ 0 h 12"/>
                  <a:gd name="T12" fmla="*/ 0 w 4"/>
                  <a:gd name="T13" fmla="*/ 5 h 12"/>
                  <a:gd name="T14" fmla="*/ 0 w 4"/>
                  <a:gd name="T15" fmla="*/ 9 h 12"/>
                  <a:gd name="T16" fmla="*/ 2 w 4"/>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12"/>
                    </a:moveTo>
                    <a:lnTo>
                      <a:pt x="4" y="12"/>
                    </a:lnTo>
                    <a:lnTo>
                      <a:pt x="4" y="9"/>
                    </a:lnTo>
                    <a:lnTo>
                      <a:pt x="4" y="5"/>
                    </a:lnTo>
                    <a:lnTo>
                      <a:pt x="4" y="0"/>
                    </a:lnTo>
                    <a:lnTo>
                      <a:pt x="2" y="0"/>
                    </a:lnTo>
                    <a:lnTo>
                      <a:pt x="0" y="5"/>
                    </a:lnTo>
                    <a:lnTo>
                      <a:pt x="0" y="9"/>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5" name="Freeform 1118"/>
              <p:cNvSpPr>
                <a:spLocks/>
              </p:cNvSpPr>
              <p:nvPr/>
            </p:nvSpPr>
            <p:spPr bwMode="auto">
              <a:xfrm>
                <a:off x="-3689722" y="4027637"/>
                <a:ext cx="7937" cy="11113"/>
              </a:xfrm>
              <a:custGeom>
                <a:avLst/>
                <a:gdLst>
                  <a:gd name="T0" fmla="*/ 3 w 5"/>
                  <a:gd name="T1" fmla="*/ 7 h 7"/>
                  <a:gd name="T2" fmla="*/ 5 w 5"/>
                  <a:gd name="T3" fmla="*/ 7 h 7"/>
                  <a:gd name="T4" fmla="*/ 3 w 5"/>
                  <a:gd name="T5" fmla="*/ 5 h 7"/>
                  <a:gd name="T6" fmla="*/ 3 w 5"/>
                  <a:gd name="T7" fmla="*/ 3 h 7"/>
                  <a:gd name="T8" fmla="*/ 3 w 5"/>
                  <a:gd name="T9" fmla="*/ 0 h 7"/>
                  <a:gd name="T10" fmla="*/ 0 w 5"/>
                  <a:gd name="T11" fmla="*/ 0 h 7"/>
                  <a:gd name="T12" fmla="*/ 0 w 5"/>
                  <a:gd name="T13" fmla="*/ 3 h 7"/>
                  <a:gd name="T14" fmla="*/ 0 w 5"/>
                  <a:gd name="T15" fmla="*/ 5 h 7"/>
                  <a:gd name="T16" fmla="*/ 0 w 5"/>
                  <a:gd name="T17" fmla="*/ 7 h 7"/>
                  <a:gd name="T18" fmla="*/ 3 w 5"/>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7">
                    <a:moveTo>
                      <a:pt x="3" y="7"/>
                    </a:moveTo>
                    <a:lnTo>
                      <a:pt x="5" y="7"/>
                    </a:lnTo>
                    <a:lnTo>
                      <a:pt x="3" y="5"/>
                    </a:lnTo>
                    <a:lnTo>
                      <a:pt x="3" y="3"/>
                    </a:lnTo>
                    <a:lnTo>
                      <a:pt x="3" y="0"/>
                    </a:lnTo>
                    <a:lnTo>
                      <a:pt x="0" y="0"/>
                    </a:lnTo>
                    <a:lnTo>
                      <a:pt x="0" y="3"/>
                    </a:lnTo>
                    <a:lnTo>
                      <a:pt x="0" y="5"/>
                    </a:lnTo>
                    <a:lnTo>
                      <a:pt x="0" y="7"/>
                    </a:lnTo>
                    <a:lnTo>
                      <a:pt x="3"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6" name="Freeform 1119"/>
              <p:cNvSpPr>
                <a:spLocks/>
              </p:cNvSpPr>
              <p:nvPr/>
            </p:nvSpPr>
            <p:spPr bwMode="auto">
              <a:xfrm>
                <a:off x="-3710360" y="4032399"/>
                <a:ext cx="14287" cy="6350"/>
              </a:xfrm>
              <a:custGeom>
                <a:avLst/>
                <a:gdLst>
                  <a:gd name="T0" fmla="*/ 2 w 9"/>
                  <a:gd name="T1" fmla="*/ 4 h 4"/>
                  <a:gd name="T2" fmla="*/ 9 w 9"/>
                  <a:gd name="T3" fmla="*/ 4 h 4"/>
                  <a:gd name="T4" fmla="*/ 9 w 9"/>
                  <a:gd name="T5" fmla="*/ 0 h 4"/>
                  <a:gd name="T6" fmla="*/ 0 w 9"/>
                  <a:gd name="T7" fmla="*/ 0 h 4"/>
                  <a:gd name="T8" fmla="*/ 2 w 9"/>
                  <a:gd name="T9" fmla="*/ 0 h 4"/>
                  <a:gd name="T10" fmla="*/ 2 w 9"/>
                  <a:gd name="T11" fmla="*/ 4 h 4"/>
                </a:gdLst>
                <a:ahLst/>
                <a:cxnLst>
                  <a:cxn ang="0">
                    <a:pos x="T0" y="T1"/>
                  </a:cxn>
                  <a:cxn ang="0">
                    <a:pos x="T2" y="T3"/>
                  </a:cxn>
                  <a:cxn ang="0">
                    <a:pos x="T4" y="T5"/>
                  </a:cxn>
                  <a:cxn ang="0">
                    <a:pos x="T6" y="T7"/>
                  </a:cxn>
                  <a:cxn ang="0">
                    <a:pos x="T8" y="T9"/>
                  </a:cxn>
                  <a:cxn ang="0">
                    <a:pos x="T10" y="T11"/>
                  </a:cxn>
                </a:cxnLst>
                <a:rect l="0" t="0" r="r" b="b"/>
                <a:pathLst>
                  <a:path w="9" h="4">
                    <a:moveTo>
                      <a:pt x="2" y="4"/>
                    </a:moveTo>
                    <a:lnTo>
                      <a:pt x="9" y="4"/>
                    </a:lnTo>
                    <a:lnTo>
                      <a:pt x="9" y="0"/>
                    </a:lnTo>
                    <a:lnTo>
                      <a:pt x="0" y="0"/>
                    </a:lnTo>
                    <a:lnTo>
                      <a:pt x="2" y="0"/>
                    </a:lnTo>
                    <a:lnTo>
                      <a:pt x="2" y="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7" name="Freeform 1120"/>
              <p:cNvSpPr>
                <a:spLocks/>
              </p:cNvSpPr>
              <p:nvPr/>
            </p:nvSpPr>
            <p:spPr bwMode="auto">
              <a:xfrm>
                <a:off x="-3611935" y="4005412"/>
                <a:ext cx="14287" cy="15875"/>
              </a:xfrm>
              <a:custGeom>
                <a:avLst/>
                <a:gdLst>
                  <a:gd name="T0" fmla="*/ 2 w 9"/>
                  <a:gd name="T1" fmla="*/ 10 h 10"/>
                  <a:gd name="T2" fmla="*/ 7 w 9"/>
                  <a:gd name="T3" fmla="*/ 10 h 10"/>
                  <a:gd name="T4" fmla="*/ 9 w 9"/>
                  <a:gd name="T5" fmla="*/ 10 h 10"/>
                  <a:gd name="T6" fmla="*/ 9 w 9"/>
                  <a:gd name="T7" fmla="*/ 7 h 10"/>
                  <a:gd name="T8" fmla="*/ 9 w 9"/>
                  <a:gd name="T9" fmla="*/ 0 h 10"/>
                  <a:gd name="T10" fmla="*/ 7 w 9"/>
                  <a:gd name="T11" fmla="*/ 0 h 10"/>
                  <a:gd name="T12" fmla="*/ 0 w 9"/>
                  <a:gd name="T13" fmla="*/ 0 h 10"/>
                  <a:gd name="T14" fmla="*/ 0 w 9"/>
                  <a:gd name="T15" fmla="*/ 5 h 10"/>
                  <a:gd name="T16" fmla="*/ 0 w 9"/>
                  <a:gd name="T17" fmla="*/ 7 h 10"/>
                  <a:gd name="T18" fmla="*/ 0 w 9"/>
                  <a:gd name="T19" fmla="*/ 10 h 10"/>
                  <a:gd name="T20" fmla="*/ 2 w 9"/>
                  <a:gd name="T2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0">
                    <a:moveTo>
                      <a:pt x="2" y="10"/>
                    </a:moveTo>
                    <a:lnTo>
                      <a:pt x="7" y="10"/>
                    </a:lnTo>
                    <a:lnTo>
                      <a:pt x="9" y="10"/>
                    </a:lnTo>
                    <a:lnTo>
                      <a:pt x="9" y="7"/>
                    </a:lnTo>
                    <a:lnTo>
                      <a:pt x="9" y="0"/>
                    </a:lnTo>
                    <a:lnTo>
                      <a:pt x="7" y="0"/>
                    </a:lnTo>
                    <a:lnTo>
                      <a:pt x="0" y="0"/>
                    </a:lnTo>
                    <a:lnTo>
                      <a:pt x="0" y="5"/>
                    </a:lnTo>
                    <a:lnTo>
                      <a:pt x="0" y="7"/>
                    </a:lnTo>
                    <a:lnTo>
                      <a:pt x="0" y="10"/>
                    </a:lnTo>
                    <a:lnTo>
                      <a:pt x="2" y="1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8" name="Freeform 1121"/>
              <p:cNvSpPr>
                <a:spLocks/>
              </p:cNvSpPr>
              <p:nvPr/>
            </p:nvSpPr>
            <p:spPr bwMode="auto">
              <a:xfrm>
                <a:off x="-3569072" y="3995887"/>
                <a:ext cx="11112" cy="17463"/>
              </a:xfrm>
              <a:custGeom>
                <a:avLst/>
                <a:gdLst>
                  <a:gd name="T0" fmla="*/ 5 w 7"/>
                  <a:gd name="T1" fmla="*/ 11 h 11"/>
                  <a:gd name="T2" fmla="*/ 7 w 7"/>
                  <a:gd name="T3" fmla="*/ 6 h 11"/>
                  <a:gd name="T4" fmla="*/ 7 w 7"/>
                  <a:gd name="T5" fmla="*/ 4 h 11"/>
                  <a:gd name="T6" fmla="*/ 7 w 7"/>
                  <a:gd name="T7" fmla="*/ 2 h 11"/>
                  <a:gd name="T8" fmla="*/ 7 w 7"/>
                  <a:gd name="T9" fmla="*/ 0 h 11"/>
                  <a:gd name="T10" fmla="*/ 5 w 7"/>
                  <a:gd name="T11" fmla="*/ 0 h 11"/>
                  <a:gd name="T12" fmla="*/ 0 w 7"/>
                  <a:gd name="T13" fmla="*/ 2 h 11"/>
                  <a:gd name="T14" fmla="*/ 0 w 7"/>
                  <a:gd name="T15" fmla="*/ 6 h 11"/>
                  <a:gd name="T16" fmla="*/ 5 w 7"/>
                  <a:gd name="T1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5" y="11"/>
                    </a:moveTo>
                    <a:lnTo>
                      <a:pt x="7" y="6"/>
                    </a:lnTo>
                    <a:lnTo>
                      <a:pt x="7" y="4"/>
                    </a:lnTo>
                    <a:lnTo>
                      <a:pt x="7" y="2"/>
                    </a:lnTo>
                    <a:lnTo>
                      <a:pt x="7" y="0"/>
                    </a:lnTo>
                    <a:lnTo>
                      <a:pt x="5" y="0"/>
                    </a:lnTo>
                    <a:lnTo>
                      <a:pt x="0" y="2"/>
                    </a:lnTo>
                    <a:lnTo>
                      <a:pt x="0" y="6"/>
                    </a:lnTo>
                    <a:lnTo>
                      <a:pt x="5"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39" name="Freeform 1122"/>
              <p:cNvSpPr>
                <a:spLocks/>
              </p:cNvSpPr>
              <p:nvPr/>
            </p:nvSpPr>
            <p:spPr bwMode="auto">
              <a:xfrm>
                <a:off x="-3543672" y="3991124"/>
                <a:ext cx="3175" cy="14288"/>
              </a:xfrm>
              <a:custGeom>
                <a:avLst/>
                <a:gdLst>
                  <a:gd name="T0" fmla="*/ 2 w 2"/>
                  <a:gd name="T1" fmla="*/ 9 h 9"/>
                  <a:gd name="T2" fmla="*/ 2 w 2"/>
                  <a:gd name="T3" fmla="*/ 9 h 9"/>
                  <a:gd name="T4" fmla="*/ 2 w 2"/>
                  <a:gd name="T5" fmla="*/ 7 h 9"/>
                  <a:gd name="T6" fmla="*/ 2 w 2"/>
                  <a:gd name="T7" fmla="*/ 3 h 9"/>
                  <a:gd name="T8" fmla="*/ 0 w 2"/>
                  <a:gd name="T9" fmla="*/ 0 h 9"/>
                  <a:gd name="T10" fmla="*/ 0 w 2"/>
                  <a:gd name="T11" fmla="*/ 5 h 9"/>
                  <a:gd name="T12" fmla="*/ 0 w 2"/>
                  <a:gd name="T13" fmla="*/ 7 h 9"/>
                  <a:gd name="T14" fmla="*/ 0 w 2"/>
                  <a:gd name="T15" fmla="*/ 9 h 9"/>
                  <a:gd name="T16" fmla="*/ 2 w 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9"/>
                    </a:moveTo>
                    <a:lnTo>
                      <a:pt x="2" y="9"/>
                    </a:lnTo>
                    <a:lnTo>
                      <a:pt x="2" y="7"/>
                    </a:lnTo>
                    <a:lnTo>
                      <a:pt x="2" y="3"/>
                    </a:lnTo>
                    <a:lnTo>
                      <a:pt x="0" y="0"/>
                    </a:lnTo>
                    <a:lnTo>
                      <a:pt x="0" y="5"/>
                    </a:lnTo>
                    <a:lnTo>
                      <a:pt x="0" y="7"/>
                    </a:lnTo>
                    <a:lnTo>
                      <a:pt x="0" y="9"/>
                    </a:lnTo>
                    <a:lnTo>
                      <a:pt x="2"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0" name="Freeform 1123"/>
              <p:cNvSpPr>
                <a:spLocks/>
              </p:cNvSpPr>
              <p:nvPr/>
            </p:nvSpPr>
            <p:spPr bwMode="auto">
              <a:xfrm>
                <a:off x="-3526210" y="3987949"/>
                <a:ext cx="6350" cy="14288"/>
              </a:xfrm>
              <a:custGeom>
                <a:avLst/>
                <a:gdLst>
                  <a:gd name="T0" fmla="*/ 4 w 4"/>
                  <a:gd name="T1" fmla="*/ 9 h 9"/>
                  <a:gd name="T2" fmla="*/ 4 w 4"/>
                  <a:gd name="T3" fmla="*/ 7 h 9"/>
                  <a:gd name="T4" fmla="*/ 4 w 4"/>
                  <a:gd name="T5" fmla="*/ 5 h 9"/>
                  <a:gd name="T6" fmla="*/ 4 w 4"/>
                  <a:gd name="T7" fmla="*/ 0 h 9"/>
                  <a:gd name="T8" fmla="*/ 2 w 4"/>
                  <a:gd name="T9" fmla="*/ 0 h 9"/>
                  <a:gd name="T10" fmla="*/ 0 w 4"/>
                  <a:gd name="T11" fmla="*/ 0 h 9"/>
                  <a:gd name="T12" fmla="*/ 0 w 4"/>
                  <a:gd name="T13" fmla="*/ 5 h 9"/>
                  <a:gd name="T14" fmla="*/ 0 w 4"/>
                  <a:gd name="T15" fmla="*/ 7 h 9"/>
                  <a:gd name="T16" fmla="*/ 0 w 4"/>
                  <a:gd name="T17" fmla="*/ 9 h 9"/>
                  <a:gd name="T18" fmla="*/ 4 w 4"/>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9">
                    <a:moveTo>
                      <a:pt x="4" y="9"/>
                    </a:moveTo>
                    <a:lnTo>
                      <a:pt x="4" y="7"/>
                    </a:lnTo>
                    <a:lnTo>
                      <a:pt x="4" y="5"/>
                    </a:lnTo>
                    <a:lnTo>
                      <a:pt x="4" y="0"/>
                    </a:lnTo>
                    <a:lnTo>
                      <a:pt x="2" y="0"/>
                    </a:lnTo>
                    <a:lnTo>
                      <a:pt x="0" y="0"/>
                    </a:lnTo>
                    <a:lnTo>
                      <a:pt x="0" y="5"/>
                    </a:lnTo>
                    <a:lnTo>
                      <a:pt x="0" y="7"/>
                    </a:lnTo>
                    <a:lnTo>
                      <a:pt x="0"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1" name="Freeform 1124"/>
              <p:cNvSpPr>
                <a:spLocks/>
              </p:cNvSpPr>
              <p:nvPr/>
            </p:nvSpPr>
            <p:spPr bwMode="auto">
              <a:xfrm>
                <a:off x="-3650035" y="3980012"/>
                <a:ext cx="6350" cy="11113"/>
              </a:xfrm>
              <a:custGeom>
                <a:avLst/>
                <a:gdLst>
                  <a:gd name="T0" fmla="*/ 2 w 4"/>
                  <a:gd name="T1" fmla="*/ 7 h 7"/>
                  <a:gd name="T2" fmla="*/ 2 w 4"/>
                  <a:gd name="T3" fmla="*/ 7 h 7"/>
                  <a:gd name="T4" fmla="*/ 4 w 4"/>
                  <a:gd name="T5" fmla="*/ 7 h 7"/>
                  <a:gd name="T6" fmla="*/ 4 w 4"/>
                  <a:gd name="T7" fmla="*/ 5 h 7"/>
                  <a:gd name="T8" fmla="*/ 4 w 4"/>
                  <a:gd name="T9" fmla="*/ 0 h 7"/>
                  <a:gd name="T10" fmla="*/ 2 w 4"/>
                  <a:gd name="T11" fmla="*/ 0 h 7"/>
                  <a:gd name="T12" fmla="*/ 0 w 4"/>
                  <a:gd name="T13" fmla="*/ 0 h 7"/>
                  <a:gd name="T14" fmla="*/ 0 w 4"/>
                  <a:gd name="T15" fmla="*/ 5 h 7"/>
                  <a:gd name="T16" fmla="*/ 0 w 4"/>
                  <a:gd name="T17" fmla="*/ 7 h 7"/>
                  <a:gd name="T18" fmla="*/ 2 w 4"/>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7">
                    <a:moveTo>
                      <a:pt x="2" y="7"/>
                    </a:moveTo>
                    <a:lnTo>
                      <a:pt x="2" y="7"/>
                    </a:lnTo>
                    <a:lnTo>
                      <a:pt x="4" y="7"/>
                    </a:lnTo>
                    <a:lnTo>
                      <a:pt x="4" y="5"/>
                    </a:lnTo>
                    <a:lnTo>
                      <a:pt x="4" y="0"/>
                    </a:lnTo>
                    <a:lnTo>
                      <a:pt x="2" y="0"/>
                    </a:lnTo>
                    <a:lnTo>
                      <a:pt x="0" y="0"/>
                    </a:lnTo>
                    <a:lnTo>
                      <a:pt x="0" y="5"/>
                    </a:lnTo>
                    <a:lnTo>
                      <a:pt x="0" y="7"/>
                    </a:lnTo>
                    <a:lnTo>
                      <a:pt x="2"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2" name="Freeform 1125"/>
              <p:cNvSpPr>
                <a:spLocks/>
              </p:cNvSpPr>
              <p:nvPr/>
            </p:nvSpPr>
            <p:spPr bwMode="auto">
              <a:xfrm>
                <a:off x="-3689722" y="3991124"/>
                <a:ext cx="7937" cy="14288"/>
              </a:xfrm>
              <a:custGeom>
                <a:avLst/>
                <a:gdLst>
                  <a:gd name="T0" fmla="*/ 3 w 5"/>
                  <a:gd name="T1" fmla="*/ 9 h 9"/>
                  <a:gd name="T2" fmla="*/ 3 w 5"/>
                  <a:gd name="T3" fmla="*/ 9 h 9"/>
                  <a:gd name="T4" fmla="*/ 5 w 5"/>
                  <a:gd name="T5" fmla="*/ 9 h 9"/>
                  <a:gd name="T6" fmla="*/ 5 w 5"/>
                  <a:gd name="T7" fmla="*/ 5 h 9"/>
                  <a:gd name="T8" fmla="*/ 5 w 5"/>
                  <a:gd name="T9" fmla="*/ 0 h 9"/>
                  <a:gd name="T10" fmla="*/ 3 w 5"/>
                  <a:gd name="T11" fmla="*/ 0 h 9"/>
                  <a:gd name="T12" fmla="*/ 0 w 5"/>
                  <a:gd name="T13" fmla="*/ 0 h 9"/>
                  <a:gd name="T14" fmla="*/ 0 w 5"/>
                  <a:gd name="T15" fmla="*/ 5 h 9"/>
                  <a:gd name="T16" fmla="*/ 0 w 5"/>
                  <a:gd name="T17" fmla="*/ 9 h 9"/>
                  <a:gd name="T18" fmla="*/ 3 w 5"/>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3" y="9"/>
                    </a:moveTo>
                    <a:lnTo>
                      <a:pt x="3" y="9"/>
                    </a:lnTo>
                    <a:lnTo>
                      <a:pt x="5" y="9"/>
                    </a:lnTo>
                    <a:lnTo>
                      <a:pt x="5" y="5"/>
                    </a:lnTo>
                    <a:lnTo>
                      <a:pt x="5" y="0"/>
                    </a:lnTo>
                    <a:lnTo>
                      <a:pt x="3" y="0"/>
                    </a:lnTo>
                    <a:lnTo>
                      <a:pt x="0" y="0"/>
                    </a:lnTo>
                    <a:lnTo>
                      <a:pt x="0" y="5"/>
                    </a:lnTo>
                    <a:lnTo>
                      <a:pt x="0" y="9"/>
                    </a:lnTo>
                    <a:lnTo>
                      <a:pt x="3"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3" name="Freeform 1126"/>
              <p:cNvSpPr>
                <a:spLocks/>
              </p:cNvSpPr>
              <p:nvPr/>
            </p:nvSpPr>
            <p:spPr bwMode="auto">
              <a:xfrm>
                <a:off x="-3710360" y="3991124"/>
                <a:ext cx="14287" cy="22225"/>
              </a:xfrm>
              <a:custGeom>
                <a:avLst/>
                <a:gdLst>
                  <a:gd name="T0" fmla="*/ 4 w 9"/>
                  <a:gd name="T1" fmla="*/ 9 h 14"/>
                  <a:gd name="T2" fmla="*/ 4 w 9"/>
                  <a:gd name="T3" fmla="*/ 9 h 14"/>
                  <a:gd name="T4" fmla="*/ 9 w 9"/>
                  <a:gd name="T5" fmla="*/ 9 h 14"/>
                  <a:gd name="T6" fmla="*/ 9 w 9"/>
                  <a:gd name="T7" fmla="*/ 3 h 14"/>
                  <a:gd name="T8" fmla="*/ 9 w 9"/>
                  <a:gd name="T9" fmla="*/ 0 h 14"/>
                  <a:gd name="T10" fmla="*/ 4 w 9"/>
                  <a:gd name="T11" fmla="*/ 0 h 14"/>
                  <a:gd name="T12" fmla="*/ 0 w 9"/>
                  <a:gd name="T13" fmla="*/ 0 h 14"/>
                  <a:gd name="T14" fmla="*/ 0 w 9"/>
                  <a:gd name="T15" fmla="*/ 3 h 14"/>
                  <a:gd name="T16" fmla="*/ 0 w 9"/>
                  <a:gd name="T17" fmla="*/ 9 h 14"/>
                  <a:gd name="T18" fmla="*/ 0 w 9"/>
                  <a:gd name="T19" fmla="*/ 14 h 14"/>
                  <a:gd name="T20" fmla="*/ 4 w 9"/>
                  <a:gd name="T2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4">
                    <a:moveTo>
                      <a:pt x="4" y="9"/>
                    </a:moveTo>
                    <a:lnTo>
                      <a:pt x="4" y="9"/>
                    </a:lnTo>
                    <a:lnTo>
                      <a:pt x="9" y="9"/>
                    </a:lnTo>
                    <a:lnTo>
                      <a:pt x="9" y="3"/>
                    </a:lnTo>
                    <a:lnTo>
                      <a:pt x="9" y="0"/>
                    </a:lnTo>
                    <a:lnTo>
                      <a:pt x="4" y="0"/>
                    </a:lnTo>
                    <a:lnTo>
                      <a:pt x="0" y="0"/>
                    </a:lnTo>
                    <a:lnTo>
                      <a:pt x="0" y="3"/>
                    </a:lnTo>
                    <a:lnTo>
                      <a:pt x="0" y="9"/>
                    </a:lnTo>
                    <a:lnTo>
                      <a:pt x="0" y="14"/>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4" name="Freeform 1127"/>
              <p:cNvSpPr>
                <a:spLocks/>
              </p:cNvSpPr>
              <p:nvPr/>
            </p:nvSpPr>
            <p:spPr bwMode="auto">
              <a:xfrm>
                <a:off x="-3611935" y="3970487"/>
                <a:ext cx="11112" cy="17463"/>
              </a:xfrm>
              <a:custGeom>
                <a:avLst/>
                <a:gdLst>
                  <a:gd name="T0" fmla="*/ 2 w 7"/>
                  <a:gd name="T1" fmla="*/ 6 h 11"/>
                  <a:gd name="T2" fmla="*/ 2 w 7"/>
                  <a:gd name="T3" fmla="*/ 6 h 11"/>
                  <a:gd name="T4" fmla="*/ 7 w 7"/>
                  <a:gd name="T5" fmla="*/ 6 h 11"/>
                  <a:gd name="T6" fmla="*/ 7 w 7"/>
                  <a:gd name="T7" fmla="*/ 0 h 11"/>
                  <a:gd name="T8" fmla="*/ 2 w 7"/>
                  <a:gd name="T9" fmla="*/ 0 h 11"/>
                  <a:gd name="T10" fmla="*/ 0 w 7"/>
                  <a:gd name="T11" fmla="*/ 0 h 11"/>
                  <a:gd name="T12" fmla="*/ 0 w 7"/>
                  <a:gd name="T13" fmla="*/ 2 h 11"/>
                  <a:gd name="T14" fmla="*/ 0 w 7"/>
                  <a:gd name="T15" fmla="*/ 6 h 11"/>
                  <a:gd name="T16" fmla="*/ 0 w 7"/>
                  <a:gd name="T17" fmla="*/ 11 h 11"/>
                  <a:gd name="T18" fmla="*/ 2 w 7"/>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1">
                    <a:moveTo>
                      <a:pt x="2" y="6"/>
                    </a:moveTo>
                    <a:lnTo>
                      <a:pt x="2" y="6"/>
                    </a:lnTo>
                    <a:lnTo>
                      <a:pt x="7" y="6"/>
                    </a:lnTo>
                    <a:lnTo>
                      <a:pt x="7" y="0"/>
                    </a:lnTo>
                    <a:lnTo>
                      <a:pt x="2" y="0"/>
                    </a:lnTo>
                    <a:lnTo>
                      <a:pt x="0" y="0"/>
                    </a:lnTo>
                    <a:lnTo>
                      <a:pt x="0" y="2"/>
                    </a:lnTo>
                    <a:lnTo>
                      <a:pt x="0" y="6"/>
                    </a:lnTo>
                    <a:lnTo>
                      <a:pt x="0" y="11"/>
                    </a:lnTo>
                    <a:lnTo>
                      <a:pt x="2" y="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5" name="Freeform 1128"/>
              <p:cNvSpPr>
                <a:spLocks/>
              </p:cNvSpPr>
              <p:nvPr/>
            </p:nvSpPr>
            <p:spPr bwMode="auto">
              <a:xfrm>
                <a:off x="-3569072" y="3959374"/>
                <a:ext cx="14287" cy="14288"/>
              </a:xfrm>
              <a:custGeom>
                <a:avLst/>
                <a:gdLst>
                  <a:gd name="T0" fmla="*/ 7 w 9"/>
                  <a:gd name="T1" fmla="*/ 9 h 9"/>
                  <a:gd name="T2" fmla="*/ 7 w 9"/>
                  <a:gd name="T3" fmla="*/ 9 h 9"/>
                  <a:gd name="T4" fmla="*/ 9 w 9"/>
                  <a:gd name="T5" fmla="*/ 9 h 9"/>
                  <a:gd name="T6" fmla="*/ 7 w 9"/>
                  <a:gd name="T7" fmla="*/ 7 h 9"/>
                  <a:gd name="T8" fmla="*/ 7 w 9"/>
                  <a:gd name="T9" fmla="*/ 0 h 9"/>
                  <a:gd name="T10" fmla="*/ 0 w 9"/>
                  <a:gd name="T11" fmla="*/ 2 h 9"/>
                  <a:gd name="T12" fmla="*/ 0 w 9"/>
                  <a:gd name="T13" fmla="*/ 7 h 9"/>
                  <a:gd name="T14" fmla="*/ 0 w 9"/>
                  <a:gd name="T15" fmla="*/ 9 h 9"/>
                  <a:gd name="T16" fmla="*/ 7 w 9"/>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9"/>
                    </a:moveTo>
                    <a:lnTo>
                      <a:pt x="7" y="9"/>
                    </a:lnTo>
                    <a:lnTo>
                      <a:pt x="9" y="9"/>
                    </a:lnTo>
                    <a:lnTo>
                      <a:pt x="7" y="7"/>
                    </a:lnTo>
                    <a:lnTo>
                      <a:pt x="7" y="0"/>
                    </a:lnTo>
                    <a:lnTo>
                      <a:pt x="0" y="2"/>
                    </a:lnTo>
                    <a:lnTo>
                      <a:pt x="0" y="7"/>
                    </a:lnTo>
                    <a:lnTo>
                      <a:pt x="0"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6" name="Freeform 1129"/>
              <p:cNvSpPr>
                <a:spLocks/>
              </p:cNvSpPr>
              <p:nvPr/>
            </p:nvSpPr>
            <p:spPr bwMode="auto">
              <a:xfrm>
                <a:off x="-3551610" y="3959374"/>
                <a:ext cx="17462" cy="14288"/>
              </a:xfrm>
              <a:custGeom>
                <a:avLst/>
                <a:gdLst>
                  <a:gd name="T0" fmla="*/ 7 w 11"/>
                  <a:gd name="T1" fmla="*/ 9 h 9"/>
                  <a:gd name="T2" fmla="*/ 7 w 11"/>
                  <a:gd name="T3" fmla="*/ 9 h 9"/>
                  <a:gd name="T4" fmla="*/ 11 w 11"/>
                  <a:gd name="T5" fmla="*/ 7 h 9"/>
                  <a:gd name="T6" fmla="*/ 11 w 11"/>
                  <a:gd name="T7" fmla="*/ 0 h 9"/>
                  <a:gd name="T8" fmla="*/ 9 w 11"/>
                  <a:gd name="T9" fmla="*/ 0 h 9"/>
                  <a:gd name="T10" fmla="*/ 5 w 11"/>
                  <a:gd name="T11" fmla="*/ 0 h 9"/>
                  <a:gd name="T12" fmla="*/ 0 w 11"/>
                  <a:gd name="T13" fmla="*/ 0 h 9"/>
                  <a:gd name="T14" fmla="*/ 5 w 11"/>
                  <a:gd name="T15" fmla="*/ 2 h 9"/>
                  <a:gd name="T16" fmla="*/ 5 w 11"/>
                  <a:gd name="T17" fmla="*/ 7 h 9"/>
                  <a:gd name="T18" fmla="*/ 5 w 11"/>
                  <a:gd name="T19" fmla="*/ 9 h 9"/>
                  <a:gd name="T20" fmla="*/ 7 w 11"/>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9">
                    <a:moveTo>
                      <a:pt x="7" y="9"/>
                    </a:moveTo>
                    <a:lnTo>
                      <a:pt x="7" y="9"/>
                    </a:lnTo>
                    <a:lnTo>
                      <a:pt x="11" y="7"/>
                    </a:lnTo>
                    <a:lnTo>
                      <a:pt x="11" y="0"/>
                    </a:lnTo>
                    <a:lnTo>
                      <a:pt x="9" y="0"/>
                    </a:lnTo>
                    <a:lnTo>
                      <a:pt x="5" y="0"/>
                    </a:lnTo>
                    <a:lnTo>
                      <a:pt x="0" y="0"/>
                    </a:lnTo>
                    <a:lnTo>
                      <a:pt x="5" y="2"/>
                    </a:lnTo>
                    <a:lnTo>
                      <a:pt x="5" y="7"/>
                    </a:lnTo>
                    <a:lnTo>
                      <a:pt x="5"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7" name="Freeform 1130"/>
              <p:cNvSpPr>
                <a:spLocks/>
              </p:cNvSpPr>
              <p:nvPr/>
            </p:nvSpPr>
            <p:spPr bwMode="auto">
              <a:xfrm>
                <a:off x="-3534147" y="3948262"/>
                <a:ext cx="14287" cy="17463"/>
              </a:xfrm>
              <a:custGeom>
                <a:avLst/>
                <a:gdLst>
                  <a:gd name="T0" fmla="*/ 7 w 9"/>
                  <a:gd name="T1" fmla="*/ 11 h 11"/>
                  <a:gd name="T2" fmla="*/ 9 w 9"/>
                  <a:gd name="T3" fmla="*/ 11 h 11"/>
                  <a:gd name="T4" fmla="*/ 9 w 9"/>
                  <a:gd name="T5" fmla="*/ 9 h 11"/>
                  <a:gd name="T6" fmla="*/ 9 w 9"/>
                  <a:gd name="T7" fmla="*/ 4 h 11"/>
                  <a:gd name="T8" fmla="*/ 7 w 9"/>
                  <a:gd name="T9" fmla="*/ 0 h 11"/>
                  <a:gd name="T10" fmla="*/ 0 w 9"/>
                  <a:gd name="T11" fmla="*/ 4 h 11"/>
                  <a:gd name="T12" fmla="*/ 0 w 9"/>
                  <a:gd name="T13" fmla="*/ 9 h 11"/>
                  <a:gd name="T14" fmla="*/ 7 w 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7" y="11"/>
                    </a:moveTo>
                    <a:lnTo>
                      <a:pt x="9" y="11"/>
                    </a:lnTo>
                    <a:lnTo>
                      <a:pt x="9" y="9"/>
                    </a:lnTo>
                    <a:lnTo>
                      <a:pt x="9" y="4"/>
                    </a:lnTo>
                    <a:lnTo>
                      <a:pt x="7" y="0"/>
                    </a:lnTo>
                    <a:lnTo>
                      <a:pt x="0" y="4"/>
                    </a:lnTo>
                    <a:lnTo>
                      <a:pt x="0" y="9"/>
                    </a:lnTo>
                    <a:lnTo>
                      <a:pt x="7"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8" name="Freeform 1131"/>
              <p:cNvSpPr>
                <a:spLocks/>
              </p:cNvSpPr>
              <p:nvPr/>
            </p:nvSpPr>
            <p:spPr bwMode="auto">
              <a:xfrm>
                <a:off x="-3396035" y="3926037"/>
                <a:ext cx="11112" cy="11113"/>
              </a:xfrm>
              <a:custGeom>
                <a:avLst/>
                <a:gdLst>
                  <a:gd name="T0" fmla="*/ 5 w 7"/>
                  <a:gd name="T1" fmla="*/ 7 h 7"/>
                  <a:gd name="T2" fmla="*/ 7 w 7"/>
                  <a:gd name="T3" fmla="*/ 7 h 7"/>
                  <a:gd name="T4" fmla="*/ 7 w 7"/>
                  <a:gd name="T5" fmla="*/ 5 h 7"/>
                  <a:gd name="T6" fmla="*/ 7 w 7"/>
                  <a:gd name="T7" fmla="*/ 0 h 7"/>
                  <a:gd name="T8" fmla="*/ 5 w 7"/>
                  <a:gd name="T9" fmla="*/ 0 h 7"/>
                  <a:gd name="T10" fmla="*/ 0 w 7"/>
                  <a:gd name="T11" fmla="*/ 0 h 7"/>
                  <a:gd name="T12" fmla="*/ 3 w 7"/>
                  <a:gd name="T13" fmla="*/ 5 h 7"/>
                  <a:gd name="T14" fmla="*/ 5 w 7"/>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7">
                    <a:moveTo>
                      <a:pt x="5" y="7"/>
                    </a:moveTo>
                    <a:lnTo>
                      <a:pt x="7" y="7"/>
                    </a:lnTo>
                    <a:lnTo>
                      <a:pt x="7" y="5"/>
                    </a:lnTo>
                    <a:lnTo>
                      <a:pt x="7" y="0"/>
                    </a:lnTo>
                    <a:lnTo>
                      <a:pt x="5" y="0"/>
                    </a:lnTo>
                    <a:lnTo>
                      <a:pt x="0" y="0"/>
                    </a:lnTo>
                    <a:lnTo>
                      <a:pt x="3" y="5"/>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49" name="Freeform 1132"/>
              <p:cNvSpPr>
                <a:spLocks/>
              </p:cNvSpPr>
              <p:nvPr/>
            </p:nvSpPr>
            <p:spPr bwMode="auto">
              <a:xfrm>
                <a:off x="-3410322" y="3926037"/>
                <a:ext cx="14287" cy="11113"/>
              </a:xfrm>
              <a:custGeom>
                <a:avLst/>
                <a:gdLst>
                  <a:gd name="T0" fmla="*/ 5 w 9"/>
                  <a:gd name="T1" fmla="*/ 7 h 7"/>
                  <a:gd name="T2" fmla="*/ 5 w 9"/>
                  <a:gd name="T3" fmla="*/ 7 h 7"/>
                  <a:gd name="T4" fmla="*/ 9 w 9"/>
                  <a:gd name="T5" fmla="*/ 7 h 7"/>
                  <a:gd name="T6" fmla="*/ 9 w 9"/>
                  <a:gd name="T7" fmla="*/ 5 h 7"/>
                  <a:gd name="T8" fmla="*/ 9 w 9"/>
                  <a:gd name="T9" fmla="*/ 2 h 7"/>
                  <a:gd name="T10" fmla="*/ 9 w 9"/>
                  <a:gd name="T11" fmla="*/ 0 h 7"/>
                  <a:gd name="T12" fmla="*/ 5 w 9"/>
                  <a:gd name="T13" fmla="*/ 0 h 7"/>
                  <a:gd name="T14" fmla="*/ 0 w 9"/>
                  <a:gd name="T15" fmla="*/ 0 h 7"/>
                  <a:gd name="T16" fmla="*/ 0 w 9"/>
                  <a:gd name="T17" fmla="*/ 2 h 7"/>
                  <a:gd name="T18" fmla="*/ 0 w 9"/>
                  <a:gd name="T19" fmla="*/ 7 h 7"/>
                  <a:gd name="T20" fmla="*/ 5 w 9"/>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5" y="7"/>
                    </a:moveTo>
                    <a:lnTo>
                      <a:pt x="5" y="7"/>
                    </a:lnTo>
                    <a:lnTo>
                      <a:pt x="9" y="7"/>
                    </a:lnTo>
                    <a:lnTo>
                      <a:pt x="9" y="5"/>
                    </a:lnTo>
                    <a:lnTo>
                      <a:pt x="9" y="2"/>
                    </a:lnTo>
                    <a:lnTo>
                      <a:pt x="9" y="0"/>
                    </a:lnTo>
                    <a:lnTo>
                      <a:pt x="5" y="0"/>
                    </a:lnTo>
                    <a:lnTo>
                      <a:pt x="0" y="0"/>
                    </a:lnTo>
                    <a:lnTo>
                      <a:pt x="0" y="2"/>
                    </a:lnTo>
                    <a:lnTo>
                      <a:pt x="0" y="7"/>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0" name="Freeform 1133"/>
              <p:cNvSpPr>
                <a:spLocks/>
              </p:cNvSpPr>
              <p:nvPr/>
            </p:nvSpPr>
            <p:spPr bwMode="auto">
              <a:xfrm>
                <a:off x="-3483347" y="3940324"/>
                <a:ext cx="12700" cy="14288"/>
              </a:xfrm>
              <a:custGeom>
                <a:avLst/>
                <a:gdLst>
                  <a:gd name="T0" fmla="*/ 4 w 8"/>
                  <a:gd name="T1" fmla="*/ 9 h 9"/>
                  <a:gd name="T2" fmla="*/ 4 w 8"/>
                  <a:gd name="T3" fmla="*/ 9 h 9"/>
                  <a:gd name="T4" fmla="*/ 8 w 8"/>
                  <a:gd name="T5" fmla="*/ 5 h 9"/>
                  <a:gd name="T6" fmla="*/ 8 w 8"/>
                  <a:gd name="T7" fmla="*/ 3 h 9"/>
                  <a:gd name="T8" fmla="*/ 8 w 8"/>
                  <a:gd name="T9" fmla="*/ 0 h 9"/>
                  <a:gd name="T10" fmla="*/ 4 w 8"/>
                  <a:gd name="T11" fmla="*/ 0 h 9"/>
                  <a:gd name="T12" fmla="*/ 0 w 8"/>
                  <a:gd name="T13" fmla="*/ 0 h 9"/>
                  <a:gd name="T14" fmla="*/ 2 w 8"/>
                  <a:gd name="T15" fmla="*/ 5 h 9"/>
                  <a:gd name="T16" fmla="*/ 2 w 8"/>
                  <a:gd name="T17" fmla="*/ 9 h 9"/>
                  <a:gd name="T18" fmla="*/ 4 w 8"/>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9">
                    <a:moveTo>
                      <a:pt x="4" y="9"/>
                    </a:moveTo>
                    <a:lnTo>
                      <a:pt x="4" y="9"/>
                    </a:lnTo>
                    <a:lnTo>
                      <a:pt x="8" y="5"/>
                    </a:lnTo>
                    <a:lnTo>
                      <a:pt x="8" y="3"/>
                    </a:lnTo>
                    <a:lnTo>
                      <a:pt x="8" y="0"/>
                    </a:lnTo>
                    <a:lnTo>
                      <a:pt x="4" y="0"/>
                    </a:lnTo>
                    <a:lnTo>
                      <a:pt x="0" y="0"/>
                    </a:lnTo>
                    <a:lnTo>
                      <a:pt x="2" y="5"/>
                    </a:lnTo>
                    <a:lnTo>
                      <a:pt x="2"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1" name="Freeform 1134"/>
              <p:cNvSpPr>
                <a:spLocks/>
              </p:cNvSpPr>
              <p:nvPr/>
            </p:nvSpPr>
            <p:spPr bwMode="auto">
              <a:xfrm>
                <a:off x="-3445247" y="3929212"/>
                <a:ext cx="7937" cy="19050"/>
              </a:xfrm>
              <a:custGeom>
                <a:avLst/>
                <a:gdLst>
                  <a:gd name="T0" fmla="*/ 2 w 5"/>
                  <a:gd name="T1" fmla="*/ 12 h 12"/>
                  <a:gd name="T2" fmla="*/ 2 w 5"/>
                  <a:gd name="T3" fmla="*/ 12 h 12"/>
                  <a:gd name="T4" fmla="*/ 5 w 5"/>
                  <a:gd name="T5" fmla="*/ 10 h 12"/>
                  <a:gd name="T6" fmla="*/ 5 w 5"/>
                  <a:gd name="T7" fmla="*/ 5 h 12"/>
                  <a:gd name="T8" fmla="*/ 0 w 5"/>
                  <a:gd name="T9" fmla="*/ 0 h 12"/>
                  <a:gd name="T10" fmla="*/ 0 w 5"/>
                  <a:gd name="T11" fmla="*/ 5 h 12"/>
                  <a:gd name="T12" fmla="*/ 0 w 5"/>
                  <a:gd name="T13" fmla="*/ 10 h 12"/>
                  <a:gd name="T14" fmla="*/ 2 w 5"/>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2">
                    <a:moveTo>
                      <a:pt x="2" y="12"/>
                    </a:moveTo>
                    <a:lnTo>
                      <a:pt x="2" y="12"/>
                    </a:lnTo>
                    <a:lnTo>
                      <a:pt x="5" y="10"/>
                    </a:lnTo>
                    <a:lnTo>
                      <a:pt x="5" y="5"/>
                    </a:lnTo>
                    <a:lnTo>
                      <a:pt x="0" y="0"/>
                    </a:lnTo>
                    <a:lnTo>
                      <a:pt x="0" y="5"/>
                    </a:lnTo>
                    <a:lnTo>
                      <a:pt x="0" y="10"/>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2" name="Freeform 1135"/>
              <p:cNvSpPr>
                <a:spLocks/>
              </p:cNvSpPr>
              <p:nvPr/>
            </p:nvSpPr>
            <p:spPr bwMode="auto">
              <a:xfrm>
                <a:off x="-3646860" y="3906987"/>
                <a:ext cx="11112" cy="41275"/>
              </a:xfrm>
              <a:custGeom>
                <a:avLst/>
                <a:gdLst>
                  <a:gd name="T0" fmla="*/ 0 w 7"/>
                  <a:gd name="T1" fmla="*/ 0 h 26"/>
                  <a:gd name="T2" fmla="*/ 2 w 7"/>
                  <a:gd name="T3" fmla="*/ 26 h 26"/>
                  <a:gd name="T4" fmla="*/ 7 w 7"/>
                  <a:gd name="T5" fmla="*/ 26 h 26"/>
                  <a:gd name="T6" fmla="*/ 2 w 7"/>
                  <a:gd name="T7" fmla="*/ 0 h 26"/>
                  <a:gd name="T8" fmla="*/ 0 w 7"/>
                  <a:gd name="T9" fmla="*/ 0 h 26"/>
                </a:gdLst>
                <a:ahLst/>
                <a:cxnLst>
                  <a:cxn ang="0">
                    <a:pos x="T0" y="T1"/>
                  </a:cxn>
                  <a:cxn ang="0">
                    <a:pos x="T2" y="T3"/>
                  </a:cxn>
                  <a:cxn ang="0">
                    <a:pos x="T4" y="T5"/>
                  </a:cxn>
                  <a:cxn ang="0">
                    <a:pos x="T6" y="T7"/>
                  </a:cxn>
                  <a:cxn ang="0">
                    <a:pos x="T8" y="T9"/>
                  </a:cxn>
                </a:cxnLst>
                <a:rect l="0" t="0" r="r" b="b"/>
                <a:pathLst>
                  <a:path w="7" h="26">
                    <a:moveTo>
                      <a:pt x="0" y="0"/>
                    </a:moveTo>
                    <a:lnTo>
                      <a:pt x="2" y="26"/>
                    </a:lnTo>
                    <a:lnTo>
                      <a:pt x="7"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3" name="Freeform 1136"/>
              <p:cNvSpPr>
                <a:spLocks/>
              </p:cNvSpPr>
              <p:nvPr/>
            </p:nvSpPr>
            <p:spPr bwMode="auto">
              <a:xfrm>
                <a:off x="-3615110" y="3903812"/>
                <a:ext cx="6350" cy="44450"/>
              </a:xfrm>
              <a:custGeom>
                <a:avLst/>
                <a:gdLst>
                  <a:gd name="T0" fmla="*/ 0 w 4"/>
                  <a:gd name="T1" fmla="*/ 0 h 28"/>
                  <a:gd name="T2" fmla="*/ 2 w 4"/>
                  <a:gd name="T3" fmla="*/ 28 h 28"/>
                  <a:gd name="T4" fmla="*/ 4 w 4"/>
                  <a:gd name="T5" fmla="*/ 26 h 28"/>
                  <a:gd name="T6" fmla="*/ 2 w 4"/>
                  <a:gd name="T7" fmla="*/ 0 h 28"/>
                  <a:gd name="T8" fmla="*/ 0 w 4"/>
                  <a:gd name="T9" fmla="*/ 0 h 28"/>
                </a:gdLst>
                <a:ahLst/>
                <a:cxnLst>
                  <a:cxn ang="0">
                    <a:pos x="T0" y="T1"/>
                  </a:cxn>
                  <a:cxn ang="0">
                    <a:pos x="T2" y="T3"/>
                  </a:cxn>
                  <a:cxn ang="0">
                    <a:pos x="T4" y="T5"/>
                  </a:cxn>
                  <a:cxn ang="0">
                    <a:pos x="T6" y="T7"/>
                  </a:cxn>
                  <a:cxn ang="0">
                    <a:pos x="T8" y="T9"/>
                  </a:cxn>
                </a:cxnLst>
                <a:rect l="0" t="0" r="r" b="b"/>
                <a:pathLst>
                  <a:path w="4" h="28">
                    <a:moveTo>
                      <a:pt x="0" y="0"/>
                    </a:moveTo>
                    <a:lnTo>
                      <a:pt x="2" y="28"/>
                    </a:lnTo>
                    <a:lnTo>
                      <a:pt x="4"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4" name="Freeform 1137"/>
              <p:cNvSpPr>
                <a:spLocks/>
              </p:cNvSpPr>
              <p:nvPr/>
            </p:nvSpPr>
            <p:spPr bwMode="auto">
              <a:xfrm>
                <a:off x="-3589710" y="3895874"/>
                <a:ext cx="9525" cy="41275"/>
              </a:xfrm>
              <a:custGeom>
                <a:avLst/>
                <a:gdLst>
                  <a:gd name="T0" fmla="*/ 0 w 6"/>
                  <a:gd name="T1" fmla="*/ 0 h 26"/>
                  <a:gd name="T2" fmla="*/ 0 w 6"/>
                  <a:gd name="T3" fmla="*/ 26 h 26"/>
                  <a:gd name="T4" fmla="*/ 6 w 6"/>
                  <a:gd name="T5" fmla="*/ 26 h 26"/>
                  <a:gd name="T6" fmla="*/ 2 w 6"/>
                  <a:gd name="T7" fmla="*/ 0 h 26"/>
                  <a:gd name="T8" fmla="*/ 0 w 6"/>
                  <a:gd name="T9" fmla="*/ 0 h 26"/>
                </a:gdLst>
                <a:ahLst/>
                <a:cxnLst>
                  <a:cxn ang="0">
                    <a:pos x="T0" y="T1"/>
                  </a:cxn>
                  <a:cxn ang="0">
                    <a:pos x="T2" y="T3"/>
                  </a:cxn>
                  <a:cxn ang="0">
                    <a:pos x="T4" y="T5"/>
                  </a:cxn>
                  <a:cxn ang="0">
                    <a:pos x="T6" y="T7"/>
                  </a:cxn>
                  <a:cxn ang="0">
                    <a:pos x="T8" y="T9"/>
                  </a:cxn>
                </a:cxnLst>
                <a:rect l="0" t="0" r="r" b="b"/>
                <a:pathLst>
                  <a:path w="6" h="26">
                    <a:moveTo>
                      <a:pt x="0" y="0"/>
                    </a:moveTo>
                    <a:lnTo>
                      <a:pt x="0" y="26"/>
                    </a:lnTo>
                    <a:lnTo>
                      <a:pt x="6"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5" name="Freeform 1138"/>
              <p:cNvSpPr>
                <a:spLocks/>
              </p:cNvSpPr>
              <p:nvPr/>
            </p:nvSpPr>
            <p:spPr bwMode="auto">
              <a:xfrm>
                <a:off x="-3561135" y="3886349"/>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6" name="Freeform 1139"/>
              <p:cNvSpPr>
                <a:spLocks/>
              </p:cNvSpPr>
              <p:nvPr/>
            </p:nvSpPr>
            <p:spPr bwMode="auto">
              <a:xfrm>
                <a:off x="-3537322" y="3881587"/>
                <a:ext cx="3175" cy="44450"/>
              </a:xfrm>
              <a:custGeom>
                <a:avLst/>
                <a:gdLst>
                  <a:gd name="T0" fmla="*/ 0 w 2"/>
                  <a:gd name="T1" fmla="*/ 0 h 28"/>
                  <a:gd name="T2" fmla="*/ 0 w 2"/>
                  <a:gd name="T3" fmla="*/ 28 h 28"/>
                  <a:gd name="T4" fmla="*/ 2 w 2"/>
                  <a:gd name="T5" fmla="*/ 28 h 28"/>
                  <a:gd name="T6" fmla="*/ 0 w 2"/>
                  <a:gd name="T7" fmla="*/ 0 h 28"/>
                </a:gdLst>
                <a:ahLst/>
                <a:cxnLst>
                  <a:cxn ang="0">
                    <a:pos x="T0" y="T1"/>
                  </a:cxn>
                  <a:cxn ang="0">
                    <a:pos x="T2" y="T3"/>
                  </a:cxn>
                  <a:cxn ang="0">
                    <a:pos x="T4" y="T5"/>
                  </a:cxn>
                  <a:cxn ang="0">
                    <a:pos x="T6" y="T7"/>
                  </a:cxn>
                </a:cxnLst>
                <a:rect l="0" t="0" r="r" b="b"/>
                <a:pathLst>
                  <a:path w="2" h="28">
                    <a:moveTo>
                      <a:pt x="0" y="0"/>
                    </a:moveTo>
                    <a:lnTo>
                      <a:pt x="0" y="28"/>
                    </a:lnTo>
                    <a:lnTo>
                      <a:pt x="2" y="28"/>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7" name="Freeform 1140"/>
              <p:cNvSpPr>
                <a:spLocks/>
              </p:cNvSpPr>
              <p:nvPr/>
            </p:nvSpPr>
            <p:spPr bwMode="auto">
              <a:xfrm>
                <a:off x="-3515097" y="3878412"/>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8" name="Freeform 1141"/>
              <p:cNvSpPr>
                <a:spLocks/>
              </p:cNvSpPr>
              <p:nvPr/>
            </p:nvSpPr>
            <p:spPr bwMode="auto">
              <a:xfrm>
                <a:off x="-3497635" y="3875237"/>
                <a:ext cx="9525" cy="42863"/>
              </a:xfrm>
              <a:custGeom>
                <a:avLst/>
                <a:gdLst>
                  <a:gd name="T0" fmla="*/ 0 w 6"/>
                  <a:gd name="T1" fmla="*/ 2 h 27"/>
                  <a:gd name="T2" fmla="*/ 2 w 6"/>
                  <a:gd name="T3" fmla="*/ 27 h 27"/>
                  <a:gd name="T4" fmla="*/ 6 w 6"/>
                  <a:gd name="T5" fmla="*/ 27 h 27"/>
                  <a:gd name="T6" fmla="*/ 6 w 6"/>
                  <a:gd name="T7" fmla="*/ 0 h 27"/>
                  <a:gd name="T8" fmla="*/ 0 w 6"/>
                  <a:gd name="T9" fmla="*/ 2 h 27"/>
                </a:gdLst>
                <a:ahLst/>
                <a:cxnLst>
                  <a:cxn ang="0">
                    <a:pos x="T0" y="T1"/>
                  </a:cxn>
                  <a:cxn ang="0">
                    <a:pos x="T2" y="T3"/>
                  </a:cxn>
                  <a:cxn ang="0">
                    <a:pos x="T4" y="T5"/>
                  </a:cxn>
                  <a:cxn ang="0">
                    <a:pos x="T6" y="T7"/>
                  </a:cxn>
                  <a:cxn ang="0">
                    <a:pos x="T8" y="T9"/>
                  </a:cxn>
                </a:cxnLst>
                <a:rect l="0" t="0" r="r" b="b"/>
                <a:pathLst>
                  <a:path w="6" h="27">
                    <a:moveTo>
                      <a:pt x="0" y="2"/>
                    </a:moveTo>
                    <a:lnTo>
                      <a:pt x="2" y="27"/>
                    </a:lnTo>
                    <a:lnTo>
                      <a:pt x="6" y="27"/>
                    </a:lnTo>
                    <a:lnTo>
                      <a:pt x="6"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59" name="Freeform 1142"/>
              <p:cNvSpPr>
                <a:spLocks/>
              </p:cNvSpPr>
              <p:nvPr/>
            </p:nvSpPr>
            <p:spPr bwMode="auto">
              <a:xfrm>
                <a:off x="-3476997" y="3870474"/>
                <a:ext cx="6350" cy="41275"/>
              </a:xfrm>
              <a:custGeom>
                <a:avLst/>
                <a:gdLst>
                  <a:gd name="T0" fmla="*/ 0 w 4"/>
                  <a:gd name="T1" fmla="*/ 0 h 26"/>
                  <a:gd name="T2" fmla="*/ 0 w 4"/>
                  <a:gd name="T3" fmla="*/ 26 h 26"/>
                  <a:gd name="T4" fmla="*/ 4 w 4"/>
                  <a:gd name="T5" fmla="*/ 26 h 26"/>
                  <a:gd name="T6" fmla="*/ 0 w 4"/>
                  <a:gd name="T7" fmla="*/ 0 h 26"/>
                </a:gdLst>
                <a:ahLst/>
                <a:cxnLst>
                  <a:cxn ang="0">
                    <a:pos x="T0" y="T1"/>
                  </a:cxn>
                  <a:cxn ang="0">
                    <a:pos x="T2" y="T3"/>
                  </a:cxn>
                  <a:cxn ang="0">
                    <a:pos x="T4" y="T5"/>
                  </a:cxn>
                  <a:cxn ang="0">
                    <a:pos x="T6" y="T7"/>
                  </a:cxn>
                </a:cxnLst>
                <a:rect l="0" t="0" r="r" b="b"/>
                <a:pathLst>
                  <a:path w="4" h="26">
                    <a:moveTo>
                      <a:pt x="0" y="0"/>
                    </a:moveTo>
                    <a:lnTo>
                      <a:pt x="0" y="26"/>
                    </a:lnTo>
                    <a:lnTo>
                      <a:pt x="4" y="26"/>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0" name="Freeform 1143"/>
              <p:cNvSpPr>
                <a:spLocks/>
              </p:cNvSpPr>
              <p:nvPr/>
            </p:nvSpPr>
            <p:spPr bwMode="auto">
              <a:xfrm>
                <a:off x="-3454772" y="3867299"/>
                <a:ext cx="6350" cy="39688"/>
              </a:xfrm>
              <a:custGeom>
                <a:avLst/>
                <a:gdLst>
                  <a:gd name="T0" fmla="*/ 0 w 4"/>
                  <a:gd name="T1" fmla="*/ 0 h 25"/>
                  <a:gd name="T2" fmla="*/ 4 w 4"/>
                  <a:gd name="T3" fmla="*/ 25 h 25"/>
                  <a:gd name="T4" fmla="*/ 4 w 4"/>
                  <a:gd name="T5" fmla="*/ 0 h 25"/>
                  <a:gd name="T6" fmla="*/ 0 w 4"/>
                  <a:gd name="T7" fmla="*/ 0 h 25"/>
                </a:gdLst>
                <a:ahLst/>
                <a:cxnLst>
                  <a:cxn ang="0">
                    <a:pos x="T0" y="T1"/>
                  </a:cxn>
                  <a:cxn ang="0">
                    <a:pos x="T2" y="T3"/>
                  </a:cxn>
                  <a:cxn ang="0">
                    <a:pos x="T4" y="T5"/>
                  </a:cxn>
                  <a:cxn ang="0">
                    <a:pos x="T6" y="T7"/>
                  </a:cxn>
                </a:cxnLst>
                <a:rect l="0" t="0" r="r" b="b"/>
                <a:pathLst>
                  <a:path w="4" h="25">
                    <a:moveTo>
                      <a:pt x="0" y="0"/>
                    </a:moveTo>
                    <a:lnTo>
                      <a:pt x="4" y="25"/>
                    </a:lnTo>
                    <a:lnTo>
                      <a:pt x="4"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1" name="Freeform 1144"/>
              <p:cNvSpPr>
                <a:spLocks/>
              </p:cNvSpPr>
              <p:nvPr/>
            </p:nvSpPr>
            <p:spPr bwMode="auto">
              <a:xfrm>
                <a:off x="-3442072" y="3856187"/>
                <a:ext cx="11112" cy="39688"/>
              </a:xfrm>
              <a:custGeom>
                <a:avLst/>
                <a:gdLst>
                  <a:gd name="T0" fmla="*/ 0 w 7"/>
                  <a:gd name="T1" fmla="*/ 0 h 25"/>
                  <a:gd name="T2" fmla="*/ 0 w 7"/>
                  <a:gd name="T3" fmla="*/ 25 h 25"/>
                  <a:gd name="T4" fmla="*/ 7 w 7"/>
                  <a:gd name="T5" fmla="*/ 25 h 25"/>
                  <a:gd name="T6" fmla="*/ 3 w 7"/>
                  <a:gd name="T7" fmla="*/ 0 h 25"/>
                  <a:gd name="T8" fmla="*/ 0 w 7"/>
                  <a:gd name="T9" fmla="*/ 0 h 25"/>
                </a:gdLst>
                <a:ahLst/>
                <a:cxnLst>
                  <a:cxn ang="0">
                    <a:pos x="T0" y="T1"/>
                  </a:cxn>
                  <a:cxn ang="0">
                    <a:pos x="T2" y="T3"/>
                  </a:cxn>
                  <a:cxn ang="0">
                    <a:pos x="T4" y="T5"/>
                  </a:cxn>
                  <a:cxn ang="0">
                    <a:pos x="T6" y="T7"/>
                  </a:cxn>
                  <a:cxn ang="0">
                    <a:pos x="T8" y="T9"/>
                  </a:cxn>
                </a:cxnLst>
                <a:rect l="0" t="0" r="r" b="b"/>
                <a:pathLst>
                  <a:path w="7" h="25">
                    <a:moveTo>
                      <a:pt x="0" y="0"/>
                    </a:moveTo>
                    <a:lnTo>
                      <a:pt x="0" y="25"/>
                    </a:lnTo>
                    <a:lnTo>
                      <a:pt x="7" y="25"/>
                    </a:lnTo>
                    <a:lnTo>
                      <a:pt x="3"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2" name="Freeform 1145"/>
              <p:cNvSpPr>
                <a:spLocks/>
              </p:cNvSpPr>
              <p:nvPr/>
            </p:nvSpPr>
            <p:spPr bwMode="auto">
              <a:xfrm>
                <a:off x="-3856410" y="3856187"/>
                <a:ext cx="160337" cy="44450"/>
              </a:xfrm>
              <a:custGeom>
                <a:avLst/>
                <a:gdLst>
                  <a:gd name="T0" fmla="*/ 94 w 101"/>
                  <a:gd name="T1" fmla="*/ 28 h 28"/>
                  <a:gd name="T2" fmla="*/ 0 w 101"/>
                  <a:gd name="T3" fmla="*/ 0 h 28"/>
                  <a:gd name="T4" fmla="*/ 101 w 101"/>
                  <a:gd name="T5" fmla="*/ 21 h 28"/>
                  <a:gd name="T6" fmla="*/ 94 w 101"/>
                  <a:gd name="T7" fmla="*/ 28 h 28"/>
                </a:gdLst>
                <a:ahLst/>
                <a:cxnLst>
                  <a:cxn ang="0">
                    <a:pos x="T0" y="T1"/>
                  </a:cxn>
                  <a:cxn ang="0">
                    <a:pos x="T2" y="T3"/>
                  </a:cxn>
                  <a:cxn ang="0">
                    <a:pos x="T4" y="T5"/>
                  </a:cxn>
                  <a:cxn ang="0">
                    <a:pos x="T6" y="T7"/>
                  </a:cxn>
                </a:cxnLst>
                <a:rect l="0" t="0" r="r" b="b"/>
                <a:pathLst>
                  <a:path w="101" h="28">
                    <a:moveTo>
                      <a:pt x="94" y="28"/>
                    </a:moveTo>
                    <a:lnTo>
                      <a:pt x="0" y="0"/>
                    </a:lnTo>
                    <a:lnTo>
                      <a:pt x="101" y="21"/>
                    </a:lnTo>
                    <a:lnTo>
                      <a:pt x="94" y="2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3" name="Freeform 1146"/>
              <p:cNvSpPr>
                <a:spLocks/>
              </p:cNvSpPr>
              <p:nvPr/>
            </p:nvSpPr>
            <p:spPr bwMode="auto">
              <a:xfrm>
                <a:off x="-3704010" y="4119712"/>
                <a:ext cx="1263650" cy="379413"/>
              </a:xfrm>
              <a:custGeom>
                <a:avLst/>
                <a:gdLst>
                  <a:gd name="T0" fmla="*/ 0 w 796"/>
                  <a:gd name="T1" fmla="*/ 7 h 239"/>
                  <a:gd name="T2" fmla="*/ 12 w 796"/>
                  <a:gd name="T3" fmla="*/ 16 h 239"/>
                  <a:gd name="T4" fmla="*/ 20 w 796"/>
                  <a:gd name="T5" fmla="*/ 30 h 239"/>
                  <a:gd name="T6" fmla="*/ 34 w 796"/>
                  <a:gd name="T7" fmla="*/ 41 h 239"/>
                  <a:gd name="T8" fmla="*/ 45 w 796"/>
                  <a:gd name="T9" fmla="*/ 46 h 239"/>
                  <a:gd name="T10" fmla="*/ 58 w 796"/>
                  <a:gd name="T11" fmla="*/ 50 h 239"/>
                  <a:gd name="T12" fmla="*/ 81 w 796"/>
                  <a:gd name="T13" fmla="*/ 57 h 239"/>
                  <a:gd name="T14" fmla="*/ 112 w 796"/>
                  <a:gd name="T15" fmla="*/ 69 h 239"/>
                  <a:gd name="T16" fmla="*/ 150 w 796"/>
                  <a:gd name="T17" fmla="*/ 78 h 239"/>
                  <a:gd name="T18" fmla="*/ 194 w 796"/>
                  <a:gd name="T19" fmla="*/ 92 h 239"/>
                  <a:gd name="T20" fmla="*/ 237 w 796"/>
                  <a:gd name="T21" fmla="*/ 108 h 239"/>
                  <a:gd name="T22" fmla="*/ 290 w 796"/>
                  <a:gd name="T23" fmla="*/ 126 h 239"/>
                  <a:gd name="T24" fmla="*/ 341 w 796"/>
                  <a:gd name="T25" fmla="*/ 140 h 239"/>
                  <a:gd name="T26" fmla="*/ 397 w 796"/>
                  <a:gd name="T27" fmla="*/ 156 h 239"/>
                  <a:gd name="T28" fmla="*/ 449 w 796"/>
                  <a:gd name="T29" fmla="*/ 172 h 239"/>
                  <a:gd name="T30" fmla="*/ 504 w 796"/>
                  <a:gd name="T31" fmla="*/ 191 h 239"/>
                  <a:gd name="T32" fmla="*/ 551 w 796"/>
                  <a:gd name="T33" fmla="*/ 202 h 239"/>
                  <a:gd name="T34" fmla="*/ 600 w 796"/>
                  <a:gd name="T35" fmla="*/ 214 h 239"/>
                  <a:gd name="T36" fmla="*/ 640 w 796"/>
                  <a:gd name="T37" fmla="*/ 225 h 239"/>
                  <a:gd name="T38" fmla="*/ 676 w 796"/>
                  <a:gd name="T39" fmla="*/ 232 h 239"/>
                  <a:gd name="T40" fmla="*/ 723 w 796"/>
                  <a:gd name="T41" fmla="*/ 239 h 239"/>
                  <a:gd name="T42" fmla="*/ 765 w 796"/>
                  <a:gd name="T43" fmla="*/ 232 h 239"/>
                  <a:gd name="T44" fmla="*/ 790 w 796"/>
                  <a:gd name="T45" fmla="*/ 228 h 239"/>
                  <a:gd name="T46" fmla="*/ 796 w 796"/>
                  <a:gd name="T47" fmla="*/ 225 h 239"/>
                  <a:gd name="T48" fmla="*/ 796 w 796"/>
                  <a:gd name="T49" fmla="*/ 211 h 239"/>
                  <a:gd name="T50" fmla="*/ 783 w 796"/>
                  <a:gd name="T51" fmla="*/ 216 h 239"/>
                  <a:gd name="T52" fmla="*/ 770 w 796"/>
                  <a:gd name="T53" fmla="*/ 221 h 239"/>
                  <a:gd name="T54" fmla="*/ 745 w 796"/>
                  <a:gd name="T55" fmla="*/ 228 h 239"/>
                  <a:gd name="T56" fmla="*/ 725 w 796"/>
                  <a:gd name="T57" fmla="*/ 223 h 239"/>
                  <a:gd name="T58" fmla="*/ 707 w 796"/>
                  <a:gd name="T59" fmla="*/ 223 h 239"/>
                  <a:gd name="T60" fmla="*/ 685 w 796"/>
                  <a:gd name="T61" fmla="*/ 223 h 239"/>
                  <a:gd name="T62" fmla="*/ 672 w 796"/>
                  <a:gd name="T63" fmla="*/ 221 h 239"/>
                  <a:gd name="T64" fmla="*/ 654 w 796"/>
                  <a:gd name="T65" fmla="*/ 211 h 239"/>
                  <a:gd name="T66" fmla="*/ 627 w 796"/>
                  <a:gd name="T67" fmla="*/ 209 h 239"/>
                  <a:gd name="T68" fmla="*/ 589 w 796"/>
                  <a:gd name="T69" fmla="*/ 200 h 239"/>
                  <a:gd name="T70" fmla="*/ 551 w 796"/>
                  <a:gd name="T71" fmla="*/ 188 h 239"/>
                  <a:gd name="T72" fmla="*/ 500 w 796"/>
                  <a:gd name="T73" fmla="*/ 175 h 239"/>
                  <a:gd name="T74" fmla="*/ 451 w 796"/>
                  <a:gd name="T75" fmla="*/ 163 h 239"/>
                  <a:gd name="T76" fmla="*/ 402 w 796"/>
                  <a:gd name="T77" fmla="*/ 149 h 239"/>
                  <a:gd name="T78" fmla="*/ 351 w 796"/>
                  <a:gd name="T79" fmla="*/ 133 h 239"/>
                  <a:gd name="T80" fmla="*/ 295 w 796"/>
                  <a:gd name="T81" fmla="*/ 117 h 239"/>
                  <a:gd name="T82" fmla="*/ 244 w 796"/>
                  <a:gd name="T83" fmla="*/ 101 h 239"/>
                  <a:gd name="T84" fmla="*/ 194 w 796"/>
                  <a:gd name="T85" fmla="*/ 87 h 239"/>
                  <a:gd name="T86" fmla="*/ 152 w 796"/>
                  <a:gd name="T87" fmla="*/ 71 h 239"/>
                  <a:gd name="T88" fmla="*/ 112 w 796"/>
                  <a:gd name="T89" fmla="*/ 59 h 239"/>
                  <a:gd name="T90" fmla="*/ 81 w 796"/>
                  <a:gd name="T91" fmla="*/ 46 h 239"/>
                  <a:gd name="T92" fmla="*/ 58 w 796"/>
                  <a:gd name="T93" fmla="*/ 39 h 239"/>
                  <a:gd name="T94" fmla="*/ 47 w 796"/>
                  <a:gd name="T95" fmla="*/ 34 h 239"/>
                  <a:gd name="T96" fmla="*/ 23 w 796"/>
                  <a:gd name="T97" fmla="*/ 16 h 239"/>
                  <a:gd name="T98" fmla="*/ 9 w 796"/>
                  <a:gd name="T99" fmla="*/ 2 h 239"/>
                  <a:gd name="T100" fmla="*/ 7 w 796"/>
                  <a:gd name="T10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6" h="239">
                    <a:moveTo>
                      <a:pt x="0" y="4"/>
                    </a:moveTo>
                    <a:lnTo>
                      <a:pt x="0" y="7"/>
                    </a:lnTo>
                    <a:lnTo>
                      <a:pt x="9" y="11"/>
                    </a:lnTo>
                    <a:lnTo>
                      <a:pt x="12" y="16"/>
                    </a:lnTo>
                    <a:lnTo>
                      <a:pt x="18" y="23"/>
                    </a:lnTo>
                    <a:lnTo>
                      <a:pt x="20" y="30"/>
                    </a:lnTo>
                    <a:lnTo>
                      <a:pt x="25" y="37"/>
                    </a:lnTo>
                    <a:lnTo>
                      <a:pt x="34" y="41"/>
                    </a:lnTo>
                    <a:lnTo>
                      <a:pt x="43" y="41"/>
                    </a:lnTo>
                    <a:lnTo>
                      <a:pt x="45" y="46"/>
                    </a:lnTo>
                    <a:lnTo>
                      <a:pt x="50" y="46"/>
                    </a:lnTo>
                    <a:lnTo>
                      <a:pt x="58" y="50"/>
                    </a:lnTo>
                    <a:lnTo>
                      <a:pt x="70" y="55"/>
                    </a:lnTo>
                    <a:lnTo>
                      <a:pt x="81" y="57"/>
                    </a:lnTo>
                    <a:lnTo>
                      <a:pt x="96" y="62"/>
                    </a:lnTo>
                    <a:lnTo>
                      <a:pt x="112" y="69"/>
                    </a:lnTo>
                    <a:lnTo>
                      <a:pt x="130" y="71"/>
                    </a:lnTo>
                    <a:lnTo>
                      <a:pt x="150" y="78"/>
                    </a:lnTo>
                    <a:lnTo>
                      <a:pt x="168" y="83"/>
                    </a:lnTo>
                    <a:lnTo>
                      <a:pt x="194" y="92"/>
                    </a:lnTo>
                    <a:lnTo>
                      <a:pt x="214" y="101"/>
                    </a:lnTo>
                    <a:lnTo>
                      <a:pt x="237" y="108"/>
                    </a:lnTo>
                    <a:lnTo>
                      <a:pt x="264" y="117"/>
                    </a:lnTo>
                    <a:lnTo>
                      <a:pt x="290" y="126"/>
                    </a:lnTo>
                    <a:lnTo>
                      <a:pt x="317" y="131"/>
                    </a:lnTo>
                    <a:lnTo>
                      <a:pt x="341" y="140"/>
                    </a:lnTo>
                    <a:lnTo>
                      <a:pt x="368" y="149"/>
                    </a:lnTo>
                    <a:lnTo>
                      <a:pt x="397" y="156"/>
                    </a:lnTo>
                    <a:lnTo>
                      <a:pt x="424" y="165"/>
                    </a:lnTo>
                    <a:lnTo>
                      <a:pt x="449" y="172"/>
                    </a:lnTo>
                    <a:lnTo>
                      <a:pt x="475" y="179"/>
                    </a:lnTo>
                    <a:lnTo>
                      <a:pt x="504" y="191"/>
                    </a:lnTo>
                    <a:lnTo>
                      <a:pt x="529" y="195"/>
                    </a:lnTo>
                    <a:lnTo>
                      <a:pt x="551" y="202"/>
                    </a:lnTo>
                    <a:lnTo>
                      <a:pt x="576" y="209"/>
                    </a:lnTo>
                    <a:lnTo>
                      <a:pt x="600" y="214"/>
                    </a:lnTo>
                    <a:lnTo>
                      <a:pt x="618" y="221"/>
                    </a:lnTo>
                    <a:lnTo>
                      <a:pt x="640" y="225"/>
                    </a:lnTo>
                    <a:lnTo>
                      <a:pt x="660" y="228"/>
                    </a:lnTo>
                    <a:lnTo>
                      <a:pt x="676" y="232"/>
                    </a:lnTo>
                    <a:lnTo>
                      <a:pt x="694" y="234"/>
                    </a:lnTo>
                    <a:lnTo>
                      <a:pt x="723" y="239"/>
                    </a:lnTo>
                    <a:lnTo>
                      <a:pt x="745" y="234"/>
                    </a:lnTo>
                    <a:lnTo>
                      <a:pt x="765" y="232"/>
                    </a:lnTo>
                    <a:lnTo>
                      <a:pt x="776" y="232"/>
                    </a:lnTo>
                    <a:lnTo>
                      <a:pt x="790" y="228"/>
                    </a:lnTo>
                    <a:lnTo>
                      <a:pt x="794" y="225"/>
                    </a:lnTo>
                    <a:lnTo>
                      <a:pt x="796" y="225"/>
                    </a:lnTo>
                    <a:lnTo>
                      <a:pt x="796" y="209"/>
                    </a:lnTo>
                    <a:lnTo>
                      <a:pt x="796" y="211"/>
                    </a:lnTo>
                    <a:lnTo>
                      <a:pt x="792" y="214"/>
                    </a:lnTo>
                    <a:lnTo>
                      <a:pt x="783" y="216"/>
                    </a:lnTo>
                    <a:lnTo>
                      <a:pt x="776" y="216"/>
                    </a:lnTo>
                    <a:lnTo>
                      <a:pt x="770" y="221"/>
                    </a:lnTo>
                    <a:lnTo>
                      <a:pt x="761" y="228"/>
                    </a:lnTo>
                    <a:lnTo>
                      <a:pt x="745" y="228"/>
                    </a:lnTo>
                    <a:lnTo>
                      <a:pt x="736" y="223"/>
                    </a:lnTo>
                    <a:lnTo>
                      <a:pt x="725" y="223"/>
                    </a:lnTo>
                    <a:lnTo>
                      <a:pt x="716" y="225"/>
                    </a:lnTo>
                    <a:lnTo>
                      <a:pt x="707" y="223"/>
                    </a:lnTo>
                    <a:lnTo>
                      <a:pt x="696" y="223"/>
                    </a:lnTo>
                    <a:lnTo>
                      <a:pt x="685" y="223"/>
                    </a:lnTo>
                    <a:lnTo>
                      <a:pt x="683" y="221"/>
                    </a:lnTo>
                    <a:lnTo>
                      <a:pt x="672" y="221"/>
                    </a:lnTo>
                    <a:lnTo>
                      <a:pt x="665" y="221"/>
                    </a:lnTo>
                    <a:lnTo>
                      <a:pt x="654" y="211"/>
                    </a:lnTo>
                    <a:lnTo>
                      <a:pt x="640" y="211"/>
                    </a:lnTo>
                    <a:lnTo>
                      <a:pt x="627" y="209"/>
                    </a:lnTo>
                    <a:lnTo>
                      <a:pt x="611" y="202"/>
                    </a:lnTo>
                    <a:lnTo>
                      <a:pt x="589" y="200"/>
                    </a:lnTo>
                    <a:lnTo>
                      <a:pt x="571" y="193"/>
                    </a:lnTo>
                    <a:lnTo>
                      <a:pt x="551" y="188"/>
                    </a:lnTo>
                    <a:lnTo>
                      <a:pt x="527" y="184"/>
                    </a:lnTo>
                    <a:lnTo>
                      <a:pt x="500" y="175"/>
                    </a:lnTo>
                    <a:lnTo>
                      <a:pt x="475" y="170"/>
                    </a:lnTo>
                    <a:lnTo>
                      <a:pt x="451" y="163"/>
                    </a:lnTo>
                    <a:lnTo>
                      <a:pt x="428" y="154"/>
                    </a:lnTo>
                    <a:lnTo>
                      <a:pt x="402" y="149"/>
                    </a:lnTo>
                    <a:lnTo>
                      <a:pt x="375" y="138"/>
                    </a:lnTo>
                    <a:lnTo>
                      <a:pt x="351" y="133"/>
                    </a:lnTo>
                    <a:lnTo>
                      <a:pt x="321" y="126"/>
                    </a:lnTo>
                    <a:lnTo>
                      <a:pt x="295" y="117"/>
                    </a:lnTo>
                    <a:lnTo>
                      <a:pt x="270" y="108"/>
                    </a:lnTo>
                    <a:lnTo>
                      <a:pt x="244" y="101"/>
                    </a:lnTo>
                    <a:lnTo>
                      <a:pt x="219" y="92"/>
                    </a:lnTo>
                    <a:lnTo>
                      <a:pt x="194" y="87"/>
                    </a:lnTo>
                    <a:lnTo>
                      <a:pt x="174" y="80"/>
                    </a:lnTo>
                    <a:lnTo>
                      <a:pt x="152" y="71"/>
                    </a:lnTo>
                    <a:lnTo>
                      <a:pt x="130" y="69"/>
                    </a:lnTo>
                    <a:lnTo>
                      <a:pt x="112" y="59"/>
                    </a:lnTo>
                    <a:lnTo>
                      <a:pt x="96" y="55"/>
                    </a:lnTo>
                    <a:lnTo>
                      <a:pt x="81" y="46"/>
                    </a:lnTo>
                    <a:lnTo>
                      <a:pt x="67" y="43"/>
                    </a:lnTo>
                    <a:lnTo>
                      <a:pt x="58" y="39"/>
                    </a:lnTo>
                    <a:lnTo>
                      <a:pt x="50" y="37"/>
                    </a:lnTo>
                    <a:lnTo>
                      <a:pt x="47" y="34"/>
                    </a:lnTo>
                    <a:lnTo>
                      <a:pt x="32" y="25"/>
                    </a:lnTo>
                    <a:lnTo>
                      <a:pt x="23" y="16"/>
                    </a:lnTo>
                    <a:lnTo>
                      <a:pt x="14" y="11"/>
                    </a:lnTo>
                    <a:lnTo>
                      <a:pt x="9" y="2"/>
                    </a:lnTo>
                    <a:lnTo>
                      <a:pt x="7" y="2"/>
                    </a:lnTo>
                    <a:lnTo>
                      <a:pt x="7"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4" name="Freeform 1147"/>
              <p:cNvSpPr>
                <a:spLocks/>
              </p:cNvSpPr>
              <p:nvPr/>
            </p:nvSpPr>
            <p:spPr bwMode="auto">
              <a:xfrm>
                <a:off x="-2440360" y="4437212"/>
                <a:ext cx="690562" cy="44450"/>
              </a:xfrm>
              <a:custGeom>
                <a:avLst/>
                <a:gdLst>
                  <a:gd name="T0" fmla="*/ 0 w 435"/>
                  <a:gd name="T1" fmla="*/ 25 h 28"/>
                  <a:gd name="T2" fmla="*/ 10 w 435"/>
                  <a:gd name="T3" fmla="*/ 21 h 28"/>
                  <a:gd name="T4" fmla="*/ 27 w 435"/>
                  <a:gd name="T5" fmla="*/ 14 h 28"/>
                  <a:gd name="T6" fmla="*/ 47 w 435"/>
                  <a:gd name="T7" fmla="*/ 14 h 28"/>
                  <a:gd name="T8" fmla="*/ 65 w 435"/>
                  <a:gd name="T9" fmla="*/ 14 h 28"/>
                  <a:gd name="T10" fmla="*/ 87 w 435"/>
                  <a:gd name="T11" fmla="*/ 21 h 28"/>
                  <a:gd name="T12" fmla="*/ 114 w 435"/>
                  <a:gd name="T13" fmla="*/ 21 h 28"/>
                  <a:gd name="T14" fmla="*/ 148 w 435"/>
                  <a:gd name="T15" fmla="*/ 21 h 28"/>
                  <a:gd name="T16" fmla="*/ 177 w 435"/>
                  <a:gd name="T17" fmla="*/ 21 h 28"/>
                  <a:gd name="T18" fmla="*/ 206 w 435"/>
                  <a:gd name="T19" fmla="*/ 28 h 28"/>
                  <a:gd name="T20" fmla="*/ 230 w 435"/>
                  <a:gd name="T21" fmla="*/ 28 h 28"/>
                  <a:gd name="T22" fmla="*/ 248 w 435"/>
                  <a:gd name="T23" fmla="*/ 28 h 28"/>
                  <a:gd name="T24" fmla="*/ 266 w 435"/>
                  <a:gd name="T25" fmla="*/ 28 h 28"/>
                  <a:gd name="T26" fmla="*/ 284 w 435"/>
                  <a:gd name="T27" fmla="*/ 28 h 28"/>
                  <a:gd name="T28" fmla="*/ 306 w 435"/>
                  <a:gd name="T29" fmla="*/ 25 h 28"/>
                  <a:gd name="T30" fmla="*/ 331 w 435"/>
                  <a:gd name="T31" fmla="*/ 25 h 28"/>
                  <a:gd name="T32" fmla="*/ 355 w 435"/>
                  <a:gd name="T33" fmla="*/ 23 h 28"/>
                  <a:gd name="T34" fmla="*/ 384 w 435"/>
                  <a:gd name="T35" fmla="*/ 21 h 28"/>
                  <a:gd name="T36" fmla="*/ 409 w 435"/>
                  <a:gd name="T37" fmla="*/ 16 h 28"/>
                  <a:gd name="T38" fmla="*/ 435 w 435"/>
                  <a:gd name="T39" fmla="*/ 11 h 28"/>
                  <a:gd name="T40" fmla="*/ 433 w 435"/>
                  <a:gd name="T41" fmla="*/ 2 h 28"/>
                  <a:gd name="T42" fmla="*/ 413 w 435"/>
                  <a:gd name="T43" fmla="*/ 2 h 28"/>
                  <a:gd name="T44" fmla="*/ 388 w 435"/>
                  <a:gd name="T45" fmla="*/ 7 h 28"/>
                  <a:gd name="T46" fmla="*/ 362 w 435"/>
                  <a:gd name="T47" fmla="*/ 14 h 28"/>
                  <a:gd name="T48" fmla="*/ 331 w 435"/>
                  <a:gd name="T49" fmla="*/ 16 h 28"/>
                  <a:gd name="T50" fmla="*/ 299 w 435"/>
                  <a:gd name="T51" fmla="*/ 21 h 28"/>
                  <a:gd name="T52" fmla="*/ 268 w 435"/>
                  <a:gd name="T53" fmla="*/ 23 h 28"/>
                  <a:gd name="T54" fmla="*/ 244 w 435"/>
                  <a:gd name="T55" fmla="*/ 23 h 28"/>
                  <a:gd name="T56" fmla="*/ 224 w 435"/>
                  <a:gd name="T57" fmla="*/ 16 h 28"/>
                  <a:gd name="T58" fmla="*/ 194 w 435"/>
                  <a:gd name="T59" fmla="*/ 14 h 28"/>
                  <a:gd name="T60" fmla="*/ 166 w 435"/>
                  <a:gd name="T61" fmla="*/ 14 h 28"/>
                  <a:gd name="T62" fmla="*/ 139 w 435"/>
                  <a:gd name="T63" fmla="*/ 7 h 28"/>
                  <a:gd name="T64" fmla="*/ 110 w 435"/>
                  <a:gd name="T65" fmla="*/ 7 h 28"/>
                  <a:gd name="T66" fmla="*/ 83 w 435"/>
                  <a:gd name="T67" fmla="*/ 7 h 28"/>
                  <a:gd name="T68" fmla="*/ 63 w 435"/>
                  <a:gd name="T69" fmla="*/ 4 h 28"/>
                  <a:gd name="T70" fmla="*/ 41 w 435"/>
                  <a:gd name="T71" fmla="*/ 2 h 28"/>
                  <a:gd name="T72" fmla="*/ 23 w 435"/>
                  <a:gd name="T73" fmla="*/ 7 h 28"/>
                  <a:gd name="T74" fmla="*/ 7 w 435"/>
                  <a:gd name="T75" fmla="*/ 7 h 28"/>
                  <a:gd name="T76" fmla="*/ 0 w 435"/>
                  <a:gd name="T77" fmla="*/ 1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5" h="28">
                    <a:moveTo>
                      <a:pt x="0" y="25"/>
                    </a:moveTo>
                    <a:lnTo>
                      <a:pt x="0" y="25"/>
                    </a:lnTo>
                    <a:lnTo>
                      <a:pt x="0" y="21"/>
                    </a:lnTo>
                    <a:lnTo>
                      <a:pt x="10" y="21"/>
                    </a:lnTo>
                    <a:lnTo>
                      <a:pt x="23" y="16"/>
                    </a:lnTo>
                    <a:lnTo>
                      <a:pt x="27" y="14"/>
                    </a:lnTo>
                    <a:lnTo>
                      <a:pt x="36" y="14"/>
                    </a:lnTo>
                    <a:lnTo>
                      <a:pt x="47" y="14"/>
                    </a:lnTo>
                    <a:lnTo>
                      <a:pt x="56" y="14"/>
                    </a:lnTo>
                    <a:lnTo>
                      <a:pt x="65" y="14"/>
                    </a:lnTo>
                    <a:lnTo>
                      <a:pt x="74" y="14"/>
                    </a:lnTo>
                    <a:lnTo>
                      <a:pt x="87" y="21"/>
                    </a:lnTo>
                    <a:lnTo>
                      <a:pt x="103" y="16"/>
                    </a:lnTo>
                    <a:lnTo>
                      <a:pt x="114" y="21"/>
                    </a:lnTo>
                    <a:lnTo>
                      <a:pt x="130" y="21"/>
                    </a:lnTo>
                    <a:lnTo>
                      <a:pt x="148" y="21"/>
                    </a:lnTo>
                    <a:lnTo>
                      <a:pt x="163" y="23"/>
                    </a:lnTo>
                    <a:lnTo>
                      <a:pt x="177" y="21"/>
                    </a:lnTo>
                    <a:lnTo>
                      <a:pt x="188" y="25"/>
                    </a:lnTo>
                    <a:lnTo>
                      <a:pt x="206" y="28"/>
                    </a:lnTo>
                    <a:lnTo>
                      <a:pt x="219" y="28"/>
                    </a:lnTo>
                    <a:lnTo>
                      <a:pt x="230" y="28"/>
                    </a:lnTo>
                    <a:lnTo>
                      <a:pt x="241" y="28"/>
                    </a:lnTo>
                    <a:lnTo>
                      <a:pt x="248" y="28"/>
                    </a:lnTo>
                    <a:lnTo>
                      <a:pt x="253" y="28"/>
                    </a:lnTo>
                    <a:lnTo>
                      <a:pt x="266" y="28"/>
                    </a:lnTo>
                    <a:lnTo>
                      <a:pt x="273" y="28"/>
                    </a:lnTo>
                    <a:lnTo>
                      <a:pt x="284" y="28"/>
                    </a:lnTo>
                    <a:lnTo>
                      <a:pt x="295" y="28"/>
                    </a:lnTo>
                    <a:lnTo>
                      <a:pt x="306" y="25"/>
                    </a:lnTo>
                    <a:lnTo>
                      <a:pt x="319" y="25"/>
                    </a:lnTo>
                    <a:lnTo>
                      <a:pt x="331" y="25"/>
                    </a:lnTo>
                    <a:lnTo>
                      <a:pt x="342" y="23"/>
                    </a:lnTo>
                    <a:lnTo>
                      <a:pt x="355" y="23"/>
                    </a:lnTo>
                    <a:lnTo>
                      <a:pt x="366" y="23"/>
                    </a:lnTo>
                    <a:lnTo>
                      <a:pt x="384" y="21"/>
                    </a:lnTo>
                    <a:lnTo>
                      <a:pt x="395" y="16"/>
                    </a:lnTo>
                    <a:lnTo>
                      <a:pt x="409" y="16"/>
                    </a:lnTo>
                    <a:lnTo>
                      <a:pt x="422" y="14"/>
                    </a:lnTo>
                    <a:lnTo>
                      <a:pt x="435" y="11"/>
                    </a:lnTo>
                    <a:lnTo>
                      <a:pt x="435" y="0"/>
                    </a:lnTo>
                    <a:lnTo>
                      <a:pt x="433" y="2"/>
                    </a:lnTo>
                    <a:lnTo>
                      <a:pt x="422" y="2"/>
                    </a:lnTo>
                    <a:lnTo>
                      <a:pt x="413" y="2"/>
                    </a:lnTo>
                    <a:lnTo>
                      <a:pt x="406" y="4"/>
                    </a:lnTo>
                    <a:lnTo>
                      <a:pt x="388" y="7"/>
                    </a:lnTo>
                    <a:lnTo>
                      <a:pt x="375" y="7"/>
                    </a:lnTo>
                    <a:lnTo>
                      <a:pt x="362" y="14"/>
                    </a:lnTo>
                    <a:lnTo>
                      <a:pt x="344" y="14"/>
                    </a:lnTo>
                    <a:lnTo>
                      <a:pt x="331" y="16"/>
                    </a:lnTo>
                    <a:lnTo>
                      <a:pt x="313" y="16"/>
                    </a:lnTo>
                    <a:lnTo>
                      <a:pt x="299" y="21"/>
                    </a:lnTo>
                    <a:lnTo>
                      <a:pt x="281" y="23"/>
                    </a:lnTo>
                    <a:lnTo>
                      <a:pt x="268" y="23"/>
                    </a:lnTo>
                    <a:lnTo>
                      <a:pt x="257" y="23"/>
                    </a:lnTo>
                    <a:lnTo>
                      <a:pt x="244" y="23"/>
                    </a:lnTo>
                    <a:lnTo>
                      <a:pt x="232" y="16"/>
                    </a:lnTo>
                    <a:lnTo>
                      <a:pt x="224" y="16"/>
                    </a:lnTo>
                    <a:lnTo>
                      <a:pt x="210" y="16"/>
                    </a:lnTo>
                    <a:lnTo>
                      <a:pt x="194" y="14"/>
                    </a:lnTo>
                    <a:lnTo>
                      <a:pt x="183" y="14"/>
                    </a:lnTo>
                    <a:lnTo>
                      <a:pt x="166" y="14"/>
                    </a:lnTo>
                    <a:lnTo>
                      <a:pt x="150" y="9"/>
                    </a:lnTo>
                    <a:lnTo>
                      <a:pt x="139" y="7"/>
                    </a:lnTo>
                    <a:lnTo>
                      <a:pt x="123" y="7"/>
                    </a:lnTo>
                    <a:lnTo>
                      <a:pt x="110" y="7"/>
                    </a:lnTo>
                    <a:lnTo>
                      <a:pt x="94" y="7"/>
                    </a:lnTo>
                    <a:lnTo>
                      <a:pt x="83" y="7"/>
                    </a:lnTo>
                    <a:lnTo>
                      <a:pt x="70" y="4"/>
                    </a:lnTo>
                    <a:lnTo>
                      <a:pt x="63" y="4"/>
                    </a:lnTo>
                    <a:lnTo>
                      <a:pt x="54" y="2"/>
                    </a:lnTo>
                    <a:lnTo>
                      <a:pt x="41" y="2"/>
                    </a:lnTo>
                    <a:lnTo>
                      <a:pt x="30" y="2"/>
                    </a:lnTo>
                    <a:lnTo>
                      <a:pt x="23" y="7"/>
                    </a:lnTo>
                    <a:lnTo>
                      <a:pt x="10" y="7"/>
                    </a:lnTo>
                    <a:lnTo>
                      <a:pt x="7" y="7"/>
                    </a:lnTo>
                    <a:lnTo>
                      <a:pt x="0" y="7"/>
                    </a:lnTo>
                    <a:lnTo>
                      <a:pt x="0" y="11"/>
                    </a:lnTo>
                    <a:lnTo>
                      <a:pt x="0"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5" name="Freeform 1148"/>
              <p:cNvSpPr>
                <a:spLocks/>
              </p:cNvSpPr>
              <p:nvPr/>
            </p:nvSpPr>
            <p:spPr bwMode="auto">
              <a:xfrm>
                <a:off x="-3600822" y="3976837"/>
                <a:ext cx="866775" cy="300038"/>
              </a:xfrm>
              <a:custGeom>
                <a:avLst/>
                <a:gdLst>
                  <a:gd name="T0" fmla="*/ 0 w 546"/>
                  <a:gd name="T1" fmla="*/ 69 h 189"/>
                  <a:gd name="T2" fmla="*/ 2 w 546"/>
                  <a:gd name="T3" fmla="*/ 62 h 189"/>
                  <a:gd name="T4" fmla="*/ 7 w 546"/>
                  <a:gd name="T5" fmla="*/ 58 h 189"/>
                  <a:gd name="T6" fmla="*/ 16 w 546"/>
                  <a:gd name="T7" fmla="*/ 55 h 189"/>
                  <a:gd name="T8" fmla="*/ 31 w 546"/>
                  <a:gd name="T9" fmla="*/ 55 h 189"/>
                  <a:gd name="T10" fmla="*/ 40 w 546"/>
                  <a:gd name="T11" fmla="*/ 55 h 189"/>
                  <a:gd name="T12" fmla="*/ 42 w 546"/>
                  <a:gd name="T13" fmla="*/ 48 h 189"/>
                  <a:gd name="T14" fmla="*/ 54 w 546"/>
                  <a:gd name="T15" fmla="*/ 32 h 189"/>
                  <a:gd name="T16" fmla="*/ 67 w 546"/>
                  <a:gd name="T17" fmla="*/ 16 h 189"/>
                  <a:gd name="T18" fmla="*/ 85 w 546"/>
                  <a:gd name="T19" fmla="*/ 7 h 189"/>
                  <a:gd name="T20" fmla="*/ 107 w 546"/>
                  <a:gd name="T21" fmla="*/ 0 h 189"/>
                  <a:gd name="T22" fmla="*/ 120 w 546"/>
                  <a:gd name="T23" fmla="*/ 2 h 189"/>
                  <a:gd name="T24" fmla="*/ 132 w 546"/>
                  <a:gd name="T25" fmla="*/ 7 h 189"/>
                  <a:gd name="T26" fmla="*/ 462 w 546"/>
                  <a:gd name="T27" fmla="*/ 83 h 189"/>
                  <a:gd name="T28" fmla="*/ 466 w 546"/>
                  <a:gd name="T29" fmla="*/ 76 h 189"/>
                  <a:gd name="T30" fmla="*/ 477 w 546"/>
                  <a:gd name="T31" fmla="*/ 76 h 189"/>
                  <a:gd name="T32" fmla="*/ 493 w 546"/>
                  <a:gd name="T33" fmla="*/ 87 h 189"/>
                  <a:gd name="T34" fmla="*/ 495 w 546"/>
                  <a:gd name="T35" fmla="*/ 97 h 189"/>
                  <a:gd name="T36" fmla="*/ 502 w 546"/>
                  <a:gd name="T37" fmla="*/ 106 h 189"/>
                  <a:gd name="T38" fmla="*/ 511 w 546"/>
                  <a:gd name="T39" fmla="*/ 113 h 189"/>
                  <a:gd name="T40" fmla="*/ 524 w 546"/>
                  <a:gd name="T41" fmla="*/ 120 h 189"/>
                  <a:gd name="T42" fmla="*/ 524 w 546"/>
                  <a:gd name="T43" fmla="*/ 127 h 189"/>
                  <a:gd name="T44" fmla="*/ 526 w 546"/>
                  <a:gd name="T45" fmla="*/ 145 h 189"/>
                  <a:gd name="T46" fmla="*/ 533 w 546"/>
                  <a:gd name="T47" fmla="*/ 161 h 189"/>
                  <a:gd name="T48" fmla="*/ 542 w 546"/>
                  <a:gd name="T49" fmla="*/ 173 h 189"/>
                  <a:gd name="T50" fmla="*/ 546 w 546"/>
                  <a:gd name="T51" fmla="*/ 184 h 189"/>
                  <a:gd name="T52" fmla="*/ 533 w 546"/>
                  <a:gd name="T53" fmla="*/ 189 h 189"/>
                  <a:gd name="T54" fmla="*/ 515 w 546"/>
                  <a:gd name="T55" fmla="*/ 186 h 189"/>
                  <a:gd name="T56" fmla="*/ 500 w 546"/>
                  <a:gd name="T57" fmla="*/ 184 h 189"/>
                  <a:gd name="T58" fmla="*/ 477 w 546"/>
                  <a:gd name="T59" fmla="*/ 177 h 189"/>
                  <a:gd name="T60" fmla="*/ 455 w 546"/>
                  <a:gd name="T61" fmla="*/ 173 h 189"/>
                  <a:gd name="T62" fmla="*/ 433 w 546"/>
                  <a:gd name="T63" fmla="*/ 166 h 189"/>
                  <a:gd name="T64" fmla="*/ 415 w 546"/>
                  <a:gd name="T65" fmla="*/ 163 h 189"/>
                  <a:gd name="T66" fmla="*/ 397 w 546"/>
                  <a:gd name="T67" fmla="*/ 161 h 189"/>
                  <a:gd name="T68" fmla="*/ 388 w 546"/>
                  <a:gd name="T69" fmla="*/ 156 h 189"/>
                  <a:gd name="T70" fmla="*/ 375 w 546"/>
                  <a:gd name="T71" fmla="*/ 156 h 189"/>
                  <a:gd name="T72" fmla="*/ 361 w 546"/>
                  <a:gd name="T73" fmla="*/ 156 h 189"/>
                  <a:gd name="T74" fmla="*/ 348 w 546"/>
                  <a:gd name="T75" fmla="*/ 156 h 189"/>
                  <a:gd name="T76" fmla="*/ 339 w 546"/>
                  <a:gd name="T77" fmla="*/ 152 h 189"/>
                  <a:gd name="T78" fmla="*/ 328 w 546"/>
                  <a:gd name="T79" fmla="*/ 168 h 189"/>
                  <a:gd name="T80" fmla="*/ 321 w 546"/>
                  <a:gd name="T81" fmla="*/ 168 h 189"/>
                  <a:gd name="T82" fmla="*/ 297 w 546"/>
                  <a:gd name="T83" fmla="*/ 161 h 189"/>
                  <a:gd name="T84" fmla="*/ 252 w 546"/>
                  <a:gd name="T85" fmla="*/ 149 h 189"/>
                  <a:gd name="T86" fmla="*/ 196 w 546"/>
                  <a:gd name="T87" fmla="*/ 136 h 189"/>
                  <a:gd name="T88" fmla="*/ 136 w 546"/>
                  <a:gd name="T89" fmla="*/ 120 h 189"/>
                  <a:gd name="T90" fmla="*/ 78 w 546"/>
                  <a:gd name="T91" fmla="*/ 101 h 189"/>
                  <a:gd name="T92" fmla="*/ 36 w 546"/>
                  <a:gd name="T93" fmla="*/ 85 h 189"/>
                  <a:gd name="T94" fmla="*/ 5 w 546"/>
                  <a:gd name="T95" fmla="*/ 74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46" h="189">
                    <a:moveTo>
                      <a:pt x="0" y="71"/>
                    </a:moveTo>
                    <a:lnTo>
                      <a:pt x="0" y="69"/>
                    </a:lnTo>
                    <a:lnTo>
                      <a:pt x="2" y="65"/>
                    </a:lnTo>
                    <a:lnTo>
                      <a:pt x="2" y="62"/>
                    </a:lnTo>
                    <a:lnTo>
                      <a:pt x="5" y="62"/>
                    </a:lnTo>
                    <a:lnTo>
                      <a:pt x="7" y="58"/>
                    </a:lnTo>
                    <a:lnTo>
                      <a:pt x="9" y="58"/>
                    </a:lnTo>
                    <a:lnTo>
                      <a:pt x="16" y="55"/>
                    </a:lnTo>
                    <a:lnTo>
                      <a:pt x="27" y="55"/>
                    </a:lnTo>
                    <a:lnTo>
                      <a:pt x="31" y="55"/>
                    </a:lnTo>
                    <a:lnTo>
                      <a:pt x="36" y="55"/>
                    </a:lnTo>
                    <a:lnTo>
                      <a:pt x="40" y="55"/>
                    </a:lnTo>
                    <a:lnTo>
                      <a:pt x="40" y="53"/>
                    </a:lnTo>
                    <a:lnTo>
                      <a:pt x="42" y="48"/>
                    </a:lnTo>
                    <a:lnTo>
                      <a:pt x="49" y="39"/>
                    </a:lnTo>
                    <a:lnTo>
                      <a:pt x="54" y="32"/>
                    </a:lnTo>
                    <a:lnTo>
                      <a:pt x="60" y="28"/>
                    </a:lnTo>
                    <a:lnTo>
                      <a:pt x="67" y="16"/>
                    </a:lnTo>
                    <a:lnTo>
                      <a:pt x="78" y="9"/>
                    </a:lnTo>
                    <a:lnTo>
                      <a:pt x="85" y="7"/>
                    </a:lnTo>
                    <a:lnTo>
                      <a:pt x="98" y="0"/>
                    </a:lnTo>
                    <a:lnTo>
                      <a:pt x="107" y="0"/>
                    </a:lnTo>
                    <a:lnTo>
                      <a:pt x="114" y="0"/>
                    </a:lnTo>
                    <a:lnTo>
                      <a:pt x="120" y="2"/>
                    </a:lnTo>
                    <a:lnTo>
                      <a:pt x="129" y="2"/>
                    </a:lnTo>
                    <a:lnTo>
                      <a:pt x="132" y="7"/>
                    </a:lnTo>
                    <a:lnTo>
                      <a:pt x="134" y="7"/>
                    </a:lnTo>
                    <a:lnTo>
                      <a:pt x="462" y="83"/>
                    </a:lnTo>
                    <a:lnTo>
                      <a:pt x="464" y="78"/>
                    </a:lnTo>
                    <a:lnTo>
                      <a:pt x="466" y="76"/>
                    </a:lnTo>
                    <a:lnTo>
                      <a:pt x="475" y="76"/>
                    </a:lnTo>
                    <a:lnTo>
                      <a:pt x="477" y="76"/>
                    </a:lnTo>
                    <a:lnTo>
                      <a:pt x="486" y="83"/>
                    </a:lnTo>
                    <a:lnTo>
                      <a:pt x="493" y="87"/>
                    </a:lnTo>
                    <a:lnTo>
                      <a:pt x="495" y="94"/>
                    </a:lnTo>
                    <a:lnTo>
                      <a:pt x="495" y="97"/>
                    </a:lnTo>
                    <a:lnTo>
                      <a:pt x="500" y="104"/>
                    </a:lnTo>
                    <a:lnTo>
                      <a:pt x="502" y="106"/>
                    </a:lnTo>
                    <a:lnTo>
                      <a:pt x="506" y="108"/>
                    </a:lnTo>
                    <a:lnTo>
                      <a:pt x="511" y="113"/>
                    </a:lnTo>
                    <a:lnTo>
                      <a:pt x="517" y="115"/>
                    </a:lnTo>
                    <a:lnTo>
                      <a:pt x="524" y="120"/>
                    </a:lnTo>
                    <a:lnTo>
                      <a:pt x="524" y="122"/>
                    </a:lnTo>
                    <a:lnTo>
                      <a:pt x="524" y="127"/>
                    </a:lnTo>
                    <a:lnTo>
                      <a:pt x="524" y="136"/>
                    </a:lnTo>
                    <a:lnTo>
                      <a:pt x="526" y="145"/>
                    </a:lnTo>
                    <a:lnTo>
                      <a:pt x="529" y="156"/>
                    </a:lnTo>
                    <a:lnTo>
                      <a:pt x="533" y="161"/>
                    </a:lnTo>
                    <a:lnTo>
                      <a:pt x="535" y="168"/>
                    </a:lnTo>
                    <a:lnTo>
                      <a:pt x="542" y="173"/>
                    </a:lnTo>
                    <a:lnTo>
                      <a:pt x="546" y="182"/>
                    </a:lnTo>
                    <a:lnTo>
                      <a:pt x="546" y="184"/>
                    </a:lnTo>
                    <a:lnTo>
                      <a:pt x="542" y="189"/>
                    </a:lnTo>
                    <a:lnTo>
                      <a:pt x="533" y="189"/>
                    </a:lnTo>
                    <a:lnTo>
                      <a:pt x="524" y="186"/>
                    </a:lnTo>
                    <a:lnTo>
                      <a:pt x="515" y="186"/>
                    </a:lnTo>
                    <a:lnTo>
                      <a:pt x="506" y="184"/>
                    </a:lnTo>
                    <a:lnTo>
                      <a:pt x="500" y="184"/>
                    </a:lnTo>
                    <a:lnTo>
                      <a:pt x="488" y="180"/>
                    </a:lnTo>
                    <a:lnTo>
                      <a:pt x="477" y="177"/>
                    </a:lnTo>
                    <a:lnTo>
                      <a:pt x="466" y="173"/>
                    </a:lnTo>
                    <a:lnTo>
                      <a:pt x="455" y="173"/>
                    </a:lnTo>
                    <a:lnTo>
                      <a:pt x="444" y="168"/>
                    </a:lnTo>
                    <a:lnTo>
                      <a:pt x="433" y="166"/>
                    </a:lnTo>
                    <a:lnTo>
                      <a:pt x="422" y="163"/>
                    </a:lnTo>
                    <a:lnTo>
                      <a:pt x="415" y="163"/>
                    </a:lnTo>
                    <a:lnTo>
                      <a:pt x="406" y="163"/>
                    </a:lnTo>
                    <a:lnTo>
                      <a:pt x="397" y="161"/>
                    </a:lnTo>
                    <a:lnTo>
                      <a:pt x="395" y="156"/>
                    </a:lnTo>
                    <a:lnTo>
                      <a:pt x="388" y="156"/>
                    </a:lnTo>
                    <a:lnTo>
                      <a:pt x="384" y="156"/>
                    </a:lnTo>
                    <a:lnTo>
                      <a:pt x="375" y="156"/>
                    </a:lnTo>
                    <a:lnTo>
                      <a:pt x="368" y="156"/>
                    </a:lnTo>
                    <a:lnTo>
                      <a:pt x="361" y="156"/>
                    </a:lnTo>
                    <a:lnTo>
                      <a:pt x="357" y="156"/>
                    </a:lnTo>
                    <a:lnTo>
                      <a:pt x="348" y="156"/>
                    </a:lnTo>
                    <a:lnTo>
                      <a:pt x="346" y="156"/>
                    </a:lnTo>
                    <a:lnTo>
                      <a:pt x="339" y="152"/>
                    </a:lnTo>
                    <a:lnTo>
                      <a:pt x="335" y="159"/>
                    </a:lnTo>
                    <a:lnTo>
                      <a:pt x="328" y="168"/>
                    </a:lnTo>
                    <a:lnTo>
                      <a:pt x="328" y="170"/>
                    </a:lnTo>
                    <a:lnTo>
                      <a:pt x="321" y="168"/>
                    </a:lnTo>
                    <a:lnTo>
                      <a:pt x="312" y="166"/>
                    </a:lnTo>
                    <a:lnTo>
                      <a:pt x="297" y="161"/>
                    </a:lnTo>
                    <a:lnTo>
                      <a:pt x="279" y="159"/>
                    </a:lnTo>
                    <a:lnTo>
                      <a:pt x="252" y="149"/>
                    </a:lnTo>
                    <a:lnTo>
                      <a:pt x="228" y="143"/>
                    </a:lnTo>
                    <a:lnTo>
                      <a:pt x="196" y="136"/>
                    </a:lnTo>
                    <a:lnTo>
                      <a:pt x="169" y="127"/>
                    </a:lnTo>
                    <a:lnTo>
                      <a:pt x="136" y="120"/>
                    </a:lnTo>
                    <a:lnTo>
                      <a:pt x="109" y="108"/>
                    </a:lnTo>
                    <a:lnTo>
                      <a:pt x="78" y="101"/>
                    </a:lnTo>
                    <a:lnTo>
                      <a:pt x="54" y="94"/>
                    </a:lnTo>
                    <a:lnTo>
                      <a:pt x="36" y="85"/>
                    </a:lnTo>
                    <a:lnTo>
                      <a:pt x="13" y="76"/>
                    </a:lnTo>
                    <a:lnTo>
                      <a:pt x="5" y="74"/>
                    </a:lnTo>
                    <a:lnTo>
                      <a:pt x="0"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6" name="Freeform 1149"/>
              <p:cNvSpPr>
                <a:spLocks/>
              </p:cNvSpPr>
              <p:nvPr/>
            </p:nvSpPr>
            <p:spPr bwMode="auto">
              <a:xfrm>
                <a:off x="-2602285" y="4319737"/>
                <a:ext cx="155575" cy="142875"/>
              </a:xfrm>
              <a:custGeom>
                <a:avLst/>
                <a:gdLst>
                  <a:gd name="T0" fmla="*/ 11 w 98"/>
                  <a:gd name="T1" fmla="*/ 90 h 90"/>
                  <a:gd name="T2" fmla="*/ 0 w 98"/>
                  <a:gd name="T3" fmla="*/ 33 h 90"/>
                  <a:gd name="T4" fmla="*/ 89 w 98"/>
                  <a:gd name="T5" fmla="*/ 0 h 90"/>
                  <a:gd name="T6" fmla="*/ 98 w 98"/>
                  <a:gd name="T7" fmla="*/ 51 h 90"/>
                  <a:gd name="T8" fmla="*/ 11 w 98"/>
                  <a:gd name="T9" fmla="*/ 90 h 90"/>
                </a:gdLst>
                <a:ahLst/>
                <a:cxnLst>
                  <a:cxn ang="0">
                    <a:pos x="T0" y="T1"/>
                  </a:cxn>
                  <a:cxn ang="0">
                    <a:pos x="T2" y="T3"/>
                  </a:cxn>
                  <a:cxn ang="0">
                    <a:pos x="T4" y="T5"/>
                  </a:cxn>
                  <a:cxn ang="0">
                    <a:pos x="T6" y="T7"/>
                  </a:cxn>
                  <a:cxn ang="0">
                    <a:pos x="T8" y="T9"/>
                  </a:cxn>
                </a:cxnLst>
                <a:rect l="0" t="0" r="r" b="b"/>
                <a:pathLst>
                  <a:path w="98" h="90">
                    <a:moveTo>
                      <a:pt x="11" y="90"/>
                    </a:moveTo>
                    <a:lnTo>
                      <a:pt x="0" y="33"/>
                    </a:lnTo>
                    <a:lnTo>
                      <a:pt x="89" y="0"/>
                    </a:lnTo>
                    <a:lnTo>
                      <a:pt x="98" y="51"/>
                    </a:lnTo>
                    <a:lnTo>
                      <a:pt x="11"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7" name="Freeform 1150"/>
              <p:cNvSpPr>
                <a:spLocks/>
              </p:cNvSpPr>
              <p:nvPr/>
            </p:nvSpPr>
            <p:spPr bwMode="auto">
              <a:xfrm>
                <a:off x="-2815010" y="4235599"/>
                <a:ext cx="609600" cy="165100"/>
              </a:xfrm>
              <a:custGeom>
                <a:avLst/>
                <a:gdLst>
                  <a:gd name="T0" fmla="*/ 76 w 384"/>
                  <a:gd name="T1" fmla="*/ 21 h 104"/>
                  <a:gd name="T2" fmla="*/ 83 w 384"/>
                  <a:gd name="T3" fmla="*/ 19 h 104"/>
                  <a:gd name="T4" fmla="*/ 103 w 384"/>
                  <a:gd name="T5" fmla="*/ 17 h 104"/>
                  <a:gd name="T6" fmla="*/ 125 w 384"/>
                  <a:gd name="T7" fmla="*/ 14 h 104"/>
                  <a:gd name="T8" fmla="*/ 156 w 384"/>
                  <a:gd name="T9" fmla="*/ 14 h 104"/>
                  <a:gd name="T10" fmla="*/ 183 w 384"/>
                  <a:gd name="T11" fmla="*/ 17 h 104"/>
                  <a:gd name="T12" fmla="*/ 208 w 384"/>
                  <a:gd name="T13" fmla="*/ 23 h 104"/>
                  <a:gd name="T14" fmla="*/ 230 w 384"/>
                  <a:gd name="T15" fmla="*/ 33 h 104"/>
                  <a:gd name="T16" fmla="*/ 236 w 384"/>
                  <a:gd name="T17" fmla="*/ 37 h 104"/>
                  <a:gd name="T18" fmla="*/ 248 w 384"/>
                  <a:gd name="T19" fmla="*/ 44 h 104"/>
                  <a:gd name="T20" fmla="*/ 256 w 384"/>
                  <a:gd name="T21" fmla="*/ 55 h 104"/>
                  <a:gd name="T22" fmla="*/ 266 w 384"/>
                  <a:gd name="T23" fmla="*/ 62 h 104"/>
                  <a:gd name="T24" fmla="*/ 279 w 384"/>
                  <a:gd name="T25" fmla="*/ 67 h 104"/>
                  <a:gd name="T26" fmla="*/ 310 w 384"/>
                  <a:gd name="T27" fmla="*/ 79 h 104"/>
                  <a:gd name="T28" fmla="*/ 348 w 384"/>
                  <a:gd name="T29" fmla="*/ 86 h 104"/>
                  <a:gd name="T30" fmla="*/ 375 w 384"/>
                  <a:gd name="T31" fmla="*/ 92 h 104"/>
                  <a:gd name="T32" fmla="*/ 384 w 384"/>
                  <a:gd name="T33" fmla="*/ 97 h 104"/>
                  <a:gd name="T34" fmla="*/ 379 w 384"/>
                  <a:gd name="T35" fmla="*/ 102 h 104"/>
                  <a:gd name="T36" fmla="*/ 366 w 384"/>
                  <a:gd name="T37" fmla="*/ 104 h 104"/>
                  <a:gd name="T38" fmla="*/ 346 w 384"/>
                  <a:gd name="T39" fmla="*/ 99 h 104"/>
                  <a:gd name="T40" fmla="*/ 317 w 384"/>
                  <a:gd name="T41" fmla="*/ 95 h 104"/>
                  <a:gd name="T42" fmla="*/ 290 w 384"/>
                  <a:gd name="T43" fmla="*/ 86 h 104"/>
                  <a:gd name="T44" fmla="*/ 272 w 384"/>
                  <a:gd name="T45" fmla="*/ 83 h 104"/>
                  <a:gd name="T46" fmla="*/ 266 w 384"/>
                  <a:gd name="T47" fmla="*/ 79 h 104"/>
                  <a:gd name="T48" fmla="*/ 256 w 384"/>
                  <a:gd name="T49" fmla="*/ 74 h 104"/>
                  <a:gd name="T50" fmla="*/ 248 w 384"/>
                  <a:gd name="T51" fmla="*/ 67 h 104"/>
                  <a:gd name="T52" fmla="*/ 236 w 384"/>
                  <a:gd name="T53" fmla="*/ 55 h 104"/>
                  <a:gd name="T54" fmla="*/ 228 w 384"/>
                  <a:gd name="T55" fmla="*/ 46 h 104"/>
                  <a:gd name="T56" fmla="*/ 129 w 384"/>
                  <a:gd name="T57" fmla="*/ 26 h 104"/>
                  <a:gd name="T58" fmla="*/ 7 w 384"/>
                  <a:gd name="T59" fmla="*/ 14 h 104"/>
                  <a:gd name="T60" fmla="*/ 0 w 384"/>
                  <a:gd name="T61" fmla="*/ 10 h 104"/>
                  <a:gd name="T62" fmla="*/ 7 w 384"/>
                  <a:gd name="T6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104">
                    <a:moveTo>
                      <a:pt x="7" y="0"/>
                    </a:moveTo>
                    <a:lnTo>
                      <a:pt x="76" y="21"/>
                    </a:lnTo>
                    <a:lnTo>
                      <a:pt x="80" y="19"/>
                    </a:lnTo>
                    <a:lnTo>
                      <a:pt x="83" y="19"/>
                    </a:lnTo>
                    <a:lnTo>
                      <a:pt x="94" y="19"/>
                    </a:lnTo>
                    <a:lnTo>
                      <a:pt x="103" y="17"/>
                    </a:lnTo>
                    <a:lnTo>
                      <a:pt x="114" y="14"/>
                    </a:lnTo>
                    <a:lnTo>
                      <a:pt x="125" y="14"/>
                    </a:lnTo>
                    <a:lnTo>
                      <a:pt x="141" y="14"/>
                    </a:lnTo>
                    <a:lnTo>
                      <a:pt x="156" y="14"/>
                    </a:lnTo>
                    <a:lnTo>
                      <a:pt x="172" y="14"/>
                    </a:lnTo>
                    <a:lnTo>
                      <a:pt x="183" y="17"/>
                    </a:lnTo>
                    <a:lnTo>
                      <a:pt x="196" y="21"/>
                    </a:lnTo>
                    <a:lnTo>
                      <a:pt x="208" y="23"/>
                    </a:lnTo>
                    <a:lnTo>
                      <a:pt x="221" y="23"/>
                    </a:lnTo>
                    <a:lnTo>
                      <a:pt x="230" y="33"/>
                    </a:lnTo>
                    <a:lnTo>
                      <a:pt x="234" y="35"/>
                    </a:lnTo>
                    <a:lnTo>
                      <a:pt x="236" y="37"/>
                    </a:lnTo>
                    <a:lnTo>
                      <a:pt x="246" y="39"/>
                    </a:lnTo>
                    <a:lnTo>
                      <a:pt x="248" y="44"/>
                    </a:lnTo>
                    <a:lnTo>
                      <a:pt x="254" y="49"/>
                    </a:lnTo>
                    <a:lnTo>
                      <a:pt x="256" y="55"/>
                    </a:lnTo>
                    <a:lnTo>
                      <a:pt x="263" y="58"/>
                    </a:lnTo>
                    <a:lnTo>
                      <a:pt x="266" y="62"/>
                    </a:lnTo>
                    <a:lnTo>
                      <a:pt x="268" y="62"/>
                    </a:lnTo>
                    <a:lnTo>
                      <a:pt x="279" y="67"/>
                    </a:lnTo>
                    <a:lnTo>
                      <a:pt x="292" y="74"/>
                    </a:lnTo>
                    <a:lnTo>
                      <a:pt x="310" y="79"/>
                    </a:lnTo>
                    <a:lnTo>
                      <a:pt x="326" y="81"/>
                    </a:lnTo>
                    <a:lnTo>
                      <a:pt x="348" y="86"/>
                    </a:lnTo>
                    <a:lnTo>
                      <a:pt x="364" y="90"/>
                    </a:lnTo>
                    <a:lnTo>
                      <a:pt x="375" y="92"/>
                    </a:lnTo>
                    <a:lnTo>
                      <a:pt x="379" y="95"/>
                    </a:lnTo>
                    <a:lnTo>
                      <a:pt x="384" y="97"/>
                    </a:lnTo>
                    <a:lnTo>
                      <a:pt x="384" y="99"/>
                    </a:lnTo>
                    <a:lnTo>
                      <a:pt x="379" y="102"/>
                    </a:lnTo>
                    <a:lnTo>
                      <a:pt x="375" y="104"/>
                    </a:lnTo>
                    <a:lnTo>
                      <a:pt x="366" y="104"/>
                    </a:lnTo>
                    <a:lnTo>
                      <a:pt x="359" y="102"/>
                    </a:lnTo>
                    <a:lnTo>
                      <a:pt x="346" y="99"/>
                    </a:lnTo>
                    <a:lnTo>
                      <a:pt x="328" y="95"/>
                    </a:lnTo>
                    <a:lnTo>
                      <a:pt x="317" y="95"/>
                    </a:lnTo>
                    <a:lnTo>
                      <a:pt x="306" y="90"/>
                    </a:lnTo>
                    <a:lnTo>
                      <a:pt x="290" y="86"/>
                    </a:lnTo>
                    <a:lnTo>
                      <a:pt x="281" y="83"/>
                    </a:lnTo>
                    <a:lnTo>
                      <a:pt x="272" y="83"/>
                    </a:lnTo>
                    <a:lnTo>
                      <a:pt x="270" y="81"/>
                    </a:lnTo>
                    <a:lnTo>
                      <a:pt x="266" y="79"/>
                    </a:lnTo>
                    <a:lnTo>
                      <a:pt x="259" y="76"/>
                    </a:lnTo>
                    <a:lnTo>
                      <a:pt x="256" y="74"/>
                    </a:lnTo>
                    <a:lnTo>
                      <a:pt x="254" y="72"/>
                    </a:lnTo>
                    <a:lnTo>
                      <a:pt x="248" y="67"/>
                    </a:lnTo>
                    <a:lnTo>
                      <a:pt x="241" y="62"/>
                    </a:lnTo>
                    <a:lnTo>
                      <a:pt x="236" y="55"/>
                    </a:lnTo>
                    <a:lnTo>
                      <a:pt x="232" y="49"/>
                    </a:lnTo>
                    <a:lnTo>
                      <a:pt x="228" y="46"/>
                    </a:lnTo>
                    <a:lnTo>
                      <a:pt x="228" y="44"/>
                    </a:lnTo>
                    <a:lnTo>
                      <a:pt x="129" y="26"/>
                    </a:lnTo>
                    <a:lnTo>
                      <a:pt x="69" y="33"/>
                    </a:lnTo>
                    <a:lnTo>
                      <a:pt x="7" y="14"/>
                    </a:lnTo>
                    <a:lnTo>
                      <a:pt x="5" y="14"/>
                    </a:lnTo>
                    <a:lnTo>
                      <a:pt x="0" y="10"/>
                    </a:lnTo>
                    <a:lnTo>
                      <a:pt x="0" y="7"/>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8" name="Freeform 1151"/>
              <p:cNvSpPr>
                <a:spLocks/>
              </p:cNvSpPr>
              <p:nvPr/>
            </p:nvSpPr>
            <p:spPr bwMode="auto">
              <a:xfrm>
                <a:off x="-3416672" y="4005412"/>
                <a:ext cx="149225" cy="117475"/>
              </a:xfrm>
              <a:custGeom>
                <a:avLst/>
                <a:gdLst>
                  <a:gd name="T0" fmla="*/ 7 w 94"/>
                  <a:gd name="T1" fmla="*/ 74 h 74"/>
                  <a:gd name="T2" fmla="*/ 7 w 94"/>
                  <a:gd name="T3" fmla="*/ 72 h 74"/>
                  <a:gd name="T4" fmla="*/ 4 w 94"/>
                  <a:gd name="T5" fmla="*/ 65 h 74"/>
                  <a:gd name="T6" fmla="*/ 9 w 94"/>
                  <a:gd name="T7" fmla="*/ 58 h 74"/>
                  <a:gd name="T8" fmla="*/ 9 w 94"/>
                  <a:gd name="T9" fmla="*/ 56 h 74"/>
                  <a:gd name="T10" fmla="*/ 16 w 94"/>
                  <a:gd name="T11" fmla="*/ 44 h 74"/>
                  <a:gd name="T12" fmla="*/ 20 w 94"/>
                  <a:gd name="T13" fmla="*/ 33 h 74"/>
                  <a:gd name="T14" fmla="*/ 29 w 94"/>
                  <a:gd name="T15" fmla="*/ 28 h 74"/>
                  <a:gd name="T16" fmla="*/ 40 w 94"/>
                  <a:gd name="T17" fmla="*/ 17 h 74"/>
                  <a:gd name="T18" fmla="*/ 47 w 94"/>
                  <a:gd name="T19" fmla="*/ 12 h 74"/>
                  <a:gd name="T20" fmla="*/ 65 w 94"/>
                  <a:gd name="T21" fmla="*/ 5 h 74"/>
                  <a:gd name="T22" fmla="*/ 78 w 94"/>
                  <a:gd name="T23" fmla="*/ 0 h 74"/>
                  <a:gd name="T24" fmla="*/ 94 w 94"/>
                  <a:gd name="T25" fmla="*/ 0 h 74"/>
                  <a:gd name="T26" fmla="*/ 76 w 94"/>
                  <a:gd name="T27" fmla="*/ 0 h 74"/>
                  <a:gd name="T28" fmla="*/ 58 w 94"/>
                  <a:gd name="T29" fmla="*/ 7 h 74"/>
                  <a:gd name="T30" fmla="*/ 45 w 94"/>
                  <a:gd name="T31" fmla="*/ 12 h 74"/>
                  <a:gd name="T32" fmla="*/ 31 w 94"/>
                  <a:gd name="T33" fmla="*/ 17 h 74"/>
                  <a:gd name="T34" fmla="*/ 27 w 94"/>
                  <a:gd name="T35" fmla="*/ 21 h 74"/>
                  <a:gd name="T36" fmla="*/ 18 w 94"/>
                  <a:gd name="T37" fmla="*/ 33 h 74"/>
                  <a:gd name="T38" fmla="*/ 7 w 94"/>
                  <a:gd name="T39" fmla="*/ 44 h 74"/>
                  <a:gd name="T40" fmla="*/ 4 w 94"/>
                  <a:gd name="T41" fmla="*/ 58 h 74"/>
                  <a:gd name="T42" fmla="*/ 0 w 94"/>
                  <a:gd name="T43" fmla="*/ 65 h 74"/>
                  <a:gd name="T44" fmla="*/ 0 w 94"/>
                  <a:gd name="T45" fmla="*/ 67 h 74"/>
                  <a:gd name="T46" fmla="*/ 0 w 94"/>
                  <a:gd name="T47" fmla="*/ 74 h 74"/>
                  <a:gd name="T48" fmla="*/ 7 w 94"/>
                  <a:gd name="T4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74">
                    <a:moveTo>
                      <a:pt x="7" y="74"/>
                    </a:moveTo>
                    <a:lnTo>
                      <a:pt x="7" y="72"/>
                    </a:lnTo>
                    <a:lnTo>
                      <a:pt x="4" y="65"/>
                    </a:lnTo>
                    <a:lnTo>
                      <a:pt x="9" y="58"/>
                    </a:lnTo>
                    <a:lnTo>
                      <a:pt x="9" y="56"/>
                    </a:lnTo>
                    <a:lnTo>
                      <a:pt x="16" y="44"/>
                    </a:lnTo>
                    <a:lnTo>
                      <a:pt x="20" y="33"/>
                    </a:lnTo>
                    <a:lnTo>
                      <a:pt x="29" y="28"/>
                    </a:lnTo>
                    <a:lnTo>
                      <a:pt x="40" y="17"/>
                    </a:lnTo>
                    <a:lnTo>
                      <a:pt x="47" y="12"/>
                    </a:lnTo>
                    <a:lnTo>
                      <a:pt x="65" y="5"/>
                    </a:lnTo>
                    <a:lnTo>
                      <a:pt x="78" y="0"/>
                    </a:lnTo>
                    <a:lnTo>
                      <a:pt x="94" y="0"/>
                    </a:lnTo>
                    <a:lnTo>
                      <a:pt x="76" y="0"/>
                    </a:lnTo>
                    <a:lnTo>
                      <a:pt x="58" y="7"/>
                    </a:lnTo>
                    <a:lnTo>
                      <a:pt x="45" y="12"/>
                    </a:lnTo>
                    <a:lnTo>
                      <a:pt x="31" y="17"/>
                    </a:lnTo>
                    <a:lnTo>
                      <a:pt x="27" y="21"/>
                    </a:lnTo>
                    <a:lnTo>
                      <a:pt x="18" y="33"/>
                    </a:lnTo>
                    <a:lnTo>
                      <a:pt x="7" y="44"/>
                    </a:lnTo>
                    <a:lnTo>
                      <a:pt x="4" y="58"/>
                    </a:lnTo>
                    <a:lnTo>
                      <a:pt x="0" y="65"/>
                    </a:lnTo>
                    <a:lnTo>
                      <a:pt x="0" y="67"/>
                    </a:lnTo>
                    <a:lnTo>
                      <a:pt x="0" y="74"/>
                    </a:lnTo>
                    <a:lnTo>
                      <a:pt x="7" y="7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69" name="Freeform 1152"/>
              <p:cNvSpPr>
                <a:spLocks/>
              </p:cNvSpPr>
              <p:nvPr/>
            </p:nvSpPr>
            <p:spPr bwMode="auto">
              <a:xfrm>
                <a:off x="-3324597" y="4035574"/>
                <a:ext cx="155575" cy="112713"/>
              </a:xfrm>
              <a:custGeom>
                <a:avLst/>
                <a:gdLst>
                  <a:gd name="T0" fmla="*/ 7 w 98"/>
                  <a:gd name="T1" fmla="*/ 71 h 71"/>
                  <a:gd name="T2" fmla="*/ 7 w 98"/>
                  <a:gd name="T3" fmla="*/ 69 h 71"/>
                  <a:gd name="T4" fmla="*/ 9 w 98"/>
                  <a:gd name="T5" fmla="*/ 64 h 71"/>
                  <a:gd name="T6" fmla="*/ 9 w 98"/>
                  <a:gd name="T7" fmla="*/ 57 h 71"/>
                  <a:gd name="T8" fmla="*/ 11 w 98"/>
                  <a:gd name="T9" fmla="*/ 53 h 71"/>
                  <a:gd name="T10" fmla="*/ 16 w 98"/>
                  <a:gd name="T11" fmla="*/ 39 h 71"/>
                  <a:gd name="T12" fmla="*/ 22 w 98"/>
                  <a:gd name="T13" fmla="*/ 30 h 71"/>
                  <a:gd name="T14" fmla="*/ 29 w 98"/>
                  <a:gd name="T15" fmla="*/ 21 h 71"/>
                  <a:gd name="T16" fmla="*/ 40 w 98"/>
                  <a:gd name="T17" fmla="*/ 16 h 71"/>
                  <a:gd name="T18" fmla="*/ 51 w 98"/>
                  <a:gd name="T19" fmla="*/ 9 h 71"/>
                  <a:gd name="T20" fmla="*/ 67 w 98"/>
                  <a:gd name="T21" fmla="*/ 2 h 71"/>
                  <a:gd name="T22" fmla="*/ 80 w 98"/>
                  <a:gd name="T23" fmla="*/ 0 h 71"/>
                  <a:gd name="T24" fmla="*/ 98 w 98"/>
                  <a:gd name="T25" fmla="*/ 0 h 71"/>
                  <a:gd name="T26" fmla="*/ 80 w 98"/>
                  <a:gd name="T27" fmla="*/ 0 h 71"/>
                  <a:gd name="T28" fmla="*/ 58 w 98"/>
                  <a:gd name="T29" fmla="*/ 2 h 71"/>
                  <a:gd name="T30" fmla="*/ 51 w 98"/>
                  <a:gd name="T31" fmla="*/ 7 h 71"/>
                  <a:gd name="T32" fmla="*/ 36 w 98"/>
                  <a:gd name="T33" fmla="*/ 11 h 71"/>
                  <a:gd name="T34" fmla="*/ 22 w 98"/>
                  <a:gd name="T35" fmla="*/ 21 h 71"/>
                  <a:gd name="T36" fmla="*/ 18 w 98"/>
                  <a:gd name="T37" fmla="*/ 30 h 71"/>
                  <a:gd name="T38" fmla="*/ 7 w 98"/>
                  <a:gd name="T39" fmla="*/ 39 h 71"/>
                  <a:gd name="T40" fmla="*/ 0 w 98"/>
                  <a:gd name="T41" fmla="*/ 53 h 71"/>
                  <a:gd name="T42" fmla="*/ 0 w 98"/>
                  <a:gd name="T43" fmla="*/ 57 h 71"/>
                  <a:gd name="T44" fmla="*/ 0 w 98"/>
                  <a:gd name="T45" fmla="*/ 60 h 71"/>
                  <a:gd name="T46" fmla="*/ 0 w 98"/>
                  <a:gd name="T47" fmla="*/ 67 h 71"/>
                  <a:gd name="T48" fmla="*/ 0 w 98"/>
                  <a:gd name="T49" fmla="*/ 69 h 71"/>
                  <a:gd name="T50" fmla="*/ 7 w 98"/>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 h="71">
                    <a:moveTo>
                      <a:pt x="7" y="71"/>
                    </a:moveTo>
                    <a:lnTo>
                      <a:pt x="7" y="69"/>
                    </a:lnTo>
                    <a:lnTo>
                      <a:pt x="9" y="64"/>
                    </a:lnTo>
                    <a:lnTo>
                      <a:pt x="9" y="57"/>
                    </a:lnTo>
                    <a:lnTo>
                      <a:pt x="11" y="53"/>
                    </a:lnTo>
                    <a:lnTo>
                      <a:pt x="16" y="39"/>
                    </a:lnTo>
                    <a:lnTo>
                      <a:pt x="22" y="30"/>
                    </a:lnTo>
                    <a:lnTo>
                      <a:pt x="29" y="21"/>
                    </a:lnTo>
                    <a:lnTo>
                      <a:pt x="40" y="16"/>
                    </a:lnTo>
                    <a:lnTo>
                      <a:pt x="51" y="9"/>
                    </a:lnTo>
                    <a:lnTo>
                      <a:pt x="67" y="2"/>
                    </a:lnTo>
                    <a:lnTo>
                      <a:pt x="80" y="0"/>
                    </a:lnTo>
                    <a:lnTo>
                      <a:pt x="98" y="0"/>
                    </a:lnTo>
                    <a:lnTo>
                      <a:pt x="80" y="0"/>
                    </a:lnTo>
                    <a:lnTo>
                      <a:pt x="58" y="2"/>
                    </a:lnTo>
                    <a:lnTo>
                      <a:pt x="51" y="7"/>
                    </a:lnTo>
                    <a:lnTo>
                      <a:pt x="36" y="11"/>
                    </a:lnTo>
                    <a:lnTo>
                      <a:pt x="22" y="21"/>
                    </a:lnTo>
                    <a:lnTo>
                      <a:pt x="18" y="30"/>
                    </a:lnTo>
                    <a:lnTo>
                      <a:pt x="7" y="39"/>
                    </a:lnTo>
                    <a:lnTo>
                      <a:pt x="0" y="53"/>
                    </a:lnTo>
                    <a:lnTo>
                      <a:pt x="0" y="57"/>
                    </a:lnTo>
                    <a:lnTo>
                      <a:pt x="0" y="60"/>
                    </a:lnTo>
                    <a:lnTo>
                      <a:pt x="0" y="67"/>
                    </a:lnTo>
                    <a:lnTo>
                      <a:pt x="0" y="69"/>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0" name="Freeform 1153"/>
              <p:cNvSpPr>
                <a:spLocks/>
              </p:cNvSpPr>
              <p:nvPr/>
            </p:nvSpPr>
            <p:spPr bwMode="auto">
              <a:xfrm>
                <a:off x="-3232522" y="4057799"/>
                <a:ext cx="149225" cy="112713"/>
              </a:xfrm>
              <a:custGeom>
                <a:avLst/>
                <a:gdLst>
                  <a:gd name="T0" fmla="*/ 7 w 94"/>
                  <a:gd name="T1" fmla="*/ 71 h 71"/>
                  <a:gd name="T2" fmla="*/ 7 w 94"/>
                  <a:gd name="T3" fmla="*/ 69 h 71"/>
                  <a:gd name="T4" fmla="*/ 7 w 94"/>
                  <a:gd name="T5" fmla="*/ 62 h 71"/>
                  <a:gd name="T6" fmla="*/ 11 w 94"/>
                  <a:gd name="T7" fmla="*/ 60 h 71"/>
                  <a:gd name="T8" fmla="*/ 11 w 94"/>
                  <a:gd name="T9" fmla="*/ 55 h 71"/>
                  <a:gd name="T10" fmla="*/ 13 w 94"/>
                  <a:gd name="T11" fmla="*/ 41 h 71"/>
                  <a:gd name="T12" fmla="*/ 24 w 94"/>
                  <a:gd name="T13" fmla="*/ 32 h 71"/>
                  <a:gd name="T14" fmla="*/ 31 w 94"/>
                  <a:gd name="T15" fmla="*/ 20 h 71"/>
                  <a:gd name="T16" fmla="*/ 42 w 94"/>
                  <a:gd name="T17" fmla="*/ 16 h 71"/>
                  <a:gd name="T18" fmla="*/ 54 w 94"/>
                  <a:gd name="T19" fmla="*/ 11 h 71"/>
                  <a:gd name="T20" fmla="*/ 65 w 94"/>
                  <a:gd name="T21" fmla="*/ 2 h 71"/>
                  <a:gd name="T22" fmla="*/ 78 w 94"/>
                  <a:gd name="T23" fmla="*/ 0 h 71"/>
                  <a:gd name="T24" fmla="*/ 94 w 94"/>
                  <a:gd name="T25" fmla="*/ 0 h 71"/>
                  <a:gd name="T26" fmla="*/ 78 w 94"/>
                  <a:gd name="T27" fmla="*/ 0 h 71"/>
                  <a:gd name="T28" fmla="*/ 65 w 94"/>
                  <a:gd name="T29" fmla="*/ 2 h 71"/>
                  <a:gd name="T30" fmla="*/ 47 w 94"/>
                  <a:gd name="T31" fmla="*/ 4 h 71"/>
                  <a:gd name="T32" fmla="*/ 40 w 94"/>
                  <a:gd name="T33" fmla="*/ 16 h 71"/>
                  <a:gd name="T34" fmla="*/ 24 w 94"/>
                  <a:gd name="T35" fmla="*/ 20 h 71"/>
                  <a:gd name="T36" fmla="*/ 18 w 94"/>
                  <a:gd name="T37" fmla="*/ 32 h 71"/>
                  <a:gd name="T38" fmla="*/ 11 w 94"/>
                  <a:gd name="T39" fmla="*/ 41 h 71"/>
                  <a:gd name="T40" fmla="*/ 4 w 94"/>
                  <a:gd name="T41" fmla="*/ 55 h 71"/>
                  <a:gd name="T42" fmla="*/ 4 w 94"/>
                  <a:gd name="T43" fmla="*/ 60 h 71"/>
                  <a:gd name="T44" fmla="*/ 4 w 94"/>
                  <a:gd name="T45" fmla="*/ 62 h 71"/>
                  <a:gd name="T46" fmla="*/ 0 w 94"/>
                  <a:gd name="T47" fmla="*/ 69 h 71"/>
                  <a:gd name="T48" fmla="*/ 0 w 94"/>
                  <a:gd name="T49" fmla="*/ 71 h 71"/>
                  <a:gd name="T50" fmla="*/ 7 w 94"/>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71">
                    <a:moveTo>
                      <a:pt x="7" y="71"/>
                    </a:moveTo>
                    <a:lnTo>
                      <a:pt x="7" y="69"/>
                    </a:lnTo>
                    <a:lnTo>
                      <a:pt x="7" y="62"/>
                    </a:lnTo>
                    <a:lnTo>
                      <a:pt x="11" y="60"/>
                    </a:lnTo>
                    <a:lnTo>
                      <a:pt x="11" y="55"/>
                    </a:lnTo>
                    <a:lnTo>
                      <a:pt x="13" y="41"/>
                    </a:lnTo>
                    <a:lnTo>
                      <a:pt x="24" y="32"/>
                    </a:lnTo>
                    <a:lnTo>
                      <a:pt x="31" y="20"/>
                    </a:lnTo>
                    <a:lnTo>
                      <a:pt x="42" y="16"/>
                    </a:lnTo>
                    <a:lnTo>
                      <a:pt x="54" y="11"/>
                    </a:lnTo>
                    <a:lnTo>
                      <a:pt x="65" y="2"/>
                    </a:lnTo>
                    <a:lnTo>
                      <a:pt x="78" y="0"/>
                    </a:lnTo>
                    <a:lnTo>
                      <a:pt x="94" y="0"/>
                    </a:lnTo>
                    <a:lnTo>
                      <a:pt x="78" y="0"/>
                    </a:lnTo>
                    <a:lnTo>
                      <a:pt x="65" y="2"/>
                    </a:lnTo>
                    <a:lnTo>
                      <a:pt x="47" y="4"/>
                    </a:lnTo>
                    <a:lnTo>
                      <a:pt x="40" y="16"/>
                    </a:lnTo>
                    <a:lnTo>
                      <a:pt x="24" y="20"/>
                    </a:lnTo>
                    <a:lnTo>
                      <a:pt x="18" y="32"/>
                    </a:lnTo>
                    <a:lnTo>
                      <a:pt x="11" y="41"/>
                    </a:lnTo>
                    <a:lnTo>
                      <a:pt x="4" y="55"/>
                    </a:lnTo>
                    <a:lnTo>
                      <a:pt x="4" y="60"/>
                    </a:lnTo>
                    <a:lnTo>
                      <a:pt x="4" y="62"/>
                    </a:lnTo>
                    <a:lnTo>
                      <a:pt x="0" y="69"/>
                    </a:lnTo>
                    <a:lnTo>
                      <a:pt x="0" y="71"/>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1" name="Freeform 1154"/>
              <p:cNvSpPr>
                <a:spLocks/>
              </p:cNvSpPr>
              <p:nvPr/>
            </p:nvSpPr>
            <p:spPr bwMode="auto">
              <a:xfrm>
                <a:off x="-3129335" y="4083199"/>
                <a:ext cx="144462" cy="120650"/>
              </a:xfrm>
              <a:custGeom>
                <a:avLst/>
                <a:gdLst>
                  <a:gd name="T0" fmla="*/ 6 w 91"/>
                  <a:gd name="T1" fmla="*/ 76 h 76"/>
                  <a:gd name="T2" fmla="*/ 6 w 91"/>
                  <a:gd name="T3" fmla="*/ 69 h 76"/>
                  <a:gd name="T4" fmla="*/ 6 w 91"/>
                  <a:gd name="T5" fmla="*/ 64 h 76"/>
                  <a:gd name="T6" fmla="*/ 9 w 91"/>
                  <a:gd name="T7" fmla="*/ 60 h 76"/>
                  <a:gd name="T8" fmla="*/ 9 w 91"/>
                  <a:gd name="T9" fmla="*/ 55 h 76"/>
                  <a:gd name="T10" fmla="*/ 13 w 91"/>
                  <a:gd name="T11" fmla="*/ 44 h 76"/>
                  <a:gd name="T12" fmla="*/ 17 w 91"/>
                  <a:gd name="T13" fmla="*/ 34 h 76"/>
                  <a:gd name="T14" fmla="*/ 26 w 91"/>
                  <a:gd name="T15" fmla="*/ 25 h 76"/>
                  <a:gd name="T16" fmla="*/ 40 w 91"/>
                  <a:gd name="T17" fmla="*/ 18 h 76"/>
                  <a:gd name="T18" fmla="*/ 49 w 91"/>
                  <a:gd name="T19" fmla="*/ 11 h 76"/>
                  <a:gd name="T20" fmla="*/ 62 w 91"/>
                  <a:gd name="T21" fmla="*/ 7 h 76"/>
                  <a:gd name="T22" fmla="*/ 78 w 91"/>
                  <a:gd name="T23" fmla="*/ 4 h 76"/>
                  <a:gd name="T24" fmla="*/ 91 w 91"/>
                  <a:gd name="T25" fmla="*/ 0 h 76"/>
                  <a:gd name="T26" fmla="*/ 76 w 91"/>
                  <a:gd name="T27" fmla="*/ 2 h 76"/>
                  <a:gd name="T28" fmla="*/ 62 w 91"/>
                  <a:gd name="T29" fmla="*/ 7 h 76"/>
                  <a:gd name="T30" fmla="*/ 46 w 91"/>
                  <a:gd name="T31" fmla="*/ 9 h 76"/>
                  <a:gd name="T32" fmla="*/ 31 w 91"/>
                  <a:gd name="T33" fmla="*/ 16 h 76"/>
                  <a:gd name="T34" fmla="*/ 20 w 91"/>
                  <a:gd name="T35" fmla="*/ 25 h 76"/>
                  <a:gd name="T36" fmla="*/ 13 w 91"/>
                  <a:gd name="T37" fmla="*/ 34 h 76"/>
                  <a:gd name="T38" fmla="*/ 9 w 91"/>
                  <a:gd name="T39" fmla="*/ 44 h 76"/>
                  <a:gd name="T40" fmla="*/ 4 w 91"/>
                  <a:gd name="T41" fmla="*/ 55 h 76"/>
                  <a:gd name="T42" fmla="*/ 0 w 91"/>
                  <a:gd name="T43" fmla="*/ 62 h 76"/>
                  <a:gd name="T44" fmla="*/ 0 w 91"/>
                  <a:gd name="T45" fmla="*/ 64 h 76"/>
                  <a:gd name="T46" fmla="*/ 0 w 91"/>
                  <a:gd name="T47" fmla="*/ 69 h 76"/>
                  <a:gd name="T48" fmla="*/ 0 w 91"/>
                  <a:gd name="T49" fmla="*/ 73 h 76"/>
                  <a:gd name="T50" fmla="*/ 6 w 91"/>
                  <a:gd name="T51"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1" h="76">
                    <a:moveTo>
                      <a:pt x="6" y="76"/>
                    </a:moveTo>
                    <a:lnTo>
                      <a:pt x="6" y="69"/>
                    </a:lnTo>
                    <a:lnTo>
                      <a:pt x="6" y="64"/>
                    </a:lnTo>
                    <a:lnTo>
                      <a:pt x="9" y="60"/>
                    </a:lnTo>
                    <a:lnTo>
                      <a:pt x="9" y="55"/>
                    </a:lnTo>
                    <a:lnTo>
                      <a:pt x="13" y="44"/>
                    </a:lnTo>
                    <a:lnTo>
                      <a:pt x="17" y="34"/>
                    </a:lnTo>
                    <a:lnTo>
                      <a:pt x="26" y="25"/>
                    </a:lnTo>
                    <a:lnTo>
                      <a:pt x="40" y="18"/>
                    </a:lnTo>
                    <a:lnTo>
                      <a:pt x="49" y="11"/>
                    </a:lnTo>
                    <a:lnTo>
                      <a:pt x="62" y="7"/>
                    </a:lnTo>
                    <a:lnTo>
                      <a:pt x="78" y="4"/>
                    </a:lnTo>
                    <a:lnTo>
                      <a:pt x="91" y="0"/>
                    </a:lnTo>
                    <a:lnTo>
                      <a:pt x="76" y="2"/>
                    </a:lnTo>
                    <a:lnTo>
                      <a:pt x="62" y="7"/>
                    </a:lnTo>
                    <a:lnTo>
                      <a:pt x="46" y="9"/>
                    </a:lnTo>
                    <a:lnTo>
                      <a:pt x="31" y="16"/>
                    </a:lnTo>
                    <a:lnTo>
                      <a:pt x="20" y="25"/>
                    </a:lnTo>
                    <a:lnTo>
                      <a:pt x="13" y="34"/>
                    </a:lnTo>
                    <a:lnTo>
                      <a:pt x="9" y="44"/>
                    </a:lnTo>
                    <a:lnTo>
                      <a:pt x="4" y="55"/>
                    </a:lnTo>
                    <a:lnTo>
                      <a:pt x="0" y="62"/>
                    </a:lnTo>
                    <a:lnTo>
                      <a:pt x="0" y="64"/>
                    </a:lnTo>
                    <a:lnTo>
                      <a:pt x="0" y="69"/>
                    </a:lnTo>
                    <a:lnTo>
                      <a:pt x="0" y="73"/>
                    </a:lnTo>
                    <a:lnTo>
                      <a:pt x="6" y="7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2" name="Freeform 1155"/>
              <p:cNvSpPr>
                <a:spLocks/>
              </p:cNvSpPr>
              <p:nvPr/>
            </p:nvSpPr>
            <p:spPr bwMode="auto">
              <a:xfrm>
                <a:off x="-3502397" y="3980012"/>
                <a:ext cx="131762" cy="106363"/>
              </a:xfrm>
              <a:custGeom>
                <a:avLst/>
                <a:gdLst>
                  <a:gd name="T0" fmla="*/ 5 w 83"/>
                  <a:gd name="T1" fmla="*/ 67 h 67"/>
                  <a:gd name="T2" fmla="*/ 5 w 83"/>
                  <a:gd name="T3" fmla="*/ 65 h 67"/>
                  <a:gd name="T4" fmla="*/ 5 w 83"/>
                  <a:gd name="T5" fmla="*/ 63 h 67"/>
                  <a:gd name="T6" fmla="*/ 5 w 83"/>
                  <a:gd name="T7" fmla="*/ 53 h 67"/>
                  <a:gd name="T8" fmla="*/ 9 w 83"/>
                  <a:gd name="T9" fmla="*/ 51 h 67"/>
                  <a:gd name="T10" fmla="*/ 14 w 83"/>
                  <a:gd name="T11" fmla="*/ 42 h 67"/>
                  <a:gd name="T12" fmla="*/ 20 w 83"/>
                  <a:gd name="T13" fmla="*/ 28 h 67"/>
                  <a:gd name="T14" fmla="*/ 25 w 83"/>
                  <a:gd name="T15" fmla="*/ 23 h 67"/>
                  <a:gd name="T16" fmla="*/ 36 w 83"/>
                  <a:gd name="T17" fmla="*/ 21 h 67"/>
                  <a:gd name="T18" fmla="*/ 45 w 83"/>
                  <a:gd name="T19" fmla="*/ 10 h 67"/>
                  <a:gd name="T20" fmla="*/ 52 w 83"/>
                  <a:gd name="T21" fmla="*/ 7 h 67"/>
                  <a:gd name="T22" fmla="*/ 70 w 83"/>
                  <a:gd name="T23" fmla="*/ 5 h 67"/>
                  <a:gd name="T24" fmla="*/ 83 w 83"/>
                  <a:gd name="T25" fmla="*/ 0 h 67"/>
                  <a:gd name="T26" fmla="*/ 70 w 83"/>
                  <a:gd name="T27" fmla="*/ 5 h 67"/>
                  <a:gd name="T28" fmla="*/ 52 w 83"/>
                  <a:gd name="T29" fmla="*/ 7 h 67"/>
                  <a:gd name="T30" fmla="*/ 45 w 83"/>
                  <a:gd name="T31" fmla="*/ 10 h 67"/>
                  <a:gd name="T32" fmla="*/ 30 w 83"/>
                  <a:gd name="T33" fmla="*/ 14 h 67"/>
                  <a:gd name="T34" fmla="*/ 23 w 83"/>
                  <a:gd name="T35" fmla="*/ 23 h 67"/>
                  <a:gd name="T36" fmla="*/ 14 w 83"/>
                  <a:gd name="T37" fmla="*/ 28 h 67"/>
                  <a:gd name="T38" fmla="*/ 5 w 83"/>
                  <a:gd name="T39" fmla="*/ 42 h 67"/>
                  <a:gd name="T40" fmla="*/ 0 w 83"/>
                  <a:gd name="T41" fmla="*/ 51 h 67"/>
                  <a:gd name="T42" fmla="*/ 3 w 83"/>
                  <a:gd name="T43" fmla="*/ 53 h 67"/>
                  <a:gd name="T44" fmla="*/ 0 w 83"/>
                  <a:gd name="T45" fmla="*/ 56 h 67"/>
                  <a:gd name="T46" fmla="*/ 0 w 83"/>
                  <a:gd name="T47" fmla="*/ 65 h 67"/>
                  <a:gd name="T48" fmla="*/ 0 w 83"/>
                  <a:gd name="T49" fmla="*/ 67 h 67"/>
                  <a:gd name="T50" fmla="*/ 5 w 83"/>
                  <a:gd name="T51"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3" h="67">
                    <a:moveTo>
                      <a:pt x="5" y="67"/>
                    </a:moveTo>
                    <a:lnTo>
                      <a:pt x="5" y="65"/>
                    </a:lnTo>
                    <a:lnTo>
                      <a:pt x="5" y="63"/>
                    </a:lnTo>
                    <a:lnTo>
                      <a:pt x="5" y="53"/>
                    </a:lnTo>
                    <a:lnTo>
                      <a:pt x="9" y="51"/>
                    </a:lnTo>
                    <a:lnTo>
                      <a:pt x="14" y="42"/>
                    </a:lnTo>
                    <a:lnTo>
                      <a:pt x="20" y="28"/>
                    </a:lnTo>
                    <a:lnTo>
                      <a:pt x="25" y="23"/>
                    </a:lnTo>
                    <a:lnTo>
                      <a:pt x="36" y="21"/>
                    </a:lnTo>
                    <a:lnTo>
                      <a:pt x="45" y="10"/>
                    </a:lnTo>
                    <a:lnTo>
                      <a:pt x="52" y="7"/>
                    </a:lnTo>
                    <a:lnTo>
                      <a:pt x="70" y="5"/>
                    </a:lnTo>
                    <a:lnTo>
                      <a:pt x="83" y="0"/>
                    </a:lnTo>
                    <a:lnTo>
                      <a:pt x="70" y="5"/>
                    </a:lnTo>
                    <a:lnTo>
                      <a:pt x="52" y="7"/>
                    </a:lnTo>
                    <a:lnTo>
                      <a:pt x="45" y="10"/>
                    </a:lnTo>
                    <a:lnTo>
                      <a:pt x="30" y="14"/>
                    </a:lnTo>
                    <a:lnTo>
                      <a:pt x="23" y="23"/>
                    </a:lnTo>
                    <a:lnTo>
                      <a:pt x="14" y="28"/>
                    </a:lnTo>
                    <a:lnTo>
                      <a:pt x="5" y="42"/>
                    </a:lnTo>
                    <a:lnTo>
                      <a:pt x="0" y="51"/>
                    </a:lnTo>
                    <a:lnTo>
                      <a:pt x="3" y="53"/>
                    </a:lnTo>
                    <a:lnTo>
                      <a:pt x="0" y="56"/>
                    </a:lnTo>
                    <a:lnTo>
                      <a:pt x="0" y="65"/>
                    </a:lnTo>
                    <a:lnTo>
                      <a:pt x="0" y="67"/>
                    </a:lnTo>
                    <a:lnTo>
                      <a:pt x="5" y="6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3" name="Freeform 1156"/>
              <p:cNvSpPr>
                <a:spLocks/>
              </p:cNvSpPr>
              <p:nvPr/>
            </p:nvSpPr>
            <p:spPr bwMode="auto">
              <a:xfrm>
                <a:off x="-2867397" y="4119712"/>
                <a:ext cx="46037" cy="33338"/>
              </a:xfrm>
              <a:custGeom>
                <a:avLst/>
                <a:gdLst>
                  <a:gd name="T0" fmla="*/ 0 w 29"/>
                  <a:gd name="T1" fmla="*/ 2 h 21"/>
                  <a:gd name="T2" fmla="*/ 0 w 29"/>
                  <a:gd name="T3" fmla="*/ 2 h 21"/>
                  <a:gd name="T4" fmla="*/ 2 w 29"/>
                  <a:gd name="T5" fmla="*/ 0 h 21"/>
                  <a:gd name="T6" fmla="*/ 6 w 29"/>
                  <a:gd name="T7" fmla="*/ 0 h 21"/>
                  <a:gd name="T8" fmla="*/ 13 w 29"/>
                  <a:gd name="T9" fmla="*/ 0 h 21"/>
                  <a:gd name="T10" fmla="*/ 15 w 29"/>
                  <a:gd name="T11" fmla="*/ 4 h 21"/>
                  <a:gd name="T12" fmla="*/ 20 w 29"/>
                  <a:gd name="T13" fmla="*/ 11 h 21"/>
                  <a:gd name="T14" fmla="*/ 26 w 29"/>
                  <a:gd name="T15" fmla="*/ 18 h 21"/>
                  <a:gd name="T16" fmla="*/ 29 w 29"/>
                  <a:gd name="T17" fmla="*/ 21 h 21"/>
                  <a:gd name="T18" fmla="*/ 26 w 29"/>
                  <a:gd name="T19" fmla="*/ 21 h 21"/>
                  <a:gd name="T20" fmla="*/ 20 w 29"/>
                  <a:gd name="T21" fmla="*/ 18 h 21"/>
                  <a:gd name="T22" fmla="*/ 18 w 29"/>
                  <a:gd name="T23" fmla="*/ 16 h 21"/>
                  <a:gd name="T24" fmla="*/ 13 w 29"/>
                  <a:gd name="T25" fmla="*/ 14 h 21"/>
                  <a:gd name="T26" fmla="*/ 6 w 29"/>
                  <a:gd name="T27" fmla="*/ 7 h 21"/>
                  <a:gd name="T28" fmla="*/ 2 w 29"/>
                  <a:gd name="T29" fmla="*/ 7 h 21"/>
                  <a:gd name="T30" fmla="*/ 0 w 29"/>
                  <a:gd name="T31" fmla="*/ 4 h 21"/>
                  <a:gd name="T32" fmla="*/ 0 w 29"/>
                  <a:gd name="T33"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21">
                    <a:moveTo>
                      <a:pt x="0" y="2"/>
                    </a:moveTo>
                    <a:lnTo>
                      <a:pt x="0" y="2"/>
                    </a:lnTo>
                    <a:lnTo>
                      <a:pt x="2" y="0"/>
                    </a:lnTo>
                    <a:lnTo>
                      <a:pt x="6" y="0"/>
                    </a:lnTo>
                    <a:lnTo>
                      <a:pt x="13" y="0"/>
                    </a:lnTo>
                    <a:lnTo>
                      <a:pt x="15" y="4"/>
                    </a:lnTo>
                    <a:lnTo>
                      <a:pt x="20" y="11"/>
                    </a:lnTo>
                    <a:lnTo>
                      <a:pt x="26" y="18"/>
                    </a:lnTo>
                    <a:lnTo>
                      <a:pt x="29" y="21"/>
                    </a:lnTo>
                    <a:lnTo>
                      <a:pt x="26" y="21"/>
                    </a:lnTo>
                    <a:lnTo>
                      <a:pt x="20" y="18"/>
                    </a:lnTo>
                    <a:lnTo>
                      <a:pt x="18" y="16"/>
                    </a:lnTo>
                    <a:lnTo>
                      <a:pt x="13" y="14"/>
                    </a:lnTo>
                    <a:lnTo>
                      <a:pt x="6" y="7"/>
                    </a:lnTo>
                    <a:lnTo>
                      <a:pt x="2" y="7"/>
                    </a:lnTo>
                    <a:lnTo>
                      <a:pt x="0" y="4"/>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4" name="Freeform 1157"/>
              <p:cNvSpPr>
                <a:spLocks/>
              </p:cNvSpPr>
              <p:nvPr/>
            </p:nvSpPr>
            <p:spPr bwMode="auto">
              <a:xfrm>
                <a:off x="-2815010" y="4170512"/>
                <a:ext cx="31750" cy="73025"/>
              </a:xfrm>
              <a:custGeom>
                <a:avLst/>
                <a:gdLst>
                  <a:gd name="T0" fmla="*/ 0 w 20"/>
                  <a:gd name="T1" fmla="*/ 0 h 46"/>
                  <a:gd name="T2" fmla="*/ 16 w 20"/>
                  <a:gd name="T3" fmla="*/ 7 h 46"/>
                  <a:gd name="T4" fmla="*/ 18 w 20"/>
                  <a:gd name="T5" fmla="*/ 34 h 46"/>
                  <a:gd name="T6" fmla="*/ 20 w 20"/>
                  <a:gd name="T7" fmla="*/ 46 h 46"/>
                  <a:gd name="T8" fmla="*/ 5 w 20"/>
                  <a:gd name="T9" fmla="*/ 41 h 46"/>
                  <a:gd name="T10" fmla="*/ 5 w 20"/>
                  <a:gd name="T11" fmla="*/ 37 h 46"/>
                  <a:gd name="T12" fmla="*/ 7 w 20"/>
                  <a:gd name="T13" fmla="*/ 23 h 46"/>
                  <a:gd name="T14" fmla="*/ 7 w 20"/>
                  <a:gd name="T15" fmla="*/ 7 h 46"/>
                  <a:gd name="T16" fmla="*/ 0 w 20"/>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46">
                    <a:moveTo>
                      <a:pt x="0" y="0"/>
                    </a:moveTo>
                    <a:lnTo>
                      <a:pt x="16" y="7"/>
                    </a:lnTo>
                    <a:lnTo>
                      <a:pt x="18" y="34"/>
                    </a:lnTo>
                    <a:lnTo>
                      <a:pt x="20" y="46"/>
                    </a:lnTo>
                    <a:lnTo>
                      <a:pt x="5" y="41"/>
                    </a:lnTo>
                    <a:lnTo>
                      <a:pt x="5" y="37"/>
                    </a:lnTo>
                    <a:lnTo>
                      <a:pt x="7" y="23"/>
                    </a:lnTo>
                    <a:lnTo>
                      <a:pt x="7" y="7"/>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5" name="Freeform 1158"/>
              <p:cNvSpPr>
                <a:spLocks/>
              </p:cNvSpPr>
              <p:nvPr/>
            </p:nvSpPr>
            <p:spPr bwMode="auto">
              <a:xfrm>
                <a:off x="-2829297" y="4302274"/>
                <a:ext cx="219075" cy="95250"/>
              </a:xfrm>
              <a:custGeom>
                <a:avLst/>
                <a:gdLst>
                  <a:gd name="T0" fmla="*/ 2 w 138"/>
                  <a:gd name="T1" fmla="*/ 60 h 60"/>
                  <a:gd name="T2" fmla="*/ 0 w 138"/>
                  <a:gd name="T3" fmla="*/ 0 h 60"/>
                  <a:gd name="T4" fmla="*/ 60 w 138"/>
                  <a:gd name="T5" fmla="*/ 18 h 60"/>
                  <a:gd name="T6" fmla="*/ 76 w 138"/>
                  <a:gd name="T7" fmla="*/ 16 h 60"/>
                  <a:gd name="T8" fmla="*/ 138 w 138"/>
                  <a:gd name="T9" fmla="*/ 37 h 60"/>
                  <a:gd name="T10" fmla="*/ 134 w 138"/>
                  <a:gd name="T11" fmla="*/ 37 h 60"/>
                  <a:gd name="T12" fmla="*/ 130 w 138"/>
                  <a:gd name="T13" fmla="*/ 37 h 60"/>
                  <a:gd name="T14" fmla="*/ 118 w 138"/>
                  <a:gd name="T15" fmla="*/ 37 h 60"/>
                  <a:gd name="T16" fmla="*/ 107 w 138"/>
                  <a:gd name="T17" fmla="*/ 34 h 60"/>
                  <a:gd name="T18" fmla="*/ 98 w 138"/>
                  <a:gd name="T19" fmla="*/ 34 h 60"/>
                  <a:gd name="T20" fmla="*/ 85 w 138"/>
                  <a:gd name="T21" fmla="*/ 34 h 60"/>
                  <a:gd name="T22" fmla="*/ 71 w 138"/>
                  <a:gd name="T23" fmla="*/ 34 h 60"/>
                  <a:gd name="T24" fmla="*/ 56 w 138"/>
                  <a:gd name="T25" fmla="*/ 37 h 60"/>
                  <a:gd name="T26" fmla="*/ 47 w 138"/>
                  <a:gd name="T27" fmla="*/ 37 h 60"/>
                  <a:gd name="T28" fmla="*/ 31 w 138"/>
                  <a:gd name="T29" fmla="*/ 37 h 60"/>
                  <a:gd name="T30" fmla="*/ 25 w 138"/>
                  <a:gd name="T31" fmla="*/ 39 h 60"/>
                  <a:gd name="T32" fmla="*/ 16 w 138"/>
                  <a:gd name="T33" fmla="*/ 44 h 60"/>
                  <a:gd name="T34" fmla="*/ 7 w 138"/>
                  <a:gd name="T35" fmla="*/ 50 h 60"/>
                  <a:gd name="T36" fmla="*/ 2 w 138"/>
                  <a:gd name="T37" fmla="*/ 55 h 60"/>
                  <a:gd name="T38" fmla="*/ 2 w 138"/>
                  <a:gd name="T39"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8" h="60">
                    <a:moveTo>
                      <a:pt x="2" y="60"/>
                    </a:moveTo>
                    <a:lnTo>
                      <a:pt x="0" y="0"/>
                    </a:lnTo>
                    <a:lnTo>
                      <a:pt x="60" y="18"/>
                    </a:lnTo>
                    <a:lnTo>
                      <a:pt x="76" y="16"/>
                    </a:lnTo>
                    <a:lnTo>
                      <a:pt x="138" y="37"/>
                    </a:lnTo>
                    <a:lnTo>
                      <a:pt x="134" y="37"/>
                    </a:lnTo>
                    <a:lnTo>
                      <a:pt x="130" y="37"/>
                    </a:lnTo>
                    <a:lnTo>
                      <a:pt x="118" y="37"/>
                    </a:lnTo>
                    <a:lnTo>
                      <a:pt x="107" y="34"/>
                    </a:lnTo>
                    <a:lnTo>
                      <a:pt x="98" y="34"/>
                    </a:lnTo>
                    <a:lnTo>
                      <a:pt x="85" y="34"/>
                    </a:lnTo>
                    <a:lnTo>
                      <a:pt x="71" y="34"/>
                    </a:lnTo>
                    <a:lnTo>
                      <a:pt x="56" y="37"/>
                    </a:lnTo>
                    <a:lnTo>
                      <a:pt x="47" y="37"/>
                    </a:lnTo>
                    <a:lnTo>
                      <a:pt x="31" y="37"/>
                    </a:lnTo>
                    <a:lnTo>
                      <a:pt x="25" y="39"/>
                    </a:lnTo>
                    <a:lnTo>
                      <a:pt x="16" y="44"/>
                    </a:lnTo>
                    <a:lnTo>
                      <a:pt x="7" y="50"/>
                    </a:lnTo>
                    <a:lnTo>
                      <a:pt x="2" y="55"/>
                    </a:lnTo>
                    <a:lnTo>
                      <a:pt x="2" y="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6" name="Freeform 1159"/>
              <p:cNvSpPr>
                <a:spLocks/>
              </p:cNvSpPr>
              <p:nvPr/>
            </p:nvSpPr>
            <p:spPr bwMode="auto">
              <a:xfrm>
                <a:off x="-2740397" y="4013349"/>
                <a:ext cx="49212" cy="200025"/>
              </a:xfrm>
              <a:custGeom>
                <a:avLst/>
                <a:gdLst>
                  <a:gd name="T0" fmla="*/ 22 w 31"/>
                  <a:gd name="T1" fmla="*/ 9 h 126"/>
                  <a:gd name="T2" fmla="*/ 22 w 31"/>
                  <a:gd name="T3" fmla="*/ 7 h 126"/>
                  <a:gd name="T4" fmla="*/ 22 w 31"/>
                  <a:gd name="T5" fmla="*/ 2 h 126"/>
                  <a:gd name="T6" fmla="*/ 20 w 31"/>
                  <a:gd name="T7" fmla="*/ 0 h 126"/>
                  <a:gd name="T8" fmla="*/ 11 w 31"/>
                  <a:gd name="T9" fmla="*/ 0 h 126"/>
                  <a:gd name="T10" fmla="*/ 9 w 31"/>
                  <a:gd name="T11" fmla="*/ 0 h 126"/>
                  <a:gd name="T12" fmla="*/ 7 w 31"/>
                  <a:gd name="T13" fmla="*/ 2 h 126"/>
                  <a:gd name="T14" fmla="*/ 0 w 31"/>
                  <a:gd name="T15" fmla="*/ 7 h 126"/>
                  <a:gd name="T16" fmla="*/ 0 w 31"/>
                  <a:gd name="T17" fmla="*/ 9 h 126"/>
                  <a:gd name="T18" fmla="*/ 7 w 31"/>
                  <a:gd name="T19" fmla="*/ 14 h 126"/>
                  <a:gd name="T20" fmla="*/ 9 w 31"/>
                  <a:gd name="T21" fmla="*/ 25 h 126"/>
                  <a:gd name="T22" fmla="*/ 11 w 31"/>
                  <a:gd name="T23" fmla="*/ 28 h 126"/>
                  <a:gd name="T24" fmla="*/ 11 w 31"/>
                  <a:gd name="T25" fmla="*/ 48 h 126"/>
                  <a:gd name="T26" fmla="*/ 11 w 31"/>
                  <a:gd name="T27" fmla="*/ 67 h 126"/>
                  <a:gd name="T28" fmla="*/ 18 w 31"/>
                  <a:gd name="T29" fmla="*/ 126 h 126"/>
                  <a:gd name="T30" fmla="*/ 22 w 31"/>
                  <a:gd name="T31" fmla="*/ 126 h 126"/>
                  <a:gd name="T32" fmla="*/ 27 w 31"/>
                  <a:gd name="T33" fmla="*/ 126 h 126"/>
                  <a:gd name="T34" fmla="*/ 31 w 31"/>
                  <a:gd name="T35" fmla="*/ 126 h 126"/>
                  <a:gd name="T36" fmla="*/ 31 w 31"/>
                  <a:gd name="T37" fmla="*/ 113 h 126"/>
                  <a:gd name="T38" fmla="*/ 29 w 31"/>
                  <a:gd name="T39" fmla="*/ 92 h 126"/>
                  <a:gd name="T40" fmla="*/ 20 w 31"/>
                  <a:gd name="T41" fmla="*/ 71 h 126"/>
                  <a:gd name="T42" fmla="*/ 20 w 31"/>
                  <a:gd name="T43" fmla="*/ 64 h 126"/>
                  <a:gd name="T44" fmla="*/ 27 w 31"/>
                  <a:gd name="T45" fmla="*/ 46 h 126"/>
                  <a:gd name="T46" fmla="*/ 27 w 31"/>
                  <a:gd name="T47" fmla="*/ 32 h 126"/>
                  <a:gd name="T48" fmla="*/ 22 w 31"/>
                  <a:gd name="T49" fmla="*/ 25 h 126"/>
                  <a:gd name="T50" fmla="*/ 22 w 31"/>
                  <a:gd name="T51" fmla="*/ 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 h="126">
                    <a:moveTo>
                      <a:pt x="22" y="9"/>
                    </a:moveTo>
                    <a:lnTo>
                      <a:pt x="22" y="7"/>
                    </a:lnTo>
                    <a:lnTo>
                      <a:pt x="22" y="2"/>
                    </a:lnTo>
                    <a:lnTo>
                      <a:pt x="20" y="0"/>
                    </a:lnTo>
                    <a:lnTo>
                      <a:pt x="11" y="0"/>
                    </a:lnTo>
                    <a:lnTo>
                      <a:pt x="9" y="0"/>
                    </a:lnTo>
                    <a:lnTo>
                      <a:pt x="7" y="2"/>
                    </a:lnTo>
                    <a:lnTo>
                      <a:pt x="0" y="7"/>
                    </a:lnTo>
                    <a:lnTo>
                      <a:pt x="0" y="9"/>
                    </a:lnTo>
                    <a:lnTo>
                      <a:pt x="7" y="14"/>
                    </a:lnTo>
                    <a:lnTo>
                      <a:pt x="9" y="25"/>
                    </a:lnTo>
                    <a:lnTo>
                      <a:pt x="11" y="28"/>
                    </a:lnTo>
                    <a:lnTo>
                      <a:pt x="11" y="48"/>
                    </a:lnTo>
                    <a:lnTo>
                      <a:pt x="11" y="67"/>
                    </a:lnTo>
                    <a:lnTo>
                      <a:pt x="18" y="126"/>
                    </a:lnTo>
                    <a:lnTo>
                      <a:pt x="22" y="126"/>
                    </a:lnTo>
                    <a:lnTo>
                      <a:pt x="27" y="126"/>
                    </a:lnTo>
                    <a:lnTo>
                      <a:pt x="31" y="126"/>
                    </a:lnTo>
                    <a:lnTo>
                      <a:pt x="31" y="113"/>
                    </a:lnTo>
                    <a:lnTo>
                      <a:pt x="29" y="92"/>
                    </a:lnTo>
                    <a:lnTo>
                      <a:pt x="20" y="71"/>
                    </a:lnTo>
                    <a:lnTo>
                      <a:pt x="20" y="64"/>
                    </a:lnTo>
                    <a:lnTo>
                      <a:pt x="27" y="46"/>
                    </a:lnTo>
                    <a:lnTo>
                      <a:pt x="27" y="32"/>
                    </a:lnTo>
                    <a:lnTo>
                      <a:pt x="22" y="25"/>
                    </a:lnTo>
                    <a:lnTo>
                      <a:pt x="22"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7" name="Freeform 1160"/>
              <p:cNvSpPr>
                <a:spLocks/>
              </p:cNvSpPr>
              <p:nvPr/>
            </p:nvSpPr>
            <p:spPr bwMode="auto">
              <a:xfrm>
                <a:off x="-2734047" y="4207024"/>
                <a:ext cx="57150" cy="33338"/>
              </a:xfrm>
              <a:custGeom>
                <a:avLst/>
                <a:gdLst>
                  <a:gd name="T0" fmla="*/ 18 w 36"/>
                  <a:gd name="T1" fmla="*/ 18 h 21"/>
                  <a:gd name="T2" fmla="*/ 29 w 36"/>
                  <a:gd name="T3" fmla="*/ 18 h 21"/>
                  <a:gd name="T4" fmla="*/ 36 w 36"/>
                  <a:gd name="T5" fmla="*/ 14 h 21"/>
                  <a:gd name="T6" fmla="*/ 36 w 36"/>
                  <a:gd name="T7" fmla="*/ 11 h 21"/>
                  <a:gd name="T8" fmla="*/ 36 w 36"/>
                  <a:gd name="T9" fmla="*/ 7 h 21"/>
                  <a:gd name="T10" fmla="*/ 36 w 36"/>
                  <a:gd name="T11" fmla="*/ 4 h 21"/>
                  <a:gd name="T12" fmla="*/ 32 w 36"/>
                  <a:gd name="T13" fmla="*/ 4 h 21"/>
                  <a:gd name="T14" fmla="*/ 27 w 36"/>
                  <a:gd name="T15" fmla="*/ 0 h 21"/>
                  <a:gd name="T16" fmla="*/ 18 w 36"/>
                  <a:gd name="T17" fmla="*/ 2 h 21"/>
                  <a:gd name="T18" fmla="*/ 11 w 36"/>
                  <a:gd name="T19" fmla="*/ 2 h 21"/>
                  <a:gd name="T20" fmla="*/ 5 w 36"/>
                  <a:gd name="T21" fmla="*/ 4 h 21"/>
                  <a:gd name="T22" fmla="*/ 3 w 36"/>
                  <a:gd name="T23" fmla="*/ 7 h 21"/>
                  <a:gd name="T24" fmla="*/ 0 w 36"/>
                  <a:gd name="T25" fmla="*/ 11 h 21"/>
                  <a:gd name="T26" fmla="*/ 5 w 36"/>
                  <a:gd name="T27" fmla="*/ 14 h 21"/>
                  <a:gd name="T28" fmla="*/ 14 w 36"/>
                  <a:gd name="T29" fmla="*/ 21 h 21"/>
                  <a:gd name="T30" fmla="*/ 18 w 36"/>
                  <a:gd name="T31"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1">
                    <a:moveTo>
                      <a:pt x="18" y="18"/>
                    </a:moveTo>
                    <a:lnTo>
                      <a:pt x="29" y="18"/>
                    </a:lnTo>
                    <a:lnTo>
                      <a:pt x="36" y="14"/>
                    </a:lnTo>
                    <a:lnTo>
                      <a:pt x="36" y="11"/>
                    </a:lnTo>
                    <a:lnTo>
                      <a:pt x="36" y="7"/>
                    </a:lnTo>
                    <a:lnTo>
                      <a:pt x="36" y="4"/>
                    </a:lnTo>
                    <a:lnTo>
                      <a:pt x="32" y="4"/>
                    </a:lnTo>
                    <a:lnTo>
                      <a:pt x="27" y="0"/>
                    </a:lnTo>
                    <a:lnTo>
                      <a:pt x="18" y="2"/>
                    </a:lnTo>
                    <a:lnTo>
                      <a:pt x="11" y="2"/>
                    </a:lnTo>
                    <a:lnTo>
                      <a:pt x="5" y="4"/>
                    </a:lnTo>
                    <a:lnTo>
                      <a:pt x="3" y="7"/>
                    </a:lnTo>
                    <a:lnTo>
                      <a:pt x="0" y="11"/>
                    </a:lnTo>
                    <a:lnTo>
                      <a:pt x="5" y="14"/>
                    </a:lnTo>
                    <a:lnTo>
                      <a:pt x="14" y="21"/>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8" name="Freeform 1161"/>
              <p:cNvSpPr>
                <a:spLocks/>
              </p:cNvSpPr>
              <p:nvPr/>
            </p:nvSpPr>
            <p:spPr bwMode="auto">
              <a:xfrm>
                <a:off x="-2294310" y="4080024"/>
                <a:ext cx="74612" cy="269875"/>
              </a:xfrm>
              <a:custGeom>
                <a:avLst/>
                <a:gdLst>
                  <a:gd name="T0" fmla="*/ 22 w 47"/>
                  <a:gd name="T1" fmla="*/ 0 h 170"/>
                  <a:gd name="T2" fmla="*/ 22 w 47"/>
                  <a:gd name="T3" fmla="*/ 0 h 170"/>
                  <a:gd name="T4" fmla="*/ 20 w 47"/>
                  <a:gd name="T5" fmla="*/ 0 h 170"/>
                  <a:gd name="T6" fmla="*/ 18 w 47"/>
                  <a:gd name="T7" fmla="*/ 2 h 170"/>
                  <a:gd name="T8" fmla="*/ 18 w 47"/>
                  <a:gd name="T9" fmla="*/ 4 h 170"/>
                  <a:gd name="T10" fmla="*/ 13 w 47"/>
                  <a:gd name="T11" fmla="*/ 9 h 170"/>
                  <a:gd name="T12" fmla="*/ 13 w 47"/>
                  <a:gd name="T13" fmla="*/ 13 h 170"/>
                  <a:gd name="T14" fmla="*/ 13 w 47"/>
                  <a:gd name="T15" fmla="*/ 18 h 170"/>
                  <a:gd name="T16" fmla="*/ 9 w 47"/>
                  <a:gd name="T17" fmla="*/ 20 h 170"/>
                  <a:gd name="T18" fmla="*/ 7 w 47"/>
                  <a:gd name="T19" fmla="*/ 22 h 170"/>
                  <a:gd name="T20" fmla="*/ 7 w 47"/>
                  <a:gd name="T21" fmla="*/ 25 h 170"/>
                  <a:gd name="T22" fmla="*/ 7 w 47"/>
                  <a:gd name="T23" fmla="*/ 27 h 170"/>
                  <a:gd name="T24" fmla="*/ 9 w 47"/>
                  <a:gd name="T25" fmla="*/ 29 h 170"/>
                  <a:gd name="T26" fmla="*/ 9 w 47"/>
                  <a:gd name="T27" fmla="*/ 32 h 170"/>
                  <a:gd name="T28" fmla="*/ 9 w 47"/>
                  <a:gd name="T29" fmla="*/ 46 h 170"/>
                  <a:gd name="T30" fmla="*/ 9 w 47"/>
                  <a:gd name="T31" fmla="*/ 48 h 170"/>
                  <a:gd name="T32" fmla="*/ 11 w 47"/>
                  <a:gd name="T33" fmla="*/ 55 h 170"/>
                  <a:gd name="T34" fmla="*/ 11 w 47"/>
                  <a:gd name="T35" fmla="*/ 59 h 170"/>
                  <a:gd name="T36" fmla="*/ 11 w 47"/>
                  <a:gd name="T37" fmla="*/ 80 h 170"/>
                  <a:gd name="T38" fmla="*/ 11 w 47"/>
                  <a:gd name="T39" fmla="*/ 101 h 170"/>
                  <a:gd name="T40" fmla="*/ 11 w 47"/>
                  <a:gd name="T41" fmla="*/ 108 h 170"/>
                  <a:gd name="T42" fmla="*/ 0 w 47"/>
                  <a:gd name="T43" fmla="*/ 121 h 170"/>
                  <a:gd name="T44" fmla="*/ 2 w 47"/>
                  <a:gd name="T45" fmla="*/ 131 h 170"/>
                  <a:gd name="T46" fmla="*/ 11 w 47"/>
                  <a:gd name="T47" fmla="*/ 137 h 170"/>
                  <a:gd name="T48" fmla="*/ 13 w 47"/>
                  <a:gd name="T49" fmla="*/ 170 h 170"/>
                  <a:gd name="T50" fmla="*/ 20 w 47"/>
                  <a:gd name="T51" fmla="*/ 170 h 170"/>
                  <a:gd name="T52" fmla="*/ 22 w 47"/>
                  <a:gd name="T53" fmla="*/ 170 h 170"/>
                  <a:gd name="T54" fmla="*/ 25 w 47"/>
                  <a:gd name="T55" fmla="*/ 165 h 170"/>
                  <a:gd name="T56" fmla="*/ 25 w 47"/>
                  <a:gd name="T57" fmla="*/ 160 h 170"/>
                  <a:gd name="T58" fmla="*/ 27 w 47"/>
                  <a:gd name="T59" fmla="*/ 151 h 170"/>
                  <a:gd name="T60" fmla="*/ 27 w 47"/>
                  <a:gd name="T61" fmla="*/ 140 h 170"/>
                  <a:gd name="T62" fmla="*/ 27 w 47"/>
                  <a:gd name="T63" fmla="*/ 137 h 170"/>
                  <a:gd name="T64" fmla="*/ 31 w 47"/>
                  <a:gd name="T65" fmla="*/ 135 h 170"/>
                  <a:gd name="T66" fmla="*/ 31 w 47"/>
                  <a:gd name="T67" fmla="*/ 115 h 170"/>
                  <a:gd name="T68" fmla="*/ 45 w 47"/>
                  <a:gd name="T69" fmla="*/ 112 h 170"/>
                  <a:gd name="T70" fmla="*/ 45 w 47"/>
                  <a:gd name="T71" fmla="*/ 108 h 170"/>
                  <a:gd name="T72" fmla="*/ 47 w 47"/>
                  <a:gd name="T73" fmla="*/ 105 h 170"/>
                  <a:gd name="T74" fmla="*/ 45 w 47"/>
                  <a:gd name="T75" fmla="*/ 105 h 170"/>
                  <a:gd name="T76" fmla="*/ 38 w 47"/>
                  <a:gd name="T77" fmla="*/ 105 h 170"/>
                  <a:gd name="T78" fmla="*/ 33 w 47"/>
                  <a:gd name="T79" fmla="*/ 105 h 170"/>
                  <a:gd name="T80" fmla="*/ 31 w 47"/>
                  <a:gd name="T81" fmla="*/ 105 h 170"/>
                  <a:gd name="T82" fmla="*/ 27 w 47"/>
                  <a:gd name="T83" fmla="*/ 105 h 170"/>
                  <a:gd name="T84" fmla="*/ 25 w 47"/>
                  <a:gd name="T85" fmla="*/ 50 h 170"/>
                  <a:gd name="T86" fmla="*/ 27 w 47"/>
                  <a:gd name="T87" fmla="*/ 48 h 170"/>
                  <a:gd name="T88" fmla="*/ 33 w 47"/>
                  <a:gd name="T89" fmla="*/ 43 h 170"/>
                  <a:gd name="T90" fmla="*/ 38 w 47"/>
                  <a:gd name="T91" fmla="*/ 41 h 170"/>
                  <a:gd name="T92" fmla="*/ 33 w 47"/>
                  <a:gd name="T93" fmla="*/ 32 h 170"/>
                  <a:gd name="T94" fmla="*/ 31 w 47"/>
                  <a:gd name="T95" fmla="*/ 32 h 170"/>
                  <a:gd name="T96" fmla="*/ 27 w 47"/>
                  <a:gd name="T97" fmla="*/ 25 h 170"/>
                  <a:gd name="T98" fmla="*/ 25 w 47"/>
                  <a:gd name="T99" fmla="*/ 13 h 170"/>
                  <a:gd name="T100" fmla="*/ 22 w 47"/>
                  <a:gd name="T101" fmla="*/ 4 h 170"/>
                  <a:gd name="T102" fmla="*/ 22 w 47"/>
                  <a:gd name="T10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7" h="170">
                    <a:moveTo>
                      <a:pt x="22" y="0"/>
                    </a:moveTo>
                    <a:lnTo>
                      <a:pt x="22" y="0"/>
                    </a:lnTo>
                    <a:lnTo>
                      <a:pt x="20" y="0"/>
                    </a:lnTo>
                    <a:lnTo>
                      <a:pt x="18" y="2"/>
                    </a:lnTo>
                    <a:lnTo>
                      <a:pt x="18" y="4"/>
                    </a:lnTo>
                    <a:lnTo>
                      <a:pt x="13" y="9"/>
                    </a:lnTo>
                    <a:lnTo>
                      <a:pt x="13" y="13"/>
                    </a:lnTo>
                    <a:lnTo>
                      <a:pt x="13" y="18"/>
                    </a:lnTo>
                    <a:lnTo>
                      <a:pt x="9" y="20"/>
                    </a:lnTo>
                    <a:lnTo>
                      <a:pt x="7" y="22"/>
                    </a:lnTo>
                    <a:lnTo>
                      <a:pt x="7" y="25"/>
                    </a:lnTo>
                    <a:lnTo>
                      <a:pt x="7" y="27"/>
                    </a:lnTo>
                    <a:lnTo>
                      <a:pt x="9" y="29"/>
                    </a:lnTo>
                    <a:lnTo>
                      <a:pt x="9" y="32"/>
                    </a:lnTo>
                    <a:lnTo>
                      <a:pt x="9" y="46"/>
                    </a:lnTo>
                    <a:lnTo>
                      <a:pt x="9" y="48"/>
                    </a:lnTo>
                    <a:lnTo>
                      <a:pt x="11" y="55"/>
                    </a:lnTo>
                    <a:lnTo>
                      <a:pt x="11" y="59"/>
                    </a:lnTo>
                    <a:lnTo>
                      <a:pt x="11" y="80"/>
                    </a:lnTo>
                    <a:lnTo>
                      <a:pt x="11" y="101"/>
                    </a:lnTo>
                    <a:lnTo>
                      <a:pt x="11" y="108"/>
                    </a:lnTo>
                    <a:lnTo>
                      <a:pt x="0" y="121"/>
                    </a:lnTo>
                    <a:lnTo>
                      <a:pt x="2" y="131"/>
                    </a:lnTo>
                    <a:lnTo>
                      <a:pt x="11" y="137"/>
                    </a:lnTo>
                    <a:lnTo>
                      <a:pt x="13" y="170"/>
                    </a:lnTo>
                    <a:lnTo>
                      <a:pt x="20" y="170"/>
                    </a:lnTo>
                    <a:lnTo>
                      <a:pt x="22" y="170"/>
                    </a:lnTo>
                    <a:lnTo>
                      <a:pt x="25" y="165"/>
                    </a:lnTo>
                    <a:lnTo>
                      <a:pt x="25" y="160"/>
                    </a:lnTo>
                    <a:lnTo>
                      <a:pt x="27" y="151"/>
                    </a:lnTo>
                    <a:lnTo>
                      <a:pt x="27" y="140"/>
                    </a:lnTo>
                    <a:lnTo>
                      <a:pt x="27" y="137"/>
                    </a:lnTo>
                    <a:lnTo>
                      <a:pt x="31" y="135"/>
                    </a:lnTo>
                    <a:lnTo>
                      <a:pt x="31" y="115"/>
                    </a:lnTo>
                    <a:lnTo>
                      <a:pt x="45" y="112"/>
                    </a:lnTo>
                    <a:lnTo>
                      <a:pt x="45" y="108"/>
                    </a:lnTo>
                    <a:lnTo>
                      <a:pt x="47" y="105"/>
                    </a:lnTo>
                    <a:lnTo>
                      <a:pt x="45" y="105"/>
                    </a:lnTo>
                    <a:lnTo>
                      <a:pt x="38" y="105"/>
                    </a:lnTo>
                    <a:lnTo>
                      <a:pt x="33" y="105"/>
                    </a:lnTo>
                    <a:lnTo>
                      <a:pt x="31" y="105"/>
                    </a:lnTo>
                    <a:lnTo>
                      <a:pt x="27" y="105"/>
                    </a:lnTo>
                    <a:lnTo>
                      <a:pt x="25" y="50"/>
                    </a:lnTo>
                    <a:lnTo>
                      <a:pt x="27" y="48"/>
                    </a:lnTo>
                    <a:lnTo>
                      <a:pt x="33" y="43"/>
                    </a:lnTo>
                    <a:lnTo>
                      <a:pt x="38" y="41"/>
                    </a:lnTo>
                    <a:lnTo>
                      <a:pt x="33" y="32"/>
                    </a:lnTo>
                    <a:lnTo>
                      <a:pt x="31" y="32"/>
                    </a:lnTo>
                    <a:lnTo>
                      <a:pt x="27" y="25"/>
                    </a:lnTo>
                    <a:lnTo>
                      <a:pt x="25" y="13"/>
                    </a:lnTo>
                    <a:lnTo>
                      <a:pt x="22" y="4"/>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79" name="Freeform 1162"/>
              <p:cNvSpPr>
                <a:spLocks/>
              </p:cNvSpPr>
              <p:nvPr/>
            </p:nvSpPr>
            <p:spPr bwMode="auto">
              <a:xfrm>
                <a:off x="-2314948" y="4356249"/>
                <a:ext cx="230187" cy="84138"/>
              </a:xfrm>
              <a:custGeom>
                <a:avLst/>
                <a:gdLst>
                  <a:gd name="T0" fmla="*/ 145 w 145"/>
                  <a:gd name="T1" fmla="*/ 0 h 53"/>
                  <a:gd name="T2" fmla="*/ 0 w 145"/>
                  <a:gd name="T3" fmla="*/ 53 h 53"/>
                  <a:gd name="T4" fmla="*/ 13 w 145"/>
                  <a:gd name="T5" fmla="*/ 53 h 53"/>
                  <a:gd name="T6" fmla="*/ 145 w 145"/>
                  <a:gd name="T7" fmla="*/ 0 h 53"/>
                </a:gdLst>
                <a:ahLst/>
                <a:cxnLst>
                  <a:cxn ang="0">
                    <a:pos x="T0" y="T1"/>
                  </a:cxn>
                  <a:cxn ang="0">
                    <a:pos x="T2" y="T3"/>
                  </a:cxn>
                  <a:cxn ang="0">
                    <a:pos x="T4" y="T5"/>
                  </a:cxn>
                  <a:cxn ang="0">
                    <a:pos x="T6" y="T7"/>
                  </a:cxn>
                </a:cxnLst>
                <a:rect l="0" t="0" r="r" b="b"/>
                <a:pathLst>
                  <a:path w="145" h="53">
                    <a:moveTo>
                      <a:pt x="145" y="0"/>
                    </a:moveTo>
                    <a:lnTo>
                      <a:pt x="0" y="53"/>
                    </a:lnTo>
                    <a:lnTo>
                      <a:pt x="13" y="53"/>
                    </a:lnTo>
                    <a:lnTo>
                      <a:pt x="1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0" name="Freeform 1163"/>
              <p:cNvSpPr>
                <a:spLocks/>
              </p:cNvSpPr>
              <p:nvPr/>
            </p:nvSpPr>
            <p:spPr bwMode="auto">
              <a:xfrm>
                <a:off x="-2797547" y="4287987"/>
                <a:ext cx="325437" cy="25400"/>
              </a:xfrm>
              <a:custGeom>
                <a:avLst/>
                <a:gdLst>
                  <a:gd name="T0" fmla="*/ 205 w 205"/>
                  <a:gd name="T1" fmla="*/ 16 h 16"/>
                  <a:gd name="T2" fmla="*/ 118 w 205"/>
                  <a:gd name="T3" fmla="*/ 0 h 16"/>
                  <a:gd name="T4" fmla="*/ 54 w 205"/>
                  <a:gd name="T5" fmla="*/ 4 h 16"/>
                  <a:gd name="T6" fmla="*/ 34 w 205"/>
                  <a:gd name="T7" fmla="*/ 2 h 16"/>
                  <a:gd name="T8" fmla="*/ 0 w 205"/>
                  <a:gd name="T9" fmla="*/ 4 h 16"/>
                  <a:gd name="T10" fmla="*/ 7 w 205"/>
                  <a:gd name="T11" fmla="*/ 4 h 16"/>
                  <a:gd name="T12" fmla="*/ 9 w 205"/>
                  <a:gd name="T13" fmla="*/ 4 h 16"/>
                  <a:gd name="T14" fmla="*/ 18 w 205"/>
                  <a:gd name="T15" fmla="*/ 4 h 16"/>
                  <a:gd name="T16" fmla="*/ 23 w 205"/>
                  <a:gd name="T17" fmla="*/ 4 h 16"/>
                  <a:gd name="T18" fmla="*/ 31 w 205"/>
                  <a:gd name="T19" fmla="*/ 4 h 16"/>
                  <a:gd name="T20" fmla="*/ 34 w 205"/>
                  <a:gd name="T21" fmla="*/ 6 h 16"/>
                  <a:gd name="T22" fmla="*/ 40 w 205"/>
                  <a:gd name="T23" fmla="*/ 11 h 16"/>
                  <a:gd name="T24" fmla="*/ 45 w 205"/>
                  <a:gd name="T25" fmla="*/ 11 h 16"/>
                  <a:gd name="T26" fmla="*/ 51 w 205"/>
                  <a:gd name="T27" fmla="*/ 11 h 16"/>
                  <a:gd name="T28" fmla="*/ 58 w 205"/>
                  <a:gd name="T29" fmla="*/ 11 h 16"/>
                  <a:gd name="T30" fmla="*/ 69 w 205"/>
                  <a:gd name="T31" fmla="*/ 11 h 16"/>
                  <a:gd name="T32" fmla="*/ 83 w 205"/>
                  <a:gd name="T33" fmla="*/ 9 h 16"/>
                  <a:gd name="T34" fmla="*/ 94 w 205"/>
                  <a:gd name="T35" fmla="*/ 6 h 16"/>
                  <a:gd name="T36" fmla="*/ 110 w 205"/>
                  <a:gd name="T37" fmla="*/ 6 h 16"/>
                  <a:gd name="T38" fmla="*/ 116 w 205"/>
                  <a:gd name="T39" fmla="*/ 6 h 16"/>
                  <a:gd name="T40" fmla="*/ 118 w 205"/>
                  <a:gd name="T41" fmla="*/ 6 h 16"/>
                  <a:gd name="T42" fmla="*/ 205 w 205"/>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6">
                    <a:moveTo>
                      <a:pt x="205" y="16"/>
                    </a:moveTo>
                    <a:lnTo>
                      <a:pt x="118" y="0"/>
                    </a:lnTo>
                    <a:lnTo>
                      <a:pt x="54" y="4"/>
                    </a:lnTo>
                    <a:lnTo>
                      <a:pt x="34" y="2"/>
                    </a:lnTo>
                    <a:lnTo>
                      <a:pt x="0" y="4"/>
                    </a:lnTo>
                    <a:lnTo>
                      <a:pt x="7" y="4"/>
                    </a:lnTo>
                    <a:lnTo>
                      <a:pt x="9" y="4"/>
                    </a:lnTo>
                    <a:lnTo>
                      <a:pt x="18" y="4"/>
                    </a:lnTo>
                    <a:lnTo>
                      <a:pt x="23" y="4"/>
                    </a:lnTo>
                    <a:lnTo>
                      <a:pt x="31" y="4"/>
                    </a:lnTo>
                    <a:lnTo>
                      <a:pt x="34" y="6"/>
                    </a:lnTo>
                    <a:lnTo>
                      <a:pt x="40" y="11"/>
                    </a:lnTo>
                    <a:lnTo>
                      <a:pt x="45" y="11"/>
                    </a:lnTo>
                    <a:lnTo>
                      <a:pt x="51" y="11"/>
                    </a:lnTo>
                    <a:lnTo>
                      <a:pt x="58" y="11"/>
                    </a:lnTo>
                    <a:lnTo>
                      <a:pt x="69" y="11"/>
                    </a:lnTo>
                    <a:lnTo>
                      <a:pt x="83" y="9"/>
                    </a:lnTo>
                    <a:lnTo>
                      <a:pt x="94" y="6"/>
                    </a:lnTo>
                    <a:lnTo>
                      <a:pt x="110" y="6"/>
                    </a:lnTo>
                    <a:lnTo>
                      <a:pt x="116" y="6"/>
                    </a:lnTo>
                    <a:lnTo>
                      <a:pt x="118" y="6"/>
                    </a:lnTo>
                    <a:lnTo>
                      <a:pt x="20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1" name="Freeform 1164"/>
              <p:cNvSpPr>
                <a:spLocks/>
              </p:cNvSpPr>
              <p:nvPr/>
            </p:nvSpPr>
            <p:spPr bwMode="auto">
              <a:xfrm>
                <a:off x="-2613397" y="4330849"/>
                <a:ext cx="31750" cy="131763"/>
              </a:xfrm>
              <a:custGeom>
                <a:avLst/>
                <a:gdLst>
                  <a:gd name="T0" fmla="*/ 11 w 20"/>
                  <a:gd name="T1" fmla="*/ 83 h 83"/>
                  <a:gd name="T2" fmla="*/ 18 w 20"/>
                  <a:gd name="T3" fmla="*/ 83 h 83"/>
                  <a:gd name="T4" fmla="*/ 20 w 20"/>
                  <a:gd name="T5" fmla="*/ 83 h 83"/>
                  <a:gd name="T6" fmla="*/ 20 w 20"/>
                  <a:gd name="T7" fmla="*/ 81 h 83"/>
                  <a:gd name="T8" fmla="*/ 18 w 20"/>
                  <a:gd name="T9" fmla="*/ 76 h 83"/>
                  <a:gd name="T10" fmla="*/ 11 w 20"/>
                  <a:gd name="T11" fmla="*/ 5 h 83"/>
                  <a:gd name="T12" fmla="*/ 11 w 20"/>
                  <a:gd name="T13" fmla="*/ 2 h 83"/>
                  <a:gd name="T14" fmla="*/ 2 w 20"/>
                  <a:gd name="T15" fmla="*/ 0 h 83"/>
                  <a:gd name="T16" fmla="*/ 2 w 20"/>
                  <a:gd name="T17" fmla="*/ 2 h 83"/>
                  <a:gd name="T18" fmla="*/ 0 w 20"/>
                  <a:gd name="T19" fmla="*/ 5 h 83"/>
                  <a:gd name="T20" fmla="*/ 7 w 20"/>
                  <a:gd name="T21" fmla="*/ 76 h 83"/>
                  <a:gd name="T22" fmla="*/ 7 w 20"/>
                  <a:gd name="T23" fmla="*/ 81 h 83"/>
                  <a:gd name="T24" fmla="*/ 9 w 20"/>
                  <a:gd name="T25" fmla="*/ 83 h 83"/>
                  <a:gd name="T26" fmla="*/ 11 w 20"/>
                  <a:gd name="T27" fmla="*/ 8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83">
                    <a:moveTo>
                      <a:pt x="11" y="83"/>
                    </a:moveTo>
                    <a:lnTo>
                      <a:pt x="18" y="83"/>
                    </a:lnTo>
                    <a:lnTo>
                      <a:pt x="20" y="83"/>
                    </a:lnTo>
                    <a:lnTo>
                      <a:pt x="20" y="81"/>
                    </a:lnTo>
                    <a:lnTo>
                      <a:pt x="18" y="76"/>
                    </a:lnTo>
                    <a:lnTo>
                      <a:pt x="11" y="5"/>
                    </a:lnTo>
                    <a:lnTo>
                      <a:pt x="11" y="2"/>
                    </a:lnTo>
                    <a:lnTo>
                      <a:pt x="2" y="0"/>
                    </a:lnTo>
                    <a:lnTo>
                      <a:pt x="2" y="2"/>
                    </a:lnTo>
                    <a:lnTo>
                      <a:pt x="0" y="5"/>
                    </a:lnTo>
                    <a:lnTo>
                      <a:pt x="7" y="76"/>
                    </a:lnTo>
                    <a:lnTo>
                      <a:pt x="7" y="81"/>
                    </a:lnTo>
                    <a:lnTo>
                      <a:pt x="9" y="83"/>
                    </a:lnTo>
                    <a:lnTo>
                      <a:pt x="11"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2" name="Freeform 1165"/>
              <p:cNvSpPr>
                <a:spLocks/>
              </p:cNvSpPr>
              <p:nvPr/>
            </p:nvSpPr>
            <p:spPr bwMode="auto">
              <a:xfrm>
                <a:off x="-2622922" y="4319737"/>
                <a:ext cx="55562" cy="30163"/>
              </a:xfrm>
              <a:custGeom>
                <a:avLst/>
                <a:gdLst>
                  <a:gd name="T0" fmla="*/ 17 w 35"/>
                  <a:gd name="T1" fmla="*/ 19 h 19"/>
                  <a:gd name="T2" fmla="*/ 24 w 35"/>
                  <a:gd name="T3" fmla="*/ 19 h 19"/>
                  <a:gd name="T4" fmla="*/ 28 w 35"/>
                  <a:gd name="T5" fmla="*/ 14 h 19"/>
                  <a:gd name="T6" fmla="*/ 31 w 35"/>
                  <a:gd name="T7" fmla="*/ 9 h 19"/>
                  <a:gd name="T8" fmla="*/ 35 w 35"/>
                  <a:gd name="T9" fmla="*/ 5 h 19"/>
                  <a:gd name="T10" fmla="*/ 31 w 35"/>
                  <a:gd name="T11" fmla="*/ 2 h 19"/>
                  <a:gd name="T12" fmla="*/ 26 w 35"/>
                  <a:gd name="T13" fmla="*/ 2 h 19"/>
                  <a:gd name="T14" fmla="*/ 24 w 35"/>
                  <a:gd name="T15" fmla="*/ 0 h 19"/>
                  <a:gd name="T16" fmla="*/ 17 w 35"/>
                  <a:gd name="T17" fmla="*/ 0 h 19"/>
                  <a:gd name="T18" fmla="*/ 8 w 35"/>
                  <a:gd name="T19" fmla="*/ 2 h 19"/>
                  <a:gd name="T20" fmla="*/ 4 w 35"/>
                  <a:gd name="T21" fmla="*/ 2 h 19"/>
                  <a:gd name="T22" fmla="*/ 2 w 35"/>
                  <a:gd name="T23" fmla="*/ 5 h 19"/>
                  <a:gd name="T24" fmla="*/ 0 w 35"/>
                  <a:gd name="T25" fmla="*/ 7 h 19"/>
                  <a:gd name="T26" fmla="*/ 2 w 35"/>
                  <a:gd name="T27" fmla="*/ 12 h 19"/>
                  <a:gd name="T28" fmla="*/ 4 w 35"/>
                  <a:gd name="T29" fmla="*/ 19 h 19"/>
                  <a:gd name="T30" fmla="*/ 8 w 35"/>
                  <a:gd name="T31" fmla="*/ 19 h 19"/>
                  <a:gd name="T32" fmla="*/ 17 w 35"/>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9">
                    <a:moveTo>
                      <a:pt x="17" y="19"/>
                    </a:moveTo>
                    <a:lnTo>
                      <a:pt x="24" y="19"/>
                    </a:lnTo>
                    <a:lnTo>
                      <a:pt x="28" y="14"/>
                    </a:lnTo>
                    <a:lnTo>
                      <a:pt x="31" y="9"/>
                    </a:lnTo>
                    <a:lnTo>
                      <a:pt x="35" y="5"/>
                    </a:lnTo>
                    <a:lnTo>
                      <a:pt x="31" y="2"/>
                    </a:lnTo>
                    <a:lnTo>
                      <a:pt x="26" y="2"/>
                    </a:lnTo>
                    <a:lnTo>
                      <a:pt x="24" y="0"/>
                    </a:lnTo>
                    <a:lnTo>
                      <a:pt x="17" y="0"/>
                    </a:lnTo>
                    <a:lnTo>
                      <a:pt x="8" y="2"/>
                    </a:lnTo>
                    <a:lnTo>
                      <a:pt x="4" y="2"/>
                    </a:lnTo>
                    <a:lnTo>
                      <a:pt x="2" y="5"/>
                    </a:lnTo>
                    <a:lnTo>
                      <a:pt x="0" y="7"/>
                    </a:lnTo>
                    <a:lnTo>
                      <a:pt x="2" y="12"/>
                    </a:lnTo>
                    <a:lnTo>
                      <a:pt x="4" y="19"/>
                    </a:lnTo>
                    <a:lnTo>
                      <a:pt x="8" y="19"/>
                    </a:ln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3" name="Freeform 1166"/>
              <p:cNvSpPr>
                <a:spLocks/>
              </p:cNvSpPr>
              <p:nvPr/>
            </p:nvSpPr>
            <p:spPr bwMode="auto">
              <a:xfrm>
                <a:off x="-2375272" y="4173687"/>
                <a:ext cx="17462" cy="50800"/>
              </a:xfrm>
              <a:custGeom>
                <a:avLst/>
                <a:gdLst>
                  <a:gd name="T0" fmla="*/ 4 w 11"/>
                  <a:gd name="T1" fmla="*/ 32 h 32"/>
                  <a:gd name="T2" fmla="*/ 4 w 11"/>
                  <a:gd name="T3" fmla="*/ 32 h 32"/>
                  <a:gd name="T4" fmla="*/ 11 w 11"/>
                  <a:gd name="T5" fmla="*/ 32 h 32"/>
                  <a:gd name="T6" fmla="*/ 11 w 11"/>
                  <a:gd name="T7" fmla="*/ 28 h 32"/>
                  <a:gd name="T8" fmla="*/ 6 w 11"/>
                  <a:gd name="T9" fmla="*/ 5 h 32"/>
                  <a:gd name="T10" fmla="*/ 6 w 11"/>
                  <a:gd name="T11" fmla="*/ 3 h 32"/>
                  <a:gd name="T12" fmla="*/ 6 w 11"/>
                  <a:gd name="T13" fmla="*/ 0 h 32"/>
                  <a:gd name="T14" fmla="*/ 4 w 11"/>
                  <a:gd name="T15" fmla="*/ 3 h 32"/>
                  <a:gd name="T16" fmla="*/ 2 w 11"/>
                  <a:gd name="T17" fmla="*/ 3 h 32"/>
                  <a:gd name="T18" fmla="*/ 0 w 11"/>
                  <a:gd name="T19" fmla="*/ 3 h 32"/>
                  <a:gd name="T20" fmla="*/ 0 w 11"/>
                  <a:gd name="T21" fmla="*/ 5 h 32"/>
                  <a:gd name="T22" fmla="*/ 2 w 11"/>
                  <a:gd name="T23" fmla="*/ 28 h 32"/>
                  <a:gd name="T24" fmla="*/ 2 w 11"/>
                  <a:gd name="T25" fmla="*/ 32 h 32"/>
                  <a:gd name="T26" fmla="*/ 4 w 11"/>
                  <a:gd name="T27"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2">
                    <a:moveTo>
                      <a:pt x="4" y="32"/>
                    </a:moveTo>
                    <a:lnTo>
                      <a:pt x="4" y="32"/>
                    </a:lnTo>
                    <a:lnTo>
                      <a:pt x="11" y="32"/>
                    </a:lnTo>
                    <a:lnTo>
                      <a:pt x="11" y="28"/>
                    </a:lnTo>
                    <a:lnTo>
                      <a:pt x="6" y="5"/>
                    </a:lnTo>
                    <a:lnTo>
                      <a:pt x="6" y="3"/>
                    </a:lnTo>
                    <a:lnTo>
                      <a:pt x="6" y="0"/>
                    </a:lnTo>
                    <a:lnTo>
                      <a:pt x="4" y="3"/>
                    </a:lnTo>
                    <a:lnTo>
                      <a:pt x="2" y="3"/>
                    </a:lnTo>
                    <a:lnTo>
                      <a:pt x="0" y="3"/>
                    </a:lnTo>
                    <a:lnTo>
                      <a:pt x="0" y="5"/>
                    </a:lnTo>
                    <a:lnTo>
                      <a:pt x="2" y="28"/>
                    </a:lnTo>
                    <a:lnTo>
                      <a:pt x="2" y="32"/>
                    </a:lnTo>
                    <a:lnTo>
                      <a:pt x="4"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4" name="Freeform 1167"/>
              <p:cNvSpPr>
                <a:spLocks/>
              </p:cNvSpPr>
              <p:nvPr/>
            </p:nvSpPr>
            <p:spPr bwMode="auto">
              <a:xfrm>
                <a:off x="-2460997" y="4218137"/>
                <a:ext cx="120650" cy="17463"/>
              </a:xfrm>
              <a:custGeom>
                <a:avLst/>
                <a:gdLst>
                  <a:gd name="T0" fmla="*/ 71 w 76"/>
                  <a:gd name="T1" fmla="*/ 7 h 11"/>
                  <a:gd name="T2" fmla="*/ 76 w 76"/>
                  <a:gd name="T3" fmla="*/ 7 h 11"/>
                  <a:gd name="T4" fmla="*/ 76 w 76"/>
                  <a:gd name="T5" fmla="*/ 4 h 11"/>
                  <a:gd name="T6" fmla="*/ 76 w 76"/>
                  <a:gd name="T7" fmla="*/ 0 h 11"/>
                  <a:gd name="T8" fmla="*/ 71 w 76"/>
                  <a:gd name="T9" fmla="*/ 0 h 11"/>
                  <a:gd name="T10" fmla="*/ 5 w 76"/>
                  <a:gd name="T11" fmla="*/ 7 h 11"/>
                  <a:gd name="T12" fmla="*/ 0 w 76"/>
                  <a:gd name="T13" fmla="*/ 7 h 11"/>
                  <a:gd name="T14" fmla="*/ 0 w 76"/>
                  <a:gd name="T15" fmla="*/ 9 h 11"/>
                  <a:gd name="T16" fmla="*/ 0 w 76"/>
                  <a:gd name="T17" fmla="*/ 11 h 11"/>
                  <a:gd name="T18" fmla="*/ 5 w 76"/>
                  <a:gd name="T19" fmla="*/ 11 h 11"/>
                  <a:gd name="T20" fmla="*/ 71 w 76"/>
                  <a:gd name="T21"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1">
                    <a:moveTo>
                      <a:pt x="71" y="7"/>
                    </a:moveTo>
                    <a:lnTo>
                      <a:pt x="76" y="7"/>
                    </a:lnTo>
                    <a:lnTo>
                      <a:pt x="76" y="4"/>
                    </a:lnTo>
                    <a:lnTo>
                      <a:pt x="76" y="0"/>
                    </a:lnTo>
                    <a:lnTo>
                      <a:pt x="71" y="0"/>
                    </a:lnTo>
                    <a:lnTo>
                      <a:pt x="5" y="7"/>
                    </a:lnTo>
                    <a:lnTo>
                      <a:pt x="0" y="7"/>
                    </a:lnTo>
                    <a:lnTo>
                      <a:pt x="0" y="9"/>
                    </a:lnTo>
                    <a:lnTo>
                      <a:pt x="0" y="11"/>
                    </a:lnTo>
                    <a:lnTo>
                      <a:pt x="5" y="11"/>
                    </a:lnTo>
                    <a:lnTo>
                      <a:pt x="7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5" name="Freeform 1168"/>
              <p:cNvSpPr>
                <a:spLocks/>
              </p:cNvSpPr>
              <p:nvPr/>
            </p:nvSpPr>
            <p:spPr bwMode="auto">
              <a:xfrm>
                <a:off x="-2337173" y="4218137"/>
                <a:ext cx="17462" cy="25400"/>
              </a:xfrm>
              <a:custGeom>
                <a:avLst/>
                <a:gdLst>
                  <a:gd name="T0" fmla="*/ 5 w 11"/>
                  <a:gd name="T1" fmla="*/ 16 h 16"/>
                  <a:gd name="T2" fmla="*/ 11 w 11"/>
                  <a:gd name="T3" fmla="*/ 16 h 16"/>
                  <a:gd name="T4" fmla="*/ 11 w 11"/>
                  <a:gd name="T5" fmla="*/ 14 h 16"/>
                  <a:gd name="T6" fmla="*/ 11 w 11"/>
                  <a:gd name="T7" fmla="*/ 4 h 16"/>
                  <a:gd name="T8" fmla="*/ 9 w 11"/>
                  <a:gd name="T9" fmla="*/ 4 h 16"/>
                  <a:gd name="T10" fmla="*/ 5 w 11"/>
                  <a:gd name="T11" fmla="*/ 0 h 16"/>
                  <a:gd name="T12" fmla="*/ 5 w 11"/>
                  <a:gd name="T13" fmla="*/ 4 h 16"/>
                  <a:gd name="T14" fmla="*/ 2 w 11"/>
                  <a:gd name="T15" fmla="*/ 4 h 16"/>
                  <a:gd name="T16" fmla="*/ 0 w 11"/>
                  <a:gd name="T17" fmla="*/ 7 h 16"/>
                  <a:gd name="T18" fmla="*/ 0 w 11"/>
                  <a:gd name="T19" fmla="*/ 14 h 16"/>
                  <a:gd name="T20" fmla="*/ 2 w 11"/>
                  <a:gd name="T21" fmla="*/ 14 h 16"/>
                  <a:gd name="T22" fmla="*/ 2 w 11"/>
                  <a:gd name="T23" fmla="*/ 16 h 16"/>
                  <a:gd name="T24" fmla="*/ 5 w 11"/>
                  <a:gd name="T25"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6">
                    <a:moveTo>
                      <a:pt x="5" y="16"/>
                    </a:moveTo>
                    <a:lnTo>
                      <a:pt x="11" y="16"/>
                    </a:lnTo>
                    <a:lnTo>
                      <a:pt x="11" y="14"/>
                    </a:lnTo>
                    <a:lnTo>
                      <a:pt x="11" y="4"/>
                    </a:lnTo>
                    <a:lnTo>
                      <a:pt x="9" y="4"/>
                    </a:lnTo>
                    <a:lnTo>
                      <a:pt x="5" y="0"/>
                    </a:lnTo>
                    <a:lnTo>
                      <a:pt x="5" y="4"/>
                    </a:lnTo>
                    <a:lnTo>
                      <a:pt x="2" y="4"/>
                    </a:lnTo>
                    <a:lnTo>
                      <a:pt x="0" y="7"/>
                    </a:lnTo>
                    <a:lnTo>
                      <a:pt x="0" y="14"/>
                    </a:lnTo>
                    <a:lnTo>
                      <a:pt x="2" y="14"/>
                    </a:lnTo>
                    <a:lnTo>
                      <a:pt x="2" y="16"/>
                    </a:lnTo>
                    <a:lnTo>
                      <a:pt x="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6" name="Freeform 1169"/>
              <p:cNvSpPr>
                <a:spLocks/>
              </p:cNvSpPr>
              <p:nvPr/>
            </p:nvSpPr>
            <p:spPr bwMode="auto">
              <a:xfrm>
                <a:off x="-2518147" y="4187974"/>
                <a:ext cx="36512" cy="25400"/>
              </a:xfrm>
              <a:custGeom>
                <a:avLst/>
                <a:gdLst>
                  <a:gd name="T0" fmla="*/ 14 w 23"/>
                  <a:gd name="T1" fmla="*/ 14 h 16"/>
                  <a:gd name="T2" fmla="*/ 18 w 23"/>
                  <a:gd name="T3" fmla="*/ 16 h 16"/>
                  <a:gd name="T4" fmla="*/ 21 w 23"/>
                  <a:gd name="T5" fmla="*/ 14 h 16"/>
                  <a:gd name="T6" fmla="*/ 23 w 23"/>
                  <a:gd name="T7" fmla="*/ 14 h 16"/>
                  <a:gd name="T8" fmla="*/ 23 w 23"/>
                  <a:gd name="T9" fmla="*/ 12 h 16"/>
                  <a:gd name="T10" fmla="*/ 23 w 23"/>
                  <a:gd name="T11" fmla="*/ 10 h 16"/>
                  <a:gd name="T12" fmla="*/ 21 w 23"/>
                  <a:gd name="T13" fmla="*/ 3 h 16"/>
                  <a:gd name="T14" fmla="*/ 9 w 23"/>
                  <a:gd name="T15" fmla="*/ 0 h 16"/>
                  <a:gd name="T16" fmla="*/ 7 w 23"/>
                  <a:gd name="T17" fmla="*/ 0 h 16"/>
                  <a:gd name="T18" fmla="*/ 0 w 23"/>
                  <a:gd name="T19" fmla="*/ 0 h 16"/>
                  <a:gd name="T20" fmla="*/ 0 w 23"/>
                  <a:gd name="T21" fmla="*/ 3 h 16"/>
                  <a:gd name="T22" fmla="*/ 0 w 23"/>
                  <a:gd name="T23" fmla="*/ 7 h 16"/>
                  <a:gd name="T24" fmla="*/ 0 w 23"/>
                  <a:gd name="T25" fmla="*/ 12 h 16"/>
                  <a:gd name="T26" fmla="*/ 3 w 23"/>
                  <a:gd name="T27" fmla="*/ 14 h 16"/>
                  <a:gd name="T28" fmla="*/ 14 w 23"/>
                  <a:gd name="T29"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16">
                    <a:moveTo>
                      <a:pt x="14" y="14"/>
                    </a:moveTo>
                    <a:lnTo>
                      <a:pt x="18" y="16"/>
                    </a:lnTo>
                    <a:lnTo>
                      <a:pt x="21" y="14"/>
                    </a:lnTo>
                    <a:lnTo>
                      <a:pt x="23" y="14"/>
                    </a:lnTo>
                    <a:lnTo>
                      <a:pt x="23" y="12"/>
                    </a:lnTo>
                    <a:lnTo>
                      <a:pt x="23" y="10"/>
                    </a:lnTo>
                    <a:lnTo>
                      <a:pt x="21" y="3"/>
                    </a:lnTo>
                    <a:lnTo>
                      <a:pt x="9" y="0"/>
                    </a:lnTo>
                    <a:lnTo>
                      <a:pt x="7" y="0"/>
                    </a:lnTo>
                    <a:lnTo>
                      <a:pt x="0" y="0"/>
                    </a:lnTo>
                    <a:lnTo>
                      <a:pt x="0" y="3"/>
                    </a:lnTo>
                    <a:lnTo>
                      <a:pt x="0" y="7"/>
                    </a:lnTo>
                    <a:lnTo>
                      <a:pt x="0" y="12"/>
                    </a:lnTo>
                    <a:lnTo>
                      <a:pt x="3" y="14"/>
                    </a:lnTo>
                    <a:lnTo>
                      <a:pt x="1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7" name="Freeform 1170"/>
              <p:cNvSpPr>
                <a:spLocks/>
              </p:cNvSpPr>
              <p:nvPr/>
            </p:nvSpPr>
            <p:spPr bwMode="auto">
              <a:xfrm>
                <a:off x="-2499097" y="4181624"/>
                <a:ext cx="130175" cy="22225"/>
              </a:xfrm>
              <a:custGeom>
                <a:avLst/>
                <a:gdLst>
                  <a:gd name="T0" fmla="*/ 80 w 82"/>
                  <a:gd name="T1" fmla="*/ 7 h 14"/>
                  <a:gd name="T2" fmla="*/ 80 w 82"/>
                  <a:gd name="T3" fmla="*/ 7 h 14"/>
                  <a:gd name="T4" fmla="*/ 82 w 82"/>
                  <a:gd name="T5" fmla="*/ 7 h 14"/>
                  <a:gd name="T6" fmla="*/ 82 w 82"/>
                  <a:gd name="T7" fmla="*/ 2 h 14"/>
                  <a:gd name="T8" fmla="*/ 80 w 82"/>
                  <a:gd name="T9" fmla="*/ 0 h 14"/>
                  <a:gd name="T10" fmla="*/ 2 w 82"/>
                  <a:gd name="T11" fmla="*/ 4 h 14"/>
                  <a:gd name="T12" fmla="*/ 0 w 82"/>
                  <a:gd name="T13" fmla="*/ 4 h 14"/>
                  <a:gd name="T14" fmla="*/ 0 w 82"/>
                  <a:gd name="T15" fmla="*/ 7 h 14"/>
                  <a:gd name="T16" fmla="*/ 0 w 82"/>
                  <a:gd name="T17" fmla="*/ 14 h 14"/>
                  <a:gd name="T18" fmla="*/ 2 w 82"/>
                  <a:gd name="T19" fmla="*/ 14 h 14"/>
                  <a:gd name="T20" fmla="*/ 80 w 82"/>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2" h="14">
                    <a:moveTo>
                      <a:pt x="80" y="7"/>
                    </a:moveTo>
                    <a:lnTo>
                      <a:pt x="80" y="7"/>
                    </a:lnTo>
                    <a:lnTo>
                      <a:pt x="82" y="7"/>
                    </a:lnTo>
                    <a:lnTo>
                      <a:pt x="82" y="2"/>
                    </a:lnTo>
                    <a:lnTo>
                      <a:pt x="80" y="0"/>
                    </a:lnTo>
                    <a:lnTo>
                      <a:pt x="2" y="4"/>
                    </a:lnTo>
                    <a:lnTo>
                      <a:pt x="0" y="4"/>
                    </a:lnTo>
                    <a:lnTo>
                      <a:pt x="0" y="7"/>
                    </a:lnTo>
                    <a:lnTo>
                      <a:pt x="0" y="14"/>
                    </a:lnTo>
                    <a:lnTo>
                      <a:pt x="2" y="14"/>
                    </a:lnTo>
                    <a:lnTo>
                      <a:pt x="8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8" name="Freeform 1171"/>
              <p:cNvSpPr>
                <a:spLocks/>
              </p:cNvSpPr>
              <p:nvPr/>
            </p:nvSpPr>
            <p:spPr bwMode="auto">
              <a:xfrm>
                <a:off x="-2521322" y="4203849"/>
                <a:ext cx="17462" cy="58738"/>
              </a:xfrm>
              <a:custGeom>
                <a:avLst/>
                <a:gdLst>
                  <a:gd name="T0" fmla="*/ 5 w 11"/>
                  <a:gd name="T1" fmla="*/ 37 h 37"/>
                  <a:gd name="T2" fmla="*/ 11 w 11"/>
                  <a:gd name="T3" fmla="*/ 37 h 37"/>
                  <a:gd name="T4" fmla="*/ 11 w 11"/>
                  <a:gd name="T5" fmla="*/ 34 h 37"/>
                  <a:gd name="T6" fmla="*/ 9 w 11"/>
                  <a:gd name="T7" fmla="*/ 2 h 37"/>
                  <a:gd name="T8" fmla="*/ 9 w 11"/>
                  <a:gd name="T9" fmla="*/ 0 h 37"/>
                  <a:gd name="T10" fmla="*/ 2 w 11"/>
                  <a:gd name="T11" fmla="*/ 0 h 37"/>
                  <a:gd name="T12" fmla="*/ 0 w 11"/>
                  <a:gd name="T13" fmla="*/ 0 h 37"/>
                  <a:gd name="T14" fmla="*/ 0 w 11"/>
                  <a:gd name="T15" fmla="*/ 2 h 37"/>
                  <a:gd name="T16" fmla="*/ 2 w 11"/>
                  <a:gd name="T17" fmla="*/ 34 h 37"/>
                  <a:gd name="T18" fmla="*/ 2 w 11"/>
                  <a:gd name="T19" fmla="*/ 37 h 37"/>
                  <a:gd name="T20" fmla="*/ 5 w 11"/>
                  <a:gd name="T2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37">
                    <a:moveTo>
                      <a:pt x="5" y="37"/>
                    </a:moveTo>
                    <a:lnTo>
                      <a:pt x="11" y="37"/>
                    </a:lnTo>
                    <a:lnTo>
                      <a:pt x="11" y="34"/>
                    </a:lnTo>
                    <a:lnTo>
                      <a:pt x="9" y="2"/>
                    </a:lnTo>
                    <a:lnTo>
                      <a:pt x="9" y="0"/>
                    </a:lnTo>
                    <a:lnTo>
                      <a:pt x="2" y="0"/>
                    </a:lnTo>
                    <a:lnTo>
                      <a:pt x="0" y="0"/>
                    </a:lnTo>
                    <a:lnTo>
                      <a:pt x="0" y="2"/>
                    </a:lnTo>
                    <a:lnTo>
                      <a:pt x="2" y="34"/>
                    </a:lnTo>
                    <a:lnTo>
                      <a:pt x="2" y="37"/>
                    </a:lnTo>
                    <a:lnTo>
                      <a:pt x="5"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89" name="Freeform 1172"/>
              <p:cNvSpPr>
                <a:spLocks/>
              </p:cNvSpPr>
              <p:nvPr/>
            </p:nvSpPr>
            <p:spPr bwMode="auto">
              <a:xfrm>
                <a:off x="-2489572" y="4246712"/>
                <a:ext cx="152400" cy="22225"/>
              </a:xfrm>
              <a:custGeom>
                <a:avLst/>
                <a:gdLst>
                  <a:gd name="T0" fmla="*/ 96 w 96"/>
                  <a:gd name="T1" fmla="*/ 7 h 14"/>
                  <a:gd name="T2" fmla="*/ 41 w 96"/>
                  <a:gd name="T3" fmla="*/ 14 h 14"/>
                  <a:gd name="T4" fmla="*/ 0 w 96"/>
                  <a:gd name="T5" fmla="*/ 3 h 14"/>
                  <a:gd name="T6" fmla="*/ 5 w 96"/>
                  <a:gd name="T7" fmla="*/ 3 h 14"/>
                  <a:gd name="T8" fmla="*/ 16 w 96"/>
                  <a:gd name="T9" fmla="*/ 0 h 14"/>
                  <a:gd name="T10" fmla="*/ 27 w 96"/>
                  <a:gd name="T11" fmla="*/ 3 h 14"/>
                  <a:gd name="T12" fmla="*/ 47 w 96"/>
                  <a:gd name="T13" fmla="*/ 3 h 14"/>
                  <a:gd name="T14" fmla="*/ 61 w 96"/>
                  <a:gd name="T15" fmla="*/ 3 h 14"/>
                  <a:gd name="T16" fmla="*/ 78 w 96"/>
                  <a:gd name="T17" fmla="*/ 7 h 14"/>
                  <a:gd name="T18" fmla="*/ 89 w 96"/>
                  <a:gd name="T19" fmla="*/ 7 h 14"/>
                  <a:gd name="T20" fmla="*/ 96 w 96"/>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4">
                    <a:moveTo>
                      <a:pt x="96" y="7"/>
                    </a:moveTo>
                    <a:lnTo>
                      <a:pt x="41" y="14"/>
                    </a:lnTo>
                    <a:lnTo>
                      <a:pt x="0" y="3"/>
                    </a:lnTo>
                    <a:lnTo>
                      <a:pt x="5" y="3"/>
                    </a:lnTo>
                    <a:lnTo>
                      <a:pt x="16" y="0"/>
                    </a:lnTo>
                    <a:lnTo>
                      <a:pt x="27" y="3"/>
                    </a:lnTo>
                    <a:lnTo>
                      <a:pt x="47" y="3"/>
                    </a:lnTo>
                    <a:lnTo>
                      <a:pt x="61" y="3"/>
                    </a:lnTo>
                    <a:lnTo>
                      <a:pt x="78" y="7"/>
                    </a:lnTo>
                    <a:lnTo>
                      <a:pt x="89" y="7"/>
                    </a:lnTo>
                    <a:lnTo>
                      <a:pt x="96"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0" name="Freeform 1173"/>
              <p:cNvSpPr>
                <a:spLocks/>
              </p:cNvSpPr>
              <p:nvPr/>
            </p:nvSpPr>
            <p:spPr bwMode="auto">
              <a:xfrm>
                <a:off x="-4096122" y="4060974"/>
                <a:ext cx="2311400" cy="741363"/>
              </a:xfrm>
              <a:custGeom>
                <a:avLst/>
                <a:gdLst>
                  <a:gd name="T0" fmla="*/ 1420 w 1456"/>
                  <a:gd name="T1" fmla="*/ 430 h 467"/>
                  <a:gd name="T2" fmla="*/ 1369 w 1456"/>
                  <a:gd name="T3" fmla="*/ 444 h 467"/>
                  <a:gd name="T4" fmla="*/ 1327 w 1456"/>
                  <a:gd name="T5" fmla="*/ 455 h 467"/>
                  <a:gd name="T6" fmla="*/ 1229 w 1456"/>
                  <a:gd name="T7" fmla="*/ 458 h 467"/>
                  <a:gd name="T8" fmla="*/ 1160 w 1456"/>
                  <a:gd name="T9" fmla="*/ 462 h 467"/>
                  <a:gd name="T10" fmla="*/ 1084 w 1456"/>
                  <a:gd name="T11" fmla="*/ 462 h 467"/>
                  <a:gd name="T12" fmla="*/ 997 w 1456"/>
                  <a:gd name="T13" fmla="*/ 448 h 467"/>
                  <a:gd name="T14" fmla="*/ 916 w 1456"/>
                  <a:gd name="T15" fmla="*/ 423 h 467"/>
                  <a:gd name="T16" fmla="*/ 861 w 1456"/>
                  <a:gd name="T17" fmla="*/ 432 h 467"/>
                  <a:gd name="T18" fmla="*/ 792 w 1456"/>
                  <a:gd name="T19" fmla="*/ 432 h 467"/>
                  <a:gd name="T20" fmla="*/ 756 w 1456"/>
                  <a:gd name="T21" fmla="*/ 435 h 467"/>
                  <a:gd name="T22" fmla="*/ 762 w 1456"/>
                  <a:gd name="T23" fmla="*/ 419 h 467"/>
                  <a:gd name="T24" fmla="*/ 691 w 1456"/>
                  <a:gd name="T25" fmla="*/ 416 h 467"/>
                  <a:gd name="T26" fmla="*/ 669 w 1456"/>
                  <a:gd name="T27" fmla="*/ 400 h 467"/>
                  <a:gd name="T28" fmla="*/ 626 w 1456"/>
                  <a:gd name="T29" fmla="*/ 393 h 467"/>
                  <a:gd name="T30" fmla="*/ 613 w 1456"/>
                  <a:gd name="T31" fmla="*/ 377 h 467"/>
                  <a:gd name="T32" fmla="*/ 600 w 1456"/>
                  <a:gd name="T33" fmla="*/ 343 h 467"/>
                  <a:gd name="T34" fmla="*/ 564 w 1456"/>
                  <a:gd name="T35" fmla="*/ 329 h 467"/>
                  <a:gd name="T36" fmla="*/ 533 w 1456"/>
                  <a:gd name="T37" fmla="*/ 329 h 467"/>
                  <a:gd name="T38" fmla="*/ 470 w 1456"/>
                  <a:gd name="T39" fmla="*/ 329 h 467"/>
                  <a:gd name="T40" fmla="*/ 428 w 1456"/>
                  <a:gd name="T41" fmla="*/ 327 h 467"/>
                  <a:gd name="T42" fmla="*/ 450 w 1456"/>
                  <a:gd name="T43" fmla="*/ 315 h 467"/>
                  <a:gd name="T44" fmla="*/ 426 w 1456"/>
                  <a:gd name="T45" fmla="*/ 303 h 467"/>
                  <a:gd name="T46" fmla="*/ 404 w 1456"/>
                  <a:gd name="T47" fmla="*/ 299 h 467"/>
                  <a:gd name="T48" fmla="*/ 361 w 1456"/>
                  <a:gd name="T49" fmla="*/ 290 h 467"/>
                  <a:gd name="T50" fmla="*/ 388 w 1456"/>
                  <a:gd name="T51" fmla="*/ 276 h 467"/>
                  <a:gd name="T52" fmla="*/ 379 w 1456"/>
                  <a:gd name="T53" fmla="*/ 258 h 467"/>
                  <a:gd name="T54" fmla="*/ 343 w 1456"/>
                  <a:gd name="T55" fmla="*/ 248 h 467"/>
                  <a:gd name="T56" fmla="*/ 259 w 1456"/>
                  <a:gd name="T57" fmla="*/ 244 h 467"/>
                  <a:gd name="T58" fmla="*/ 261 w 1456"/>
                  <a:gd name="T59" fmla="*/ 228 h 467"/>
                  <a:gd name="T60" fmla="*/ 281 w 1456"/>
                  <a:gd name="T61" fmla="*/ 209 h 467"/>
                  <a:gd name="T62" fmla="*/ 256 w 1456"/>
                  <a:gd name="T63" fmla="*/ 202 h 467"/>
                  <a:gd name="T64" fmla="*/ 225 w 1456"/>
                  <a:gd name="T65" fmla="*/ 200 h 467"/>
                  <a:gd name="T66" fmla="*/ 243 w 1456"/>
                  <a:gd name="T67" fmla="*/ 186 h 467"/>
                  <a:gd name="T68" fmla="*/ 194 w 1456"/>
                  <a:gd name="T69" fmla="*/ 172 h 467"/>
                  <a:gd name="T70" fmla="*/ 158 w 1456"/>
                  <a:gd name="T71" fmla="*/ 165 h 467"/>
                  <a:gd name="T72" fmla="*/ 131 w 1456"/>
                  <a:gd name="T73" fmla="*/ 154 h 467"/>
                  <a:gd name="T74" fmla="*/ 169 w 1456"/>
                  <a:gd name="T75" fmla="*/ 145 h 467"/>
                  <a:gd name="T76" fmla="*/ 158 w 1456"/>
                  <a:gd name="T77" fmla="*/ 133 h 467"/>
                  <a:gd name="T78" fmla="*/ 129 w 1456"/>
                  <a:gd name="T79" fmla="*/ 127 h 467"/>
                  <a:gd name="T80" fmla="*/ 107 w 1456"/>
                  <a:gd name="T81" fmla="*/ 110 h 467"/>
                  <a:gd name="T82" fmla="*/ 111 w 1456"/>
                  <a:gd name="T83" fmla="*/ 87 h 467"/>
                  <a:gd name="T84" fmla="*/ 87 w 1456"/>
                  <a:gd name="T85" fmla="*/ 67 h 467"/>
                  <a:gd name="T86" fmla="*/ 31 w 1456"/>
                  <a:gd name="T87" fmla="*/ 53 h 467"/>
                  <a:gd name="T88" fmla="*/ 36 w 1456"/>
                  <a:gd name="T89" fmla="*/ 21 h 467"/>
                  <a:gd name="T90" fmla="*/ 4 w 1456"/>
                  <a:gd name="T91" fmla="*/ 0 h 467"/>
                  <a:gd name="T92" fmla="*/ 102 w 1456"/>
                  <a:gd name="T93" fmla="*/ 14 h 467"/>
                  <a:gd name="T94" fmla="*/ 165 w 1456"/>
                  <a:gd name="T95" fmla="*/ 32 h 467"/>
                  <a:gd name="T96" fmla="*/ 307 w 1456"/>
                  <a:gd name="T97" fmla="*/ 67 h 467"/>
                  <a:gd name="T98" fmla="*/ 450 w 1456"/>
                  <a:gd name="T99" fmla="*/ 99 h 467"/>
                  <a:gd name="T100" fmla="*/ 528 w 1456"/>
                  <a:gd name="T101" fmla="*/ 117 h 467"/>
                  <a:gd name="T102" fmla="*/ 742 w 1456"/>
                  <a:gd name="T103" fmla="*/ 168 h 467"/>
                  <a:gd name="T104" fmla="*/ 1037 w 1456"/>
                  <a:gd name="T105" fmla="*/ 248 h 467"/>
                  <a:gd name="T106" fmla="*/ 1302 w 1456"/>
                  <a:gd name="T107" fmla="*/ 329 h 467"/>
                  <a:gd name="T108" fmla="*/ 1452 w 1456"/>
                  <a:gd name="T109" fmla="*/ 393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56" h="467">
                    <a:moveTo>
                      <a:pt x="1431" y="416"/>
                    </a:moveTo>
                    <a:lnTo>
                      <a:pt x="1431" y="416"/>
                    </a:lnTo>
                    <a:lnTo>
                      <a:pt x="1431" y="419"/>
                    </a:lnTo>
                    <a:lnTo>
                      <a:pt x="1429" y="423"/>
                    </a:lnTo>
                    <a:lnTo>
                      <a:pt x="1429" y="425"/>
                    </a:lnTo>
                    <a:lnTo>
                      <a:pt x="1420" y="430"/>
                    </a:lnTo>
                    <a:lnTo>
                      <a:pt x="1416" y="435"/>
                    </a:lnTo>
                    <a:lnTo>
                      <a:pt x="1414" y="437"/>
                    </a:lnTo>
                    <a:lnTo>
                      <a:pt x="1398" y="441"/>
                    </a:lnTo>
                    <a:lnTo>
                      <a:pt x="1391" y="441"/>
                    </a:lnTo>
                    <a:lnTo>
                      <a:pt x="1376" y="444"/>
                    </a:lnTo>
                    <a:lnTo>
                      <a:pt x="1369" y="444"/>
                    </a:lnTo>
                    <a:lnTo>
                      <a:pt x="1360" y="444"/>
                    </a:lnTo>
                    <a:lnTo>
                      <a:pt x="1356" y="448"/>
                    </a:lnTo>
                    <a:lnTo>
                      <a:pt x="1347" y="448"/>
                    </a:lnTo>
                    <a:lnTo>
                      <a:pt x="1338" y="451"/>
                    </a:lnTo>
                    <a:lnTo>
                      <a:pt x="1334" y="453"/>
                    </a:lnTo>
                    <a:lnTo>
                      <a:pt x="1327" y="455"/>
                    </a:lnTo>
                    <a:lnTo>
                      <a:pt x="1311" y="455"/>
                    </a:lnTo>
                    <a:lnTo>
                      <a:pt x="1298" y="458"/>
                    </a:lnTo>
                    <a:lnTo>
                      <a:pt x="1280" y="458"/>
                    </a:lnTo>
                    <a:lnTo>
                      <a:pt x="1262" y="458"/>
                    </a:lnTo>
                    <a:lnTo>
                      <a:pt x="1244" y="458"/>
                    </a:lnTo>
                    <a:lnTo>
                      <a:pt x="1229" y="458"/>
                    </a:lnTo>
                    <a:lnTo>
                      <a:pt x="1224" y="458"/>
                    </a:lnTo>
                    <a:lnTo>
                      <a:pt x="1213" y="458"/>
                    </a:lnTo>
                    <a:lnTo>
                      <a:pt x="1197" y="460"/>
                    </a:lnTo>
                    <a:lnTo>
                      <a:pt x="1191" y="460"/>
                    </a:lnTo>
                    <a:lnTo>
                      <a:pt x="1173" y="462"/>
                    </a:lnTo>
                    <a:lnTo>
                      <a:pt x="1160" y="462"/>
                    </a:lnTo>
                    <a:lnTo>
                      <a:pt x="1144" y="462"/>
                    </a:lnTo>
                    <a:lnTo>
                      <a:pt x="1130" y="467"/>
                    </a:lnTo>
                    <a:lnTo>
                      <a:pt x="1122" y="467"/>
                    </a:lnTo>
                    <a:lnTo>
                      <a:pt x="1113" y="467"/>
                    </a:lnTo>
                    <a:lnTo>
                      <a:pt x="1097" y="467"/>
                    </a:lnTo>
                    <a:lnTo>
                      <a:pt x="1084" y="462"/>
                    </a:lnTo>
                    <a:lnTo>
                      <a:pt x="1066" y="458"/>
                    </a:lnTo>
                    <a:lnTo>
                      <a:pt x="1053" y="455"/>
                    </a:lnTo>
                    <a:lnTo>
                      <a:pt x="1035" y="455"/>
                    </a:lnTo>
                    <a:lnTo>
                      <a:pt x="1019" y="453"/>
                    </a:lnTo>
                    <a:lnTo>
                      <a:pt x="1012" y="448"/>
                    </a:lnTo>
                    <a:lnTo>
                      <a:pt x="997" y="448"/>
                    </a:lnTo>
                    <a:lnTo>
                      <a:pt x="988" y="444"/>
                    </a:lnTo>
                    <a:lnTo>
                      <a:pt x="972" y="439"/>
                    </a:lnTo>
                    <a:lnTo>
                      <a:pt x="956" y="432"/>
                    </a:lnTo>
                    <a:lnTo>
                      <a:pt x="943" y="425"/>
                    </a:lnTo>
                    <a:lnTo>
                      <a:pt x="928" y="425"/>
                    </a:lnTo>
                    <a:lnTo>
                      <a:pt x="916" y="423"/>
                    </a:lnTo>
                    <a:lnTo>
                      <a:pt x="901" y="423"/>
                    </a:lnTo>
                    <a:lnTo>
                      <a:pt x="896" y="423"/>
                    </a:lnTo>
                    <a:lnTo>
                      <a:pt x="890" y="423"/>
                    </a:lnTo>
                    <a:lnTo>
                      <a:pt x="881" y="430"/>
                    </a:lnTo>
                    <a:lnTo>
                      <a:pt x="872" y="430"/>
                    </a:lnTo>
                    <a:lnTo>
                      <a:pt x="861" y="432"/>
                    </a:lnTo>
                    <a:lnTo>
                      <a:pt x="849" y="432"/>
                    </a:lnTo>
                    <a:lnTo>
                      <a:pt x="838" y="430"/>
                    </a:lnTo>
                    <a:lnTo>
                      <a:pt x="825" y="430"/>
                    </a:lnTo>
                    <a:lnTo>
                      <a:pt x="816" y="430"/>
                    </a:lnTo>
                    <a:lnTo>
                      <a:pt x="805" y="432"/>
                    </a:lnTo>
                    <a:lnTo>
                      <a:pt x="792" y="432"/>
                    </a:lnTo>
                    <a:lnTo>
                      <a:pt x="787" y="432"/>
                    </a:lnTo>
                    <a:lnTo>
                      <a:pt x="778" y="432"/>
                    </a:lnTo>
                    <a:lnTo>
                      <a:pt x="767" y="435"/>
                    </a:lnTo>
                    <a:lnTo>
                      <a:pt x="762" y="435"/>
                    </a:lnTo>
                    <a:lnTo>
                      <a:pt x="758" y="435"/>
                    </a:lnTo>
                    <a:lnTo>
                      <a:pt x="756" y="435"/>
                    </a:lnTo>
                    <a:lnTo>
                      <a:pt x="756" y="432"/>
                    </a:lnTo>
                    <a:lnTo>
                      <a:pt x="762" y="430"/>
                    </a:lnTo>
                    <a:lnTo>
                      <a:pt x="765" y="425"/>
                    </a:lnTo>
                    <a:lnTo>
                      <a:pt x="769" y="423"/>
                    </a:lnTo>
                    <a:lnTo>
                      <a:pt x="769" y="419"/>
                    </a:lnTo>
                    <a:lnTo>
                      <a:pt x="762" y="419"/>
                    </a:lnTo>
                    <a:lnTo>
                      <a:pt x="754" y="419"/>
                    </a:lnTo>
                    <a:lnTo>
                      <a:pt x="738" y="419"/>
                    </a:lnTo>
                    <a:lnTo>
                      <a:pt x="722" y="416"/>
                    </a:lnTo>
                    <a:lnTo>
                      <a:pt x="709" y="416"/>
                    </a:lnTo>
                    <a:lnTo>
                      <a:pt x="698" y="416"/>
                    </a:lnTo>
                    <a:lnTo>
                      <a:pt x="691" y="416"/>
                    </a:lnTo>
                    <a:lnTo>
                      <a:pt x="680" y="416"/>
                    </a:lnTo>
                    <a:lnTo>
                      <a:pt x="675" y="414"/>
                    </a:lnTo>
                    <a:lnTo>
                      <a:pt x="675" y="409"/>
                    </a:lnTo>
                    <a:lnTo>
                      <a:pt x="682" y="403"/>
                    </a:lnTo>
                    <a:lnTo>
                      <a:pt x="675" y="403"/>
                    </a:lnTo>
                    <a:lnTo>
                      <a:pt x="669" y="400"/>
                    </a:lnTo>
                    <a:lnTo>
                      <a:pt x="660" y="403"/>
                    </a:lnTo>
                    <a:lnTo>
                      <a:pt x="651" y="398"/>
                    </a:lnTo>
                    <a:lnTo>
                      <a:pt x="644" y="398"/>
                    </a:lnTo>
                    <a:lnTo>
                      <a:pt x="635" y="398"/>
                    </a:lnTo>
                    <a:lnTo>
                      <a:pt x="626" y="396"/>
                    </a:lnTo>
                    <a:lnTo>
                      <a:pt x="626" y="393"/>
                    </a:lnTo>
                    <a:lnTo>
                      <a:pt x="618" y="391"/>
                    </a:lnTo>
                    <a:lnTo>
                      <a:pt x="615" y="391"/>
                    </a:lnTo>
                    <a:lnTo>
                      <a:pt x="615" y="384"/>
                    </a:lnTo>
                    <a:lnTo>
                      <a:pt x="613" y="382"/>
                    </a:lnTo>
                    <a:lnTo>
                      <a:pt x="613" y="379"/>
                    </a:lnTo>
                    <a:lnTo>
                      <a:pt x="613" y="377"/>
                    </a:lnTo>
                    <a:lnTo>
                      <a:pt x="613" y="370"/>
                    </a:lnTo>
                    <a:lnTo>
                      <a:pt x="613" y="363"/>
                    </a:lnTo>
                    <a:lnTo>
                      <a:pt x="613" y="361"/>
                    </a:lnTo>
                    <a:lnTo>
                      <a:pt x="611" y="350"/>
                    </a:lnTo>
                    <a:lnTo>
                      <a:pt x="609" y="347"/>
                    </a:lnTo>
                    <a:lnTo>
                      <a:pt x="600" y="343"/>
                    </a:lnTo>
                    <a:lnTo>
                      <a:pt x="591" y="340"/>
                    </a:lnTo>
                    <a:lnTo>
                      <a:pt x="586" y="338"/>
                    </a:lnTo>
                    <a:lnTo>
                      <a:pt x="578" y="338"/>
                    </a:lnTo>
                    <a:lnTo>
                      <a:pt x="575" y="338"/>
                    </a:lnTo>
                    <a:lnTo>
                      <a:pt x="568" y="336"/>
                    </a:lnTo>
                    <a:lnTo>
                      <a:pt x="564" y="329"/>
                    </a:lnTo>
                    <a:lnTo>
                      <a:pt x="562" y="329"/>
                    </a:lnTo>
                    <a:lnTo>
                      <a:pt x="555" y="334"/>
                    </a:lnTo>
                    <a:lnTo>
                      <a:pt x="553" y="334"/>
                    </a:lnTo>
                    <a:lnTo>
                      <a:pt x="551" y="334"/>
                    </a:lnTo>
                    <a:lnTo>
                      <a:pt x="540" y="334"/>
                    </a:lnTo>
                    <a:lnTo>
                      <a:pt x="533" y="329"/>
                    </a:lnTo>
                    <a:lnTo>
                      <a:pt x="526" y="334"/>
                    </a:lnTo>
                    <a:lnTo>
                      <a:pt x="515" y="329"/>
                    </a:lnTo>
                    <a:lnTo>
                      <a:pt x="504" y="329"/>
                    </a:lnTo>
                    <a:lnTo>
                      <a:pt x="493" y="329"/>
                    </a:lnTo>
                    <a:lnTo>
                      <a:pt x="484" y="329"/>
                    </a:lnTo>
                    <a:lnTo>
                      <a:pt x="470" y="329"/>
                    </a:lnTo>
                    <a:lnTo>
                      <a:pt x="461" y="329"/>
                    </a:lnTo>
                    <a:lnTo>
                      <a:pt x="455" y="324"/>
                    </a:lnTo>
                    <a:lnTo>
                      <a:pt x="446" y="324"/>
                    </a:lnTo>
                    <a:lnTo>
                      <a:pt x="441" y="324"/>
                    </a:lnTo>
                    <a:lnTo>
                      <a:pt x="435" y="327"/>
                    </a:lnTo>
                    <a:lnTo>
                      <a:pt x="428" y="327"/>
                    </a:lnTo>
                    <a:lnTo>
                      <a:pt x="435" y="327"/>
                    </a:lnTo>
                    <a:lnTo>
                      <a:pt x="437" y="324"/>
                    </a:lnTo>
                    <a:lnTo>
                      <a:pt x="441" y="324"/>
                    </a:lnTo>
                    <a:lnTo>
                      <a:pt x="446" y="322"/>
                    </a:lnTo>
                    <a:lnTo>
                      <a:pt x="450" y="317"/>
                    </a:lnTo>
                    <a:lnTo>
                      <a:pt x="450" y="315"/>
                    </a:lnTo>
                    <a:lnTo>
                      <a:pt x="450" y="308"/>
                    </a:lnTo>
                    <a:lnTo>
                      <a:pt x="450" y="306"/>
                    </a:lnTo>
                    <a:lnTo>
                      <a:pt x="448" y="306"/>
                    </a:lnTo>
                    <a:lnTo>
                      <a:pt x="444" y="306"/>
                    </a:lnTo>
                    <a:lnTo>
                      <a:pt x="432" y="303"/>
                    </a:lnTo>
                    <a:lnTo>
                      <a:pt x="426" y="303"/>
                    </a:lnTo>
                    <a:lnTo>
                      <a:pt x="424" y="306"/>
                    </a:lnTo>
                    <a:lnTo>
                      <a:pt x="421" y="306"/>
                    </a:lnTo>
                    <a:lnTo>
                      <a:pt x="419" y="306"/>
                    </a:lnTo>
                    <a:lnTo>
                      <a:pt x="415" y="301"/>
                    </a:lnTo>
                    <a:lnTo>
                      <a:pt x="412" y="301"/>
                    </a:lnTo>
                    <a:lnTo>
                      <a:pt x="404" y="299"/>
                    </a:lnTo>
                    <a:lnTo>
                      <a:pt x="397" y="299"/>
                    </a:lnTo>
                    <a:lnTo>
                      <a:pt x="383" y="297"/>
                    </a:lnTo>
                    <a:lnTo>
                      <a:pt x="372" y="297"/>
                    </a:lnTo>
                    <a:lnTo>
                      <a:pt x="366" y="290"/>
                    </a:lnTo>
                    <a:lnTo>
                      <a:pt x="363" y="290"/>
                    </a:lnTo>
                    <a:lnTo>
                      <a:pt x="361" y="290"/>
                    </a:lnTo>
                    <a:lnTo>
                      <a:pt x="361" y="285"/>
                    </a:lnTo>
                    <a:lnTo>
                      <a:pt x="363" y="283"/>
                    </a:lnTo>
                    <a:lnTo>
                      <a:pt x="368" y="283"/>
                    </a:lnTo>
                    <a:lnTo>
                      <a:pt x="374" y="281"/>
                    </a:lnTo>
                    <a:lnTo>
                      <a:pt x="383" y="278"/>
                    </a:lnTo>
                    <a:lnTo>
                      <a:pt x="388" y="276"/>
                    </a:lnTo>
                    <a:lnTo>
                      <a:pt x="394" y="276"/>
                    </a:lnTo>
                    <a:lnTo>
                      <a:pt x="397" y="269"/>
                    </a:lnTo>
                    <a:lnTo>
                      <a:pt x="399" y="267"/>
                    </a:lnTo>
                    <a:lnTo>
                      <a:pt x="394" y="262"/>
                    </a:lnTo>
                    <a:lnTo>
                      <a:pt x="386" y="260"/>
                    </a:lnTo>
                    <a:lnTo>
                      <a:pt x="379" y="258"/>
                    </a:lnTo>
                    <a:lnTo>
                      <a:pt x="372" y="253"/>
                    </a:lnTo>
                    <a:lnTo>
                      <a:pt x="368" y="253"/>
                    </a:lnTo>
                    <a:lnTo>
                      <a:pt x="363" y="251"/>
                    </a:lnTo>
                    <a:lnTo>
                      <a:pt x="361" y="248"/>
                    </a:lnTo>
                    <a:lnTo>
                      <a:pt x="354" y="248"/>
                    </a:lnTo>
                    <a:lnTo>
                      <a:pt x="343" y="248"/>
                    </a:lnTo>
                    <a:lnTo>
                      <a:pt x="337" y="248"/>
                    </a:lnTo>
                    <a:lnTo>
                      <a:pt x="319" y="246"/>
                    </a:lnTo>
                    <a:lnTo>
                      <a:pt x="305" y="246"/>
                    </a:lnTo>
                    <a:lnTo>
                      <a:pt x="283" y="244"/>
                    </a:lnTo>
                    <a:lnTo>
                      <a:pt x="270" y="241"/>
                    </a:lnTo>
                    <a:lnTo>
                      <a:pt x="259" y="244"/>
                    </a:lnTo>
                    <a:lnTo>
                      <a:pt x="247" y="241"/>
                    </a:lnTo>
                    <a:lnTo>
                      <a:pt x="245" y="241"/>
                    </a:lnTo>
                    <a:lnTo>
                      <a:pt x="247" y="237"/>
                    </a:lnTo>
                    <a:lnTo>
                      <a:pt x="254" y="230"/>
                    </a:lnTo>
                    <a:lnTo>
                      <a:pt x="256" y="228"/>
                    </a:lnTo>
                    <a:lnTo>
                      <a:pt x="261" y="228"/>
                    </a:lnTo>
                    <a:lnTo>
                      <a:pt x="270" y="225"/>
                    </a:lnTo>
                    <a:lnTo>
                      <a:pt x="276" y="223"/>
                    </a:lnTo>
                    <a:lnTo>
                      <a:pt x="281" y="223"/>
                    </a:lnTo>
                    <a:lnTo>
                      <a:pt x="283" y="223"/>
                    </a:lnTo>
                    <a:lnTo>
                      <a:pt x="283" y="214"/>
                    </a:lnTo>
                    <a:lnTo>
                      <a:pt x="281" y="209"/>
                    </a:lnTo>
                    <a:lnTo>
                      <a:pt x="276" y="209"/>
                    </a:lnTo>
                    <a:lnTo>
                      <a:pt x="272" y="202"/>
                    </a:lnTo>
                    <a:lnTo>
                      <a:pt x="272" y="200"/>
                    </a:lnTo>
                    <a:lnTo>
                      <a:pt x="267" y="200"/>
                    </a:lnTo>
                    <a:lnTo>
                      <a:pt x="259" y="200"/>
                    </a:lnTo>
                    <a:lnTo>
                      <a:pt x="256" y="202"/>
                    </a:lnTo>
                    <a:lnTo>
                      <a:pt x="252" y="202"/>
                    </a:lnTo>
                    <a:lnTo>
                      <a:pt x="243" y="202"/>
                    </a:lnTo>
                    <a:lnTo>
                      <a:pt x="234" y="202"/>
                    </a:lnTo>
                    <a:lnTo>
                      <a:pt x="232" y="202"/>
                    </a:lnTo>
                    <a:lnTo>
                      <a:pt x="225" y="202"/>
                    </a:lnTo>
                    <a:lnTo>
                      <a:pt x="225" y="200"/>
                    </a:lnTo>
                    <a:lnTo>
                      <a:pt x="230" y="191"/>
                    </a:lnTo>
                    <a:lnTo>
                      <a:pt x="232" y="191"/>
                    </a:lnTo>
                    <a:lnTo>
                      <a:pt x="234" y="189"/>
                    </a:lnTo>
                    <a:lnTo>
                      <a:pt x="243" y="189"/>
                    </a:lnTo>
                    <a:lnTo>
                      <a:pt x="245" y="186"/>
                    </a:lnTo>
                    <a:lnTo>
                      <a:pt x="243" y="186"/>
                    </a:lnTo>
                    <a:lnTo>
                      <a:pt x="238" y="184"/>
                    </a:lnTo>
                    <a:lnTo>
                      <a:pt x="232" y="177"/>
                    </a:lnTo>
                    <a:lnTo>
                      <a:pt x="225" y="175"/>
                    </a:lnTo>
                    <a:lnTo>
                      <a:pt x="218" y="172"/>
                    </a:lnTo>
                    <a:lnTo>
                      <a:pt x="200" y="175"/>
                    </a:lnTo>
                    <a:lnTo>
                      <a:pt x="194" y="172"/>
                    </a:lnTo>
                    <a:lnTo>
                      <a:pt x="185" y="172"/>
                    </a:lnTo>
                    <a:lnTo>
                      <a:pt x="178" y="170"/>
                    </a:lnTo>
                    <a:lnTo>
                      <a:pt x="174" y="168"/>
                    </a:lnTo>
                    <a:lnTo>
                      <a:pt x="169" y="165"/>
                    </a:lnTo>
                    <a:lnTo>
                      <a:pt x="163" y="165"/>
                    </a:lnTo>
                    <a:lnTo>
                      <a:pt x="158" y="165"/>
                    </a:lnTo>
                    <a:lnTo>
                      <a:pt x="143" y="165"/>
                    </a:lnTo>
                    <a:lnTo>
                      <a:pt x="131" y="163"/>
                    </a:lnTo>
                    <a:lnTo>
                      <a:pt x="129" y="165"/>
                    </a:lnTo>
                    <a:lnTo>
                      <a:pt x="129" y="159"/>
                    </a:lnTo>
                    <a:lnTo>
                      <a:pt x="131" y="159"/>
                    </a:lnTo>
                    <a:lnTo>
                      <a:pt x="131" y="154"/>
                    </a:lnTo>
                    <a:lnTo>
                      <a:pt x="138" y="154"/>
                    </a:lnTo>
                    <a:lnTo>
                      <a:pt x="143" y="152"/>
                    </a:lnTo>
                    <a:lnTo>
                      <a:pt x="147" y="152"/>
                    </a:lnTo>
                    <a:lnTo>
                      <a:pt x="154" y="149"/>
                    </a:lnTo>
                    <a:lnTo>
                      <a:pt x="160" y="149"/>
                    </a:lnTo>
                    <a:lnTo>
                      <a:pt x="169" y="145"/>
                    </a:lnTo>
                    <a:lnTo>
                      <a:pt x="169" y="143"/>
                    </a:lnTo>
                    <a:lnTo>
                      <a:pt x="174" y="143"/>
                    </a:lnTo>
                    <a:lnTo>
                      <a:pt x="169" y="138"/>
                    </a:lnTo>
                    <a:lnTo>
                      <a:pt x="165" y="136"/>
                    </a:lnTo>
                    <a:lnTo>
                      <a:pt x="160" y="136"/>
                    </a:lnTo>
                    <a:lnTo>
                      <a:pt x="158" y="133"/>
                    </a:lnTo>
                    <a:lnTo>
                      <a:pt x="154" y="133"/>
                    </a:lnTo>
                    <a:lnTo>
                      <a:pt x="154" y="131"/>
                    </a:lnTo>
                    <a:lnTo>
                      <a:pt x="149" y="129"/>
                    </a:lnTo>
                    <a:lnTo>
                      <a:pt x="147" y="129"/>
                    </a:lnTo>
                    <a:lnTo>
                      <a:pt x="140" y="127"/>
                    </a:lnTo>
                    <a:lnTo>
                      <a:pt x="129" y="127"/>
                    </a:lnTo>
                    <a:lnTo>
                      <a:pt x="113" y="124"/>
                    </a:lnTo>
                    <a:lnTo>
                      <a:pt x="111" y="120"/>
                    </a:lnTo>
                    <a:lnTo>
                      <a:pt x="105" y="117"/>
                    </a:lnTo>
                    <a:lnTo>
                      <a:pt x="102" y="117"/>
                    </a:lnTo>
                    <a:lnTo>
                      <a:pt x="105" y="113"/>
                    </a:lnTo>
                    <a:lnTo>
                      <a:pt x="107" y="110"/>
                    </a:lnTo>
                    <a:lnTo>
                      <a:pt x="113" y="110"/>
                    </a:lnTo>
                    <a:lnTo>
                      <a:pt x="118" y="103"/>
                    </a:lnTo>
                    <a:lnTo>
                      <a:pt x="118" y="96"/>
                    </a:lnTo>
                    <a:lnTo>
                      <a:pt x="116" y="90"/>
                    </a:lnTo>
                    <a:lnTo>
                      <a:pt x="116" y="87"/>
                    </a:lnTo>
                    <a:lnTo>
                      <a:pt x="111" y="87"/>
                    </a:lnTo>
                    <a:lnTo>
                      <a:pt x="111" y="83"/>
                    </a:lnTo>
                    <a:lnTo>
                      <a:pt x="107" y="78"/>
                    </a:lnTo>
                    <a:lnTo>
                      <a:pt x="107" y="76"/>
                    </a:lnTo>
                    <a:lnTo>
                      <a:pt x="100" y="74"/>
                    </a:lnTo>
                    <a:lnTo>
                      <a:pt x="93" y="69"/>
                    </a:lnTo>
                    <a:lnTo>
                      <a:pt x="87" y="67"/>
                    </a:lnTo>
                    <a:lnTo>
                      <a:pt x="78" y="62"/>
                    </a:lnTo>
                    <a:lnTo>
                      <a:pt x="64" y="62"/>
                    </a:lnTo>
                    <a:lnTo>
                      <a:pt x="56" y="62"/>
                    </a:lnTo>
                    <a:lnTo>
                      <a:pt x="44" y="58"/>
                    </a:lnTo>
                    <a:lnTo>
                      <a:pt x="40" y="55"/>
                    </a:lnTo>
                    <a:lnTo>
                      <a:pt x="31" y="53"/>
                    </a:lnTo>
                    <a:lnTo>
                      <a:pt x="36" y="51"/>
                    </a:lnTo>
                    <a:lnTo>
                      <a:pt x="44" y="39"/>
                    </a:lnTo>
                    <a:lnTo>
                      <a:pt x="47" y="34"/>
                    </a:lnTo>
                    <a:lnTo>
                      <a:pt x="44" y="30"/>
                    </a:lnTo>
                    <a:lnTo>
                      <a:pt x="44" y="23"/>
                    </a:lnTo>
                    <a:lnTo>
                      <a:pt x="36" y="21"/>
                    </a:lnTo>
                    <a:lnTo>
                      <a:pt x="33" y="14"/>
                    </a:lnTo>
                    <a:lnTo>
                      <a:pt x="24" y="14"/>
                    </a:lnTo>
                    <a:lnTo>
                      <a:pt x="20" y="12"/>
                    </a:lnTo>
                    <a:lnTo>
                      <a:pt x="16" y="2"/>
                    </a:lnTo>
                    <a:lnTo>
                      <a:pt x="9" y="0"/>
                    </a:lnTo>
                    <a:lnTo>
                      <a:pt x="4" y="0"/>
                    </a:lnTo>
                    <a:lnTo>
                      <a:pt x="0" y="0"/>
                    </a:lnTo>
                    <a:lnTo>
                      <a:pt x="69" y="2"/>
                    </a:lnTo>
                    <a:lnTo>
                      <a:pt x="71" y="2"/>
                    </a:lnTo>
                    <a:lnTo>
                      <a:pt x="78" y="5"/>
                    </a:lnTo>
                    <a:lnTo>
                      <a:pt x="89" y="9"/>
                    </a:lnTo>
                    <a:lnTo>
                      <a:pt x="102" y="14"/>
                    </a:lnTo>
                    <a:lnTo>
                      <a:pt x="113" y="18"/>
                    </a:lnTo>
                    <a:lnTo>
                      <a:pt x="127" y="21"/>
                    </a:lnTo>
                    <a:lnTo>
                      <a:pt x="136" y="23"/>
                    </a:lnTo>
                    <a:lnTo>
                      <a:pt x="147" y="30"/>
                    </a:lnTo>
                    <a:lnTo>
                      <a:pt x="154" y="30"/>
                    </a:lnTo>
                    <a:lnTo>
                      <a:pt x="165" y="32"/>
                    </a:lnTo>
                    <a:lnTo>
                      <a:pt x="185" y="39"/>
                    </a:lnTo>
                    <a:lnTo>
                      <a:pt x="207" y="41"/>
                    </a:lnTo>
                    <a:lnTo>
                      <a:pt x="230" y="51"/>
                    </a:lnTo>
                    <a:lnTo>
                      <a:pt x="254" y="55"/>
                    </a:lnTo>
                    <a:lnTo>
                      <a:pt x="281" y="62"/>
                    </a:lnTo>
                    <a:lnTo>
                      <a:pt x="307" y="67"/>
                    </a:lnTo>
                    <a:lnTo>
                      <a:pt x="339" y="76"/>
                    </a:lnTo>
                    <a:lnTo>
                      <a:pt x="366" y="80"/>
                    </a:lnTo>
                    <a:lnTo>
                      <a:pt x="390" y="87"/>
                    </a:lnTo>
                    <a:lnTo>
                      <a:pt x="415" y="92"/>
                    </a:lnTo>
                    <a:lnTo>
                      <a:pt x="435" y="96"/>
                    </a:lnTo>
                    <a:lnTo>
                      <a:pt x="450" y="99"/>
                    </a:lnTo>
                    <a:lnTo>
                      <a:pt x="466" y="103"/>
                    </a:lnTo>
                    <a:lnTo>
                      <a:pt x="468" y="103"/>
                    </a:lnTo>
                    <a:lnTo>
                      <a:pt x="475" y="103"/>
                    </a:lnTo>
                    <a:lnTo>
                      <a:pt x="484" y="108"/>
                    </a:lnTo>
                    <a:lnTo>
                      <a:pt x="506" y="113"/>
                    </a:lnTo>
                    <a:lnTo>
                      <a:pt x="528" y="117"/>
                    </a:lnTo>
                    <a:lnTo>
                      <a:pt x="553" y="124"/>
                    </a:lnTo>
                    <a:lnTo>
                      <a:pt x="584" y="133"/>
                    </a:lnTo>
                    <a:lnTo>
                      <a:pt x="622" y="138"/>
                    </a:lnTo>
                    <a:lnTo>
                      <a:pt x="658" y="147"/>
                    </a:lnTo>
                    <a:lnTo>
                      <a:pt x="700" y="156"/>
                    </a:lnTo>
                    <a:lnTo>
                      <a:pt x="742" y="168"/>
                    </a:lnTo>
                    <a:lnTo>
                      <a:pt x="789" y="182"/>
                    </a:lnTo>
                    <a:lnTo>
                      <a:pt x="838" y="193"/>
                    </a:lnTo>
                    <a:lnTo>
                      <a:pt x="885" y="207"/>
                    </a:lnTo>
                    <a:lnTo>
                      <a:pt x="936" y="221"/>
                    </a:lnTo>
                    <a:lnTo>
                      <a:pt x="988" y="237"/>
                    </a:lnTo>
                    <a:lnTo>
                      <a:pt x="1037" y="248"/>
                    </a:lnTo>
                    <a:lnTo>
                      <a:pt x="1084" y="262"/>
                    </a:lnTo>
                    <a:lnTo>
                      <a:pt x="1133" y="276"/>
                    </a:lnTo>
                    <a:lnTo>
                      <a:pt x="1180" y="287"/>
                    </a:lnTo>
                    <a:lnTo>
                      <a:pt x="1224" y="303"/>
                    </a:lnTo>
                    <a:lnTo>
                      <a:pt x="1264" y="317"/>
                    </a:lnTo>
                    <a:lnTo>
                      <a:pt x="1302" y="329"/>
                    </a:lnTo>
                    <a:lnTo>
                      <a:pt x="1338" y="340"/>
                    </a:lnTo>
                    <a:lnTo>
                      <a:pt x="1371" y="354"/>
                    </a:lnTo>
                    <a:lnTo>
                      <a:pt x="1394" y="363"/>
                    </a:lnTo>
                    <a:lnTo>
                      <a:pt x="1418" y="375"/>
                    </a:lnTo>
                    <a:lnTo>
                      <a:pt x="1441" y="384"/>
                    </a:lnTo>
                    <a:lnTo>
                      <a:pt x="1452" y="393"/>
                    </a:lnTo>
                    <a:lnTo>
                      <a:pt x="1456" y="400"/>
                    </a:lnTo>
                    <a:lnTo>
                      <a:pt x="1456" y="409"/>
                    </a:lnTo>
                    <a:lnTo>
                      <a:pt x="1445" y="412"/>
                    </a:lnTo>
                    <a:lnTo>
                      <a:pt x="1431" y="416"/>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1" name="Freeform 1174"/>
              <p:cNvSpPr>
                <a:spLocks/>
              </p:cNvSpPr>
              <p:nvPr/>
            </p:nvSpPr>
            <p:spPr bwMode="auto">
              <a:xfrm>
                <a:off x="-4153272" y="4016524"/>
                <a:ext cx="2293937" cy="701675"/>
              </a:xfrm>
              <a:custGeom>
                <a:avLst/>
                <a:gdLst>
                  <a:gd name="T0" fmla="*/ 1441 w 1445"/>
                  <a:gd name="T1" fmla="*/ 414 h 442"/>
                  <a:gd name="T2" fmla="*/ 1421 w 1445"/>
                  <a:gd name="T3" fmla="*/ 431 h 442"/>
                  <a:gd name="T4" fmla="*/ 1380 w 1445"/>
                  <a:gd name="T5" fmla="*/ 426 h 442"/>
                  <a:gd name="T6" fmla="*/ 1316 w 1445"/>
                  <a:gd name="T7" fmla="*/ 428 h 442"/>
                  <a:gd name="T8" fmla="*/ 1262 w 1445"/>
                  <a:gd name="T9" fmla="*/ 442 h 442"/>
                  <a:gd name="T10" fmla="*/ 1207 w 1445"/>
                  <a:gd name="T11" fmla="*/ 437 h 442"/>
                  <a:gd name="T12" fmla="*/ 1171 w 1445"/>
                  <a:gd name="T13" fmla="*/ 433 h 442"/>
                  <a:gd name="T14" fmla="*/ 1227 w 1445"/>
                  <a:gd name="T15" fmla="*/ 424 h 442"/>
                  <a:gd name="T16" fmla="*/ 1198 w 1445"/>
                  <a:gd name="T17" fmla="*/ 410 h 442"/>
                  <a:gd name="T18" fmla="*/ 1142 w 1445"/>
                  <a:gd name="T19" fmla="*/ 407 h 442"/>
                  <a:gd name="T20" fmla="*/ 1073 w 1445"/>
                  <a:gd name="T21" fmla="*/ 414 h 442"/>
                  <a:gd name="T22" fmla="*/ 999 w 1445"/>
                  <a:gd name="T23" fmla="*/ 407 h 442"/>
                  <a:gd name="T24" fmla="*/ 990 w 1445"/>
                  <a:gd name="T25" fmla="*/ 400 h 442"/>
                  <a:gd name="T26" fmla="*/ 910 w 1445"/>
                  <a:gd name="T27" fmla="*/ 389 h 442"/>
                  <a:gd name="T28" fmla="*/ 859 w 1445"/>
                  <a:gd name="T29" fmla="*/ 375 h 442"/>
                  <a:gd name="T30" fmla="*/ 814 w 1445"/>
                  <a:gd name="T31" fmla="*/ 362 h 442"/>
                  <a:gd name="T32" fmla="*/ 781 w 1445"/>
                  <a:gd name="T33" fmla="*/ 352 h 442"/>
                  <a:gd name="T34" fmla="*/ 736 w 1445"/>
                  <a:gd name="T35" fmla="*/ 338 h 442"/>
                  <a:gd name="T36" fmla="*/ 660 w 1445"/>
                  <a:gd name="T37" fmla="*/ 325 h 442"/>
                  <a:gd name="T38" fmla="*/ 620 w 1445"/>
                  <a:gd name="T39" fmla="*/ 309 h 442"/>
                  <a:gd name="T40" fmla="*/ 665 w 1445"/>
                  <a:gd name="T41" fmla="*/ 313 h 442"/>
                  <a:gd name="T42" fmla="*/ 711 w 1445"/>
                  <a:gd name="T43" fmla="*/ 318 h 442"/>
                  <a:gd name="T44" fmla="*/ 767 w 1445"/>
                  <a:gd name="T45" fmla="*/ 327 h 442"/>
                  <a:gd name="T46" fmla="*/ 805 w 1445"/>
                  <a:gd name="T47" fmla="*/ 327 h 442"/>
                  <a:gd name="T48" fmla="*/ 774 w 1445"/>
                  <a:gd name="T49" fmla="*/ 306 h 442"/>
                  <a:gd name="T50" fmla="*/ 716 w 1445"/>
                  <a:gd name="T51" fmla="*/ 293 h 442"/>
                  <a:gd name="T52" fmla="*/ 662 w 1445"/>
                  <a:gd name="T53" fmla="*/ 286 h 442"/>
                  <a:gd name="T54" fmla="*/ 622 w 1445"/>
                  <a:gd name="T55" fmla="*/ 269 h 442"/>
                  <a:gd name="T56" fmla="*/ 584 w 1445"/>
                  <a:gd name="T57" fmla="*/ 258 h 442"/>
                  <a:gd name="T58" fmla="*/ 538 w 1445"/>
                  <a:gd name="T59" fmla="*/ 256 h 442"/>
                  <a:gd name="T60" fmla="*/ 509 w 1445"/>
                  <a:gd name="T61" fmla="*/ 242 h 442"/>
                  <a:gd name="T62" fmla="*/ 495 w 1445"/>
                  <a:gd name="T63" fmla="*/ 230 h 442"/>
                  <a:gd name="T64" fmla="*/ 462 w 1445"/>
                  <a:gd name="T65" fmla="*/ 212 h 442"/>
                  <a:gd name="T66" fmla="*/ 413 w 1445"/>
                  <a:gd name="T67" fmla="*/ 193 h 442"/>
                  <a:gd name="T68" fmla="*/ 368 w 1445"/>
                  <a:gd name="T69" fmla="*/ 180 h 442"/>
                  <a:gd name="T70" fmla="*/ 297 w 1445"/>
                  <a:gd name="T71" fmla="*/ 157 h 442"/>
                  <a:gd name="T72" fmla="*/ 230 w 1445"/>
                  <a:gd name="T73" fmla="*/ 136 h 442"/>
                  <a:gd name="T74" fmla="*/ 199 w 1445"/>
                  <a:gd name="T75" fmla="*/ 120 h 442"/>
                  <a:gd name="T76" fmla="*/ 176 w 1445"/>
                  <a:gd name="T77" fmla="*/ 108 h 442"/>
                  <a:gd name="T78" fmla="*/ 149 w 1445"/>
                  <a:gd name="T79" fmla="*/ 88 h 442"/>
                  <a:gd name="T80" fmla="*/ 112 w 1445"/>
                  <a:gd name="T81" fmla="*/ 53 h 442"/>
                  <a:gd name="T82" fmla="*/ 80 w 1445"/>
                  <a:gd name="T83" fmla="*/ 28 h 442"/>
                  <a:gd name="T84" fmla="*/ 45 w 1445"/>
                  <a:gd name="T85" fmla="*/ 14 h 442"/>
                  <a:gd name="T86" fmla="*/ 5 w 1445"/>
                  <a:gd name="T87" fmla="*/ 3 h 442"/>
                  <a:gd name="T88" fmla="*/ 31 w 1445"/>
                  <a:gd name="T89" fmla="*/ 3 h 442"/>
                  <a:gd name="T90" fmla="*/ 76 w 1445"/>
                  <a:gd name="T91" fmla="*/ 12 h 442"/>
                  <a:gd name="T92" fmla="*/ 103 w 1445"/>
                  <a:gd name="T93" fmla="*/ 14 h 442"/>
                  <a:gd name="T94" fmla="*/ 125 w 1445"/>
                  <a:gd name="T95" fmla="*/ 21 h 442"/>
                  <a:gd name="T96" fmla="*/ 172 w 1445"/>
                  <a:gd name="T97" fmla="*/ 37 h 442"/>
                  <a:gd name="T98" fmla="*/ 317 w 1445"/>
                  <a:gd name="T99" fmla="*/ 76 h 442"/>
                  <a:gd name="T100" fmla="*/ 558 w 1445"/>
                  <a:gd name="T101" fmla="*/ 143 h 442"/>
                  <a:gd name="T102" fmla="*/ 850 w 1445"/>
                  <a:gd name="T103" fmla="*/ 219 h 442"/>
                  <a:gd name="T104" fmla="*/ 1120 w 1445"/>
                  <a:gd name="T105" fmla="*/ 295 h 442"/>
                  <a:gd name="T106" fmla="*/ 1327 w 1445"/>
                  <a:gd name="T107" fmla="*/ 355 h 442"/>
                  <a:gd name="T108" fmla="*/ 1416 w 1445"/>
                  <a:gd name="T109" fmla="*/ 3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5" h="442">
                    <a:moveTo>
                      <a:pt x="1445" y="405"/>
                    </a:moveTo>
                    <a:lnTo>
                      <a:pt x="1445" y="405"/>
                    </a:lnTo>
                    <a:lnTo>
                      <a:pt x="1445" y="407"/>
                    </a:lnTo>
                    <a:lnTo>
                      <a:pt x="1445" y="414"/>
                    </a:lnTo>
                    <a:lnTo>
                      <a:pt x="1441" y="414"/>
                    </a:lnTo>
                    <a:lnTo>
                      <a:pt x="1441" y="419"/>
                    </a:lnTo>
                    <a:lnTo>
                      <a:pt x="1434" y="426"/>
                    </a:lnTo>
                    <a:lnTo>
                      <a:pt x="1432" y="428"/>
                    </a:lnTo>
                    <a:lnTo>
                      <a:pt x="1427" y="428"/>
                    </a:lnTo>
                    <a:lnTo>
                      <a:pt x="1421" y="431"/>
                    </a:lnTo>
                    <a:lnTo>
                      <a:pt x="1416" y="431"/>
                    </a:lnTo>
                    <a:lnTo>
                      <a:pt x="1405" y="431"/>
                    </a:lnTo>
                    <a:lnTo>
                      <a:pt x="1398" y="428"/>
                    </a:lnTo>
                    <a:lnTo>
                      <a:pt x="1387" y="431"/>
                    </a:lnTo>
                    <a:lnTo>
                      <a:pt x="1380" y="426"/>
                    </a:lnTo>
                    <a:lnTo>
                      <a:pt x="1370" y="426"/>
                    </a:lnTo>
                    <a:lnTo>
                      <a:pt x="1356" y="426"/>
                    </a:lnTo>
                    <a:lnTo>
                      <a:pt x="1343" y="426"/>
                    </a:lnTo>
                    <a:lnTo>
                      <a:pt x="1334" y="428"/>
                    </a:lnTo>
                    <a:lnTo>
                      <a:pt x="1316" y="428"/>
                    </a:lnTo>
                    <a:lnTo>
                      <a:pt x="1309" y="428"/>
                    </a:lnTo>
                    <a:lnTo>
                      <a:pt x="1300" y="431"/>
                    </a:lnTo>
                    <a:lnTo>
                      <a:pt x="1287" y="437"/>
                    </a:lnTo>
                    <a:lnTo>
                      <a:pt x="1278" y="437"/>
                    </a:lnTo>
                    <a:lnTo>
                      <a:pt x="1262" y="442"/>
                    </a:lnTo>
                    <a:lnTo>
                      <a:pt x="1253" y="442"/>
                    </a:lnTo>
                    <a:lnTo>
                      <a:pt x="1240" y="442"/>
                    </a:lnTo>
                    <a:lnTo>
                      <a:pt x="1231" y="442"/>
                    </a:lnTo>
                    <a:lnTo>
                      <a:pt x="1218" y="437"/>
                    </a:lnTo>
                    <a:lnTo>
                      <a:pt x="1207" y="437"/>
                    </a:lnTo>
                    <a:lnTo>
                      <a:pt x="1196" y="437"/>
                    </a:lnTo>
                    <a:lnTo>
                      <a:pt x="1182" y="437"/>
                    </a:lnTo>
                    <a:lnTo>
                      <a:pt x="1173" y="437"/>
                    </a:lnTo>
                    <a:lnTo>
                      <a:pt x="1169" y="437"/>
                    </a:lnTo>
                    <a:lnTo>
                      <a:pt x="1171" y="433"/>
                    </a:lnTo>
                    <a:lnTo>
                      <a:pt x="1180" y="431"/>
                    </a:lnTo>
                    <a:lnTo>
                      <a:pt x="1193" y="431"/>
                    </a:lnTo>
                    <a:lnTo>
                      <a:pt x="1204" y="426"/>
                    </a:lnTo>
                    <a:lnTo>
                      <a:pt x="1218" y="424"/>
                    </a:lnTo>
                    <a:lnTo>
                      <a:pt x="1227" y="424"/>
                    </a:lnTo>
                    <a:lnTo>
                      <a:pt x="1231" y="424"/>
                    </a:lnTo>
                    <a:lnTo>
                      <a:pt x="1229" y="421"/>
                    </a:lnTo>
                    <a:lnTo>
                      <a:pt x="1222" y="419"/>
                    </a:lnTo>
                    <a:lnTo>
                      <a:pt x="1213" y="414"/>
                    </a:lnTo>
                    <a:lnTo>
                      <a:pt x="1198" y="410"/>
                    </a:lnTo>
                    <a:lnTo>
                      <a:pt x="1189" y="405"/>
                    </a:lnTo>
                    <a:lnTo>
                      <a:pt x="1173" y="405"/>
                    </a:lnTo>
                    <a:lnTo>
                      <a:pt x="1162" y="405"/>
                    </a:lnTo>
                    <a:lnTo>
                      <a:pt x="1153" y="405"/>
                    </a:lnTo>
                    <a:lnTo>
                      <a:pt x="1142" y="407"/>
                    </a:lnTo>
                    <a:lnTo>
                      <a:pt x="1131" y="410"/>
                    </a:lnTo>
                    <a:lnTo>
                      <a:pt x="1120" y="412"/>
                    </a:lnTo>
                    <a:lnTo>
                      <a:pt x="1106" y="412"/>
                    </a:lnTo>
                    <a:lnTo>
                      <a:pt x="1089" y="419"/>
                    </a:lnTo>
                    <a:lnTo>
                      <a:pt x="1073" y="414"/>
                    </a:lnTo>
                    <a:lnTo>
                      <a:pt x="1055" y="414"/>
                    </a:lnTo>
                    <a:lnTo>
                      <a:pt x="1037" y="414"/>
                    </a:lnTo>
                    <a:lnTo>
                      <a:pt x="1019" y="414"/>
                    </a:lnTo>
                    <a:lnTo>
                      <a:pt x="1006" y="410"/>
                    </a:lnTo>
                    <a:lnTo>
                      <a:pt x="999" y="407"/>
                    </a:lnTo>
                    <a:lnTo>
                      <a:pt x="988" y="405"/>
                    </a:lnTo>
                    <a:lnTo>
                      <a:pt x="981" y="403"/>
                    </a:lnTo>
                    <a:lnTo>
                      <a:pt x="988" y="400"/>
                    </a:lnTo>
                    <a:lnTo>
                      <a:pt x="999" y="403"/>
                    </a:lnTo>
                    <a:lnTo>
                      <a:pt x="990" y="400"/>
                    </a:lnTo>
                    <a:lnTo>
                      <a:pt x="981" y="400"/>
                    </a:lnTo>
                    <a:lnTo>
                      <a:pt x="966" y="400"/>
                    </a:lnTo>
                    <a:lnTo>
                      <a:pt x="948" y="394"/>
                    </a:lnTo>
                    <a:lnTo>
                      <a:pt x="926" y="389"/>
                    </a:lnTo>
                    <a:lnTo>
                      <a:pt x="910" y="389"/>
                    </a:lnTo>
                    <a:lnTo>
                      <a:pt x="901" y="387"/>
                    </a:lnTo>
                    <a:lnTo>
                      <a:pt x="888" y="382"/>
                    </a:lnTo>
                    <a:lnTo>
                      <a:pt x="877" y="378"/>
                    </a:lnTo>
                    <a:lnTo>
                      <a:pt x="865" y="378"/>
                    </a:lnTo>
                    <a:lnTo>
                      <a:pt x="859" y="375"/>
                    </a:lnTo>
                    <a:lnTo>
                      <a:pt x="843" y="371"/>
                    </a:lnTo>
                    <a:lnTo>
                      <a:pt x="834" y="368"/>
                    </a:lnTo>
                    <a:lnTo>
                      <a:pt x="830" y="368"/>
                    </a:lnTo>
                    <a:lnTo>
                      <a:pt x="816" y="364"/>
                    </a:lnTo>
                    <a:lnTo>
                      <a:pt x="814" y="362"/>
                    </a:lnTo>
                    <a:lnTo>
                      <a:pt x="803" y="357"/>
                    </a:lnTo>
                    <a:lnTo>
                      <a:pt x="798" y="355"/>
                    </a:lnTo>
                    <a:lnTo>
                      <a:pt x="790" y="355"/>
                    </a:lnTo>
                    <a:lnTo>
                      <a:pt x="783" y="355"/>
                    </a:lnTo>
                    <a:lnTo>
                      <a:pt x="781" y="352"/>
                    </a:lnTo>
                    <a:lnTo>
                      <a:pt x="770" y="352"/>
                    </a:lnTo>
                    <a:lnTo>
                      <a:pt x="763" y="348"/>
                    </a:lnTo>
                    <a:lnTo>
                      <a:pt x="754" y="345"/>
                    </a:lnTo>
                    <a:lnTo>
                      <a:pt x="745" y="345"/>
                    </a:lnTo>
                    <a:lnTo>
                      <a:pt x="736" y="338"/>
                    </a:lnTo>
                    <a:lnTo>
                      <a:pt x="729" y="334"/>
                    </a:lnTo>
                    <a:lnTo>
                      <a:pt x="711" y="331"/>
                    </a:lnTo>
                    <a:lnTo>
                      <a:pt x="696" y="331"/>
                    </a:lnTo>
                    <a:lnTo>
                      <a:pt x="676" y="327"/>
                    </a:lnTo>
                    <a:lnTo>
                      <a:pt x="660" y="325"/>
                    </a:lnTo>
                    <a:lnTo>
                      <a:pt x="645" y="320"/>
                    </a:lnTo>
                    <a:lnTo>
                      <a:pt x="636" y="313"/>
                    </a:lnTo>
                    <a:lnTo>
                      <a:pt x="624" y="311"/>
                    </a:lnTo>
                    <a:lnTo>
                      <a:pt x="620" y="311"/>
                    </a:lnTo>
                    <a:lnTo>
                      <a:pt x="620" y="309"/>
                    </a:lnTo>
                    <a:lnTo>
                      <a:pt x="624" y="309"/>
                    </a:lnTo>
                    <a:lnTo>
                      <a:pt x="634" y="309"/>
                    </a:lnTo>
                    <a:lnTo>
                      <a:pt x="640" y="311"/>
                    </a:lnTo>
                    <a:lnTo>
                      <a:pt x="649" y="311"/>
                    </a:lnTo>
                    <a:lnTo>
                      <a:pt x="665" y="313"/>
                    </a:lnTo>
                    <a:lnTo>
                      <a:pt x="674" y="318"/>
                    </a:lnTo>
                    <a:lnTo>
                      <a:pt x="685" y="318"/>
                    </a:lnTo>
                    <a:lnTo>
                      <a:pt x="696" y="318"/>
                    </a:lnTo>
                    <a:lnTo>
                      <a:pt x="705" y="318"/>
                    </a:lnTo>
                    <a:lnTo>
                      <a:pt x="711" y="318"/>
                    </a:lnTo>
                    <a:lnTo>
                      <a:pt x="727" y="318"/>
                    </a:lnTo>
                    <a:lnTo>
                      <a:pt x="736" y="320"/>
                    </a:lnTo>
                    <a:lnTo>
                      <a:pt x="747" y="320"/>
                    </a:lnTo>
                    <a:lnTo>
                      <a:pt x="758" y="327"/>
                    </a:lnTo>
                    <a:lnTo>
                      <a:pt x="767" y="327"/>
                    </a:lnTo>
                    <a:lnTo>
                      <a:pt x="781" y="327"/>
                    </a:lnTo>
                    <a:lnTo>
                      <a:pt x="794" y="329"/>
                    </a:lnTo>
                    <a:lnTo>
                      <a:pt x="801" y="329"/>
                    </a:lnTo>
                    <a:lnTo>
                      <a:pt x="805" y="329"/>
                    </a:lnTo>
                    <a:lnTo>
                      <a:pt x="805" y="327"/>
                    </a:lnTo>
                    <a:lnTo>
                      <a:pt x="801" y="320"/>
                    </a:lnTo>
                    <a:lnTo>
                      <a:pt x="794" y="315"/>
                    </a:lnTo>
                    <a:lnTo>
                      <a:pt x="787" y="311"/>
                    </a:lnTo>
                    <a:lnTo>
                      <a:pt x="781" y="311"/>
                    </a:lnTo>
                    <a:lnTo>
                      <a:pt x="774" y="306"/>
                    </a:lnTo>
                    <a:lnTo>
                      <a:pt x="765" y="304"/>
                    </a:lnTo>
                    <a:lnTo>
                      <a:pt x="752" y="304"/>
                    </a:lnTo>
                    <a:lnTo>
                      <a:pt x="743" y="299"/>
                    </a:lnTo>
                    <a:lnTo>
                      <a:pt x="732" y="295"/>
                    </a:lnTo>
                    <a:lnTo>
                      <a:pt x="716" y="293"/>
                    </a:lnTo>
                    <a:lnTo>
                      <a:pt x="700" y="293"/>
                    </a:lnTo>
                    <a:lnTo>
                      <a:pt x="691" y="293"/>
                    </a:lnTo>
                    <a:lnTo>
                      <a:pt x="680" y="290"/>
                    </a:lnTo>
                    <a:lnTo>
                      <a:pt x="671" y="288"/>
                    </a:lnTo>
                    <a:lnTo>
                      <a:pt x="662" y="286"/>
                    </a:lnTo>
                    <a:lnTo>
                      <a:pt x="654" y="281"/>
                    </a:lnTo>
                    <a:lnTo>
                      <a:pt x="647" y="279"/>
                    </a:lnTo>
                    <a:lnTo>
                      <a:pt x="638" y="274"/>
                    </a:lnTo>
                    <a:lnTo>
                      <a:pt x="629" y="269"/>
                    </a:lnTo>
                    <a:lnTo>
                      <a:pt x="622" y="269"/>
                    </a:lnTo>
                    <a:lnTo>
                      <a:pt x="614" y="267"/>
                    </a:lnTo>
                    <a:lnTo>
                      <a:pt x="604" y="265"/>
                    </a:lnTo>
                    <a:lnTo>
                      <a:pt x="598" y="265"/>
                    </a:lnTo>
                    <a:lnTo>
                      <a:pt x="589" y="265"/>
                    </a:lnTo>
                    <a:lnTo>
                      <a:pt x="584" y="258"/>
                    </a:lnTo>
                    <a:lnTo>
                      <a:pt x="573" y="260"/>
                    </a:lnTo>
                    <a:lnTo>
                      <a:pt x="562" y="258"/>
                    </a:lnTo>
                    <a:lnTo>
                      <a:pt x="558" y="258"/>
                    </a:lnTo>
                    <a:lnTo>
                      <a:pt x="544" y="258"/>
                    </a:lnTo>
                    <a:lnTo>
                      <a:pt x="538" y="256"/>
                    </a:lnTo>
                    <a:lnTo>
                      <a:pt x="529" y="253"/>
                    </a:lnTo>
                    <a:lnTo>
                      <a:pt x="520" y="253"/>
                    </a:lnTo>
                    <a:lnTo>
                      <a:pt x="515" y="249"/>
                    </a:lnTo>
                    <a:lnTo>
                      <a:pt x="511" y="249"/>
                    </a:lnTo>
                    <a:lnTo>
                      <a:pt x="509" y="242"/>
                    </a:lnTo>
                    <a:lnTo>
                      <a:pt x="509" y="240"/>
                    </a:lnTo>
                    <a:lnTo>
                      <a:pt x="506" y="242"/>
                    </a:lnTo>
                    <a:lnTo>
                      <a:pt x="506" y="240"/>
                    </a:lnTo>
                    <a:lnTo>
                      <a:pt x="497" y="237"/>
                    </a:lnTo>
                    <a:lnTo>
                      <a:pt x="495" y="230"/>
                    </a:lnTo>
                    <a:lnTo>
                      <a:pt x="486" y="230"/>
                    </a:lnTo>
                    <a:lnTo>
                      <a:pt x="482" y="224"/>
                    </a:lnTo>
                    <a:lnTo>
                      <a:pt x="473" y="219"/>
                    </a:lnTo>
                    <a:lnTo>
                      <a:pt x="468" y="214"/>
                    </a:lnTo>
                    <a:lnTo>
                      <a:pt x="462" y="212"/>
                    </a:lnTo>
                    <a:lnTo>
                      <a:pt x="448" y="203"/>
                    </a:lnTo>
                    <a:lnTo>
                      <a:pt x="440" y="203"/>
                    </a:lnTo>
                    <a:lnTo>
                      <a:pt x="430" y="200"/>
                    </a:lnTo>
                    <a:lnTo>
                      <a:pt x="422" y="196"/>
                    </a:lnTo>
                    <a:lnTo>
                      <a:pt x="413" y="193"/>
                    </a:lnTo>
                    <a:lnTo>
                      <a:pt x="408" y="193"/>
                    </a:lnTo>
                    <a:lnTo>
                      <a:pt x="397" y="191"/>
                    </a:lnTo>
                    <a:lnTo>
                      <a:pt x="388" y="191"/>
                    </a:lnTo>
                    <a:lnTo>
                      <a:pt x="379" y="184"/>
                    </a:lnTo>
                    <a:lnTo>
                      <a:pt x="368" y="180"/>
                    </a:lnTo>
                    <a:lnTo>
                      <a:pt x="355" y="177"/>
                    </a:lnTo>
                    <a:lnTo>
                      <a:pt x="341" y="173"/>
                    </a:lnTo>
                    <a:lnTo>
                      <a:pt x="330" y="166"/>
                    </a:lnTo>
                    <a:lnTo>
                      <a:pt x="315" y="159"/>
                    </a:lnTo>
                    <a:lnTo>
                      <a:pt x="297" y="157"/>
                    </a:lnTo>
                    <a:lnTo>
                      <a:pt x="281" y="148"/>
                    </a:lnTo>
                    <a:lnTo>
                      <a:pt x="261" y="145"/>
                    </a:lnTo>
                    <a:lnTo>
                      <a:pt x="250" y="143"/>
                    </a:lnTo>
                    <a:lnTo>
                      <a:pt x="241" y="141"/>
                    </a:lnTo>
                    <a:lnTo>
                      <a:pt x="230" y="136"/>
                    </a:lnTo>
                    <a:lnTo>
                      <a:pt x="219" y="136"/>
                    </a:lnTo>
                    <a:lnTo>
                      <a:pt x="212" y="134"/>
                    </a:lnTo>
                    <a:lnTo>
                      <a:pt x="208" y="127"/>
                    </a:lnTo>
                    <a:lnTo>
                      <a:pt x="201" y="124"/>
                    </a:lnTo>
                    <a:lnTo>
                      <a:pt x="199" y="120"/>
                    </a:lnTo>
                    <a:lnTo>
                      <a:pt x="196" y="118"/>
                    </a:lnTo>
                    <a:lnTo>
                      <a:pt x="194" y="115"/>
                    </a:lnTo>
                    <a:lnTo>
                      <a:pt x="187" y="115"/>
                    </a:lnTo>
                    <a:lnTo>
                      <a:pt x="185" y="106"/>
                    </a:lnTo>
                    <a:lnTo>
                      <a:pt x="176" y="108"/>
                    </a:lnTo>
                    <a:lnTo>
                      <a:pt x="172" y="104"/>
                    </a:lnTo>
                    <a:lnTo>
                      <a:pt x="163" y="104"/>
                    </a:lnTo>
                    <a:lnTo>
                      <a:pt x="161" y="99"/>
                    </a:lnTo>
                    <a:lnTo>
                      <a:pt x="154" y="95"/>
                    </a:lnTo>
                    <a:lnTo>
                      <a:pt x="149" y="88"/>
                    </a:lnTo>
                    <a:lnTo>
                      <a:pt x="143" y="83"/>
                    </a:lnTo>
                    <a:lnTo>
                      <a:pt x="141" y="76"/>
                    </a:lnTo>
                    <a:lnTo>
                      <a:pt x="129" y="69"/>
                    </a:lnTo>
                    <a:lnTo>
                      <a:pt x="118" y="65"/>
                    </a:lnTo>
                    <a:lnTo>
                      <a:pt x="112" y="53"/>
                    </a:lnTo>
                    <a:lnTo>
                      <a:pt x="103" y="51"/>
                    </a:lnTo>
                    <a:lnTo>
                      <a:pt x="98" y="46"/>
                    </a:lnTo>
                    <a:lnTo>
                      <a:pt x="92" y="42"/>
                    </a:lnTo>
                    <a:lnTo>
                      <a:pt x="85" y="37"/>
                    </a:lnTo>
                    <a:lnTo>
                      <a:pt x="80" y="28"/>
                    </a:lnTo>
                    <a:lnTo>
                      <a:pt x="76" y="28"/>
                    </a:lnTo>
                    <a:lnTo>
                      <a:pt x="65" y="26"/>
                    </a:lnTo>
                    <a:lnTo>
                      <a:pt x="58" y="23"/>
                    </a:lnTo>
                    <a:lnTo>
                      <a:pt x="47" y="14"/>
                    </a:lnTo>
                    <a:lnTo>
                      <a:pt x="45" y="14"/>
                    </a:lnTo>
                    <a:lnTo>
                      <a:pt x="31" y="12"/>
                    </a:lnTo>
                    <a:lnTo>
                      <a:pt x="29" y="7"/>
                    </a:lnTo>
                    <a:lnTo>
                      <a:pt x="20" y="5"/>
                    </a:lnTo>
                    <a:lnTo>
                      <a:pt x="16" y="3"/>
                    </a:lnTo>
                    <a:lnTo>
                      <a:pt x="5" y="3"/>
                    </a:lnTo>
                    <a:lnTo>
                      <a:pt x="0" y="0"/>
                    </a:lnTo>
                    <a:lnTo>
                      <a:pt x="7" y="0"/>
                    </a:lnTo>
                    <a:lnTo>
                      <a:pt x="16" y="3"/>
                    </a:lnTo>
                    <a:lnTo>
                      <a:pt x="22" y="0"/>
                    </a:lnTo>
                    <a:lnTo>
                      <a:pt x="31" y="3"/>
                    </a:lnTo>
                    <a:lnTo>
                      <a:pt x="45" y="3"/>
                    </a:lnTo>
                    <a:lnTo>
                      <a:pt x="54" y="5"/>
                    </a:lnTo>
                    <a:lnTo>
                      <a:pt x="60" y="10"/>
                    </a:lnTo>
                    <a:lnTo>
                      <a:pt x="69" y="10"/>
                    </a:lnTo>
                    <a:lnTo>
                      <a:pt x="76" y="12"/>
                    </a:lnTo>
                    <a:lnTo>
                      <a:pt x="80" y="12"/>
                    </a:lnTo>
                    <a:lnTo>
                      <a:pt x="85" y="19"/>
                    </a:lnTo>
                    <a:lnTo>
                      <a:pt x="94" y="19"/>
                    </a:lnTo>
                    <a:lnTo>
                      <a:pt x="100" y="21"/>
                    </a:lnTo>
                    <a:lnTo>
                      <a:pt x="103" y="14"/>
                    </a:lnTo>
                    <a:lnTo>
                      <a:pt x="105" y="14"/>
                    </a:lnTo>
                    <a:lnTo>
                      <a:pt x="107" y="14"/>
                    </a:lnTo>
                    <a:lnTo>
                      <a:pt x="112" y="21"/>
                    </a:lnTo>
                    <a:lnTo>
                      <a:pt x="116" y="21"/>
                    </a:lnTo>
                    <a:lnTo>
                      <a:pt x="125" y="21"/>
                    </a:lnTo>
                    <a:lnTo>
                      <a:pt x="129" y="23"/>
                    </a:lnTo>
                    <a:lnTo>
                      <a:pt x="138" y="26"/>
                    </a:lnTo>
                    <a:lnTo>
                      <a:pt x="149" y="30"/>
                    </a:lnTo>
                    <a:lnTo>
                      <a:pt x="159" y="30"/>
                    </a:lnTo>
                    <a:lnTo>
                      <a:pt x="172" y="37"/>
                    </a:lnTo>
                    <a:lnTo>
                      <a:pt x="190" y="42"/>
                    </a:lnTo>
                    <a:lnTo>
                      <a:pt x="212" y="46"/>
                    </a:lnTo>
                    <a:lnTo>
                      <a:pt x="243" y="53"/>
                    </a:lnTo>
                    <a:lnTo>
                      <a:pt x="279" y="67"/>
                    </a:lnTo>
                    <a:lnTo>
                      <a:pt x="317" y="76"/>
                    </a:lnTo>
                    <a:lnTo>
                      <a:pt x="361" y="88"/>
                    </a:lnTo>
                    <a:lnTo>
                      <a:pt x="408" y="102"/>
                    </a:lnTo>
                    <a:lnTo>
                      <a:pt x="457" y="111"/>
                    </a:lnTo>
                    <a:lnTo>
                      <a:pt x="506" y="127"/>
                    </a:lnTo>
                    <a:lnTo>
                      <a:pt x="558" y="143"/>
                    </a:lnTo>
                    <a:lnTo>
                      <a:pt x="616" y="159"/>
                    </a:lnTo>
                    <a:lnTo>
                      <a:pt x="671" y="175"/>
                    </a:lnTo>
                    <a:lnTo>
                      <a:pt x="732" y="193"/>
                    </a:lnTo>
                    <a:lnTo>
                      <a:pt x="787" y="205"/>
                    </a:lnTo>
                    <a:lnTo>
                      <a:pt x="850" y="219"/>
                    </a:lnTo>
                    <a:lnTo>
                      <a:pt x="908" y="237"/>
                    </a:lnTo>
                    <a:lnTo>
                      <a:pt x="964" y="253"/>
                    </a:lnTo>
                    <a:lnTo>
                      <a:pt x="1017" y="269"/>
                    </a:lnTo>
                    <a:lnTo>
                      <a:pt x="1073" y="281"/>
                    </a:lnTo>
                    <a:lnTo>
                      <a:pt x="1120" y="295"/>
                    </a:lnTo>
                    <a:lnTo>
                      <a:pt x="1169" y="313"/>
                    </a:lnTo>
                    <a:lnTo>
                      <a:pt x="1216" y="325"/>
                    </a:lnTo>
                    <a:lnTo>
                      <a:pt x="1256" y="336"/>
                    </a:lnTo>
                    <a:lnTo>
                      <a:pt x="1296" y="348"/>
                    </a:lnTo>
                    <a:lnTo>
                      <a:pt x="1327" y="355"/>
                    </a:lnTo>
                    <a:lnTo>
                      <a:pt x="1358" y="364"/>
                    </a:lnTo>
                    <a:lnTo>
                      <a:pt x="1383" y="371"/>
                    </a:lnTo>
                    <a:lnTo>
                      <a:pt x="1396" y="375"/>
                    </a:lnTo>
                    <a:lnTo>
                      <a:pt x="1412" y="378"/>
                    </a:lnTo>
                    <a:lnTo>
                      <a:pt x="1416" y="382"/>
                    </a:lnTo>
                    <a:lnTo>
                      <a:pt x="1445"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2" name="Freeform 1175"/>
              <p:cNvSpPr>
                <a:spLocks/>
              </p:cNvSpPr>
              <p:nvPr/>
            </p:nvSpPr>
            <p:spPr bwMode="auto">
              <a:xfrm>
                <a:off x="-3972297" y="3692674"/>
                <a:ext cx="2244725" cy="989013"/>
              </a:xfrm>
              <a:custGeom>
                <a:avLst/>
                <a:gdLst>
                  <a:gd name="T0" fmla="*/ 33 w 1414"/>
                  <a:gd name="T1" fmla="*/ 264 h 623"/>
                  <a:gd name="T2" fmla="*/ 127 w 1414"/>
                  <a:gd name="T3" fmla="*/ 324 h 623"/>
                  <a:gd name="T4" fmla="*/ 176 w 1414"/>
                  <a:gd name="T5" fmla="*/ 342 h 623"/>
                  <a:gd name="T6" fmla="*/ 239 w 1414"/>
                  <a:gd name="T7" fmla="*/ 370 h 623"/>
                  <a:gd name="T8" fmla="*/ 294 w 1414"/>
                  <a:gd name="T9" fmla="*/ 384 h 623"/>
                  <a:gd name="T10" fmla="*/ 337 w 1414"/>
                  <a:gd name="T11" fmla="*/ 397 h 623"/>
                  <a:gd name="T12" fmla="*/ 379 w 1414"/>
                  <a:gd name="T13" fmla="*/ 416 h 623"/>
                  <a:gd name="T14" fmla="*/ 426 w 1414"/>
                  <a:gd name="T15" fmla="*/ 423 h 623"/>
                  <a:gd name="T16" fmla="*/ 455 w 1414"/>
                  <a:gd name="T17" fmla="*/ 434 h 623"/>
                  <a:gd name="T18" fmla="*/ 506 w 1414"/>
                  <a:gd name="T19" fmla="*/ 448 h 623"/>
                  <a:gd name="T20" fmla="*/ 562 w 1414"/>
                  <a:gd name="T21" fmla="*/ 469 h 623"/>
                  <a:gd name="T22" fmla="*/ 609 w 1414"/>
                  <a:gd name="T23" fmla="*/ 480 h 623"/>
                  <a:gd name="T24" fmla="*/ 656 w 1414"/>
                  <a:gd name="T25" fmla="*/ 492 h 623"/>
                  <a:gd name="T26" fmla="*/ 698 w 1414"/>
                  <a:gd name="T27" fmla="*/ 503 h 623"/>
                  <a:gd name="T28" fmla="*/ 785 w 1414"/>
                  <a:gd name="T29" fmla="*/ 529 h 623"/>
                  <a:gd name="T30" fmla="*/ 854 w 1414"/>
                  <a:gd name="T31" fmla="*/ 547 h 623"/>
                  <a:gd name="T32" fmla="*/ 899 w 1414"/>
                  <a:gd name="T33" fmla="*/ 561 h 623"/>
                  <a:gd name="T34" fmla="*/ 948 w 1414"/>
                  <a:gd name="T35" fmla="*/ 575 h 623"/>
                  <a:gd name="T36" fmla="*/ 999 w 1414"/>
                  <a:gd name="T37" fmla="*/ 577 h 623"/>
                  <a:gd name="T38" fmla="*/ 1046 w 1414"/>
                  <a:gd name="T39" fmla="*/ 582 h 623"/>
                  <a:gd name="T40" fmla="*/ 1124 w 1414"/>
                  <a:gd name="T41" fmla="*/ 595 h 623"/>
                  <a:gd name="T42" fmla="*/ 1197 w 1414"/>
                  <a:gd name="T43" fmla="*/ 604 h 623"/>
                  <a:gd name="T44" fmla="*/ 1249 w 1414"/>
                  <a:gd name="T45" fmla="*/ 611 h 623"/>
                  <a:gd name="T46" fmla="*/ 1309 w 1414"/>
                  <a:gd name="T47" fmla="*/ 623 h 623"/>
                  <a:gd name="T48" fmla="*/ 1338 w 1414"/>
                  <a:gd name="T49" fmla="*/ 566 h 623"/>
                  <a:gd name="T50" fmla="*/ 1396 w 1414"/>
                  <a:gd name="T51" fmla="*/ 508 h 623"/>
                  <a:gd name="T52" fmla="*/ 1409 w 1414"/>
                  <a:gd name="T53" fmla="*/ 471 h 623"/>
                  <a:gd name="T54" fmla="*/ 1338 w 1414"/>
                  <a:gd name="T55" fmla="*/ 423 h 623"/>
                  <a:gd name="T56" fmla="*/ 1293 w 1414"/>
                  <a:gd name="T57" fmla="*/ 407 h 623"/>
                  <a:gd name="T58" fmla="*/ 1238 w 1414"/>
                  <a:gd name="T59" fmla="*/ 400 h 623"/>
                  <a:gd name="T60" fmla="*/ 1095 w 1414"/>
                  <a:gd name="T61" fmla="*/ 365 h 623"/>
                  <a:gd name="T62" fmla="*/ 1104 w 1414"/>
                  <a:gd name="T63" fmla="*/ 345 h 623"/>
                  <a:gd name="T64" fmla="*/ 1090 w 1414"/>
                  <a:gd name="T65" fmla="*/ 299 h 623"/>
                  <a:gd name="T66" fmla="*/ 1090 w 1414"/>
                  <a:gd name="T67" fmla="*/ 273 h 623"/>
                  <a:gd name="T68" fmla="*/ 1068 w 1414"/>
                  <a:gd name="T69" fmla="*/ 246 h 623"/>
                  <a:gd name="T70" fmla="*/ 1066 w 1414"/>
                  <a:gd name="T71" fmla="*/ 352 h 623"/>
                  <a:gd name="T72" fmla="*/ 1021 w 1414"/>
                  <a:gd name="T73" fmla="*/ 303 h 623"/>
                  <a:gd name="T74" fmla="*/ 992 w 1414"/>
                  <a:gd name="T75" fmla="*/ 306 h 623"/>
                  <a:gd name="T76" fmla="*/ 905 w 1414"/>
                  <a:gd name="T77" fmla="*/ 315 h 623"/>
                  <a:gd name="T78" fmla="*/ 803 w 1414"/>
                  <a:gd name="T79" fmla="*/ 211 h 623"/>
                  <a:gd name="T80" fmla="*/ 783 w 1414"/>
                  <a:gd name="T81" fmla="*/ 202 h 623"/>
                  <a:gd name="T82" fmla="*/ 774 w 1414"/>
                  <a:gd name="T83" fmla="*/ 225 h 623"/>
                  <a:gd name="T84" fmla="*/ 787 w 1414"/>
                  <a:gd name="T85" fmla="*/ 306 h 623"/>
                  <a:gd name="T86" fmla="*/ 756 w 1414"/>
                  <a:gd name="T87" fmla="*/ 280 h 623"/>
                  <a:gd name="T88" fmla="*/ 716 w 1414"/>
                  <a:gd name="T89" fmla="*/ 250 h 623"/>
                  <a:gd name="T90" fmla="*/ 696 w 1414"/>
                  <a:gd name="T91" fmla="*/ 253 h 623"/>
                  <a:gd name="T92" fmla="*/ 285 w 1414"/>
                  <a:gd name="T93" fmla="*/ 18 h 623"/>
                  <a:gd name="T94" fmla="*/ 276 w 1414"/>
                  <a:gd name="T95" fmla="*/ 64 h 623"/>
                  <a:gd name="T96" fmla="*/ 252 w 1414"/>
                  <a:gd name="T97" fmla="*/ 0 h 623"/>
                  <a:gd name="T98" fmla="*/ 205 w 1414"/>
                  <a:gd name="T99" fmla="*/ 37 h 623"/>
                  <a:gd name="T100" fmla="*/ 152 w 1414"/>
                  <a:gd name="T101" fmla="*/ 43 h 623"/>
                  <a:gd name="T102" fmla="*/ 69 w 1414"/>
                  <a:gd name="T103" fmla="*/ 76 h 623"/>
                  <a:gd name="T104" fmla="*/ 49 w 1414"/>
                  <a:gd name="T105" fmla="*/ 46 h 623"/>
                  <a:gd name="T106" fmla="*/ 53 w 1414"/>
                  <a:gd name="T107" fmla="*/ 90 h 623"/>
                  <a:gd name="T108" fmla="*/ 11 w 1414"/>
                  <a:gd name="T109" fmla="*/ 15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14" h="623">
                    <a:moveTo>
                      <a:pt x="0" y="197"/>
                    </a:moveTo>
                    <a:lnTo>
                      <a:pt x="0" y="197"/>
                    </a:lnTo>
                    <a:lnTo>
                      <a:pt x="9" y="211"/>
                    </a:lnTo>
                    <a:lnTo>
                      <a:pt x="11" y="225"/>
                    </a:lnTo>
                    <a:lnTo>
                      <a:pt x="18" y="241"/>
                    </a:lnTo>
                    <a:lnTo>
                      <a:pt x="33" y="264"/>
                    </a:lnTo>
                    <a:lnTo>
                      <a:pt x="53" y="283"/>
                    </a:lnTo>
                    <a:lnTo>
                      <a:pt x="76" y="301"/>
                    </a:lnTo>
                    <a:lnTo>
                      <a:pt x="109" y="322"/>
                    </a:lnTo>
                    <a:lnTo>
                      <a:pt x="111" y="319"/>
                    </a:lnTo>
                    <a:lnTo>
                      <a:pt x="118" y="324"/>
                    </a:lnTo>
                    <a:lnTo>
                      <a:pt x="127" y="324"/>
                    </a:lnTo>
                    <a:lnTo>
                      <a:pt x="134" y="328"/>
                    </a:lnTo>
                    <a:lnTo>
                      <a:pt x="143" y="331"/>
                    </a:lnTo>
                    <a:lnTo>
                      <a:pt x="158" y="338"/>
                    </a:lnTo>
                    <a:lnTo>
                      <a:pt x="165" y="338"/>
                    </a:lnTo>
                    <a:lnTo>
                      <a:pt x="169" y="342"/>
                    </a:lnTo>
                    <a:lnTo>
                      <a:pt x="176" y="342"/>
                    </a:lnTo>
                    <a:lnTo>
                      <a:pt x="187" y="347"/>
                    </a:lnTo>
                    <a:lnTo>
                      <a:pt x="194" y="349"/>
                    </a:lnTo>
                    <a:lnTo>
                      <a:pt x="207" y="359"/>
                    </a:lnTo>
                    <a:lnTo>
                      <a:pt x="219" y="361"/>
                    </a:lnTo>
                    <a:lnTo>
                      <a:pt x="227" y="365"/>
                    </a:lnTo>
                    <a:lnTo>
                      <a:pt x="239" y="370"/>
                    </a:lnTo>
                    <a:lnTo>
                      <a:pt x="247" y="375"/>
                    </a:lnTo>
                    <a:lnTo>
                      <a:pt x="252" y="375"/>
                    </a:lnTo>
                    <a:lnTo>
                      <a:pt x="259" y="377"/>
                    </a:lnTo>
                    <a:lnTo>
                      <a:pt x="272" y="381"/>
                    </a:lnTo>
                    <a:lnTo>
                      <a:pt x="283" y="381"/>
                    </a:lnTo>
                    <a:lnTo>
                      <a:pt x="294" y="384"/>
                    </a:lnTo>
                    <a:lnTo>
                      <a:pt x="301" y="384"/>
                    </a:lnTo>
                    <a:lnTo>
                      <a:pt x="310" y="386"/>
                    </a:lnTo>
                    <a:lnTo>
                      <a:pt x="319" y="391"/>
                    </a:lnTo>
                    <a:lnTo>
                      <a:pt x="326" y="395"/>
                    </a:lnTo>
                    <a:lnTo>
                      <a:pt x="332" y="397"/>
                    </a:lnTo>
                    <a:lnTo>
                      <a:pt x="337" y="397"/>
                    </a:lnTo>
                    <a:lnTo>
                      <a:pt x="348" y="404"/>
                    </a:lnTo>
                    <a:lnTo>
                      <a:pt x="354" y="404"/>
                    </a:lnTo>
                    <a:lnTo>
                      <a:pt x="363" y="407"/>
                    </a:lnTo>
                    <a:lnTo>
                      <a:pt x="366" y="409"/>
                    </a:lnTo>
                    <a:lnTo>
                      <a:pt x="370" y="416"/>
                    </a:lnTo>
                    <a:lnTo>
                      <a:pt x="379" y="416"/>
                    </a:lnTo>
                    <a:lnTo>
                      <a:pt x="388" y="416"/>
                    </a:lnTo>
                    <a:lnTo>
                      <a:pt x="395" y="418"/>
                    </a:lnTo>
                    <a:lnTo>
                      <a:pt x="406" y="418"/>
                    </a:lnTo>
                    <a:lnTo>
                      <a:pt x="415" y="418"/>
                    </a:lnTo>
                    <a:lnTo>
                      <a:pt x="424" y="418"/>
                    </a:lnTo>
                    <a:lnTo>
                      <a:pt x="426" y="423"/>
                    </a:lnTo>
                    <a:lnTo>
                      <a:pt x="430" y="423"/>
                    </a:lnTo>
                    <a:lnTo>
                      <a:pt x="433" y="423"/>
                    </a:lnTo>
                    <a:lnTo>
                      <a:pt x="437" y="425"/>
                    </a:lnTo>
                    <a:lnTo>
                      <a:pt x="441" y="428"/>
                    </a:lnTo>
                    <a:lnTo>
                      <a:pt x="450" y="428"/>
                    </a:lnTo>
                    <a:lnTo>
                      <a:pt x="455" y="434"/>
                    </a:lnTo>
                    <a:lnTo>
                      <a:pt x="466" y="437"/>
                    </a:lnTo>
                    <a:lnTo>
                      <a:pt x="473" y="439"/>
                    </a:lnTo>
                    <a:lnTo>
                      <a:pt x="477" y="441"/>
                    </a:lnTo>
                    <a:lnTo>
                      <a:pt x="484" y="441"/>
                    </a:lnTo>
                    <a:lnTo>
                      <a:pt x="495" y="444"/>
                    </a:lnTo>
                    <a:lnTo>
                      <a:pt x="506" y="448"/>
                    </a:lnTo>
                    <a:lnTo>
                      <a:pt x="515" y="453"/>
                    </a:lnTo>
                    <a:lnTo>
                      <a:pt x="531" y="457"/>
                    </a:lnTo>
                    <a:lnTo>
                      <a:pt x="537" y="460"/>
                    </a:lnTo>
                    <a:lnTo>
                      <a:pt x="551" y="462"/>
                    </a:lnTo>
                    <a:lnTo>
                      <a:pt x="557" y="464"/>
                    </a:lnTo>
                    <a:lnTo>
                      <a:pt x="562" y="469"/>
                    </a:lnTo>
                    <a:lnTo>
                      <a:pt x="573" y="471"/>
                    </a:lnTo>
                    <a:lnTo>
                      <a:pt x="580" y="471"/>
                    </a:lnTo>
                    <a:lnTo>
                      <a:pt x="586" y="473"/>
                    </a:lnTo>
                    <a:lnTo>
                      <a:pt x="602" y="476"/>
                    </a:lnTo>
                    <a:lnTo>
                      <a:pt x="604" y="478"/>
                    </a:lnTo>
                    <a:lnTo>
                      <a:pt x="609" y="480"/>
                    </a:lnTo>
                    <a:lnTo>
                      <a:pt x="618" y="480"/>
                    </a:lnTo>
                    <a:lnTo>
                      <a:pt x="622" y="480"/>
                    </a:lnTo>
                    <a:lnTo>
                      <a:pt x="631" y="483"/>
                    </a:lnTo>
                    <a:lnTo>
                      <a:pt x="638" y="485"/>
                    </a:lnTo>
                    <a:lnTo>
                      <a:pt x="644" y="490"/>
                    </a:lnTo>
                    <a:lnTo>
                      <a:pt x="656" y="492"/>
                    </a:lnTo>
                    <a:lnTo>
                      <a:pt x="664" y="492"/>
                    </a:lnTo>
                    <a:lnTo>
                      <a:pt x="673" y="494"/>
                    </a:lnTo>
                    <a:lnTo>
                      <a:pt x="678" y="497"/>
                    </a:lnTo>
                    <a:lnTo>
                      <a:pt x="684" y="499"/>
                    </a:lnTo>
                    <a:lnTo>
                      <a:pt x="689" y="501"/>
                    </a:lnTo>
                    <a:lnTo>
                      <a:pt x="698" y="503"/>
                    </a:lnTo>
                    <a:lnTo>
                      <a:pt x="714" y="508"/>
                    </a:lnTo>
                    <a:lnTo>
                      <a:pt x="725" y="513"/>
                    </a:lnTo>
                    <a:lnTo>
                      <a:pt x="738" y="517"/>
                    </a:lnTo>
                    <a:lnTo>
                      <a:pt x="751" y="517"/>
                    </a:lnTo>
                    <a:lnTo>
                      <a:pt x="769" y="522"/>
                    </a:lnTo>
                    <a:lnTo>
                      <a:pt x="785" y="529"/>
                    </a:lnTo>
                    <a:lnTo>
                      <a:pt x="803" y="533"/>
                    </a:lnTo>
                    <a:lnTo>
                      <a:pt x="812" y="535"/>
                    </a:lnTo>
                    <a:lnTo>
                      <a:pt x="827" y="538"/>
                    </a:lnTo>
                    <a:lnTo>
                      <a:pt x="838" y="542"/>
                    </a:lnTo>
                    <a:lnTo>
                      <a:pt x="845" y="547"/>
                    </a:lnTo>
                    <a:lnTo>
                      <a:pt x="854" y="547"/>
                    </a:lnTo>
                    <a:lnTo>
                      <a:pt x="856" y="547"/>
                    </a:lnTo>
                    <a:lnTo>
                      <a:pt x="863" y="549"/>
                    </a:lnTo>
                    <a:lnTo>
                      <a:pt x="870" y="549"/>
                    </a:lnTo>
                    <a:lnTo>
                      <a:pt x="881" y="556"/>
                    </a:lnTo>
                    <a:lnTo>
                      <a:pt x="890" y="559"/>
                    </a:lnTo>
                    <a:lnTo>
                      <a:pt x="899" y="561"/>
                    </a:lnTo>
                    <a:lnTo>
                      <a:pt x="910" y="570"/>
                    </a:lnTo>
                    <a:lnTo>
                      <a:pt x="916" y="570"/>
                    </a:lnTo>
                    <a:lnTo>
                      <a:pt x="919" y="572"/>
                    </a:lnTo>
                    <a:lnTo>
                      <a:pt x="925" y="572"/>
                    </a:lnTo>
                    <a:lnTo>
                      <a:pt x="937" y="572"/>
                    </a:lnTo>
                    <a:lnTo>
                      <a:pt x="948" y="575"/>
                    </a:lnTo>
                    <a:lnTo>
                      <a:pt x="959" y="575"/>
                    </a:lnTo>
                    <a:lnTo>
                      <a:pt x="965" y="577"/>
                    </a:lnTo>
                    <a:lnTo>
                      <a:pt x="977" y="575"/>
                    </a:lnTo>
                    <a:lnTo>
                      <a:pt x="988" y="577"/>
                    </a:lnTo>
                    <a:lnTo>
                      <a:pt x="995" y="577"/>
                    </a:lnTo>
                    <a:lnTo>
                      <a:pt x="999" y="577"/>
                    </a:lnTo>
                    <a:lnTo>
                      <a:pt x="1006" y="579"/>
                    </a:lnTo>
                    <a:lnTo>
                      <a:pt x="1010" y="579"/>
                    </a:lnTo>
                    <a:lnTo>
                      <a:pt x="1021" y="577"/>
                    </a:lnTo>
                    <a:lnTo>
                      <a:pt x="1030" y="579"/>
                    </a:lnTo>
                    <a:lnTo>
                      <a:pt x="1041" y="579"/>
                    </a:lnTo>
                    <a:lnTo>
                      <a:pt x="1046" y="582"/>
                    </a:lnTo>
                    <a:lnTo>
                      <a:pt x="1052" y="582"/>
                    </a:lnTo>
                    <a:lnTo>
                      <a:pt x="1059" y="582"/>
                    </a:lnTo>
                    <a:lnTo>
                      <a:pt x="1075" y="588"/>
                    </a:lnTo>
                    <a:lnTo>
                      <a:pt x="1090" y="591"/>
                    </a:lnTo>
                    <a:lnTo>
                      <a:pt x="1106" y="593"/>
                    </a:lnTo>
                    <a:lnTo>
                      <a:pt x="1124" y="595"/>
                    </a:lnTo>
                    <a:lnTo>
                      <a:pt x="1142" y="598"/>
                    </a:lnTo>
                    <a:lnTo>
                      <a:pt x="1155" y="602"/>
                    </a:lnTo>
                    <a:lnTo>
                      <a:pt x="1166" y="604"/>
                    </a:lnTo>
                    <a:lnTo>
                      <a:pt x="1175" y="604"/>
                    </a:lnTo>
                    <a:lnTo>
                      <a:pt x="1186" y="604"/>
                    </a:lnTo>
                    <a:lnTo>
                      <a:pt x="1197" y="604"/>
                    </a:lnTo>
                    <a:lnTo>
                      <a:pt x="1206" y="604"/>
                    </a:lnTo>
                    <a:lnTo>
                      <a:pt x="1213" y="602"/>
                    </a:lnTo>
                    <a:lnTo>
                      <a:pt x="1224" y="607"/>
                    </a:lnTo>
                    <a:lnTo>
                      <a:pt x="1233" y="607"/>
                    </a:lnTo>
                    <a:lnTo>
                      <a:pt x="1242" y="609"/>
                    </a:lnTo>
                    <a:lnTo>
                      <a:pt x="1249" y="611"/>
                    </a:lnTo>
                    <a:lnTo>
                      <a:pt x="1260" y="614"/>
                    </a:lnTo>
                    <a:lnTo>
                      <a:pt x="1271" y="616"/>
                    </a:lnTo>
                    <a:lnTo>
                      <a:pt x="1284" y="618"/>
                    </a:lnTo>
                    <a:lnTo>
                      <a:pt x="1293" y="618"/>
                    </a:lnTo>
                    <a:lnTo>
                      <a:pt x="1302" y="623"/>
                    </a:lnTo>
                    <a:lnTo>
                      <a:pt x="1309" y="623"/>
                    </a:lnTo>
                    <a:lnTo>
                      <a:pt x="1309" y="618"/>
                    </a:lnTo>
                    <a:lnTo>
                      <a:pt x="1313" y="611"/>
                    </a:lnTo>
                    <a:lnTo>
                      <a:pt x="1318" y="602"/>
                    </a:lnTo>
                    <a:lnTo>
                      <a:pt x="1325" y="591"/>
                    </a:lnTo>
                    <a:lnTo>
                      <a:pt x="1329" y="577"/>
                    </a:lnTo>
                    <a:lnTo>
                      <a:pt x="1338" y="566"/>
                    </a:lnTo>
                    <a:lnTo>
                      <a:pt x="1345" y="554"/>
                    </a:lnTo>
                    <a:lnTo>
                      <a:pt x="1351" y="542"/>
                    </a:lnTo>
                    <a:lnTo>
                      <a:pt x="1360" y="538"/>
                    </a:lnTo>
                    <a:lnTo>
                      <a:pt x="1374" y="529"/>
                    </a:lnTo>
                    <a:lnTo>
                      <a:pt x="1385" y="515"/>
                    </a:lnTo>
                    <a:lnTo>
                      <a:pt x="1396" y="508"/>
                    </a:lnTo>
                    <a:lnTo>
                      <a:pt x="1400" y="497"/>
                    </a:lnTo>
                    <a:lnTo>
                      <a:pt x="1409" y="492"/>
                    </a:lnTo>
                    <a:lnTo>
                      <a:pt x="1414" y="483"/>
                    </a:lnTo>
                    <a:lnTo>
                      <a:pt x="1414" y="480"/>
                    </a:lnTo>
                    <a:lnTo>
                      <a:pt x="1414" y="478"/>
                    </a:lnTo>
                    <a:lnTo>
                      <a:pt x="1409" y="471"/>
                    </a:lnTo>
                    <a:lnTo>
                      <a:pt x="1407" y="464"/>
                    </a:lnTo>
                    <a:lnTo>
                      <a:pt x="1396" y="453"/>
                    </a:lnTo>
                    <a:lnTo>
                      <a:pt x="1380" y="441"/>
                    </a:lnTo>
                    <a:lnTo>
                      <a:pt x="1365" y="432"/>
                    </a:lnTo>
                    <a:lnTo>
                      <a:pt x="1342" y="423"/>
                    </a:lnTo>
                    <a:lnTo>
                      <a:pt x="1338" y="423"/>
                    </a:lnTo>
                    <a:lnTo>
                      <a:pt x="1331" y="418"/>
                    </a:lnTo>
                    <a:lnTo>
                      <a:pt x="1325" y="418"/>
                    </a:lnTo>
                    <a:lnTo>
                      <a:pt x="1318" y="416"/>
                    </a:lnTo>
                    <a:lnTo>
                      <a:pt x="1309" y="414"/>
                    </a:lnTo>
                    <a:lnTo>
                      <a:pt x="1302" y="409"/>
                    </a:lnTo>
                    <a:lnTo>
                      <a:pt x="1293" y="407"/>
                    </a:lnTo>
                    <a:lnTo>
                      <a:pt x="1284" y="407"/>
                    </a:lnTo>
                    <a:lnTo>
                      <a:pt x="1278" y="404"/>
                    </a:lnTo>
                    <a:lnTo>
                      <a:pt x="1266" y="402"/>
                    </a:lnTo>
                    <a:lnTo>
                      <a:pt x="1258" y="400"/>
                    </a:lnTo>
                    <a:lnTo>
                      <a:pt x="1249" y="400"/>
                    </a:lnTo>
                    <a:lnTo>
                      <a:pt x="1238" y="400"/>
                    </a:lnTo>
                    <a:lnTo>
                      <a:pt x="1231" y="397"/>
                    </a:lnTo>
                    <a:lnTo>
                      <a:pt x="1218" y="395"/>
                    </a:lnTo>
                    <a:lnTo>
                      <a:pt x="1209" y="391"/>
                    </a:lnTo>
                    <a:lnTo>
                      <a:pt x="1184" y="409"/>
                    </a:lnTo>
                    <a:lnTo>
                      <a:pt x="1093" y="388"/>
                    </a:lnTo>
                    <a:lnTo>
                      <a:pt x="1095" y="365"/>
                    </a:lnTo>
                    <a:lnTo>
                      <a:pt x="1104" y="365"/>
                    </a:lnTo>
                    <a:lnTo>
                      <a:pt x="1113" y="363"/>
                    </a:lnTo>
                    <a:lnTo>
                      <a:pt x="1113" y="356"/>
                    </a:lnTo>
                    <a:lnTo>
                      <a:pt x="1113" y="352"/>
                    </a:lnTo>
                    <a:lnTo>
                      <a:pt x="1108" y="349"/>
                    </a:lnTo>
                    <a:lnTo>
                      <a:pt x="1104" y="345"/>
                    </a:lnTo>
                    <a:lnTo>
                      <a:pt x="1102" y="345"/>
                    </a:lnTo>
                    <a:lnTo>
                      <a:pt x="1099" y="345"/>
                    </a:lnTo>
                    <a:lnTo>
                      <a:pt x="1093" y="345"/>
                    </a:lnTo>
                    <a:lnTo>
                      <a:pt x="1090" y="345"/>
                    </a:lnTo>
                    <a:lnTo>
                      <a:pt x="1084" y="301"/>
                    </a:lnTo>
                    <a:lnTo>
                      <a:pt x="1090" y="299"/>
                    </a:lnTo>
                    <a:lnTo>
                      <a:pt x="1095" y="299"/>
                    </a:lnTo>
                    <a:lnTo>
                      <a:pt x="1099" y="290"/>
                    </a:lnTo>
                    <a:lnTo>
                      <a:pt x="1099" y="285"/>
                    </a:lnTo>
                    <a:lnTo>
                      <a:pt x="1095" y="280"/>
                    </a:lnTo>
                    <a:lnTo>
                      <a:pt x="1093" y="276"/>
                    </a:lnTo>
                    <a:lnTo>
                      <a:pt x="1090" y="273"/>
                    </a:lnTo>
                    <a:lnTo>
                      <a:pt x="1088" y="271"/>
                    </a:lnTo>
                    <a:lnTo>
                      <a:pt x="1082" y="241"/>
                    </a:lnTo>
                    <a:lnTo>
                      <a:pt x="1079" y="241"/>
                    </a:lnTo>
                    <a:lnTo>
                      <a:pt x="1077" y="241"/>
                    </a:lnTo>
                    <a:lnTo>
                      <a:pt x="1075" y="241"/>
                    </a:lnTo>
                    <a:lnTo>
                      <a:pt x="1068" y="246"/>
                    </a:lnTo>
                    <a:lnTo>
                      <a:pt x="1066" y="253"/>
                    </a:lnTo>
                    <a:lnTo>
                      <a:pt x="1064" y="257"/>
                    </a:lnTo>
                    <a:lnTo>
                      <a:pt x="1059" y="269"/>
                    </a:lnTo>
                    <a:lnTo>
                      <a:pt x="1059" y="283"/>
                    </a:lnTo>
                    <a:lnTo>
                      <a:pt x="1059" y="301"/>
                    </a:lnTo>
                    <a:lnTo>
                      <a:pt x="1066" y="352"/>
                    </a:lnTo>
                    <a:lnTo>
                      <a:pt x="1055" y="361"/>
                    </a:lnTo>
                    <a:lnTo>
                      <a:pt x="1044" y="349"/>
                    </a:lnTo>
                    <a:lnTo>
                      <a:pt x="1046" y="335"/>
                    </a:lnTo>
                    <a:lnTo>
                      <a:pt x="1028" y="324"/>
                    </a:lnTo>
                    <a:lnTo>
                      <a:pt x="1023" y="306"/>
                    </a:lnTo>
                    <a:lnTo>
                      <a:pt x="1021" y="303"/>
                    </a:lnTo>
                    <a:lnTo>
                      <a:pt x="1019" y="303"/>
                    </a:lnTo>
                    <a:lnTo>
                      <a:pt x="1012" y="299"/>
                    </a:lnTo>
                    <a:lnTo>
                      <a:pt x="1006" y="294"/>
                    </a:lnTo>
                    <a:lnTo>
                      <a:pt x="999" y="301"/>
                    </a:lnTo>
                    <a:lnTo>
                      <a:pt x="997" y="303"/>
                    </a:lnTo>
                    <a:lnTo>
                      <a:pt x="992" y="306"/>
                    </a:lnTo>
                    <a:lnTo>
                      <a:pt x="992" y="308"/>
                    </a:lnTo>
                    <a:lnTo>
                      <a:pt x="937" y="310"/>
                    </a:lnTo>
                    <a:lnTo>
                      <a:pt x="919" y="308"/>
                    </a:lnTo>
                    <a:lnTo>
                      <a:pt x="916" y="308"/>
                    </a:lnTo>
                    <a:lnTo>
                      <a:pt x="914" y="310"/>
                    </a:lnTo>
                    <a:lnTo>
                      <a:pt x="905" y="315"/>
                    </a:lnTo>
                    <a:lnTo>
                      <a:pt x="910" y="326"/>
                    </a:lnTo>
                    <a:lnTo>
                      <a:pt x="807" y="303"/>
                    </a:lnTo>
                    <a:lnTo>
                      <a:pt x="803" y="264"/>
                    </a:lnTo>
                    <a:lnTo>
                      <a:pt x="807" y="234"/>
                    </a:lnTo>
                    <a:lnTo>
                      <a:pt x="803" y="227"/>
                    </a:lnTo>
                    <a:lnTo>
                      <a:pt x="803" y="211"/>
                    </a:lnTo>
                    <a:lnTo>
                      <a:pt x="803" y="209"/>
                    </a:lnTo>
                    <a:lnTo>
                      <a:pt x="798" y="204"/>
                    </a:lnTo>
                    <a:lnTo>
                      <a:pt x="798" y="197"/>
                    </a:lnTo>
                    <a:lnTo>
                      <a:pt x="791" y="197"/>
                    </a:lnTo>
                    <a:lnTo>
                      <a:pt x="783" y="197"/>
                    </a:lnTo>
                    <a:lnTo>
                      <a:pt x="783" y="202"/>
                    </a:lnTo>
                    <a:lnTo>
                      <a:pt x="780" y="202"/>
                    </a:lnTo>
                    <a:lnTo>
                      <a:pt x="776" y="204"/>
                    </a:lnTo>
                    <a:lnTo>
                      <a:pt x="774" y="207"/>
                    </a:lnTo>
                    <a:lnTo>
                      <a:pt x="771" y="211"/>
                    </a:lnTo>
                    <a:lnTo>
                      <a:pt x="771" y="216"/>
                    </a:lnTo>
                    <a:lnTo>
                      <a:pt x="774" y="225"/>
                    </a:lnTo>
                    <a:lnTo>
                      <a:pt x="776" y="230"/>
                    </a:lnTo>
                    <a:lnTo>
                      <a:pt x="776" y="232"/>
                    </a:lnTo>
                    <a:lnTo>
                      <a:pt x="783" y="232"/>
                    </a:lnTo>
                    <a:lnTo>
                      <a:pt x="783" y="246"/>
                    </a:lnTo>
                    <a:lnTo>
                      <a:pt x="780" y="273"/>
                    </a:lnTo>
                    <a:lnTo>
                      <a:pt x="787" y="306"/>
                    </a:lnTo>
                    <a:lnTo>
                      <a:pt x="771" y="301"/>
                    </a:lnTo>
                    <a:lnTo>
                      <a:pt x="771" y="294"/>
                    </a:lnTo>
                    <a:lnTo>
                      <a:pt x="767" y="294"/>
                    </a:lnTo>
                    <a:lnTo>
                      <a:pt x="763" y="287"/>
                    </a:lnTo>
                    <a:lnTo>
                      <a:pt x="760" y="283"/>
                    </a:lnTo>
                    <a:lnTo>
                      <a:pt x="756" y="280"/>
                    </a:lnTo>
                    <a:lnTo>
                      <a:pt x="740" y="273"/>
                    </a:lnTo>
                    <a:lnTo>
                      <a:pt x="738" y="269"/>
                    </a:lnTo>
                    <a:lnTo>
                      <a:pt x="727" y="264"/>
                    </a:lnTo>
                    <a:lnTo>
                      <a:pt x="725" y="262"/>
                    </a:lnTo>
                    <a:lnTo>
                      <a:pt x="722" y="255"/>
                    </a:lnTo>
                    <a:lnTo>
                      <a:pt x="716" y="250"/>
                    </a:lnTo>
                    <a:lnTo>
                      <a:pt x="716" y="248"/>
                    </a:lnTo>
                    <a:lnTo>
                      <a:pt x="714" y="248"/>
                    </a:lnTo>
                    <a:lnTo>
                      <a:pt x="709" y="248"/>
                    </a:lnTo>
                    <a:lnTo>
                      <a:pt x="700" y="248"/>
                    </a:lnTo>
                    <a:lnTo>
                      <a:pt x="700" y="250"/>
                    </a:lnTo>
                    <a:lnTo>
                      <a:pt x="696" y="253"/>
                    </a:lnTo>
                    <a:lnTo>
                      <a:pt x="403" y="188"/>
                    </a:lnTo>
                    <a:lnTo>
                      <a:pt x="390" y="115"/>
                    </a:lnTo>
                    <a:lnTo>
                      <a:pt x="370" y="110"/>
                    </a:lnTo>
                    <a:lnTo>
                      <a:pt x="368" y="92"/>
                    </a:lnTo>
                    <a:lnTo>
                      <a:pt x="299" y="73"/>
                    </a:lnTo>
                    <a:lnTo>
                      <a:pt x="285" y="18"/>
                    </a:lnTo>
                    <a:lnTo>
                      <a:pt x="281" y="14"/>
                    </a:lnTo>
                    <a:lnTo>
                      <a:pt x="276" y="7"/>
                    </a:lnTo>
                    <a:lnTo>
                      <a:pt x="272" y="9"/>
                    </a:lnTo>
                    <a:lnTo>
                      <a:pt x="272" y="23"/>
                    </a:lnTo>
                    <a:lnTo>
                      <a:pt x="272" y="46"/>
                    </a:lnTo>
                    <a:lnTo>
                      <a:pt x="276" y="64"/>
                    </a:lnTo>
                    <a:lnTo>
                      <a:pt x="276" y="76"/>
                    </a:lnTo>
                    <a:lnTo>
                      <a:pt x="259" y="73"/>
                    </a:lnTo>
                    <a:lnTo>
                      <a:pt x="254" y="37"/>
                    </a:lnTo>
                    <a:lnTo>
                      <a:pt x="236" y="21"/>
                    </a:lnTo>
                    <a:lnTo>
                      <a:pt x="254" y="9"/>
                    </a:lnTo>
                    <a:lnTo>
                      <a:pt x="252" y="0"/>
                    </a:lnTo>
                    <a:lnTo>
                      <a:pt x="194" y="7"/>
                    </a:lnTo>
                    <a:lnTo>
                      <a:pt x="198" y="23"/>
                    </a:lnTo>
                    <a:lnTo>
                      <a:pt x="214" y="25"/>
                    </a:lnTo>
                    <a:lnTo>
                      <a:pt x="214" y="41"/>
                    </a:lnTo>
                    <a:lnTo>
                      <a:pt x="214" y="39"/>
                    </a:lnTo>
                    <a:lnTo>
                      <a:pt x="205" y="37"/>
                    </a:lnTo>
                    <a:lnTo>
                      <a:pt x="198" y="37"/>
                    </a:lnTo>
                    <a:lnTo>
                      <a:pt x="189" y="37"/>
                    </a:lnTo>
                    <a:lnTo>
                      <a:pt x="178" y="37"/>
                    </a:lnTo>
                    <a:lnTo>
                      <a:pt x="167" y="39"/>
                    </a:lnTo>
                    <a:lnTo>
                      <a:pt x="158" y="41"/>
                    </a:lnTo>
                    <a:lnTo>
                      <a:pt x="152" y="43"/>
                    </a:lnTo>
                    <a:lnTo>
                      <a:pt x="154" y="46"/>
                    </a:lnTo>
                    <a:lnTo>
                      <a:pt x="154" y="53"/>
                    </a:lnTo>
                    <a:lnTo>
                      <a:pt x="152" y="73"/>
                    </a:lnTo>
                    <a:lnTo>
                      <a:pt x="69" y="92"/>
                    </a:lnTo>
                    <a:lnTo>
                      <a:pt x="69" y="80"/>
                    </a:lnTo>
                    <a:lnTo>
                      <a:pt x="69" y="76"/>
                    </a:lnTo>
                    <a:lnTo>
                      <a:pt x="71" y="64"/>
                    </a:lnTo>
                    <a:lnTo>
                      <a:pt x="65" y="48"/>
                    </a:lnTo>
                    <a:lnTo>
                      <a:pt x="60" y="43"/>
                    </a:lnTo>
                    <a:lnTo>
                      <a:pt x="58" y="43"/>
                    </a:lnTo>
                    <a:lnTo>
                      <a:pt x="51" y="46"/>
                    </a:lnTo>
                    <a:lnTo>
                      <a:pt x="49" y="46"/>
                    </a:lnTo>
                    <a:lnTo>
                      <a:pt x="45" y="53"/>
                    </a:lnTo>
                    <a:lnTo>
                      <a:pt x="45" y="55"/>
                    </a:lnTo>
                    <a:lnTo>
                      <a:pt x="40" y="59"/>
                    </a:lnTo>
                    <a:lnTo>
                      <a:pt x="40" y="62"/>
                    </a:lnTo>
                    <a:lnTo>
                      <a:pt x="45" y="85"/>
                    </a:lnTo>
                    <a:lnTo>
                      <a:pt x="53" y="90"/>
                    </a:lnTo>
                    <a:lnTo>
                      <a:pt x="60" y="117"/>
                    </a:lnTo>
                    <a:lnTo>
                      <a:pt x="18" y="115"/>
                    </a:lnTo>
                    <a:lnTo>
                      <a:pt x="18" y="135"/>
                    </a:lnTo>
                    <a:lnTo>
                      <a:pt x="40" y="147"/>
                    </a:lnTo>
                    <a:lnTo>
                      <a:pt x="38" y="154"/>
                    </a:lnTo>
                    <a:lnTo>
                      <a:pt x="11" y="156"/>
                    </a:lnTo>
                    <a:lnTo>
                      <a:pt x="11" y="188"/>
                    </a:lnTo>
                    <a:lnTo>
                      <a:pt x="0" y="19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3" name="Freeform 1176"/>
              <p:cNvSpPr>
                <a:spLocks/>
              </p:cNvSpPr>
              <p:nvPr/>
            </p:nvSpPr>
            <p:spPr bwMode="auto">
              <a:xfrm>
                <a:off x="-3948485" y="3808562"/>
                <a:ext cx="350837" cy="311150"/>
              </a:xfrm>
              <a:custGeom>
                <a:avLst/>
                <a:gdLst>
                  <a:gd name="T0" fmla="*/ 0 w 221"/>
                  <a:gd name="T1" fmla="*/ 124 h 196"/>
                  <a:gd name="T2" fmla="*/ 7 w 221"/>
                  <a:gd name="T3" fmla="*/ 124 h 196"/>
                  <a:gd name="T4" fmla="*/ 7 w 221"/>
                  <a:gd name="T5" fmla="*/ 129 h 196"/>
                  <a:gd name="T6" fmla="*/ 7 w 221"/>
                  <a:gd name="T7" fmla="*/ 131 h 196"/>
                  <a:gd name="T8" fmla="*/ 14 w 221"/>
                  <a:gd name="T9" fmla="*/ 136 h 196"/>
                  <a:gd name="T10" fmla="*/ 23 w 221"/>
                  <a:gd name="T11" fmla="*/ 141 h 196"/>
                  <a:gd name="T12" fmla="*/ 30 w 221"/>
                  <a:gd name="T13" fmla="*/ 150 h 196"/>
                  <a:gd name="T14" fmla="*/ 36 w 221"/>
                  <a:gd name="T15" fmla="*/ 152 h 196"/>
                  <a:gd name="T16" fmla="*/ 47 w 221"/>
                  <a:gd name="T17" fmla="*/ 159 h 196"/>
                  <a:gd name="T18" fmla="*/ 58 w 221"/>
                  <a:gd name="T19" fmla="*/ 164 h 196"/>
                  <a:gd name="T20" fmla="*/ 70 w 221"/>
                  <a:gd name="T21" fmla="*/ 173 h 196"/>
                  <a:gd name="T22" fmla="*/ 81 w 221"/>
                  <a:gd name="T23" fmla="*/ 177 h 196"/>
                  <a:gd name="T24" fmla="*/ 92 w 221"/>
                  <a:gd name="T25" fmla="*/ 184 h 196"/>
                  <a:gd name="T26" fmla="*/ 103 w 221"/>
                  <a:gd name="T27" fmla="*/ 189 h 196"/>
                  <a:gd name="T28" fmla="*/ 114 w 221"/>
                  <a:gd name="T29" fmla="*/ 191 h 196"/>
                  <a:gd name="T30" fmla="*/ 128 w 221"/>
                  <a:gd name="T31" fmla="*/ 193 h 196"/>
                  <a:gd name="T32" fmla="*/ 139 w 221"/>
                  <a:gd name="T33" fmla="*/ 196 h 196"/>
                  <a:gd name="T34" fmla="*/ 132 w 221"/>
                  <a:gd name="T35" fmla="*/ 102 h 196"/>
                  <a:gd name="T36" fmla="*/ 159 w 221"/>
                  <a:gd name="T37" fmla="*/ 86 h 196"/>
                  <a:gd name="T38" fmla="*/ 159 w 221"/>
                  <a:gd name="T39" fmla="*/ 58 h 196"/>
                  <a:gd name="T40" fmla="*/ 221 w 221"/>
                  <a:gd name="T41" fmla="*/ 39 h 196"/>
                  <a:gd name="T42" fmla="*/ 214 w 221"/>
                  <a:gd name="T43" fmla="*/ 0 h 196"/>
                  <a:gd name="T44" fmla="*/ 210 w 221"/>
                  <a:gd name="T45" fmla="*/ 3 h 196"/>
                  <a:gd name="T46" fmla="*/ 210 w 221"/>
                  <a:gd name="T47" fmla="*/ 30 h 196"/>
                  <a:gd name="T48" fmla="*/ 204 w 221"/>
                  <a:gd name="T49" fmla="*/ 30 h 196"/>
                  <a:gd name="T50" fmla="*/ 201 w 221"/>
                  <a:gd name="T51" fmla="*/ 35 h 196"/>
                  <a:gd name="T52" fmla="*/ 197 w 221"/>
                  <a:gd name="T53" fmla="*/ 37 h 196"/>
                  <a:gd name="T54" fmla="*/ 188 w 221"/>
                  <a:gd name="T55" fmla="*/ 37 h 196"/>
                  <a:gd name="T56" fmla="*/ 186 w 221"/>
                  <a:gd name="T57" fmla="*/ 39 h 196"/>
                  <a:gd name="T58" fmla="*/ 179 w 221"/>
                  <a:gd name="T59" fmla="*/ 39 h 196"/>
                  <a:gd name="T60" fmla="*/ 168 w 221"/>
                  <a:gd name="T61" fmla="*/ 39 h 196"/>
                  <a:gd name="T62" fmla="*/ 163 w 221"/>
                  <a:gd name="T63" fmla="*/ 37 h 196"/>
                  <a:gd name="T64" fmla="*/ 154 w 221"/>
                  <a:gd name="T65" fmla="*/ 37 h 196"/>
                  <a:gd name="T66" fmla="*/ 150 w 221"/>
                  <a:gd name="T67" fmla="*/ 35 h 196"/>
                  <a:gd name="T68" fmla="*/ 145 w 221"/>
                  <a:gd name="T69" fmla="*/ 30 h 196"/>
                  <a:gd name="T70" fmla="*/ 141 w 221"/>
                  <a:gd name="T71" fmla="*/ 30 h 196"/>
                  <a:gd name="T72" fmla="*/ 141 w 221"/>
                  <a:gd name="T73" fmla="*/ 26 h 196"/>
                  <a:gd name="T74" fmla="*/ 139 w 221"/>
                  <a:gd name="T75" fmla="*/ 5 h 196"/>
                  <a:gd name="T76" fmla="*/ 58 w 221"/>
                  <a:gd name="T77" fmla="*/ 26 h 196"/>
                  <a:gd name="T78" fmla="*/ 54 w 221"/>
                  <a:gd name="T79" fmla="*/ 26 h 196"/>
                  <a:gd name="T80" fmla="*/ 54 w 221"/>
                  <a:gd name="T81" fmla="*/ 12 h 196"/>
                  <a:gd name="T82" fmla="*/ 45 w 221"/>
                  <a:gd name="T83" fmla="*/ 17 h 196"/>
                  <a:gd name="T84" fmla="*/ 47 w 221"/>
                  <a:gd name="T85" fmla="*/ 46 h 196"/>
                  <a:gd name="T86" fmla="*/ 12 w 221"/>
                  <a:gd name="T87" fmla="*/ 46 h 196"/>
                  <a:gd name="T88" fmla="*/ 12 w 221"/>
                  <a:gd name="T89" fmla="*/ 60 h 196"/>
                  <a:gd name="T90" fmla="*/ 30 w 221"/>
                  <a:gd name="T91" fmla="*/ 74 h 196"/>
                  <a:gd name="T92" fmla="*/ 23 w 221"/>
                  <a:gd name="T93" fmla="*/ 86 h 196"/>
                  <a:gd name="T94" fmla="*/ 3 w 221"/>
                  <a:gd name="T95" fmla="*/ 88 h 196"/>
                  <a:gd name="T96" fmla="*/ 0 w 221"/>
                  <a:gd name="T97" fmla="*/ 118 h 196"/>
                  <a:gd name="T98" fmla="*/ 0 w 221"/>
                  <a:gd name="T99"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1" h="196">
                    <a:moveTo>
                      <a:pt x="0" y="124"/>
                    </a:moveTo>
                    <a:lnTo>
                      <a:pt x="7" y="124"/>
                    </a:lnTo>
                    <a:lnTo>
                      <a:pt x="7" y="129"/>
                    </a:lnTo>
                    <a:lnTo>
                      <a:pt x="7" y="131"/>
                    </a:lnTo>
                    <a:lnTo>
                      <a:pt x="14" y="136"/>
                    </a:lnTo>
                    <a:lnTo>
                      <a:pt x="23" y="141"/>
                    </a:lnTo>
                    <a:lnTo>
                      <a:pt x="30" y="150"/>
                    </a:lnTo>
                    <a:lnTo>
                      <a:pt x="36" y="152"/>
                    </a:lnTo>
                    <a:lnTo>
                      <a:pt x="47" y="159"/>
                    </a:lnTo>
                    <a:lnTo>
                      <a:pt x="58" y="164"/>
                    </a:lnTo>
                    <a:lnTo>
                      <a:pt x="70" y="173"/>
                    </a:lnTo>
                    <a:lnTo>
                      <a:pt x="81" y="177"/>
                    </a:lnTo>
                    <a:lnTo>
                      <a:pt x="92" y="184"/>
                    </a:lnTo>
                    <a:lnTo>
                      <a:pt x="103" y="189"/>
                    </a:lnTo>
                    <a:lnTo>
                      <a:pt x="114" y="191"/>
                    </a:lnTo>
                    <a:lnTo>
                      <a:pt x="128" y="193"/>
                    </a:lnTo>
                    <a:lnTo>
                      <a:pt x="139" y="196"/>
                    </a:lnTo>
                    <a:lnTo>
                      <a:pt x="132" y="102"/>
                    </a:lnTo>
                    <a:lnTo>
                      <a:pt x="159" y="86"/>
                    </a:lnTo>
                    <a:lnTo>
                      <a:pt x="159" y="58"/>
                    </a:lnTo>
                    <a:lnTo>
                      <a:pt x="221" y="39"/>
                    </a:lnTo>
                    <a:lnTo>
                      <a:pt x="214" y="0"/>
                    </a:lnTo>
                    <a:lnTo>
                      <a:pt x="210" y="3"/>
                    </a:lnTo>
                    <a:lnTo>
                      <a:pt x="210" y="30"/>
                    </a:lnTo>
                    <a:lnTo>
                      <a:pt x="204" y="30"/>
                    </a:lnTo>
                    <a:lnTo>
                      <a:pt x="201" y="35"/>
                    </a:lnTo>
                    <a:lnTo>
                      <a:pt x="197" y="37"/>
                    </a:lnTo>
                    <a:lnTo>
                      <a:pt x="188" y="37"/>
                    </a:lnTo>
                    <a:lnTo>
                      <a:pt x="186" y="39"/>
                    </a:lnTo>
                    <a:lnTo>
                      <a:pt x="179" y="39"/>
                    </a:lnTo>
                    <a:lnTo>
                      <a:pt x="168" y="39"/>
                    </a:lnTo>
                    <a:lnTo>
                      <a:pt x="163" y="37"/>
                    </a:lnTo>
                    <a:lnTo>
                      <a:pt x="154" y="37"/>
                    </a:lnTo>
                    <a:lnTo>
                      <a:pt x="150" y="35"/>
                    </a:lnTo>
                    <a:lnTo>
                      <a:pt x="145" y="30"/>
                    </a:lnTo>
                    <a:lnTo>
                      <a:pt x="141" y="30"/>
                    </a:lnTo>
                    <a:lnTo>
                      <a:pt x="141" y="26"/>
                    </a:lnTo>
                    <a:lnTo>
                      <a:pt x="139" y="5"/>
                    </a:lnTo>
                    <a:lnTo>
                      <a:pt x="58" y="26"/>
                    </a:lnTo>
                    <a:lnTo>
                      <a:pt x="54" y="26"/>
                    </a:lnTo>
                    <a:lnTo>
                      <a:pt x="54" y="12"/>
                    </a:lnTo>
                    <a:lnTo>
                      <a:pt x="45" y="17"/>
                    </a:lnTo>
                    <a:lnTo>
                      <a:pt x="47" y="46"/>
                    </a:lnTo>
                    <a:lnTo>
                      <a:pt x="12" y="46"/>
                    </a:lnTo>
                    <a:lnTo>
                      <a:pt x="12" y="60"/>
                    </a:lnTo>
                    <a:lnTo>
                      <a:pt x="30" y="74"/>
                    </a:lnTo>
                    <a:lnTo>
                      <a:pt x="23" y="86"/>
                    </a:lnTo>
                    <a:lnTo>
                      <a:pt x="3" y="88"/>
                    </a:lnTo>
                    <a:lnTo>
                      <a:pt x="0" y="118"/>
                    </a:lnTo>
                    <a:lnTo>
                      <a:pt x="0"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4" name="Freeform 1177"/>
              <p:cNvSpPr>
                <a:spLocks/>
              </p:cNvSpPr>
              <p:nvPr/>
            </p:nvSpPr>
            <p:spPr bwMode="auto">
              <a:xfrm>
                <a:off x="-3900860" y="3765699"/>
                <a:ext cx="38100" cy="61913"/>
              </a:xfrm>
              <a:custGeom>
                <a:avLst/>
                <a:gdLst>
                  <a:gd name="T0" fmla="*/ 0 w 24"/>
                  <a:gd name="T1" fmla="*/ 34 h 39"/>
                  <a:gd name="T2" fmla="*/ 2 w 24"/>
                  <a:gd name="T3" fmla="*/ 34 h 39"/>
                  <a:gd name="T4" fmla="*/ 6 w 24"/>
                  <a:gd name="T5" fmla="*/ 39 h 39"/>
                  <a:gd name="T6" fmla="*/ 15 w 24"/>
                  <a:gd name="T7" fmla="*/ 39 h 39"/>
                  <a:gd name="T8" fmla="*/ 24 w 24"/>
                  <a:gd name="T9" fmla="*/ 37 h 39"/>
                  <a:gd name="T10" fmla="*/ 20 w 24"/>
                  <a:gd name="T11" fmla="*/ 30 h 39"/>
                  <a:gd name="T12" fmla="*/ 20 w 24"/>
                  <a:gd name="T13" fmla="*/ 25 h 39"/>
                  <a:gd name="T14" fmla="*/ 20 w 24"/>
                  <a:gd name="T15" fmla="*/ 11 h 39"/>
                  <a:gd name="T16" fmla="*/ 15 w 24"/>
                  <a:gd name="T17" fmla="*/ 2 h 39"/>
                  <a:gd name="T18" fmla="*/ 13 w 24"/>
                  <a:gd name="T19" fmla="*/ 0 h 39"/>
                  <a:gd name="T20" fmla="*/ 6 w 24"/>
                  <a:gd name="T21" fmla="*/ 2 h 39"/>
                  <a:gd name="T22" fmla="*/ 4 w 24"/>
                  <a:gd name="T23" fmla="*/ 2 h 39"/>
                  <a:gd name="T24" fmla="*/ 0 w 24"/>
                  <a:gd name="T25" fmla="*/ 11 h 39"/>
                  <a:gd name="T26" fmla="*/ 0 w 24"/>
                  <a:gd name="T27" fmla="*/ 16 h 39"/>
                  <a:gd name="T28" fmla="*/ 0 w 24"/>
                  <a:gd name="T29" fmla="*/ 18 h 39"/>
                  <a:gd name="T30" fmla="*/ 0 w 24"/>
                  <a:gd name="T31"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39">
                    <a:moveTo>
                      <a:pt x="0" y="34"/>
                    </a:moveTo>
                    <a:lnTo>
                      <a:pt x="2" y="34"/>
                    </a:lnTo>
                    <a:lnTo>
                      <a:pt x="6" y="39"/>
                    </a:lnTo>
                    <a:lnTo>
                      <a:pt x="15" y="39"/>
                    </a:lnTo>
                    <a:lnTo>
                      <a:pt x="24" y="37"/>
                    </a:lnTo>
                    <a:lnTo>
                      <a:pt x="20" y="30"/>
                    </a:lnTo>
                    <a:lnTo>
                      <a:pt x="20" y="25"/>
                    </a:lnTo>
                    <a:lnTo>
                      <a:pt x="20" y="11"/>
                    </a:lnTo>
                    <a:lnTo>
                      <a:pt x="15" y="2"/>
                    </a:lnTo>
                    <a:lnTo>
                      <a:pt x="13" y="0"/>
                    </a:lnTo>
                    <a:lnTo>
                      <a:pt x="6" y="2"/>
                    </a:lnTo>
                    <a:lnTo>
                      <a:pt x="4" y="2"/>
                    </a:lnTo>
                    <a:lnTo>
                      <a:pt x="0" y="11"/>
                    </a:lnTo>
                    <a:lnTo>
                      <a:pt x="0" y="16"/>
                    </a:lnTo>
                    <a:lnTo>
                      <a:pt x="0" y="18"/>
                    </a:lnTo>
                    <a:lnTo>
                      <a:pt x="0"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5" name="Freeform 1178"/>
              <p:cNvSpPr>
                <a:spLocks/>
              </p:cNvSpPr>
              <p:nvPr/>
            </p:nvSpPr>
            <p:spPr bwMode="auto">
              <a:xfrm>
                <a:off x="-3724647" y="3765699"/>
                <a:ext cx="100012" cy="73025"/>
              </a:xfrm>
              <a:custGeom>
                <a:avLst/>
                <a:gdLst>
                  <a:gd name="T0" fmla="*/ 4 w 63"/>
                  <a:gd name="T1" fmla="*/ 9 h 46"/>
                  <a:gd name="T2" fmla="*/ 0 w 63"/>
                  <a:gd name="T3" fmla="*/ 37 h 46"/>
                  <a:gd name="T4" fmla="*/ 4 w 63"/>
                  <a:gd name="T5" fmla="*/ 37 h 46"/>
                  <a:gd name="T6" fmla="*/ 9 w 63"/>
                  <a:gd name="T7" fmla="*/ 37 h 46"/>
                  <a:gd name="T8" fmla="*/ 13 w 63"/>
                  <a:gd name="T9" fmla="*/ 39 h 46"/>
                  <a:gd name="T10" fmla="*/ 18 w 63"/>
                  <a:gd name="T11" fmla="*/ 46 h 46"/>
                  <a:gd name="T12" fmla="*/ 25 w 63"/>
                  <a:gd name="T13" fmla="*/ 46 h 46"/>
                  <a:gd name="T14" fmla="*/ 33 w 63"/>
                  <a:gd name="T15" fmla="*/ 46 h 46"/>
                  <a:gd name="T16" fmla="*/ 38 w 63"/>
                  <a:gd name="T17" fmla="*/ 46 h 46"/>
                  <a:gd name="T18" fmla="*/ 47 w 63"/>
                  <a:gd name="T19" fmla="*/ 37 h 46"/>
                  <a:gd name="T20" fmla="*/ 51 w 63"/>
                  <a:gd name="T21" fmla="*/ 37 h 46"/>
                  <a:gd name="T22" fmla="*/ 51 w 63"/>
                  <a:gd name="T23" fmla="*/ 34 h 46"/>
                  <a:gd name="T24" fmla="*/ 60 w 63"/>
                  <a:gd name="T25" fmla="*/ 32 h 46"/>
                  <a:gd name="T26" fmla="*/ 63 w 63"/>
                  <a:gd name="T27" fmla="*/ 25 h 46"/>
                  <a:gd name="T28" fmla="*/ 63 w 63"/>
                  <a:gd name="T29" fmla="*/ 16 h 46"/>
                  <a:gd name="T30" fmla="*/ 60 w 63"/>
                  <a:gd name="T31" fmla="*/ 7 h 46"/>
                  <a:gd name="T32" fmla="*/ 60 w 63"/>
                  <a:gd name="T33" fmla="*/ 0 h 46"/>
                  <a:gd name="T34" fmla="*/ 58 w 63"/>
                  <a:gd name="T35" fmla="*/ 2 h 46"/>
                  <a:gd name="T36" fmla="*/ 51 w 63"/>
                  <a:gd name="T37" fmla="*/ 2 h 46"/>
                  <a:gd name="T38" fmla="*/ 45 w 63"/>
                  <a:gd name="T39" fmla="*/ 7 h 46"/>
                  <a:gd name="T40" fmla="*/ 42 w 63"/>
                  <a:gd name="T41" fmla="*/ 7 h 46"/>
                  <a:gd name="T42" fmla="*/ 36 w 63"/>
                  <a:gd name="T43" fmla="*/ 9 h 46"/>
                  <a:gd name="T44" fmla="*/ 31 w 63"/>
                  <a:gd name="T45" fmla="*/ 9 h 46"/>
                  <a:gd name="T46" fmla="*/ 27 w 63"/>
                  <a:gd name="T47" fmla="*/ 9 h 46"/>
                  <a:gd name="T48" fmla="*/ 22 w 63"/>
                  <a:gd name="T49" fmla="*/ 9 h 46"/>
                  <a:gd name="T50" fmla="*/ 13 w 63"/>
                  <a:gd name="T51" fmla="*/ 9 h 46"/>
                  <a:gd name="T52" fmla="*/ 11 w 63"/>
                  <a:gd name="T53" fmla="*/ 7 h 46"/>
                  <a:gd name="T54" fmla="*/ 4 w 63"/>
                  <a:gd name="T55" fmla="*/ 9 h 46"/>
                  <a:gd name="T56" fmla="*/ 2 w 63"/>
                  <a:gd name="T57" fmla="*/ 7 h 46"/>
                  <a:gd name="T58" fmla="*/ 4 w 63"/>
                  <a:gd name="T59" fmla="*/ 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46">
                    <a:moveTo>
                      <a:pt x="4" y="9"/>
                    </a:moveTo>
                    <a:lnTo>
                      <a:pt x="0" y="37"/>
                    </a:lnTo>
                    <a:lnTo>
                      <a:pt x="4" y="37"/>
                    </a:lnTo>
                    <a:lnTo>
                      <a:pt x="9" y="37"/>
                    </a:lnTo>
                    <a:lnTo>
                      <a:pt x="13" y="39"/>
                    </a:lnTo>
                    <a:lnTo>
                      <a:pt x="18" y="46"/>
                    </a:lnTo>
                    <a:lnTo>
                      <a:pt x="25" y="46"/>
                    </a:lnTo>
                    <a:lnTo>
                      <a:pt x="33" y="46"/>
                    </a:lnTo>
                    <a:lnTo>
                      <a:pt x="38" y="46"/>
                    </a:lnTo>
                    <a:lnTo>
                      <a:pt x="47" y="37"/>
                    </a:lnTo>
                    <a:lnTo>
                      <a:pt x="51" y="37"/>
                    </a:lnTo>
                    <a:lnTo>
                      <a:pt x="51" y="34"/>
                    </a:lnTo>
                    <a:lnTo>
                      <a:pt x="60" y="32"/>
                    </a:lnTo>
                    <a:lnTo>
                      <a:pt x="63" y="25"/>
                    </a:lnTo>
                    <a:lnTo>
                      <a:pt x="63" y="16"/>
                    </a:lnTo>
                    <a:lnTo>
                      <a:pt x="60" y="7"/>
                    </a:lnTo>
                    <a:lnTo>
                      <a:pt x="60" y="0"/>
                    </a:lnTo>
                    <a:lnTo>
                      <a:pt x="58" y="2"/>
                    </a:lnTo>
                    <a:lnTo>
                      <a:pt x="51" y="2"/>
                    </a:lnTo>
                    <a:lnTo>
                      <a:pt x="45" y="7"/>
                    </a:lnTo>
                    <a:lnTo>
                      <a:pt x="42" y="7"/>
                    </a:lnTo>
                    <a:lnTo>
                      <a:pt x="36" y="9"/>
                    </a:lnTo>
                    <a:lnTo>
                      <a:pt x="31" y="9"/>
                    </a:lnTo>
                    <a:lnTo>
                      <a:pt x="27" y="9"/>
                    </a:lnTo>
                    <a:lnTo>
                      <a:pt x="22" y="9"/>
                    </a:lnTo>
                    <a:lnTo>
                      <a:pt x="13" y="9"/>
                    </a:lnTo>
                    <a:lnTo>
                      <a:pt x="11" y="7"/>
                    </a:lnTo>
                    <a:lnTo>
                      <a:pt x="4" y="9"/>
                    </a:lnTo>
                    <a:lnTo>
                      <a:pt x="2" y="7"/>
                    </a:lnTo>
                    <a:lnTo>
                      <a:pt x="4"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6" name="Freeform 1179"/>
              <p:cNvSpPr>
                <a:spLocks/>
              </p:cNvSpPr>
              <p:nvPr/>
            </p:nvSpPr>
            <p:spPr bwMode="auto">
              <a:xfrm>
                <a:off x="-3618285" y="3729187"/>
                <a:ext cx="46037" cy="65088"/>
              </a:xfrm>
              <a:custGeom>
                <a:avLst/>
                <a:gdLst>
                  <a:gd name="T0" fmla="*/ 6 w 29"/>
                  <a:gd name="T1" fmla="*/ 0 h 41"/>
                  <a:gd name="T2" fmla="*/ 11 w 29"/>
                  <a:gd name="T3" fmla="*/ 4 h 41"/>
                  <a:gd name="T4" fmla="*/ 29 w 29"/>
                  <a:gd name="T5" fmla="*/ 14 h 41"/>
                  <a:gd name="T6" fmla="*/ 29 w 29"/>
                  <a:gd name="T7" fmla="*/ 16 h 41"/>
                  <a:gd name="T8" fmla="*/ 13 w 29"/>
                  <a:gd name="T9" fmla="*/ 18 h 41"/>
                  <a:gd name="T10" fmla="*/ 6 w 29"/>
                  <a:gd name="T11" fmla="*/ 23 h 41"/>
                  <a:gd name="T12" fmla="*/ 6 w 29"/>
                  <a:gd name="T13" fmla="*/ 25 h 41"/>
                  <a:gd name="T14" fmla="*/ 6 w 29"/>
                  <a:gd name="T15" fmla="*/ 30 h 41"/>
                  <a:gd name="T16" fmla="*/ 6 w 29"/>
                  <a:gd name="T17" fmla="*/ 36 h 41"/>
                  <a:gd name="T18" fmla="*/ 6 w 29"/>
                  <a:gd name="T19" fmla="*/ 39 h 41"/>
                  <a:gd name="T20" fmla="*/ 6 w 29"/>
                  <a:gd name="T21" fmla="*/ 41 h 41"/>
                  <a:gd name="T22" fmla="*/ 4 w 29"/>
                  <a:gd name="T23" fmla="*/ 41 h 41"/>
                  <a:gd name="T24" fmla="*/ 0 w 29"/>
                  <a:gd name="T25" fmla="*/ 2 h 41"/>
                  <a:gd name="T26" fmla="*/ 6 w 29"/>
                  <a:gd name="T2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41">
                    <a:moveTo>
                      <a:pt x="6" y="0"/>
                    </a:moveTo>
                    <a:lnTo>
                      <a:pt x="11" y="4"/>
                    </a:lnTo>
                    <a:lnTo>
                      <a:pt x="29" y="14"/>
                    </a:lnTo>
                    <a:lnTo>
                      <a:pt x="29" y="16"/>
                    </a:lnTo>
                    <a:lnTo>
                      <a:pt x="13" y="18"/>
                    </a:lnTo>
                    <a:lnTo>
                      <a:pt x="6" y="23"/>
                    </a:lnTo>
                    <a:lnTo>
                      <a:pt x="6" y="25"/>
                    </a:lnTo>
                    <a:lnTo>
                      <a:pt x="6" y="30"/>
                    </a:lnTo>
                    <a:lnTo>
                      <a:pt x="6" y="36"/>
                    </a:lnTo>
                    <a:lnTo>
                      <a:pt x="6" y="39"/>
                    </a:lnTo>
                    <a:lnTo>
                      <a:pt x="6" y="41"/>
                    </a:lnTo>
                    <a:lnTo>
                      <a:pt x="4" y="41"/>
                    </a:lnTo>
                    <a:lnTo>
                      <a:pt x="0" y="2"/>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7" name="Freeform 1180"/>
              <p:cNvSpPr>
                <a:spLocks/>
              </p:cNvSpPr>
              <p:nvPr/>
            </p:nvSpPr>
            <p:spPr bwMode="auto">
              <a:xfrm>
                <a:off x="-3600822" y="3765699"/>
                <a:ext cx="31750" cy="47625"/>
              </a:xfrm>
              <a:custGeom>
                <a:avLst/>
                <a:gdLst>
                  <a:gd name="T0" fmla="*/ 2 w 20"/>
                  <a:gd name="T1" fmla="*/ 30 h 30"/>
                  <a:gd name="T2" fmla="*/ 2 w 20"/>
                  <a:gd name="T3" fmla="*/ 23 h 30"/>
                  <a:gd name="T4" fmla="*/ 2 w 20"/>
                  <a:gd name="T5" fmla="*/ 16 h 30"/>
                  <a:gd name="T6" fmla="*/ 0 w 20"/>
                  <a:gd name="T7" fmla="*/ 7 h 30"/>
                  <a:gd name="T8" fmla="*/ 5 w 20"/>
                  <a:gd name="T9" fmla="*/ 2 h 30"/>
                  <a:gd name="T10" fmla="*/ 7 w 20"/>
                  <a:gd name="T11" fmla="*/ 2 h 30"/>
                  <a:gd name="T12" fmla="*/ 9 w 20"/>
                  <a:gd name="T13" fmla="*/ 0 h 30"/>
                  <a:gd name="T14" fmla="*/ 16 w 20"/>
                  <a:gd name="T15" fmla="*/ 0 h 30"/>
                  <a:gd name="T16" fmla="*/ 20 w 20"/>
                  <a:gd name="T17" fmla="*/ 30 h 30"/>
                  <a:gd name="T18" fmla="*/ 18 w 20"/>
                  <a:gd name="T19" fmla="*/ 30 h 30"/>
                  <a:gd name="T20" fmla="*/ 13 w 20"/>
                  <a:gd name="T21" fmla="*/ 30 h 30"/>
                  <a:gd name="T22" fmla="*/ 7 w 20"/>
                  <a:gd name="T23" fmla="*/ 30 h 30"/>
                  <a:gd name="T24" fmla="*/ 2 w 2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30">
                    <a:moveTo>
                      <a:pt x="2" y="30"/>
                    </a:moveTo>
                    <a:lnTo>
                      <a:pt x="2" y="23"/>
                    </a:lnTo>
                    <a:lnTo>
                      <a:pt x="2" y="16"/>
                    </a:lnTo>
                    <a:lnTo>
                      <a:pt x="0" y="7"/>
                    </a:lnTo>
                    <a:lnTo>
                      <a:pt x="5" y="2"/>
                    </a:lnTo>
                    <a:lnTo>
                      <a:pt x="7" y="2"/>
                    </a:lnTo>
                    <a:lnTo>
                      <a:pt x="9" y="0"/>
                    </a:lnTo>
                    <a:lnTo>
                      <a:pt x="16" y="0"/>
                    </a:lnTo>
                    <a:lnTo>
                      <a:pt x="20" y="30"/>
                    </a:lnTo>
                    <a:lnTo>
                      <a:pt x="18" y="30"/>
                    </a:lnTo>
                    <a:lnTo>
                      <a:pt x="13" y="30"/>
                    </a:lnTo>
                    <a:lnTo>
                      <a:pt x="7" y="30"/>
                    </a:lnTo>
                    <a:lnTo>
                      <a:pt x="2"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8" name="Freeform 1181"/>
              <p:cNvSpPr>
                <a:spLocks/>
              </p:cNvSpPr>
              <p:nvPr/>
            </p:nvSpPr>
            <p:spPr bwMode="auto">
              <a:xfrm>
                <a:off x="-3589710" y="3813324"/>
                <a:ext cx="28575" cy="50800"/>
              </a:xfrm>
              <a:custGeom>
                <a:avLst/>
                <a:gdLst>
                  <a:gd name="T0" fmla="*/ 0 w 18"/>
                  <a:gd name="T1" fmla="*/ 2 h 32"/>
                  <a:gd name="T2" fmla="*/ 0 w 18"/>
                  <a:gd name="T3" fmla="*/ 32 h 32"/>
                  <a:gd name="T4" fmla="*/ 18 w 18"/>
                  <a:gd name="T5" fmla="*/ 32 h 32"/>
                  <a:gd name="T6" fmla="*/ 13 w 18"/>
                  <a:gd name="T7" fmla="*/ 0 h 32"/>
                  <a:gd name="T8" fmla="*/ 0 w 18"/>
                  <a:gd name="T9" fmla="*/ 2 h 32"/>
                </a:gdLst>
                <a:ahLst/>
                <a:cxnLst>
                  <a:cxn ang="0">
                    <a:pos x="T0" y="T1"/>
                  </a:cxn>
                  <a:cxn ang="0">
                    <a:pos x="T2" y="T3"/>
                  </a:cxn>
                  <a:cxn ang="0">
                    <a:pos x="T4" y="T5"/>
                  </a:cxn>
                  <a:cxn ang="0">
                    <a:pos x="T6" y="T7"/>
                  </a:cxn>
                  <a:cxn ang="0">
                    <a:pos x="T8" y="T9"/>
                  </a:cxn>
                </a:cxnLst>
                <a:rect l="0" t="0" r="r" b="b"/>
                <a:pathLst>
                  <a:path w="18" h="32">
                    <a:moveTo>
                      <a:pt x="0" y="2"/>
                    </a:moveTo>
                    <a:lnTo>
                      <a:pt x="0" y="32"/>
                    </a:lnTo>
                    <a:lnTo>
                      <a:pt x="18" y="32"/>
                    </a:lnTo>
                    <a:lnTo>
                      <a:pt x="13"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699" name="Freeform 1182"/>
              <p:cNvSpPr>
                <a:spLocks/>
              </p:cNvSpPr>
              <p:nvPr/>
            </p:nvSpPr>
            <p:spPr bwMode="auto">
              <a:xfrm>
                <a:off x="-3557960" y="3721249"/>
                <a:ext cx="120650" cy="134938"/>
              </a:xfrm>
              <a:custGeom>
                <a:avLst/>
                <a:gdLst>
                  <a:gd name="T0" fmla="*/ 0 w 76"/>
                  <a:gd name="T1" fmla="*/ 72 h 85"/>
                  <a:gd name="T2" fmla="*/ 2 w 76"/>
                  <a:gd name="T3" fmla="*/ 85 h 85"/>
                  <a:gd name="T4" fmla="*/ 76 w 76"/>
                  <a:gd name="T5" fmla="*/ 72 h 85"/>
                  <a:gd name="T6" fmla="*/ 38 w 76"/>
                  <a:gd name="T7" fmla="*/ 65 h 85"/>
                  <a:gd name="T8" fmla="*/ 29 w 76"/>
                  <a:gd name="T9" fmla="*/ 58 h 85"/>
                  <a:gd name="T10" fmla="*/ 20 w 76"/>
                  <a:gd name="T11" fmla="*/ 0 h 85"/>
                  <a:gd name="T12" fmla="*/ 11 w 76"/>
                  <a:gd name="T13" fmla="*/ 0 h 85"/>
                  <a:gd name="T14" fmla="*/ 13 w 76"/>
                  <a:gd name="T15" fmla="*/ 3 h 85"/>
                  <a:gd name="T16" fmla="*/ 15 w 76"/>
                  <a:gd name="T17" fmla="*/ 14 h 85"/>
                  <a:gd name="T18" fmla="*/ 15 w 76"/>
                  <a:gd name="T19" fmla="*/ 35 h 85"/>
                  <a:gd name="T20" fmla="*/ 22 w 76"/>
                  <a:gd name="T21" fmla="*/ 55 h 85"/>
                  <a:gd name="T22" fmla="*/ 22 w 76"/>
                  <a:gd name="T23" fmla="*/ 60 h 85"/>
                  <a:gd name="T24" fmla="*/ 15 w 76"/>
                  <a:gd name="T25" fmla="*/ 65 h 85"/>
                  <a:gd name="T26" fmla="*/ 0 w 76"/>
                  <a:gd name="T27" fmla="*/ 60 h 85"/>
                  <a:gd name="T28" fmla="*/ 0 w 76"/>
                  <a:gd name="T29" fmla="*/ 7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85">
                    <a:moveTo>
                      <a:pt x="0" y="72"/>
                    </a:moveTo>
                    <a:lnTo>
                      <a:pt x="2" y="85"/>
                    </a:lnTo>
                    <a:lnTo>
                      <a:pt x="76" y="72"/>
                    </a:lnTo>
                    <a:lnTo>
                      <a:pt x="38" y="65"/>
                    </a:lnTo>
                    <a:lnTo>
                      <a:pt x="29" y="58"/>
                    </a:lnTo>
                    <a:lnTo>
                      <a:pt x="20" y="0"/>
                    </a:lnTo>
                    <a:lnTo>
                      <a:pt x="11" y="0"/>
                    </a:lnTo>
                    <a:lnTo>
                      <a:pt x="13" y="3"/>
                    </a:lnTo>
                    <a:lnTo>
                      <a:pt x="15" y="14"/>
                    </a:lnTo>
                    <a:lnTo>
                      <a:pt x="15" y="35"/>
                    </a:lnTo>
                    <a:lnTo>
                      <a:pt x="22" y="55"/>
                    </a:lnTo>
                    <a:lnTo>
                      <a:pt x="22" y="60"/>
                    </a:lnTo>
                    <a:lnTo>
                      <a:pt x="15" y="65"/>
                    </a:lnTo>
                    <a:lnTo>
                      <a:pt x="0" y="60"/>
                    </a:lnTo>
                    <a:lnTo>
                      <a:pt x="0"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0" name="Freeform 1183"/>
              <p:cNvSpPr>
                <a:spLocks/>
              </p:cNvSpPr>
              <p:nvPr/>
            </p:nvSpPr>
            <p:spPr bwMode="auto">
              <a:xfrm>
                <a:off x="-3877047" y="3948262"/>
                <a:ext cx="14287" cy="28575"/>
              </a:xfrm>
              <a:custGeom>
                <a:avLst/>
                <a:gdLst>
                  <a:gd name="T0" fmla="*/ 9 w 9"/>
                  <a:gd name="T1" fmla="*/ 18 h 18"/>
                  <a:gd name="T2" fmla="*/ 9 w 9"/>
                  <a:gd name="T3" fmla="*/ 4 h 18"/>
                  <a:gd name="T4" fmla="*/ 0 w 9"/>
                  <a:gd name="T5" fmla="*/ 0 h 18"/>
                  <a:gd name="T6" fmla="*/ 2 w 9"/>
                  <a:gd name="T7" fmla="*/ 14 h 18"/>
                  <a:gd name="T8" fmla="*/ 9 w 9"/>
                  <a:gd name="T9" fmla="*/ 18 h 18"/>
                </a:gdLst>
                <a:ahLst/>
                <a:cxnLst>
                  <a:cxn ang="0">
                    <a:pos x="T0" y="T1"/>
                  </a:cxn>
                  <a:cxn ang="0">
                    <a:pos x="T2" y="T3"/>
                  </a:cxn>
                  <a:cxn ang="0">
                    <a:pos x="T4" y="T5"/>
                  </a:cxn>
                  <a:cxn ang="0">
                    <a:pos x="T6" y="T7"/>
                  </a:cxn>
                  <a:cxn ang="0">
                    <a:pos x="T8" y="T9"/>
                  </a:cxn>
                </a:cxnLst>
                <a:rect l="0" t="0" r="r" b="b"/>
                <a:pathLst>
                  <a:path w="9" h="18">
                    <a:moveTo>
                      <a:pt x="9" y="18"/>
                    </a:moveTo>
                    <a:lnTo>
                      <a:pt x="9" y="4"/>
                    </a:lnTo>
                    <a:lnTo>
                      <a:pt x="0" y="0"/>
                    </a:lnTo>
                    <a:lnTo>
                      <a:pt x="2" y="14"/>
                    </a:lnTo>
                    <a:lnTo>
                      <a:pt x="9" y="1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1" name="Freeform 1184"/>
              <p:cNvSpPr>
                <a:spLocks/>
              </p:cNvSpPr>
              <p:nvPr/>
            </p:nvSpPr>
            <p:spPr bwMode="auto">
              <a:xfrm>
                <a:off x="-3845297" y="3954612"/>
                <a:ext cx="11112" cy="41275"/>
              </a:xfrm>
              <a:custGeom>
                <a:avLst/>
                <a:gdLst>
                  <a:gd name="T0" fmla="*/ 7 w 7"/>
                  <a:gd name="T1" fmla="*/ 26 h 26"/>
                  <a:gd name="T2" fmla="*/ 5 w 7"/>
                  <a:gd name="T3" fmla="*/ 3 h 26"/>
                  <a:gd name="T4" fmla="*/ 0 w 7"/>
                  <a:gd name="T5" fmla="*/ 0 h 26"/>
                  <a:gd name="T6" fmla="*/ 2 w 7"/>
                  <a:gd name="T7" fmla="*/ 21 h 26"/>
                  <a:gd name="T8" fmla="*/ 7 w 7"/>
                  <a:gd name="T9" fmla="*/ 26 h 26"/>
                </a:gdLst>
                <a:ahLst/>
                <a:cxnLst>
                  <a:cxn ang="0">
                    <a:pos x="T0" y="T1"/>
                  </a:cxn>
                  <a:cxn ang="0">
                    <a:pos x="T2" y="T3"/>
                  </a:cxn>
                  <a:cxn ang="0">
                    <a:pos x="T4" y="T5"/>
                  </a:cxn>
                  <a:cxn ang="0">
                    <a:pos x="T6" y="T7"/>
                  </a:cxn>
                  <a:cxn ang="0">
                    <a:pos x="T8" y="T9"/>
                  </a:cxn>
                </a:cxnLst>
                <a:rect l="0" t="0" r="r" b="b"/>
                <a:pathLst>
                  <a:path w="7" h="26">
                    <a:moveTo>
                      <a:pt x="7" y="26"/>
                    </a:moveTo>
                    <a:lnTo>
                      <a:pt x="5" y="3"/>
                    </a:lnTo>
                    <a:lnTo>
                      <a:pt x="0" y="0"/>
                    </a:lnTo>
                    <a:lnTo>
                      <a:pt x="2" y="21"/>
                    </a:lnTo>
                    <a:lnTo>
                      <a:pt x="7" y="2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2" name="Freeform 1185"/>
              <p:cNvSpPr>
                <a:spLocks/>
              </p:cNvSpPr>
              <p:nvPr/>
            </p:nvSpPr>
            <p:spPr bwMode="auto">
              <a:xfrm>
                <a:off x="-3813547" y="3973662"/>
                <a:ext cx="14287" cy="31750"/>
              </a:xfrm>
              <a:custGeom>
                <a:avLst/>
                <a:gdLst>
                  <a:gd name="T0" fmla="*/ 9 w 9"/>
                  <a:gd name="T1" fmla="*/ 20 h 20"/>
                  <a:gd name="T2" fmla="*/ 7 w 9"/>
                  <a:gd name="T3" fmla="*/ 0 h 20"/>
                  <a:gd name="T4" fmla="*/ 0 w 9"/>
                  <a:gd name="T5" fmla="*/ 0 h 20"/>
                  <a:gd name="T6" fmla="*/ 5 w 9"/>
                  <a:gd name="T7" fmla="*/ 16 h 20"/>
                  <a:gd name="T8" fmla="*/ 9 w 9"/>
                  <a:gd name="T9" fmla="*/ 20 h 20"/>
                </a:gdLst>
                <a:ahLst/>
                <a:cxnLst>
                  <a:cxn ang="0">
                    <a:pos x="T0" y="T1"/>
                  </a:cxn>
                  <a:cxn ang="0">
                    <a:pos x="T2" y="T3"/>
                  </a:cxn>
                  <a:cxn ang="0">
                    <a:pos x="T4" y="T5"/>
                  </a:cxn>
                  <a:cxn ang="0">
                    <a:pos x="T6" y="T7"/>
                  </a:cxn>
                  <a:cxn ang="0">
                    <a:pos x="T8" y="T9"/>
                  </a:cxn>
                </a:cxnLst>
                <a:rect l="0" t="0" r="r" b="b"/>
                <a:pathLst>
                  <a:path w="9" h="20">
                    <a:moveTo>
                      <a:pt x="9" y="20"/>
                    </a:moveTo>
                    <a:lnTo>
                      <a:pt x="7" y="0"/>
                    </a:lnTo>
                    <a:lnTo>
                      <a:pt x="0" y="0"/>
                    </a:lnTo>
                    <a:lnTo>
                      <a:pt x="5" y="16"/>
                    </a:lnTo>
                    <a:lnTo>
                      <a:pt x="9" y="2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3" name="Freeform 1186"/>
              <p:cNvSpPr>
                <a:spLocks/>
              </p:cNvSpPr>
              <p:nvPr/>
            </p:nvSpPr>
            <p:spPr bwMode="auto">
              <a:xfrm>
                <a:off x="-3788147" y="3973662"/>
                <a:ext cx="9525" cy="42863"/>
              </a:xfrm>
              <a:custGeom>
                <a:avLst/>
                <a:gdLst>
                  <a:gd name="T0" fmla="*/ 6 w 6"/>
                  <a:gd name="T1" fmla="*/ 27 h 27"/>
                  <a:gd name="T2" fmla="*/ 6 w 6"/>
                  <a:gd name="T3" fmla="*/ 4 h 27"/>
                  <a:gd name="T4" fmla="*/ 0 w 6"/>
                  <a:gd name="T5" fmla="*/ 0 h 27"/>
                  <a:gd name="T6" fmla="*/ 2 w 6"/>
                  <a:gd name="T7" fmla="*/ 25 h 27"/>
                  <a:gd name="T8" fmla="*/ 6 w 6"/>
                  <a:gd name="T9" fmla="*/ 27 h 27"/>
                </a:gdLst>
                <a:ahLst/>
                <a:cxnLst>
                  <a:cxn ang="0">
                    <a:pos x="T0" y="T1"/>
                  </a:cxn>
                  <a:cxn ang="0">
                    <a:pos x="T2" y="T3"/>
                  </a:cxn>
                  <a:cxn ang="0">
                    <a:pos x="T4" y="T5"/>
                  </a:cxn>
                  <a:cxn ang="0">
                    <a:pos x="T6" y="T7"/>
                  </a:cxn>
                  <a:cxn ang="0">
                    <a:pos x="T8" y="T9"/>
                  </a:cxn>
                </a:cxnLst>
                <a:rect l="0" t="0" r="r" b="b"/>
                <a:pathLst>
                  <a:path w="6" h="27">
                    <a:moveTo>
                      <a:pt x="6" y="27"/>
                    </a:moveTo>
                    <a:lnTo>
                      <a:pt x="6" y="4"/>
                    </a:lnTo>
                    <a:lnTo>
                      <a:pt x="0" y="0"/>
                    </a:lnTo>
                    <a:lnTo>
                      <a:pt x="2" y="25"/>
                    </a:lnTo>
                    <a:lnTo>
                      <a:pt x="6" y="2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4" name="Freeform 1187"/>
              <p:cNvSpPr>
                <a:spLocks/>
              </p:cNvSpPr>
              <p:nvPr/>
            </p:nvSpPr>
            <p:spPr bwMode="auto">
              <a:xfrm>
                <a:off x="-3859585" y="3881587"/>
                <a:ext cx="141287" cy="80963"/>
              </a:xfrm>
              <a:custGeom>
                <a:avLst/>
                <a:gdLst>
                  <a:gd name="T0" fmla="*/ 2 w 89"/>
                  <a:gd name="T1" fmla="*/ 23 h 51"/>
                  <a:gd name="T2" fmla="*/ 69 w 89"/>
                  <a:gd name="T3" fmla="*/ 51 h 51"/>
                  <a:gd name="T4" fmla="*/ 89 w 89"/>
                  <a:gd name="T5" fmla="*/ 33 h 51"/>
                  <a:gd name="T6" fmla="*/ 87 w 89"/>
                  <a:gd name="T7" fmla="*/ 14 h 51"/>
                  <a:gd name="T8" fmla="*/ 29 w 89"/>
                  <a:gd name="T9" fmla="*/ 0 h 51"/>
                  <a:gd name="T10" fmla="*/ 29 w 89"/>
                  <a:gd name="T11" fmla="*/ 12 h 51"/>
                  <a:gd name="T12" fmla="*/ 72 w 89"/>
                  <a:gd name="T13" fmla="*/ 19 h 51"/>
                  <a:gd name="T14" fmla="*/ 74 w 89"/>
                  <a:gd name="T15" fmla="*/ 35 h 51"/>
                  <a:gd name="T16" fmla="*/ 69 w 89"/>
                  <a:gd name="T17" fmla="*/ 42 h 51"/>
                  <a:gd name="T18" fmla="*/ 0 w 89"/>
                  <a:gd name="T19" fmla="*/ 16 h 51"/>
                  <a:gd name="T20" fmla="*/ 2 w 89"/>
                  <a:gd name="T21" fmla="*/ 2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51">
                    <a:moveTo>
                      <a:pt x="2" y="23"/>
                    </a:moveTo>
                    <a:lnTo>
                      <a:pt x="69" y="51"/>
                    </a:lnTo>
                    <a:lnTo>
                      <a:pt x="89" y="33"/>
                    </a:lnTo>
                    <a:lnTo>
                      <a:pt x="87" y="14"/>
                    </a:lnTo>
                    <a:lnTo>
                      <a:pt x="29" y="0"/>
                    </a:lnTo>
                    <a:lnTo>
                      <a:pt x="29" y="12"/>
                    </a:lnTo>
                    <a:lnTo>
                      <a:pt x="72" y="19"/>
                    </a:lnTo>
                    <a:lnTo>
                      <a:pt x="74" y="35"/>
                    </a:lnTo>
                    <a:lnTo>
                      <a:pt x="69" y="42"/>
                    </a:lnTo>
                    <a:lnTo>
                      <a:pt x="0" y="16"/>
                    </a:lnTo>
                    <a:lnTo>
                      <a:pt x="2" y="2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5" name="Freeform 1188"/>
              <p:cNvSpPr>
                <a:spLocks/>
              </p:cNvSpPr>
              <p:nvPr/>
            </p:nvSpPr>
            <p:spPr bwMode="auto">
              <a:xfrm>
                <a:off x="-3724647" y="3845074"/>
                <a:ext cx="379412" cy="274638"/>
              </a:xfrm>
              <a:custGeom>
                <a:avLst/>
                <a:gdLst>
                  <a:gd name="T0" fmla="*/ 212 w 239"/>
                  <a:gd name="T1" fmla="*/ 12 h 173"/>
                  <a:gd name="T2" fmla="*/ 203 w 239"/>
                  <a:gd name="T3" fmla="*/ 0 h 173"/>
                  <a:gd name="T4" fmla="*/ 109 w 239"/>
                  <a:gd name="T5" fmla="*/ 19 h 173"/>
                  <a:gd name="T6" fmla="*/ 80 w 239"/>
                  <a:gd name="T7" fmla="*/ 23 h 173"/>
                  <a:gd name="T8" fmla="*/ 25 w 239"/>
                  <a:gd name="T9" fmla="*/ 39 h 173"/>
                  <a:gd name="T10" fmla="*/ 22 w 239"/>
                  <a:gd name="T11" fmla="*/ 72 h 173"/>
                  <a:gd name="T12" fmla="*/ 0 w 239"/>
                  <a:gd name="T13" fmla="*/ 83 h 173"/>
                  <a:gd name="T14" fmla="*/ 11 w 239"/>
                  <a:gd name="T15" fmla="*/ 173 h 173"/>
                  <a:gd name="T16" fmla="*/ 71 w 239"/>
                  <a:gd name="T17" fmla="*/ 148 h 173"/>
                  <a:gd name="T18" fmla="*/ 73 w 239"/>
                  <a:gd name="T19" fmla="*/ 141 h 173"/>
                  <a:gd name="T20" fmla="*/ 73 w 239"/>
                  <a:gd name="T21" fmla="*/ 138 h 173"/>
                  <a:gd name="T22" fmla="*/ 80 w 239"/>
                  <a:gd name="T23" fmla="*/ 134 h 173"/>
                  <a:gd name="T24" fmla="*/ 85 w 239"/>
                  <a:gd name="T25" fmla="*/ 134 h 173"/>
                  <a:gd name="T26" fmla="*/ 87 w 239"/>
                  <a:gd name="T27" fmla="*/ 134 h 173"/>
                  <a:gd name="T28" fmla="*/ 103 w 239"/>
                  <a:gd name="T29" fmla="*/ 131 h 173"/>
                  <a:gd name="T30" fmla="*/ 105 w 239"/>
                  <a:gd name="T31" fmla="*/ 131 h 173"/>
                  <a:gd name="T32" fmla="*/ 109 w 239"/>
                  <a:gd name="T33" fmla="*/ 129 h 173"/>
                  <a:gd name="T34" fmla="*/ 116 w 239"/>
                  <a:gd name="T35" fmla="*/ 129 h 173"/>
                  <a:gd name="T36" fmla="*/ 118 w 239"/>
                  <a:gd name="T37" fmla="*/ 129 h 173"/>
                  <a:gd name="T38" fmla="*/ 118 w 239"/>
                  <a:gd name="T39" fmla="*/ 127 h 173"/>
                  <a:gd name="T40" fmla="*/ 125 w 239"/>
                  <a:gd name="T41" fmla="*/ 118 h 173"/>
                  <a:gd name="T42" fmla="*/ 129 w 239"/>
                  <a:gd name="T43" fmla="*/ 111 h 173"/>
                  <a:gd name="T44" fmla="*/ 138 w 239"/>
                  <a:gd name="T45" fmla="*/ 99 h 173"/>
                  <a:gd name="T46" fmla="*/ 145 w 239"/>
                  <a:gd name="T47" fmla="*/ 95 h 173"/>
                  <a:gd name="T48" fmla="*/ 154 w 239"/>
                  <a:gd name="T49" fmla="*/ 85 h 173"/>
                  <a:gd name="T50" fmla="*/ 160 w 239"/>
                  <a:gd name="T51" fmla="*/ 83 h 173"/>
                  <a:gd name="T52" fmla="*/ 167 w 239"/>
                  <a:gd name="T53" fmla="*/ 81 h 173"/>
                  <a:gd name="T54" fmla="*/ 176 w 239"/>
                  <a:gd name="T55" fmla="*/ 79 h 173"/>
                  <a:gd name="T56" fmla="*/ 185 w 239"/>
                  <a:gd name="T57" fmla="*/ 79 h 173"/>
                  <a:gd name="T58" fmla="*/ 190 w 239"/>
                  <a:gd name="T59" fmla="*/ 79 h 173"/>
                  <a:gd name="T60" fmla="*/ 198 w 239"/>
                  <a:gd name="T61" fmla="*/ 79 h 173"/>
                  <a:gd name="T62" fmla="*/ 207 w 239"/>
                  <a:gd name="T63" fmla="*/ 79 h 173"/>
                  <a:gd name="T64" fmla="*/ 210 w 239"/>
                  <a:gd name="T65" fmla="*/ 79 h 173"/>
                  <a:gd name="T66" fmla="*/ 214 w 239"/>
                  <a:gd name="T67" fmla="*/ 81 h 173"/>
                  <a:gd name="T68" fmla="*/ 221 w 239"/>
                  <a:gd name="T69" fmla="*/ 81 h 173"/>
                  <a:gd name="T70" fmla="*/ 225 w 239"/>
                  <a:gd name="T71" fmla="*/ 83 h 173"/>
                  <a:gd name="T72" fmla="*/ 232 w 239"/>
                  <a:gd name="T73" fmla="*/ 85 h 173"/>
                  <a:gd name="T74" fmla="*/ 236 w 239"/>
                  <a:gd name="T75" fmla="*/ 85 h 173"/>
                  <a:gd name="T76" fmla="*/ 239 w 239"/>
                  <a:gd name="T77" fmla="*/ 85 h 173"/>
                  <a:gd name="T78" fmla="*/ 239 w 239"/>
                  <a:gd name="T79" fmla="*/ 90 h 173"/>
                  <a:gd name="T80" fmla="*/ 227 w 239"/>
                  <a:gd name="T81" fmla="*/ 21 h 173"/>
                  <a:gd name="T82" fmla="*/ 210 w 239"/>
                  <a:gd name="T83" fmla="*/ 16 h 173"/>
                  <a:gd name="T84" fmla="*/ 212 w 239"/>
                  <a:gd name="T85" fmla="*/ 1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9" h="173">
                    <a:moveTo>
                      <a:pt x="212" y="12"/>
                    </a:moveTo>
                    <a:lnTo>
                      <a:pt x="203" y="0"/>
                    </a:lnTo>
                    <a:lnTo>
                      <a:pt x="109" y="19"/>
                    </a:lnTo>
                    <a:lnTo>
                      <a:pt x="80" y="23"/>
                    </a:lnTo>
                    <a:lnTo>
                      <a:pt x="25" y="39"/>
                    </a:lnTo>
                    <a:lnTo>
                      <a:pt x="22" y="72"/>
                    </a:lnTo>
                    <a:lnTo>
                      <a:pt x="0" y="83"/>
                    </a:lnTo>
                    <a:lnTo>
                      <a:pt x="11" y="173"/>
                    </a:lnTo>
                    <a:lnTo>
                      <a:pt x="71" y="148"/>
                    </a:lnTo>
                    <a:lnTo>
                      <a:pt x="73" y="141"/>
                    </a:lnTo>
                    <a:lnTo>
                      <a:pt x="73" y="138"/>
                    </a:lnTo>
                    <a:lnTo>
                      <a:pt x="80" y="134"/>
                    </a:lnTo>
                    <a:lnTo>
                      <a:pt x="85" y="134"/>
                    </a:lnTo>
                    <a:lnTo>
                      <a:pt x="87" y="134"/>
                    </a:lnTo>
                    <a:lnTo>
                      <a:pt x="103" y="131"/>
                    </a:lnTo>
                    <a:lnTo>
                      <a:pt x="105" y="131"/>
                    </a:lnTo>
                    <a:lnTo>
                      <a:pt x="109" y="129"/>
                    </a:lnTo>
                    <a:lnTo>
                      <a:pt x="116" y="129"/>
                    </a:lnTo>
                    <a:lnTo>
                      <a:pt x="118" y="129"/>
                    </a:lnTo>
                    <a:lnTo>
                      <a:pt x="118" y="127"/>
                    </a:lnTo>
                    <a:lnTo>
                      <a:pt x="125" y="118"/>
                    </a:lnTo>
                    <a:lnTo>
                      <a:pt x="129" y="111"/>
                    </a:lnTo>
                    <a:lnTo>
                      <a:pt x="138" y="99"/>
                    </a:lnTo>
                    <a:lnTo>
                      <a:pt x="145" y="95"/>
                    </a:lnTo>
                    <a:lnTo>
                      <a:pt x="154" y="85"/>
                    </a:lnTo>
                    <a:lnTo>
                      <a:pt x="160" y="83"/>
                    </a:lnTo>
                    <a:lnTo>
                      <a:pt x="167" y="81"/>
                    </a:lnTo>
                    <a:lnTo>
                      <a:pt x="176" y="79"/>
                    </a:lnTo>
                    <a:lnTo>
                      <a:pt x="185" y="79"/>
                    </a:lnTo>
                    <a:lnTo>
                      <a:pt x="190" y="79"/>
                    </a:lnTo>
                    <a:lnTo>
                      <a:pt x="198" y="79"/>
                    </a:lnTo>
                    <a:lnTo>
                      <a:pt x="207" y="79"/>
                    </a:lnTo>
                    <a:lnTo>
                      <a:pt x="210" y="79"/>
                    </a:lnTo>
                    <a:lnTo>
                      <a:pt x="214" y="81"/>
                    </a:lnTo>
                    <a:lnTo>
                      <a:pt x="221" y="81"/>
                    </a:lnTo>
                    <a:lnTo>
                      <a:pt x="225" y="83"/>
                    </a:lnTo>
                    <a:lnTo>
                      <a:pt x="232" y="85"/>
                    </a:lnTo>
                    <a:lnTo>
                      <a:pt x="236" y="85"/>
                    </a:lnTo>
                    <a:lnTo>
                      <a:pt x="239" y="85"/>
                    </a:lnTo>
                    <a:lnTo>
                      <a:pt x="239" y="90"/>
                    </a:lnTo>
                    <a:lnTo>
                      <a:pt x="227" y="21"/>
                    </a:lnTo>
                    <a:lnTo>
                      <a:pt x="210" y="16"/>
                    </a:lnTo>
                    <a:lnTo>
                      <a:pt x="212"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6" name="Freeform 1189"/>
              <p:cNvSpPr>
                <a:spLocks/>
              </p:cNvSpPr>
              <p:nvPr/>
            </p:nvSpPr>
            <p:spPr bwMode="auto">
              <a:xfrm>
                <a:off x="-3653210" y="3867299"/>
                <a:ext cx="236537" cy="77788"/>
              </a:xfrm>
              <a:custGeom>
                <a:avLst/>
                <a:gdLst>
                  <a:gd name="T0" fmla="*/ 0 w 149"/>
                  <a:gd name="T1" fmla="*/ 32 h 49"/>
                  <a:gd name="T2" fmla="*/ 0 w 149"/>
                  <a:gd name="T3" fmla="*/ 49 h 49"/>
                  <a:gd name="T4" fmla="*/ 149 w 149"/>
                  <a:gd name="T5" fmla="*/ 14 h 49"/>
                  <a:gd name="T6" fmla="*/ 147 w 149"/>
                  <a:gd name="T7" fmla="*/ 0 h 49"/>
                  <a:gd name="T8" fmla="*/ 0 w 149"/>
                  <a:gd name="T9" fmla="*/ 32 h 49"/>
                </a:gdLst>
                <a:ahLst/>
                <a:cxnLst>
                  <a:cxn ang="0">
                    <a:pos x="T0" y="T1"/>
                  </a:cxn>
                  <a:cxn ang="0">
                    <a:pos x="T2" y="T3"/>
                  </a:cxn>
                  <a:cxn ang="0">
                    <a:pos x="T4" y="T5"/>
                  </a:cxn>
                  <a:cxn ang="0">
                    <a:pos x="T6" y="T7"/>
                  </a:cxn>
                  <a:cxn ang="0">
                    <a:pos x="T8" y="T9"/>
                  </a:cxn>
                </a:cxnLst>
                <a:rect l="0" t="0" r="r" b="b"/>
                <a:pathLst>
                  <a:path w="149" h="49">
                    <a:moveTo>
                      <a:pt x="0" y="32"/>
                    </a:moveTo>
                    <a:lnTo>
                      <a:pt x="0" y="49"/>
                    </a:lnTo>
                    <a:lnTo>
                      <a:pt x="149" y="14"/>
                    </a:lnTo>
                    <a:lnTo>
                      <a:pt x="147"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7" name="Freeform 1190"/>
              <p:cNvSpPr>
                <a:spLocks/>
              </p:cNvSpPr>
              <p:nvPr/>
            </p:nvSpPr>
            <p:spPr bwMode="auto">
              <a:xfrm>
                <a:off x="-3650035" y="4013349"/>
                <a:ext cx="6350" cy="19050"/>
              </a:xfrm>
              <a:custGeom>
                <a:avLst/>
                <a:gdLst>
                  <a:gd name="T0" fmla="*/ 2 w 4"/>
                  <a:gd name="T1" fmla="*/ 12 h 12"/>
                  <a:gd name="T2" fmla="*/ 4 w 4"/>
                  <a:gd name="T3" fmla="*/ 12 h 12"/>
                  <a:gd name="T4" fmla="*/ 4 w 4"/>
                  <a:gd name="T5" fmla="*/ 9 h 12"/>
                  <a:gd name="T6" fmla="*/ 4 w 4"/>
                  <a:gd name="T7" fmla="*/ 5 h 12"/>
                  <a:gd name="T8" fmla="*/ 4 w 4"/>
                  <a:gd name="T9" fmla="*/ 0 h 12"/>
                  <a:gd name="T10" fmla="*/ 2 w 4"/>
                  <a:gd name="T11" fmla="*/ 0 h 12"/>
                  <a:gd name="T12" fmla="*/ 0 w 4"/>
                  <a:gd name="T13" fmla="*/ 5 h 12"/>
                  <a:gd name="T14" fmla="*/ 0 w 4"/>
                  <a:gd name="T15" fmla="*/ 9 h 12"/>
                  <a:gd name="T16" fmla="*/ 2 w 4"/>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12"/>
                    </a:moveTo>
                    <a:lnTo>
                      <a:pt x="4" y="12"/>
                    </a:lnTo>
                    <a:lnTo>
                      <a:pt x="4" y="9"/>
                    </a:lnTo>
                    <a:lnTo>
                      <a:pt x="4" y="5"/>
                    </a:lnTo>
                    <a:lnTo>
                      <a:pt x="4" y="0"/>
                    </a:lnTo>
                    <a:lnTo>
                      <a:pt x="2" y="0"/>
                    </a:lnTo>
                    <a:lnTo>
                      <a:pt x="0" y="5"/>
                    </a:lnTo>
                    <a:lnTo>
                      <a:pt x="0" y="9"/>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8" name="Freeform 1191"/>
              <p:cNvSpPr>
                <a:spLocks/>
              </p:cNvSpPr>
              <p:nvPr/>
            </p:nvSpPr>
            <p:spPr bwMode="auto">
              <a:xfrm>
                <a:off x="-3689722" y="4027637"/>
                <a:ext cx="7937" cy="11113"/>
              </a:xfrm>
              <a:custGeom>
                <a:avLst/>
                <a:gdLst>
                  <a:gd name="T0" fmla="*/ 3 w 5"/>
                  <a:gd name="T1" fmla="*/ 7 h 7"/>
                  <a:gd name="T2" fmla="*/ 5 w 5"/>
                  <a:gd name="T3" fmla="*/ 7 h 7"/>
                  <a:gd name="T4" fmla="*/ 3 w 5"/>
                  <a:gd name="T5" fmla="*/ 5 h 7"/>
                  <a:gd name="T6" fmla="*/ 3 w 5"/>
                  <a:gd name="T7" fmla="*/ 3 h 7"/>
                  <a:gd name="T8" fmla="*/ 3 w 5"/>
                  <a:gd name="T9" fmla="*/ 0 h 7"/>
                  <a:gd name="T10" fmla="*/ 0 w 5"/>
                  <a:gd name="T11" fmla="*/ 0 h 7"/>
                  <a:gd name="T12" fmla="*/ 0 w 5"/>
                  <a:gd name="T13" fmla="*/ 3 h 7"/>
                  <a:gd name="T14" fmla="*/ 0 w 5"/>
                  <a:gd name="T15" fmla="*/ 5 h 7"/>
                  <a:gd name="T16" fmla="*/ 0 w 5"/>
                  <a:gd name="T17" fmla="*/ 7 h 7"/>
                  <a:gd name="T18" fmla="*/ 3 w 5"/>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7">
                    <a:moveTo>
                      <a:pt x="3" y="7"/>
                    </a:moveTo>
                    <a:lnTo>
                      <a:pt x="5" y="7"/>
                    </a:lnTo>
                    <a:lnTo>
                      <a:pt x="3" y="5"/>
                    </a:lnTo>
                    <a:lnTo>
                      <a:pt x="3" y="3"/>
                    </a:lnTo>
                    <a:lnTo>
                      <a:pt x="3" y="0"/>
                    </a:lnTo>
                    <a:lnTo>
                      <a:pt x="0" y="0"/>
                    </a:lnTo>
                    <a:lnTo>
                      <a:pt x="0" y="3"/>
                    </a:lnTo>
                    <a:lnTo>
                      <a:pt x="0" y="5"/>
                    </a:lnTo>
                    <a:lnTo>
                      <a:pt x="0" y="7"/>
                    </a:lnTo>
                    <a:lnTo>
                      <a:pt x="3"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09" name="Freeform 1192"/>
              <p:cNvSpPr>
                <a:spLocks/>
              </p:cNvSpPr>
              <p:nvPr/>
            </p:nvSpPr>
            <p:spPr bwMode="auto">
              <a:xfrm>
                <a:off x="-3710360" y="4032399"/>
                <a:ext cx="14287" cy="6350"/>
              </a:xfrm>
              <a:custGeom>
                <a:avLst/>
                <a:gdLst>
                  <a:gd name="T0" fmla="*/ 2 w 9"/>
                  <a:gd name="T1" fmla="*/ 4 h 4"/>
                  <a:gd name="T2" fmla="*/ 9 w 9"/>
                  <a:gd name="T3" fmla="*/ 4 h 4"/>
                  <a:gd name="T4" fmla="*/ 9 w 9"/>
                  <a:gd name="T5" fmla="*/ 0 h 4"/>
                  <a:gd name="T6" fmla="*/ 0 w 9"/>
                  <a:gd name="T7" fmla="*/ 0 h 4"/>
                  <a:gd name="T8" fmla="*/ 2 w 9"/>
                  <a:gd name="T9" fmla="*/ 0 h 4"/>
                  <a:gd name="T10" fmla="*/ 2 w 9"/>
                  <a:gd name="T11" fmla="*/ 4 h 4"/>
                </a:gdLst>
                <a:ahLst/>
                <a:cxnLst>
                  <a:cxn ang="0">
                    <a:pos x="T0" y="T1"/>
                  </a:cxn>
                  <a:cxn ang="0">
                    <a:pos x="T2" y="T3"/>
                  </a:cxn>
                  <a:cxn ang="0">
                    <a:pos x="T4" y="T5"/>
                  </a:cxn>
                  <a:cxn ang="0">
                    <a:pos x="T6" y="T7"/>
                  </a:cxn>
                  <a:cxn ang="0">
                    <a:pos x="T8" y="T9"/>
                  </a:cxn>
                  <a:cxn ang="0">
                    <a:pos x="T10" y="T11"/>
                  </a:cxn>
                </a:cxnLst>
                <a:rect l="0" t="0" r="r" b="b"/>
                <a:pathLst>
                  <a:path w="9" h="4">
                    <a:moveTo>
                      <a:pt x="2" y="4"/>
                    </a:moveTo>
                    <a:lnTo>
                      <a:pt x="9" y="4"/>
                    </a:lnTo>
                    <a:lnTo>
                      <a:pt x="9" y="0"/>
                    </a:lnTo>
                    <a:lnTo>
                      <a:pt x="0" y="0"/>
                    </a:lnTo>
                    <a:lnTo>
                      <a:pt x="2" y="0"/>
                    </a:lnTo>
                    <a:lnTo>
                      <a:pt x="2" y="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0" name="Freeform 1193"/>
              <p:cNvSpPr>
                <a:spLocks/>
              </p:cNvSpPr>
              <p:nvPr/>
            </p:nvSpPr>
            <p:spPr bwMode="auto">
              <a:xfrm>
                <a:off x="-3611935" y="4005412"/>
                <a:ext cx="14287" cy="15875"/>
              </a:xfrm>
              <a:custGeom>
                <a:avLst/>
                <a:gdLst>
                  <a:gd name="T0" fmla="*/ 2 w 9"/>
                  <a:gd name="T1" fmla="*/ 10 h 10"/>
                  <a:gd name="T2" fmla="*/ 7 w 9"/>
                  <a:gd name="T3" fmla="*/ 10 h 10"/>
                  <a:gd name="T4" fmla="*/ 9 w 9"/>
                  <a:gd name="T5" fmla="*/ 10 h 10"/>
                  <a:gd name="T6" fmla="*/ 9 w 9"/>
                  <a:gd name="T7" fmla="*/ 7 h 10"/>
                  <a:gd name="T8" fmla="*/ 9 w 9"/>
                  <a:gd name="T9" fmla="*/ 0 h 10"/>
                  <a:gd name="T10" fmla="*/ 7 w 9"/>
                  <a:gd name="T11" fmla="*/ 0 h 10"/>
                  <a:gd name="T12" fmla="*/ 0 w 9"/>
                  <a:gd name="T13" fmla="*/ 0 h 10"/>
                  <a:gd name="T14" fmla="*/ 0 w 9"/>
                  <a:gd name="T15" fmla="*/ 5 h 10"/>
                  <a:gd name="T16" fmla="*/ 0 w 9"/>
                  <a:gd name="T17" fmla="*/ 7 h 10"/>
                  <a:gd name="T18" fmla="*/ 0 w 9"/>
                  <a:gd name="T19" fmla="*/ 10 h 10"/>
                  <a:gd name="T20" fmla="*/ 2 w 9"/>
                  <a:gd name="T2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0">
                    <a:moveTo>
                      <a:pt x="2" y="10"/>
                    </a:moveTo>
                    <a:lnTo>
                      <a:pt x="7" y="10"/>
                    </a:lnTo>
                    <a:lnTo>
                      <a:pt x="9" y="10"/>
                    </a:lnTo>
                    <a:lnTo>
                      <a:pt x="9" y="7"/>
                    </a:lnTo>
                    <a:lnTo>
                      <a:pt x="9" y="0"/>
                    </a:lnTo>
                    <a:lnTo>
                      <a:pt x="7" y="0"/>
                    </a:lnTo>
                    <a:lnTo>
                      <a:pt x="0" y="0"/>
                    </a:lnTo>
                    <a:lnTo>
                      <a:pt x="0" y="5"/>
                    </a:lnTo>
                    <a:lnTo>
                      <a:pt x="0" y="7"/>
                    </a:lnTo>
                    <a:lnTo>
                      <a:pt x="0" y="10"/>
                    </a:lnTo>
                    <a:lnTo>
                      <a:pt x="2" y="1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1" name="Freeform 1194"/>
              <p:cNvSpPr>
                <a:spLocks/>
              </p:cNvSpPr>
              <p:nvPr/>
            </p:nvSpPr>
            <p:spPr bwMode="auto">
              <a:xfrm>
                <a:off x="-3569072" y="3995887"/>
                <a:ext cx="11112" cy="17463"/>
              </a:xfrm>
              <a:custGeom>
                <a:avLst/>
                <a:gdLst>
                  <a:gd name="T0" fmla="*/ 5 w 7"/>
                  <a:gd name="T1" fmla="*/ 11 h 11"/>
                  <a:gd name="T2" fmla="*/ 7 w 7"/>
                  <a:gd name="T3" fmla="*/ 6 h 11"/>
                  <a:gd name="T4" fmla="*/ 7 w 7"/>
                  <a:gd name="T5" fmla="*/ 4 h 11"/>
                  <a:gd name="T6" fmla="*/ 7 w 7"/>
                  <a:gd name="T7" fmla="*/ 2 h 11"/>
                  <a:gd name="T8" fmla="*/ 7 w 7"/>
                  <a:gd name="T9" fmla="*/ 0 h 11"/>
                  <a:gd name="T10" fmla="*/ 5 w 7"/>
                  <a:gd name="T11" fmla="*/ 0 h 11"/>
                  <a:gd name="T12" fmla="*/ 0 w 7"/>
                  <a:gd name="T13" fmla="*/ 2 h 11"/>
                  <a:gd name="T14" fmla="*/ 0 w 7"/>
                  <a:gd name="T15" fmla="*/ 6 h 11"/>
                  <a:gd name="T16" fmla="*/ 5 w 7"/>
                  <a:gd name="T1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5" y="11"/>
                    </a:moveTo>
                    <a:lnTo>
                      <a:pt x="7" y="6"/>
                    </a:lnTo>
                    <a:lnTo>
                      <a:pt x="7" y="4"/>
                    </a:lnTo>
                    <a:lnTo>
                      <a:pt x="7" y="2"/>
                    </a:lnTo>
                    <a:lnTo>
                      <a:pt x="7" y="0"/>
                    </a:lnTo>
                    <a:lnTo>
                      <a:pt x="5" y="0"/>
                    </a:lnTo>
                    <a:lnTo>
                      <a:pt x="0" y="2"/>
                    </a:lnTo>
                    <a:lnTo>
                      <a:pt x="0" y="6"/>
                    </a:lnTo>
                    <a:lnTo>
                      <a:pt x="5"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2" name="Freeform 1195"/>
              <p:cNvSpPr>
                <a:spLocks/>
              </p:cNvSpPr>
              <p:nvPr/>
            </p:nvSpPr>
            <p:spPr bwMode="auto">
              <a:xfrm>
                <a:off x="-3543672" y="3991124"/>
                <a:ext cx="3175" cy="14288"/>
              </a:xfrm>
              <a:custGeom>
                <a:avLst/>
                <a:gdLst>
                  <a:gd name="T0" fmla="*/ 2 w 2"/>
                  <a:gd name="T1" fmla="*/ 9 h 9"/>
                  <a:gd name="T2" fmla="*/ 2 w 2"/>
                  <a:gd name="T3" fmla="*/ 9 h 9"/>
                  <a:gd name="T4" fmla="*/ 2 w 2"/>
                  <a:gd name="T5" fmla="*/ 7 h 9"/>
                  <a:gd name="T6" fmla="*/ 2 w 2"/>
                  <a:gd name="T7" fmla="*/ 3 h 9"/>
                  <a:gd name="T8" fmla="*/ 0 w 2"/>
                  <a:gd name="T9" fmla="*/ 0 h 9"/>
                  <a:gd name="T10" fmla="*/ 0 w 2"/>
                  <a:gd name="T11" fmla="*/ 5 h 9"/>
                  <a:gd name="T12" fmla="*/ 0 w 2"/>
                  <a:gd name="T13" fmla="*/ 7 h 9"/>
                  <a:gd name="T14" fmla="*/ 0 w 2"/>
                  <a:gd name="T15" fmla="*/ 9 h 9"/>
                  <a:gd name="T16" fmla="*/ 2 w 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9"/>
                    </a:moveTo>
                    <a:lnTo>
                      <a:pt x="2" y="9"/>
                    </a:lnTo>
                    <a:lnTo>
                      <a:pt x="2" y="7"/>
                    </a:lnTo>
                    <a:lnTo>
                      <a:pt x="2" y="3"/>
                    </a:lnTo>
                    <a:lnTo>
                      <a:pt x="0" y="0"/>
                    </a:lnTo>
                    <a:lnTo>
                      <a:pt x="0" y="5"/>
                    </a:lnTo>
                    <a:lnTo>
                      <a:pt x="0" y="7"/>
                    </a:lnTo>
                    <a:lnTo>
                      <a:pt x="0" y="9"/>
                    </a:lnTo>
                    <a:lnTo>
                      <a:pt x="2"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3" name="Freeform 1196"/>
              <p:cNvSpPr>
                <a:spLocks/>
              </p:cNvSpPr>
              <p:nvPr/>
            </p:nvSpPr>
            <p:spPr bwMode="auto">
              <a:xfrm>
                <a:off x="-3526210" y="3987949"/>
                <a:ext cx="6350" cy="14288"/>
              </a:xfrm>
              <a:custGeom>
                <a:avLst/>
                <a:gdLst>
                  <a:gd name="T0" fmla="*/ 4 w 4"/>
                  <a:gd name="T1" fmla="*/ 9 h 9"/>
                  <a:gd name="T2" fmla="*/ 4 w 4"/>
                  <a:gd name="T3" fmla="*/ 7 h 9"/>
                  <a:gd name="T4" fmla="*/ 4 w 4"/>
                  <a:gd name="T5" fmla="*/ 5 h 9"/>
                  <a:gd name="T6" fmla="*/ 4 w 4"/>
                  <a:gd name="T7" fmla="*/ 0 h 9"/>
                  <a:gd name="T8" fmla="*/ 2 w 4"/>
                  <a:gd name="T9" fmla="*/ 0 h 9"/>
                  <a:gd name="T10" fmla="*/ 0 w 4"/>
                  <a:gd name="T11" fmla="*/ 0 h 9"/>
                  <a:gd name="T12" fmla="*/ 0 w 4"/>
                  <a:gd name="T13" fmla="*/ 5 h 9"/>
                  <a:gd name="T14" fmla="*/ 0 w 4"/>
                  <a:gd name="T15" fmla="*/ 7 h 9"/>
                  <a:gd name="T16" fmla="*/ 0 w 4"/>
                  <a:gd name="T17" fmla="*/ 9 h 9"/>
                  <a:gd name="T18" fmla="*/ 4 w 4"/>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9">
                    <a:moveTo>
                      <a:pt x="4" y="9"/>
                    </a:moveTo>
                    <a:lnTo>
                      <a:pt x="4" y="7"/>
                    </a:lnTo>
                    <a:lnTo>
                      <a:pt x="4" y="5"/>
                    </a:lnTo>
                    <a:lnTo>
                      <a:pt x="4" y="0"/>
                    </a:lnTo>
                    <a:lnTo>
                      <a:pt x="2" y="0"/>
                    </a:lnTo>
                    <a:lnTo>
                      <a:pt x="0" y="0"/>
                    </a:lnTo>
                    <a:lnTo>
                      <a:pt x="0" y="5"/>
                    </a:lnTo>
                    <a:lnTo>
                      <a:pt x="0" y="7"/>
                    </a:lnTo>
                    <a:lnTo>
                      <a:pt x="0"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4" name="Freeform 1197"/>
              <p:cNvSpPr>
                <a:spLocks/>
              </p:cNvSpPr>
              <p:nvPr/>
            </p:nvSpPr>
            <p:spPr bwMode="auto">
              <a:xfrm>
                <a:off x="-3650035" y="3980012"/>
                <a:ext cx="6350" cy="11113"/>
              </a:xfrm>
              <a:custGeom>
                <a:avLst/>
                <a:gdLst>
                  <a:gd name="T0" fmla="*/ 2 w 4"/>
                  <a:gd name="T1" fmla="*/ 7 h 7"/>
                  <a:gd name="T2" fmla="*/ 2 w 4"/>
                  <a:gd name="T3" fmla="*/ 7 h 7"/>
                  <a:gd name="T4" fmla="*/ 4 w 4"/>
                  <a:gd name="T5" fmla="*/ 7 h 7"/>
                  <a:gd name="T6" fmla="*/ 4 w 4"/>
                  <a:gd name="T7" fmla="*/ 5 h 7"/>
                  <a:gd name="T8" fmla="*/ 4 w 4"/>
                  <a:gd name="T9" fmla="*/ 0 h 7"/>
                  <a:gd name="T10" fmla="*/ 2 w 4"/>
                  <a:gd name="T11" fmla="*/ 0 h 7"/>
                  <a:gd name="T12" fmla="*/ 0 w 4"/>
                  <a:gd name="T13" fmla="*/ 0 h 7"/>
                  <a:gd name="T14" fmla="*/ 0 w 4"/>
                  <a:gd name="T15" fmla="*/ 5 h 7"/>
                  <a:gd name="T16" fmla="*/ 0 w 4"/>
                  <a:gd name="T17" fmla="*/ 7 h 7"/>
                  <a:gd name="T18" fmla="*/ 2 w 4"/>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7">
                    <a:moveTo>
                      <a:pt x="2" y="7"/>
                    </a:moveTo>
                    <a:lnTo>
                      <a:pt x="2" y="7"/>
                    </a:lnTo>
                    <a:lnTo>
                      <a:pt x="4" y="7"/>
                    </a:lnTo>
                    <a:lnTo>
                      <a:pt x="4" y="5"/>
                    </a:lnTo>
                    <a:lnTo>
                      <a:pt x="4" y="0"/>
                    </a:lnTo>
                    <a:lnTo>
                      <a:pt x="2" y="0"/>
                    </a:lnTo>
                    <a:lnTo>
                      <a:pt x="0" y="0"/>
                    </a:lnTo>
                    <a:lnTo>
                      <a:pt x="0" y="5"/>
                    </a:lnTo>
                    <a:lnTo>
                      <a:pt x="0" y="7"/>
                    </a:lnTo>
                    <a:lnTo>
                      <a:pt x="2"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5" name="Freeform 1198"/>
              <p:cNvSpPr>
                <a:spLocks/>
              </p:cNvSpPr>
              <p:nvPr/>
            </p:nvSpPr>
            <p:spPr bwMode="auto">
              <a:xfrm>
                <a:off x="-3689722" y="3991124"/>
                <a:ext cx="7937" cy="14288"/>
              </a:xfrm>
              <a:custGeom>
                <a:avLst/>
                <a:gdLst>
                  <a:gd name="T0" fmla="*/ 3 w 5"/>
                  <a:gd name="T1" fmla="*/ 9 h 9"/>
                  <a:gd name="T2" fmla="*/ 3 w 5"/>
                  <a:gd name="T3" fmla="*/ 9 h 9"/>
                  <a:gd name="T4" fmla="*/ 5 w 5"/>
                  <a:gd name="T5" fmla="*/ 9 h 9"/>
                  <a:gd name="T6" fmla="*/ 5 w 5"/>
                  <a:gd name="T7" fmla="*/ 5 h 9"/>
                  <a:gd name="T8" fmla="*/ 5 w 5"/>
                  <a:gd name="T9" fmla="*/ 0 h 9"/>
                  <a:gd name="T10" fmla="*/ 3 w 5"/>
                  <a:gd name="T11" fmla="*/ 0 h 9"/>
                  <a:gd name="T12" fmla="*/ 0 w 5"/>
                  <a:gd name="T13" fmla="*/ 0 h 9"/>
                  <a:gd name="T14" fmla="*/ 0 w 5"/>
                  <a:gd name="T15" fmla="*/ 5 h 9"/>
                  <a:gd name="T16" fmla="*/ 0 w 5"/>
                  <a:gd name="T17" fmla="*/ 9 h 9"/>
                  <a:gd name="T18" fmla="*/ 3 w 5"/>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3" y="9"/>
                    </a:moveTo>
                    <a:lnTo>
                      <a:pt x="3" y="9"/>
                    </a:lnTo>
                    <a:lnTo>
                      <a:pt x="5" y="9"/>
                    </a:lnTo>
                    <a:lnTo>
                      <a:pt x="5" y="5"/>
                    </a:lnTo>
                    <a:lnTo>
                      <a:pt x="5" y="0"/>
                    </a:lnTo>
                    <a:lnTo>
                      <a:pt x="3" y="0"/>
                    </a:lnTo>
                    <a:lnTo>
                      <a:pt x="0" y="0"/>
                    </a:lnTo>
                    <a:lnTo>
                      <a:pt x="0" y="5"/>
                    </a:lnTo>
                    <a:lnTo>
                      <a:pt x="0" y="9"/>
                    </a:lnTo>
                    <a:lnTo>
                      <a:pt x="3"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6" name="Freeform 1199"/>
              <p:cNvSpPr>
                <a:spLocks/>
              </p:cNvSpPr>
              <p:nvPr/>
            </p:nvSpPr>
            <p:spPr bwMode="auto">
              <a:xfrm>
                <a:off x="-3710360" y="3991124"/>
                <a:ext cx="14287" cy="22225"/>
              </a:xfrm>
              <a:custGeom>
                <a:avLst/>
                <a:gdLst>
                  <a:gd name="T0" fmla="*/ 4 w 9"/>
                  <a:gd name="T1" fmla="*/ 9 h 14"/>
                  <a:gd name="T2" fmla="*/ 4 w 9"/>
                  <a:gd name="T3" fmla="*/ 9 h 14"/>
                  <a:gd name="T4" fmla="*/ 9 w 9"/>
                  <a:gd name="T5" fmla="*/ 9 h 14"/>
                  <a:gd name="T6" fmla="*/ 9 w 9"/>
                  <a:gd name="T7" fmla="*/ 3 h 14"/>
                  <a:gd name="T8" fmla="*/ 9 w 9"/>
                  <a:gd name="T9" fmla="*/ 0 h 14"/>
                  <a:gd name="T10" fmla="*/ 4 w 9"/>
                  <a:gd name="T11" fmla="*/ 0 h 14"/>
                  <a:gd name="T12" fmla="*/ 0 w 9"/>
                  <a:gd name="T13" fmla="*/ 0 h 14"/>
                  <a:gd name="T14" fmla="*/ 0 w 9"/>
                  <a:gd name="T15" fmla="*/ 3 h 14"/>
                  <a:gd name="T16" fmla="*/ 0 w 9"/>
                  <a:gd name="T17" fmla="*/ 9 h 14"/>
                  <a:gd name="T18" fmla="*/ 0 w 9"/>
                  <a:gd name="T19" fmla="*/ 14 h 14"/>
                  <a:gd name="T20" fmla="*/ 4 w 9"/>
                  <a:gd name="T2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4">
                    <a:moveTo>
                      <a:pt x="4" y="9"/>
                    </a:moveTo>
                    <a:lnTo>
                      <a:pt x="4" y="9"/>
                    </a:lnTo>
                    <a:lnTo>
                      <a:pt x="9" y="9"/>
                    </a:lnTo>
                    <a:lnTo>
                      <a:pt x="9" y="3"/>
                    </a:lnTo>
                    <a:lnTo>
                      <a:pt x="9" y="0"/>
                    </a:lnTo>
                    <a:lnTo>
                      <a:pt x="4" y="0"/>
                    </a:lnTo>
                    <a:lnTo>
                      <a:pt x="0" y="0"/>
                    </a:lnTo>
                    <a:lnTo>
                      <a:pt x="0" y="3"/>
                    </a:lnTo>
                    <a:lnTo>
                      <a:pt x="0" y="9"/>
                    </a:lnTo>
                    <a:lnTo>
                      <a:pt x="0" y="14"/>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7" name="Freeform 1200"/>
              <p:cNvSpPr>
                <a:spLocks/>
              </p:cNvSpPr>
              <p:nvPr/>
            </p:nvSpPr>
            <p:spPr bwMode="auto">
              <a:xfrm>
                <a:off x="-3611935" y="3970487"/>
                <a:ext cx="11112" cy="17463"/>
              </a:xfrm>
              <a:custGeom>
                <a:avLst/>
                <a:gdLst>
                  <a:gd name="T0" fmla="*/ 2 w 7"/>
                  <a:gd name="T1" fmla="*/ 6 h 11"/>
                  <a:gd name="T2" fmla="*/ 2 w 7"/>
                  <a:gd name="T3" fmla="*/ 6 h 11"/>
                  <a:gd name="T4" fmla="*/ 7 w 7"/>
                  <a:gd name="T5" fmla="*/ 6 h 11"/>
                  <a:gd name="T6" fmla="*/ 7 w 7"/>
                  <a:gd name="T7" fmla="*/ 0 h 11"/>
                  <a:gd name="T8" fmla="*/ 2 w 7"/>
                  <a:gd name="T9" fmla="*/ 0 h 11"/>
                  <a:gd name="T10" fmla="*/ 0 w 7"/>
                  <a:gd name="T11" fmla="*/ 0 h 11"/>
                  <a:gd name="T12" fmla="*/ 0 w 7"/>
                  <a:gd name="T13" fmla="*/ 2 h 11"/>
                  <a:gd name="T14" fmla="*/ 0 w 7"/>
                  <a:gd name="T15" fmla="*/ 6 h 11"/>
                  <a:gd name="T16" fmla="*/ 0 w 7"/>
                  <a:gd name="T17" fmla="*/ 11 h 11"/>
                  <a:gd name="T18" fmla="*/ 2 w 7"/>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1">
                    <a:moveTo>
                      <a:pt x="2" y="6"/>
                    </a:moveTo>
                    <a:lnTo>
                      <a:pt x="2" y="6"/>
                    </a:lnTo>
                    <a:lnTo>
                      <a:pt x="7" y="6"/>
                    </a:lnTo>
                    <a:lnTo>
                      <a:pt x="7" y="0"/>
                    </a:lnTo>
                    <a:lnTo>
                      <a:pt x="2" y="0"/>
                    </a:lnTo>
                    <a:lnTo>
                      <a:pt x="0" y="0"/>
                    </a:lnTo>
                    <a:lnTo>
                      <a:pt x="0" y="2"/>
                    </a:lnTo>
                    <a:lnTo>
                      <a:pt x="0" y="6"/>
                    </a:lnTo>
                    <a:lnTo>
                      <a:pt x="0" y="11"/>
                    </a:lnTo>
                    <a:lnTo>
                      <a:pt x="2" y="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8" name="Freeform 1201"/>
              <p:cNvSpPr>
                <a:spLocks/>
              </p:cNvSpPr>
              <p:nvPr/>
            </p:nvSpPr>
            <p:spPr bwMode="auto">
              <a:xfrm>
                <a:off x="-3569072" y="3959374"/>
                <a:ext cx="14287" cy="14288"/>
              </a:xfrm>
              <a:custGeom>
                <a:avLst/>
                <a:gdLst>
                  <a:gd name="T0" fmla="*/ 7 w 9"/>
                  <a:gd name="T1" fmla="*/ 9 h 9"/>
                  <a:gd name="T2" fmla="*/ 7 w 9"/>
                  <a:gd name="T3" fmla="*/ 9 h 9"/>
                  <a:gd name="T4" fmla="*/ 9 w 9"/>
                  <a:gd name="T5" fmla="*/ 9 h 9"/>
                  <a:gd name="T6" fmla="*/ 7 w 9"/>
                  <a:gd name="T7" fmla="*/ 7 h 9"/>
                  <a:gd name="T8" fmla="*/ 7 w 9"/>
                  <a:gd name="T9" fmla="*/ 0 h 9"/>
                  <a:gd name="T10" fmla="*/ 0 w 9"/>
                  <a:gd name="T11" fmla="*/ 2 h 9"/>
                  <a:gd name="T12" fmla="*/ 0 w 9"/>
                  <a:gd name="T13" fmla="*/ 7 h 9"/>
                  <a:gd name="T14" fmla="*/ 0 w 9"/>
                  <a:gd name="T15" fmla="*/ 9 h 9"/>
                  <a:gd name="T16" fmla="*/ 7 w 9"/>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9"/>
                    </a:moveTo>
                    <a:lnTo>
                      <a:pt x="7" y="9"/>
                    </a:lnTo>
                    <a:lnTo>
                      <a:pt x="9" y="9"/>
                    </a:lnTo>
                    <a:lnTo>
                      <a:pt x="7" y="7"/>
                    </a:lnTo>
                    <a:lnTo>
                      <a:pt x="7" y="0"/>
                    </a:lnTo>
                    <a:lnTo>
                      <a:pt x="0" y="2"/>
                    </a:lnTo>
                    <a:lnTo>
                      <a:pt x="0" y="7"/>
                    </a:lnTo>
                    <a:lnTo>
                      <a:pt x="0"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19" name="Freeform 1202"/>
              <p:cNvSpPr>
                <a:spLocks/>
              </p:cNvSpPr>
              <p:nvPr/>
            </p:nvSpPr>
            <p:spPr bwMode="auto">
              <a:xfrm>
                <a:off x="-3551610" y="3959374"/>
                <a:ext cx="17462" cy="14288"/>
              </a:xfrm>
              <a:custGeom>
                <a:avLst/>
                <a:gdLst>
                  <a:gd name="T0" fmla="*/ 7 w 11"/>
                  <a:gd name="T1" fmla="*/ 9 h 9"/>
                  <a:gd name="T2" fmla="*/ 7 w 11"/>
                  <a:gd name="T3" fmla="*/ 9 h 9"/>
                  <a:gd name="T4" fmla="*/ 11 w 11"/>
                  <a:gd name="T5" fmla="*/ 7 h 9"/>
                  <a:gd name="T6" fmla="*/ 11 w 11"/>
                  <a:gd name="T7" fmla="*/ 0 h 9"/>
                  <a:gd name="T8" fmla="*/ 9 w 11"/>
                  <a:gd name="T9" fmla="*/ 0 h 9"/>
                  <a:gd name="T10" fmla="*/ 5 w 11"/>
                  <a:gd name="T11" fmla="*/ 0 h 9"/>
                  <a:gd name="T12" fmla="*/ 0 w 11"/>
                  <a:gd name="T13" fmla="*/ 0 h 9"/>
                  <a:gd name="T14" fmla="*/ 5 w 11"/>
                  <a:gd name="T15" fmla="*/ 2 h 9"/>
                  <a:gd name="T16" fmla="*/ 5 w 11"/>
                  <a:gd name="T17" fmla="*/ 7 h 9"/>
                  <a:gd name="T18" fmla="*/ 5 w 11"/>
                  <a:gd name="T19" fmla="*/ 9 h 9"/>
                  <a:gd name="T20" fmla="*/ 7 w 11"/>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9">
                    <a:moveTo>
                      <a:pt x="7" y="9"/>
                    </a:moveTo>
                    <a:lnTo>
                      <a:pt x="7" y="9"/>
                    </a:lnTo>
                    <a:lnTo>
                      <a:pt x="11" y="7"/>
                    </a:lnTo>
                    <a:lnTo>
                      <a:pt x="11" y="0"/>
                    </a:lnTo>
                    <a:lnTo>
                      <a:pt x="9" y="0"/>
                    </a:lnTo>
                    <a:lnTo>
                      <a:pt x="5" y="0"/>
                    </a:lnTo>
                    <a:lnTo>
                      <a:pt x="0" y="0"/>
                    </a:lnTo>
                    <a:lnTo>
                      <a:pt x="5" y="2"/>
                    </a:lnTo>
                    <a:lnTo>
                      <a:pt x="5" y="7"/>
                    </a:lnTo>
                    <a:lnTo>
                      <a:pt x="5"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0" name="Freeform 1203"/>
              <p:cNvSpPr>
                <a:spLocks/>
              </p:cNvSpPr>
              <p:nvPr/>
            </p:nvSpPr>
            <p:spPr bwMode="auto">
              <a:xfrm>
                <a:off x="-3534147" y="3948262"/>
                <a:ext cx="14287" cy="17463"/>
              </a:xfrm>
              <a:custGeom>
                <a:avLst/>
                <a:gdLst>
                  <a:gd name="T0" fmla="*/ 7 w 9"/>
                  <a:gd name="T1" fmla="*/ 11 h 11"/>
                  <a:gd name="T2" fmla="*/ 9 w 9"/>
                  <a:gd name="T3" fmla="*/ 11 h 11"/>
                  <a:gd name="T4" fmla="*/ 9 w 9"/>
                  <a:gd name="T5" fmla="*/ 9 h 11"/>
                  <a:gd name="T6" fmla="*/ 9 w 9"/>
                  <a:gd name="T7" fmla="*/ 4 h 11"/>
                  <a:gd name="T8" fmla="*/ 7 w 9"/>
                  <a:gd name="T9" fmla="*/ 0 h 11"/>
                  <a:gd name="T10" fmla="*/ 0 w 9"/>
                  <a:gd name="T11" fmla="*/ 4 h 11"/>
                  <a:gd name="T12" fmla="*/ 0 w 9"/>
                  <a:gd name="T13" fmla="*/ 9 h 11"/>
                  <a:gd name="T14" fmla="*/ 7 w 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7" y="11"/>
                    </a:moveTo>
                    <a:lnTo>
                      <a:pt x="9" y="11"/>
                    </a:lnTo>
                    <a:lnTo>
                      <a:pt x="9" y="9"/>
                    </a:lnTo>
                    <a:lnTo>
                      <a:pt x="9" y="4"/>
                    </a:lnTo>
                    <a:lnTo>
                      <a:pt x="7" y="0"/>
                    </a:lnTo>
                    <a:lnTo>
                      <a:pt x="0" y="4"/>
                    </a:lnTo>
                    <a:lnTo>
                      <a:pt x="0" y="9"/>
                    </a:lnTo>
                    <a:lnTo>
                      <a:pt x="7"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1" name="Freeform 1204"/>
              <p:cNvSpPr>
                <a:spLocks/>
              </p:cNvSpPr>
              <p:nvPr/>
            </p:nvSpPr>
            <p:spPr bwMode="auto">
              <a:xfrm>
                <a:off x="-3396035" y="3926037"/>
                <a:ext cx="11112" cy="11113"/>
              </a:xfrm>
              <a:custGeom>
                <a:avLst/>
                <a:gdLst>
                  <a:gd name="T0" fmla="*/ 5 w 7"/>
                  <a:gd name="T1" fmla="*/ 7 h 7"/>
                  <a:gd name="T2" fmla="*/ 7 w 7"/>
                  <a:gd name="T3" fmla="*/ 7 h 7"/>
                  <a:gd name="T4" fmla="*/ 7 w 7"/>
                  <a:gd name="T5" fmla="*/ 5 h 7"/>
                  <a:gd name="T6" fmla="*/ 7 w 7"/>
                  <a:gd name="T7" fmla="*/ 0 h 7"/>
                  <a:gd name="T8" fmla="*/ 5 w 7"/>
                  <a:gd name="T9" fmla="*/ 0 h 7"/>
                  <a:gd name="T10" fmla="*/ 0 w 7"/>
                  <a:gd name="T11" fmla="*/ 0 h 7"/>
                  <a:gd name="T12" fmla="*/ 3 w 7"/>
                  <a:gd name="T13" fmla="*/ 5 h 7"/>
                  <a:gd name="T14" fmla="*/ 5 w 7"/>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7">
                    <a:moveTo>
                      <a:pt x="5" y="7"/>
                    </a:moveTo>
                    <a:lnTo>
                      <a:pt x="7" y="7"/>
                    </a:lnTo>
                    <a:lnTo>
                      <a:pt x="7" y="5"/>
                    </a:lnTo>
                    <a:lnTo>
                      <a:pt x="7" y="0"/>
                    </a:lnTo>
                    <a:lnTo>
                      <a:pt x="5" y="0"/>
                    </a:lnTo>
                    <a:lnTo>
                      <a:pt x="0" y="0"/>
                    </a:lnTo>
                    <a:lnTo>
                      <a:pt x="3" y="5"/>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2" name="Freeform 1205"/>
              <p:cNvSpPr>
                <a:spLocks/>
              </p:cNvSpPr>
              <p:nvPr/>
            </p:nvSpPr>
            <p:spPr bwMode="auto">
              <a:xfrm>
                <a:off x="-3410322" y="3926037"/>
                <a:ext cx="14287" cy="11113"/>
              </a:xfrm>
              <a:custGeom>
                <a:avLst/>
                <a:gdLst>
                  <a:gd name="T0" fmla="*/ 5 w 9"/>
                  <a:gd name="T1" fmla="*/ 7 h 7"/>
                  <a:gd name="T2" fmla="*/ 5 w 9"/>
                  <a:gd name="T3" fmla="*/ 7 h 7"/>
                  <a:gd name="T4" fmla="*/ 9 w 9"/>
                  <a:gd name="T5" fmla="*/ 7 h 7"/>
                  <a:gd name="T6" fmla="*/ 9 w 9"/>
                  <a:gd name="T7" fmla="*/ 5 h 7"/>
                  <a:gd name="T8" fmla="*/ 9 w 9"/>
                  <a:gd name="T9" fmla="*/ 2 h 7"/>
                  <a:gd name="T10" fmla="*/ 9 w 9"/>
                  <a:gd name="T11" fmla="*/ 0 h 7"/>
                  <a:gd name="T12" fmla="*/ 5 w 9"/>
                  <a:gd name="T13" fmla="*/ 0 h 7"/>
                  <a:gd name="T14" fmla="*/ 0 w 9"/>
                  <a:gd name="T15" fmla="*/ 0 h 7"/>
                  <a:gd name="T16" fmla="*/ 0 w 9"/>
                  <a:gd name="T17" fmla="*/ 2 h 7"/>
                  <a:gd name="T18" fmla="*/ 0 w 9"/>
                  <a:gd name="T19" fmla="*/ 7 h 7"/>
                  <a:gd name="T20" fmla="*/ 5 w 9"/>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5" y="7"/>
                    </a:moveTo>
                    <a:lnTo>
                      <a:pt x="5" y="7"/>
                    </a:lnTo>
                    <a:lnTo>
                      <a:pt x="9" y="7"/>
                    </a:lnTo>
                    <a:lnTo>
                      <a:pt x="9" y="5"/>
                    </a:lnTo>
                    <a:lnTo>
                      <a:pt x="9" y="2"/>
                    </a:lnTo>
                    <a:lnTo>
                      <a:pt x="9" y="0"/>
                    </a:lnTo>
                    <a:lnTo>
                      <a:pt x="5" y="0"/>
                    </a:lnTo>
                    <a:lnTo>
                      <a:pt x="0" y="0"/>
                    </a:lnTo>
                    <a:lnTo>
                      <a:pt x="0" y="2"/>
                    </a:lnTo>
                    <a:lnTo>
                      <a:pt x="0" y="7"/>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3" name="Freeform 1206"/>
              <p:cNvSpPr>
                <a:spLocks/>
              </p:cNvSpPr>
              <p:nvPr/>
            </p:nvSpPr>
            <p:spPr bwMode="auto">
              <a:xfrm>
                <a:off x="-3483347" y="3940324"/>
                <a:ext cx="12700" cy="14288"/>
              </a:xfrm>
              <a:custGeom>
                <a:avLst/>
                <a:gdLst>
                  <a:gd name="T0" fmla="*/ 4 w 8"/>
                  <a:gd name="T1" fmla="*/ 9 h 9"/>
                  <a:gd name="T2" fmla="*/ 4 w 8"/>
                  <a:gd name="T3" fmla="*/ 9 h 9"/>
                  <a:gd name="T4" fmla="*/ 8 w 8"/>
                  <a:gd name="T5" fmla="*/ 5 h 9"/>
                  <a:gd name="T6" fmla="*/ 8 w 8"/>
                  <a:gd name="T7" fmla="*/ 3 h 9"/>
                  <a:gd name="T8" fmla="*/ 8 w 8"/>
                  <a:gd name="T9" fmla="*/ 0 h 9"/>
                  <a:gd name="T10" fmla="*/ 4 w 8"/>
                  <a:gd name="T11" fmla="*/ 0 h 9"/>
                  <a:gd name="T12" fmla="*/ 0 w 8"/>
                  <a:gd name="T13" fmla="*/ 0 h 9"/>
                  <a:gd name="T14" fmla="*/ 2 w 8"/>
                  <a:gd name="T15" fmla="*/ 5 h 9"/>
                  <a:gd name="T16" fmla="*/ 2 w 8"/>
                  <a:gd name="T17" fmla="*/ 9 h 9"/>
                  <a:gd name="T18" fmla="*/ 4 w 8"/>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9">
                    <a:moveTo>
                      <a:pt x="4" y="9"/>
                    </a:moveTo>
                    <a:lnTo>
                      <a:pt x="4" y="9"/>
                    </a:lnTo>
                    <a:lnTo>
                      <a:pt x="8" y="5"/>
                    </a:lnTo>
                    <a:lnTo>
                      <a:pt x="8" y="3"/>
                    </a:lnTo>
                    <a:lnTo>
                      <a:pt x="8" y="0"/>
                    </a:lnTo>
                    <a:lnTo>
                      <a:pt x="4" y="0"/>
                    </a:lnTo>
                    <a:lnTo>
                      <a:pt x="0" y="0"/>
                    </a:lnTo>
                    <a:lnTo>
                      <a:pt x="2" y="5"/>
                    </a:lnTo>
                    <a:lnTo>
                      <a:pt x="2"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4" name="Freeform 1207"/>
              <p:cNvSpPr>
                <a:spLocks/>
              </p:cNvSpPr>
              <p:nvPr/>
            </p:nvSpPr>
            <p:spPr bwMode="auto">
              <a:xfrm>
                <a:off x="-3445247" y="3929212"/>
                <a:ext cx="7937" cy="19050"/>
              </a:xfrm>
              <a:custGeom>
                <a:avLst/>
                <a:gdLst>
                  <a:gd name="T0" fmla="*/ 2 w 5"/>
                  <a:gd name="T1" fmla="*/ 12 h 12"/>
                  <a:gd name="T2" fmla="*/ 2 w 5"/>
                  <a:gd name="T3" fmla="*/ 12 h 12"/>
                  <a:gd name="T4" fmla="*/ 5 w 5"/>
                  <a:gd name="T5" fmla="*/ 10 h 12"/>
                  <a:gd name="T6" fmla="*/ 5 w 5"/>
                  <a:gd name="T7" fmla="*/ 5 h 12"/>
                  <a:gd name="T8" fmla="*/ 0 w 5"/>
                  <a:gd name="T9" fmla="*/ 0 h 12"/>
                  <a:gd name="T10" fmla="*/ 0 w 5"/>
                  <a:gd name="T11" fmla="*/ 5 h 12"/>
                  <a:gd name="T12" fmla="*/ 0 w 5"/>
                  <a:gd name="T13" fmla="*/ 10 h 12"/>
                  <a:gd name="T14" fmla="*/ 2 w 5"/>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2">
                    <a:moveTo>
                      <a:pt x="2" y="12"/>
                    </a:moveTo>
                    <a:lnTo>
                      <a:pt x="2" y="12"/>
                    </a:lnTo>
                    <a:lnTo>
                      <a:pt x="5" y="10"/>
                    </a:lnTo>
                    <a:lnTo>
                      <a:pt x="5" y="5"/>
                    </a:lnTo>
                    <a:lnTo>
                      <a:pt x="0" y="0"/>
                    </a:lnTo>
                    <a:lnTo>
                      <a:pt x="0" y="5"/>
                    </a:lnTo>
                    <a:lnTo>
                      <a:pt x="0" y="10"/>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5" name="Freeform 1208"/>
              <p:cNvSpPr>
                <a:spLocks/>
              </p:cNvSpPr>
              <p:nvPr/>
            </p:nvSpPr>
            <p:spPr bwMode="auto">
              <a:xfrm>
                <a:off x="-3646860" y="3906987"/>
                <a:ext cx="11112" cy="41275"/>
              </a:xfrm>
              <a:custGeom>
                <a:avLst/>
                <a:gdLst>
                  <a:gd name="T0" fmla="*/ 0 w 7"/>
                  <a:gd name="T1" fmla="*/ 0 h 26"/>
                  <a:gd name="T2" fmla="*/ 2 w 7"/>
                  <a:gd name="T3" fmla="*/ 26 h 26"/>
                  <a:gd name="T4" fmla="*/ 7 w 7"/>
                  <a:gd name="T5" fmla="*/ 26 h 26"/>
                  <a:gd name="T6" fmla="*/ 2 w 7"/>
                  <a:gd name="T7" fmla="*/ 0 h 26"/>
                  <a:gd name="T8" fmla="*/ 0 w 7"/>
                  <a:gd name="T9" fmla="*/ 0 h 26"/>
                </a:gdLst>
                <a:ahLst/>
                <a:cxnLst>
                  <a:cxn ang="0">
                    <a:pos x="T0" y="T1"/>
                  </a:cxn>
                  <a:cxn ang="0">
                    <a:pos x="T2" y="T3"/>
                  </a:cxn>
                  <a:cxn ang="0">
                    <a:pos x="T4" y="T5"/>
                  </a:cxn>
                  <a:cxn ang="0">
                    <a:pos x="T6" y="T7"/>
                  </a:cxn>
                  <a:cxn ang="0">
                    <a:pos x="T8" y="T9"/>
                  </a:cxn>
                </a:cxnLst>
                <a:rect l="0" t="0" r="r" b="b"/>
                <a:pathLst>
                  <a:path w="7" h="26">
                    <a:moveTo>
                      <a:pt x="0" y="0"/>
                    </a:moveTo>
                    <a:lnTo>
                      <a:pt x="2" y="26"/>
                    </a:lnTo>
                    <a:lnTo>
                      <a:pt x="7"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6" name="Freeform 1209"/>
              <p:cNvSpPr>
                <a:spLocks/>
              </p:cNvSpPr>
              <p:nvPr/>
            </p:nvSpPr>
            <p:spPr bwMode="auto">
              <a:xfrm>
                <a:off x="-3615110" y="3903812"/>
                <a:ext cx="6350" cy="44450"/>
              </a:xfrm>
              <a:custGeom>
                <a:avLst/>
                <a:gdLst>
                  <a:gd name="T0" fmla="*/ 0 w 4"/>
                  <a:gd name="T1" fmla="*/ 0 h 28"/>
                  <a:gd name="T2" fmla="*/ 2 w 4"/>
                  <a:gd name="T3" fmla="*/ 28 h 28"/>
                  <a:gd name="T4" fmla="*/ 4 w 4"/>
                  <a:gd name="T5" fmla="*/ 26 h 28"/>
                  <a:gd name="T6" fmla="*/ 2 w 4"/>
                  <a:gd name="T7" fmla="*/ 0 h 28"/>
                  <a:gd name="T8" fmla="*/ 0 w 4"/>
                  <a:gd name="T9" fmla="*/ 0 h 28"/>
                </a:gdLst>
                <a:ahLst/>
                <a:cxnLst>
                  <a:cxn ang="0">
                    <a:pos x="T0" y="T1"/>
                  </a:cxn>
                  <a:cxn ang="0">
                    <a:pos x="T2" y="T3"/>
                  </a:cxn>
                  <a:cxn ang="0">
                    <a:pos x="T4" y="T5"/>
                  </a:cxn>
                  <a:cxn ang="0">
                    <a:pos x="T6" y="T7"/>
                  </a:cxn>
                  <a:cxn ang="0">
                    <a:pos x="T8" y="T9"/>
                  </a:cxn>
                </a:cxnLst>
                <a:rect l="0" t="0" r="r" b="b"/>
                <a:pathLst>
                  <a:path w="4" h="28">
                    <a:moveTo>
                      <a:pt x="0" y="0"/>
                    </a:moveTo>
                    <a:lnTo>
                      <a:pt x="2" y="28"/>
                    </a:lnTo>
                    <a:lnTo>
                      <a:pt x="4"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7" name="Freeform 1210"/>
              <p:cNvSpPr>
                <a:spLocks/>
              </p:cNvSpPr>
              <p:nvPr/>
            </p:nvSpPr>
            <p:spPr bwMode="auto">
              <a:xfrm>
                <a:off x="-3589710" y="3895874"/>
                <a:ext cx="9525" cy="41275"/>
              </a:xfrm>
              <a:custGeom>
                <a:avLst/>
                <a:gdLst>
                  <a:gd name="T0" fmla="*/ 0 w 6"/>
                  <a:gd name="T1" fmla="*/ 0 h 26"/>
                  <a:gd name="T2" fmla="*/ 0 w 6"/>
                  <a:gd name="T3" fmla="*/ 26 h 26"/>
                  <a:gd name="T4" fmla="*/ 6 w 6"/>
                  <a:gd name="T5" fmla="*/ 26 h 26"/>
                  <a:gd name="T6" fmla="*/ 2 w 6"/>
                  <a:gd name="T7" fmla="*/ 0 h 26"/>
                  <a:gd name="T8" fmla="*/ 0 w 6"/>
                  <a:gd name="T9" fmla="*/ 0 h 26"/>
                </a:gdLst>
                <a:ahLst/>
                <a:cxnLst>
                  <a:cxn ang="0">
                    <a:pos x="T0" y="T1"/>
                  </a:cxn>
                  <a:cxn ang="0">
                    <a:pos x="T2" y="T3"/>
                  </a:cxn>
                  <a:cxn ang="0">
                    <a:pos x="T4" y="T5"/>
                  </a:cxn>
                  <a:cxn ang="0">
                    <a:pos x="T6" y="T7"/>
                  </a:cxn>
                  <a:cxn ang="0">
                    <a:pos x="T8" y="T9"/>
                  </a:cxn>
                </a:cxnLst>
                <a:rect l="0" t="0" r="r" b="b"/>
                <a:pathLst>
                  <a:path w="6" h="26">
                    <a:moveTo>
                      <a:pt x="0" y="0"/>
                    </a:moveTo>
                    <a:lnTo>
                      <a:pt x="0" y="26"/>
                    </a:lnTo>
                    <a:lnTo>
                      <a:pt x="6"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8" name="Freeform 1211"/>
              <p:cNvSpPr>
                <a:spLocks/>
              </p:cNvSpPr>
              <p:nvPr/>
            </p:nvSpPr>
            <p:spPr bwMode="auto">
              <a:xfrm>
                <a:off x="-3561135" y="3886349"/>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29" name="Freeform 1212"/>
              <p:cNvSpPr>
                <a:spLocks/>
              </p:cNvSpPr>
              <p:nvPr/>
            </p:nvSpPr>
            <p:spPr bwMode="auto">
              <a:xfrm>
                <a:off x="-3537322" y="3881587"/>
                <a:ext cx="3175" cy="44450"/>
              </a:xfrm>
              <a:custGeom>
                <a:avLst/>
                <a:gdLst>
                  <a:gd name="T0" fmla="*/ 0 w 2"/>
                  <a:gd name="T1" fmla="*/ 0 h 28"/>
                  <a:gd name="T2" fmla="*/ 0 w 2"/>
                  <a:gd name="T3" fmla="*/ 28 h 28"/>
                  <a:gd name="T4" fmla="*/ 2 w 2"/>
                  <a:gd name="T5" fmla="*/ 28 h 28"/>
                  <a:gd name="T6" fmla="*/ 0 w 2"/>
                  <a:gd name="T7" fmla="*/ 0 h 28"/>
                </a:gdLst>
                <a:ahLst/>
                <a:cxnLst>
                  <a:cxn ang="0">
                    <a:pos x="T0" y="T1"/>
                  </a:cxn>
                  <a:cxn ang="0">
                    <a:pos x="T2" y="T3"/>
                  </a:cxn>
                  <a:cxn ang="0">
                    <a:pos x="T4" y="T5"/>
                  </a:cxn>
                  <a:cxn ang="0">
                    <a:pos x="T6" y="T7"/>
                  </a:cxn>
                </a:cxnLst>
                <a:rect l="0" t="0" r="r" b="b"/>
                <a:pathLst>
                  <a:path w="2" h="28">
                    <a:moveTo>
                      <a:pt x="0" y="0"/>
                    </a:moveTo>
                    <a:lnTo>
                      <a:pt x="0" y="28"/>
                    </a:lnTo>
                    <a:lnTo>
                      <a:pt x="2" y="28"/>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0" name="Freeform 1213"/>
              <p:cNvSpPr>
                <a:spLocks/>
              </p:cNvSpPr>
              <p:nvPr/>
            </p:nvSpPr>
            <p:spPr bwMode="auto">
              <a:xfrm>
                <a:off x="-3515097" y="3878412"/>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1" name="Freeform 1214"/>
              <p:cNvSpPr>
                <a:spLocks/>
              </p:cNvSpPr>
              <p:nvPr/>
            </p:nvSpPr>
            <p:spPr bwMode="auto">
              <a:xfrm>
                <a:off x="-3497635" y="3875237"/>
                <a:ext cx="9525" cy="42863"/>
              </a:xfrm>
              <a:custGeom>
                <a:avLst/>
                <a:gdLst>
                  <a:gd name="T0" fmla="*/ 0 w 6"/>
                  <a:gd name="T1" fmla="*/ 2 h 27"/>
                  <a:gd name="T2" fmla="*/ 2 w 6"/>
                  <a:gd name="T3" fmla="*/ 27 h 27"/>
                  <a:gd name="T4" fmla="*/ 6 w 6"/>
                  <a:gd name="T5" fmla="*/ 27 h 27"/>
                  <a:gd name="T6" fmla="*/ 6 w 6"/>
                  <a:gd name="T7" fmla="*/ 0 h 27"/>
                  <a:gd name="T8" fmla="*/ 0 w 6"/>
                  <a:gd name="T9" fmla="*/ 2 h 27"/>
                </a:gdLst>
                <a:ahLst/>
                <a:cxnLst>
                  <a:cxn ang="0">
                    <a:pos x="T0" y="T1"/>
                  </a:cxn>
                  <a:cxn ang="0">
                    <a:pos x="T2" y="T3"/>
                  </a:cxn>
                  <a:cxn ang="0">
                    <a:pos x="T4" y="T5"/>
                  </a:cxn>
                  <a:cxn ang="0">
                    <a:pos x="T6" y="T7"/>
                  </a:cxn>
                  <a:cxn ang="0">
                    <a:pos x="T8" y="T9"/>
                  </a:cxn>
                </a:cxnLst>
                <a:rect l="0" t="0" r="r" b="b"/>
                <a:pathLst>
                  <a:path w="6" h="27">
                    <a:moveTo>
                      <a:pt x="0" y="2"/>
                    </a:moveTo>
                    <a:lnTo>
                      <a:pt x="2" y="27"/>
                    </a:lnTo>
                    <a:lnTo>
                      <a:pt x="6" y="27"/>
                    </a:lnTo>
                    <a:lnTo>
                      <a:pt x="6"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2" name="Freeform 1215"/>
              <p:cNvSpPr>
                <a:spLocks/>
              </p:cNvSpPr>
              <p:nvPr/>
            </p:nvSpPr>
            <p:spPr bwMode="auto">
              <a:xfrm>
                <a:off x="-3476997" y="3870474"/>
                <a:ext cx="6350" cy="41275"/>
              </a:xfrm>
              <a:custGeom>
                <a:avLst/>
                <a:gdLst>
                  <a:gd name="T0" fmla="*/ 0 w 4"/>
                  <a:gd name="T1" fmla="*/ 0 h 26"/>
                  <a:gd name="T2" fmla="*/ 0 w 4"/>
                  <a:gd name="T3" fmla="*/ 26 h 26"/>
                  <a:gd name="T4" fmla="*/ 4 w 4"/>
                  <a:gd name="T5" fmla="*/ 26 h 26"/>
                  <a:gd name="T6" fmla="*/ 0 w 4"/>
                  <a:gd name="T7" fmla="*/ 0 h 26"/>
                </a:gdLst>
                <a:ahLst/>
                <a:cxnLst>
                  <a:cxn ang="0">
                    <a:pos x="T0" y="T1"/>
                  </a:cxn>
                  <a:cxn ang="0">
                    <a:pos x="T2" y="T3"/>
                  </a:cxn>
                  <a:cxn ang="0">
                    <a:pos x="T4" y="T5"/>
                  </a:cxn>
                  <a:cxn ang="0">
                    <a:pos x="T6" y="T7"/>
                  </a:cxn>
                </a:cxnLst>
                <a:rect l="0" t="0" r="r" b="b"/>
                <a:pathLst>
                  <a:path w="4" h="26">
                    <a:moveTo>
                      <a:pt x="0" y="0"/>
                    </a:moveTo>
                    <a:lnTo>
                      <a:pt x="0" y="26"/>
                    </a:lnTo>
                    <a:lnTo>
                      <a:pt x="4" y="26"/>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3" name="Freeform 1216"/>
              <p:cNvSpPr>
                <a:spLocks/>
              </p:cNvSpPr>
              <p:nvPr/>
            </p:nvSpPr>
            <p:spPr bwMode="auto">
              <a:xfrm>
                <a:off x="-3454772" y="3867299"/>
                <a:ext cx="6350" cy="39688"/>
              </a:xfrm>
              <a:custGeom>
                <a:avLst/>
                <a:gdLst>
                  <a:gd name="T0" fmla="*/ 0 w 4"/>
                  <a:gd name="T1" fmla="*/ 0 h 25"/>
                  <a:gd name="T2" fmla="*/ 4 w 4"/>
                  <a:gd name="T3" fmla="*/ 25 h 25"/>
                  <a:gd name="T4" fmla="*/ 4 w 4"/>
                  <a:gd name="T5" fmla="*/ 0 h 25"/>
                  <a:gd name="T6" fmla="*/ 0 w 4"/>
                  <a:gd name="T7" fmla="*/ 0 h 25"/>
                </a:gdLst>
                <a:ahLst/>
                <a:cxnLst>
                  <a:cxn ang="0">
                    <a:pos x="T0" y="T1"/>
                  </a:cxn>
                  <a:cxn ang="0">
                    <a:pos x="T2" y="T3"/>
                  </a:cxn>
                  <a:cxn ang="0">
                    <a:pos x="T4" y="T5"/>
                  </a:cxn>
                  <a:cxn ang="0">
                    <a:pos x="T6" y="T7"/>
                  </a:cxn>
                </a:cxnLst>
                <a:rect l="0" t="0" r="r" b="b"/>
                <a:pathLst>
                  <a:path w="4" h="25">
                    <a:moveTo>
                      <a:pt x="0" y="0"/>
                    </a:moveTo>
                    <a:lnTo>
                      <a:pt x="4" y="25"/>
                    </a:lnTo>
                    <a:lnTo>
                      <a:pt x="4"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4" name="Freeform 1217"/>
              <p:cNvSpPr>
                <a:spLocks/>
              </p:cNvSpPr>
              <p:nvPr/>
            </p:nvSpPr>
            <p:spPr bwMode="auto">
              <a:xfrm>
                <a:off x="-3442072" y="3856187"/>
                <a:ext cx="11112" cy="39688"/>
              </a:xfrm>
              <a:custGeom>
                <a:avLst/>
                <a:gdLst>
                  <a:gd name="T0" fmla="*/ 0 w 7"/>
                  <a:gd name="T1" fmla="*/ 0 h 25"/>
                  <a:gd name="T2" fmla="*/ 0 w 7"/>
                  <a:gd name="T3" fmla="*/ 25 h 25"/>
                  <a:gd name="T4" fmla="*/ 7 w 7"/>
                  <a:gd name="T5" fmla="*/ 25 h 25"/>
                  <a:gd name="T6" fmla="*/ 3 w 7"/>
                  <a:gd name="T7" fmla="*/ 0 h 25"/>
                  <a:gd name="T8" fmla="*/ 0 w 7"/>
                  <a:gd name="T9" fmla="*/ 0 h 25"/>
                </a:gdLst>
                <a:ahLst/>
                <a:cxnLst>
                  <a:cxn ang="0">
                    <a:pos x="T0" y="T1"/>
                  </a:cxn>
                  <a:cxn ang="0">
                    <a:pos x="T2" y="T3"/>
                  </a:cxn>
                  <a:cxn ang="0">
                    <a:pos x="T4" y="T5"/>
                  </a:cxn>
                  <a:cxn ang="0">
                    <a:pos x="T6" y="T7"/>
                  </a:cxn>
                  <a:cxn ang="0">
                    <a:pos x="T8" y="T9"/>
                  </a:cxn>
                </a:cxnLst>
                <a:rect l="0" t="0" r="r" b="b"/>
                <a:pathLst>
                  <a:path w="7" h="25">
                    <a:moveTo>
                      <a:pt x="0" y="0"/>
                    </a:moveTo>
                    <a:lnTo>
                      <a:pt x="0" y="25"/>
                    </a:lnTo>
                    <a:lnTo>
                      <a:pt x="7" y="25"/>
                    </a:lnTo>
                    <a:lnTo>
                      <a:pt x="3"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5" name="Freeform 1218"/>
              <p:cNvSpPr>
                <a:spLocks/>
              </p:cNvSpPr>
              <p:nvPr/>
            </p:nvSpPr>
            <p:spPr bwMode="auto">
              <a:xfrm>
                <a:off x="-3856410" y="3856187"/>
                <a:ext cx="160337" cy="44450"/>
              </a:xfrm>
              <a:custGeom>
                <a:avLst/>
                <a:gdLst>
                  <a:gd name="T0" fmla="*/ 94 w 101"/>
                  <a:gd name="T1" fmla="*/ 28 h 28"/>
                  <a:gd name="T2" fmla="*/ 0 w 101"/>
                  <a:gd name="T3" fmla="*/ 0 h 28"/>
                  <a:gd name="T4" fmla="*/ 101 w 101"/>
                  <a:gd name="T5" fmla="*/ 21 h 28"/>
                  <a:gd name="T6" fmla="*/ 94 w 101"/>
                  <a:gd name="T7" fmla="*/ 28 h 28"/>
                </a:gdLst>
                <a:ahLst/>
                <a:cxnLst>
                  <a:cxn ang="0">
                    <a:pos x="T0" y="T1"/>
                  </a:cxn>
                  <a:cxn ang="0">
                    <a:pos x="T2" y="T3"/>
                  </a:cxn>
                  <a:cxn ang="0">
                    <a:pos x="T4" y="T5"/>
                  </a:cxn>
                  <a:cxn ang="0">
                    <a:pos x="T6" y="T7"/>
                  </a:cxn>
                </a:cxnLst>
                <a:rect l="0" t="0" r="r" b="b"/>
                <a:pathLst>
                  <a:path w="101" h="28">
                    <a:moveTo>
                      <a:pt x="94" y="28"/>
                    </a:moveTo>
                    <a:lnTo>
                      <a:pt x="0" y="0"/>
                    </a:lnTo>
                    <a:lnTo>
                      <a:pt x="101" y="21"/>
                    </a:lnTo>
                    <a:lnTo>
                      <a:pt x="94" y="2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6" name="Freeform 1219"/>
              <p:cNvSpPr>
                <a:spLocks/>
              </p:cNvSpPr>
              <p:nvPr/>
            </p:nvSpPr>
            <p:spPr bwMode="auto">
              <a:xfrm>
                <a:off x="-3704010" y="4119712"/>
                <a:ext cx="1263650" cy="379413"/>
              </a:xfrm>
              <a:custGeom>
                <a:avLst/>
                <a:gdLst>
                  <a:gd name="T0" fmla="*/ 0 w 796"/>
                  <a:gd name="T1" fmla="*/ 7 h 239"/>
                  <a:gd name="T2" fmla="*/ 12 w 796"/>
                  <a:gd name="T3" fmla="*/ 16 h 239"/>
                  <a:gd name="T4" fmla="*/ 20 w 796"/>
                  <a:gd name="T5" fmla="*/ 30 h 239"/>
                  <a:gd name="T6" fmla="*/ 34 w 796"/>
                  <a:gd name="T7" fmla="*/ 41 h 239"/>
                  <a:gd name="T8" fmla="*/ 45 w 796"/>
                  <a:gd name="T9" fmla="*/ 46 h 239"/>
                  <a:gd name="T10" fmla="*/ 58 w 796"/>
                  <a:gd name="T11" fmla="*/ 50 h 239"/>
                  <a:gd name="T12" fmla="*/ 81 w 796"/>
                  <a:gd name="T13" fmla="*/ 57 h 239"/>
                  <a:gd name="T14" fmla="*/ 112 w 796"/>
                  <a:gd name="T15" fmla="*/ 69 h 239"/>
                  <a:gd name="T16" fmla="*/ 150 w 796"/>
                  <a:gd name="T17" fmla="*/ 78 h 239"/>
                  <a:gd name="T18" fmla="*/ 194 w 796"/>
                  <a:gd name="T19" fmla="*/ 92 h 239"/>
                  <a:gd name="T20" fmla="*/ 237 w 796"/>
                  <a:gd name="T21" fmla="*/ 108 h 239"/>
                  <a:gd name="T22" fmla="*/ 290 w 796"/>
                  <a:gd name="T23" fmla="*/ 126 h 239"/>
                  <a:gd name="T24" fmla="*/ 341 w 796"/>
                  <a:gd name="T25" fmla="*/ 140 h 239"/>
                  <a:gd name="T26" fmla="*/ 397 w 796"/>
                  <a:gd name="T27" fmla="*/ 156 h 239"/>
                  <a:gd name="T28" fmla="*/ 449 w 796"/>
                  <a:gd name="T29" fmla="*/ 172 h 239"/>
                  <a:gd name="T30" fmla="*/ 504 w 796"/>
                  <a:gd name="T31" fmla="*/ 191 h 239"/>
                  <a:gd name="T32" fmla="*/ 551 w 796"/>
                  <a:gd name="T33" fmla="*/ 202 h 239"/>
                  <a:gd name="T34" fmla="*/ 600 w 796"/>
                  <a:gd name="T35" fmla="*/ 214 h 239"/>
                  <a:gd name="T36" fmla="*/ 640 w 796"/>
                  <a:gd name="T37" fmla="*/ 225 h 239"/>
                  <a:gd name="T38" fmla="*/ 676 w 796"/>
                  <a:gd name="T39" fmla="*/ 232 h 239"/>
                  <a:gd name="T40" fmla="*/ 723 w 796"/>
                  <a:gd name="T41" fmla="*/ 239 h 239"/>
                  <a:gd name="T42" fmla="*/ 765 w 796"/>
                  <a:gd name="T43" fmla="*/ 232 h 239"/>
                  <a:gd name="T44" fmla="*/ 790 w 796"/>
                  <a:gd name="T45" fmla="*/ 228 h 239"/>
                  <a:gd name="T46" fmla="*/ 796 w 796"/>
                  <a:gd name="T47" fmla="*/ 225 h 239"/>
                  <a:gd name="T48" fmla="*/ 796 w 796"/>
                  <a:gd name="T49" fmla="*/ 211 h 239"/>
                  <a:gd name="T50" fmla="*/ 783 w 796"/>
                  <a:gd name="T51" fmla="*/ 216 h 239"/>
                  <a:gd name="T52" fmla="*/ 770 w 796"/>
                  <a:gd name="T53" fmla="*/ 221 h 239"/>
                  <a:gd name="T54" fmla="*/ 745 w 796"/>
                  <a:gd name="T55" fmla="*/ 228 h 239"/>
                  <a:gd name="T56" fmla="*/ 725 w 796"/>
                  <a:gd name="T57" fmla="*/ 223 h 239"/>
                  <a:gd name="T58" fmla="*/ 707 w 796"/>
                  <a:gd name="T59" fmla="*/ 223 h 239"/>
                  <a:gd name="T60" fmla="*/ 685 w 796"/>
                  <a:gd name="T61" fmla="*/ 223 h 239"/>
                  <a:gd name="T62" fmla="*/ 672 w 796"/>
                  <a:gd name="T63" fmla="*/ 221 h 239"/>
                  <a:gd name="T64" fmla="*/ 654 w 796"/>
                  <a:gd name="T65" fmla="*/ 211 h 239"/>
                  <a:gd name="T66" fmla="*/ 627 w 796"/>
                  <a:gd name="T67" fmla="*/ 209 h 239"/>
                  <a:gd name="T68" fmla="*/ 589 w 796"/>
                  <a:gd name="T69" fmla="*/ 200 h 239"/>
                  <a:gd name="T70" fmla="*/ 551 w 796"/>
                  <a:gd name="T71" fmla="*/ 188 h 239"/>
                  <a:gd name="T72" fmla="*/ 500 w 796"/>
                  <a:gd name="T73" fmla="*/ 175 h 239"/>
                  <a:gd name="T74" fmla="*/ 451 w 796"/>
                  <a:gd name="T75" fmla="*/ 163 h 239"/>
                  <a:gd name="T76" fmla="*/ 402 w 796"/>
                  <a:gd name="T77" fmla="*/ 149 h 239"/>
                  <a:gd name="T78" fmla="*/ 351 w 796"/>
                  <a:gd name="T79" fmla="*/ 133 h 239"/>
                  <a:gd name="T80" fmla="*/ 295 w 796"/>
                  <a:gd name="T81" fmla="*/ 117 h 239"/>
                  <a:gd name="T82" fmla="*/ 244 w 796"/>
                  <a:gd name="T83" fmla="*/ 101 h 239"/>
                  <a:gd name="T84" fmla="*/ 194 w 796"/>
                  <a:gd name="T85" fmla="*/ 87 h 239"/>
                  <a:gd name="T86" fmla="*/ 152 w 796"/>
                  <a:gd name="T87" fmla="*/ 71 h 239"/>
                  <a:gd name="T88" fmla="*/ 112 w 796"/>
                  <a:gd name="T89" fmla="*/ 59 h 239"/>
                  <a:gd name="T90" fmla="*/ 81 w 796"/>
                  <a:gd name="T91" fmla="*/ 46 h 239"/>
                  <a:gd name="T92" fmla="*/ 58 w 796"/>
                  <a:gd name="T93" fmla="*/ 39 h 239"/>
                  <a:gd name="T94" fmla="*/ 47 w 796"/>
                  <a:gd name="T95" fmla="*/ 34 h 239"/>
                  <a:gd name="T96" fmla="*/ 23 w 796"/>
                  <a:gd name="T97" fmla="*/ 16 h 239"/>
                  <a:gd name="T98" fmla="*/ 9 w 796"/>
                  <a:gd name="T99" fmla="*/ 2 h 239"/>
                  <a:gd name="T100" fmla="*/ 7 w 796"/>
                  <a:gd name="T10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6" h="239">
                    <a:moveTo>
                      <a:pt x="0" y="4"/>
                    </a:moveTo>
                    <a:lnTo>
                      <a:pt x="0" y="7"/>
                    </a:lnTo>
                    <a:lnTo>
                      <a:pt x="9" y="11"/>
                    </a:lnTo>
                    <a:lnTo>
                      <a:pt x="12" y="16"/>
                    </a:lnTo>
                    <a:lnTo>
                      <a:pt x="18" y="23"/>
                    </a:lnTo>
                    <a:lnTo>
                      <a:pt x="20" y="30"/>
                    </a:lnTo>
                    <a:lnTo>
                      <a:pt x="25" y="37"/>
                    </a:lnTo>
                    <a:lnTo>
                      <a:pt x="34" y="41"/>
                    </a:lnTo>
                    <a:lnTo>
                      <a:pt x="43" y="41"/>
                    </a:lnTo>
                    <a:lnTo>
                      <a:pt x="45" y="46"/>
                    </a:lnTo>
                    <a:lnTo>
                      <a:pt x="50" y="46"/>
                    </a:lnTo>
                    <a:lnTo>
                      <a:pt x="58" y="50"/>
                    </a:lnTo>
                    <a:lnTo>
                      <a:pt x="70" y="55"/>
                    </a:lnTo>
                    <a:lnTo>
                      <a:pt x="81" y="57"/>
                    </a:lnTo>
                    <a:lnTo>
                      <a:pt x="96" y="62"/>
                    </a:lnTo>
                    <a:lnTo>
                      <a:pt x="112" y="69"/>
                    </a:lnTo>
                    <a:lnTo>
                      <a:pt x="130" y="71"/>
                    </a:lnTo>
                    <a:lnTo>
                      <a:pt x="150" y="78"/>
                    </a:lnTo>
                    <a:lnTo>
                      <a:pt x="168" y="83"/>
                    </a:lnTo>
                    <a:lnTo>
                      <a:pt x="194" y="92"/>
                    </a:lnTo>
                    <a:lnTo>
                      <a:pt x="214" y="101"/>
                    </a:lnTo>
                    <a:lnTo>
                      <a:pt x="237" y="108"/>
                    </a:lnTo>
                    <a:lnTo>
                      <a:pt x="264" y="117"/>
                    </a:lnTo>
                    <a:lnTo>
                      <a:pt x="290" y="126"/>
                    </a:lnTo>
                    <a:lnTo>
                      <a:pt x="317" y="131"/>
                    </a:lnTo>
                    <a:lnTo>
                      <a:pt x="341" y="140"/>
                    </a:lnTo>
                    <a:lnTo>
                      <a:pt x="368" y="149"/>
                    </a:lnTo>
                    <a:lnTo>
                      <a:pt x="397" y="156"/>
                    </a:lnTo>
                    <a:lnTo>
                      <a:pt x="424" y="165"/>
                    </a:lnTo>
                    <a:lnTo>
                      <a:pt x="449" y="172"/>
                    </a:lnTo>
                    <a:lnTo>
                      <a:pt x="475" y="179"/>
                    </a:lnTo>
                    <a:lnTo>
                      <a:pt x="504" y="191"/>
                    </a:lnTo>
                    <a:lnTo>
                      <a:pt x="529" y="195"/>
                    </a:lnTo>
                    <a:lnTo>
                      <a:pt x="551" y="202"/>
                    </a:lnTo>
                    <a:lnTo>
                      <a:pt x="576" y="209"/>
                    </a:lnTo>
                    <a:lnTo>
                      <a:pt x="600" y="214"/>
                    </a:lnTo>
                    <a:lnTo>
                      <a:pt x="618" y="221"/>
                    </a:lnTo>
                    <a:lnTo>
                      <a:pt x="640" y="225"/>
                    </a:lnTo>
                    <a:lnTo>
                      <a:pt x="660" y="228"/>
                    </a:lnTo>
                    <a:lnTo>
                      <a:pt x="676" y="232"/>
                    </a:lnTo>
                    <a:lnTo>
                      <a:pt x="694" y="234"/>
                    </a:lnTo>
                    <a:lnTo>
                      <a:pt x="723" y="239"/>
                    </a:lnTo>
                    <a:lnTo>
                      <a:pt x="745" y="234"/>
                    </a:lnTo>
                    <a:lnTo>
                      <a:pt x="765" y="232"/>
                    </a:lnTo>
                    <a:lnTo>
                      <a:pt x="776" y="232"/>
                    </a:lnTo>
                    <a:lnTo>
                      <a:pt x="790" y="228"/>
                    </a:lnTo>
                    <a:lnTo>
                      <a:pt x="794" y="225"/>
                    </a:lnTo>
                    <a:lnTo>
                      <a:pt x="796" y="225"/>
                    </a:lnTo>
                    <a:lnTo>
                      <a:pt x="796" y="209"/>
                    </a:lnTo>
                    <a:lnTo>
                      <a:pt x="796" y="211"/>
                    </a:lnTo>
                    <a:lnTo>
                      <a:pt x="792" y="214"/>
                    </a:lnTo>
                    <a:lnTo>
                      <a:pt x="783" y="216"/>
                    </a:lnTo>
                    <a:lnTo>
                      <a:pt x="776" y="216"/>
                    </a:lnTo>
                    <a:lnTo>
                      <a:pt x="770" y="221"/>
                    </a:lnTo>
                    <a:lnTo>
                      <a:pt x="761" y="228"/>
                    </a:lnTo>
                    <a:lnTo>
                      <a:pt x="745" y="228"/>
                    </a:lnTo>
                    <a:lnTo>
                      <a:pt x="736" y="223"/>
                    </a:lnTo>
                    <a:lnTo>
                      <a:pt x="725" y="223"/>
                    </a:lnTo>
                    <a:lnTo>
                      <a:pt x="716" y="225"/>
                    </a:lnTo>
                    <a:lnTo>
                      <a:pt x="707" y="223"/>
                    </a:lnTo>
                    <a:lnTo>
                      <a:pt x="696" y="223"/>
                    </a:lnTo>
                    <a:lnTo>
                      <a:pt x="685" y="223"/>
                    </a:lnTo>
                    <a:lnTo>
                      <a:pt x="683" y="221"/>
                    </a:lnTo>
                    <a:lnTo>
                      <a:pt x="672" y="221"/>
                    </a:lnTo>
                    <a:lnTo>
                      <a:pt x="665" y="221"/>
                    </a:lnTo>
                    <a:lnTo>
                      <a:pt x="654" y="211"/>
                    </a:lnTo>
                    <a:lnTo>
                      <a:pt x="640" y="211"/>
                    </a:lnTo>
                    <a:lnTo>
                      <a:pt x="627" y="209"/>
                    </a:lnTo>
                    <a:lnTo>
                      <a:pt x="611" y="202"/>
                    </a:lnTo>
                    <a:lnTo>
                      <a:pt x="589" y="200"/>
                    </a:lnTo>
                    <a:lnTo>
                      <a:pt x="571" y="193"/>
                    </a:lnTo>
                    <a:lnTo>
                      <a:pt x="551" y="188"/>
                    </a:lnTo>
                    <a:lnTo>
                      <a:pt x="527" y="184"/>
                    </a:lnTo>
                    <a:lnTo>
                      <a:pt x="500" y="175"/>
                    </a:lnTo>
                    <a:lnTo>
                      <a:pt x="475" y="170"/>
                    </a:lnTo>
                    <a:lnTo>
                      <a:pt x="451" y="163"/>
                    </a:lnTo>
                    <a:lnTo>
                      <a:pt x="428" y="154"/>
                    </a:lnTo>
                    <a:lnTo>
                      <a:pt x="402" y="149"/>
                    </a:lnTo>
                    <a:lnTo>
                      <a:pt x="375" y="138"/>
                    </a:lnTo>
                    <a:lnTo>
                      <a:pt x="351" y="133"/>
                    </a:lnTo>
                    <a:lnTo>
                      <a:pt x="321" y="126"/>
                    </a:lnTo>
                    <a:lnTo>
                      <a:pt x="295" y="117"/>
                    </a:lnTo>
                    <a:lnTo>
                      <a:pt x="270" y="108"/>
                    </a:lnTo>
                    <a:lnTo>
                      <a:pt x="244" y="101"/>
                    </a:lnTo>
                    <a:lnTo>
                      <a:pt x="219" y="92"/>
                    </a:lnTo>
                    <a:lnTo>
                      <a:pt x="194" y="87"/>
                    </a:lnTo>
                    <a:lnTo>
                      <a:pt x="174" y="80"/>
                    </a:lnTo>
                    <a:lnTo>
                      <a:pt x="152" y="71"/>
                    </a:lnTo>
                    <a:lnTo>
                      <a:pt x="130" y="69"/>
                    </a:lnTo>
                    <a:lnTo>
                      <a:pt x="112" y="59"/>
                    </a:lnTo>
                    <a:lnTo>
                      <a:pt x="96" y="55"/>
                    </a:lnTo>
                    <a:lnTo>
                      <a:pt x="81" y="46"/>
                    </a:lnTo>
                    <a:lnTo>
                      <a:pt x="67" y="43"/>
                    </a:lnTo>
                    <a:lnTo>
                      <a:pt x="58" y="39"/>
                    </a:lnTo>
                    <a:lnTo>
                      <a:pt x="50" y="37"/>
                    </a:lnTo>
                    <a:lnTo>
                      <a:pt x="47" y="34"/>
                    </a:lnTo>
                    <a:lnTo>
                      <a:pt x="32" y="25"/>
                    </a:lnTo>
                    <a:lnTo>
                      <a:pt x="23" y="16"/>
                    </a:lnTo>
                    <a:lnTo>
                      <a:pt x="14" y="11"/>
                    </a:lnTo>
                    <a:lnTo>
                      <a:pt x="9" y="2"/>
                    </a:lnTo>
                    <a:lnTo>
                      <a:pt x="7" y="2"/>
                    </a:lnTo>
                    <a:lnTo>
                      <a:pt x="7"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7" name="Freeform 1220"/>
              <p:cNvSpPr>
                <a:spLocks/>
              </p:cNvSpPr>
              <p:nvPr/>
            </p:nvSpPr>
            <p:spPr bwMode="auto">
              <a:xfrm>
                <a:off x="-2440360" y="4437212"/>
                <a:ext cx="690562" cy="44450"/>
              </a:xfrm>
              <a:custGeom>
                <a:avLst/>
                <a:gdLst>
                  <a:gd name="T0" fmla="*/ 0 w 435"/>
                  <a:gd name="T1" fmla="*/ 25 h 28"/>
                  <a:gd name="T2" fmla="*/ 10 w 435"/>
                  <a:gd name="T3" fmla="*/ 21 h 28"/>
                  <a:gd name="T4" fmla="*/ 27 w 435"/>
                  <a:gd name="T5" fmla="*/ 14 h 28"/>
                  <a:gd name="T6" fmla="*/ 47 w 435"/>
                  <a:gd name="T7" fmla="*/ 14 h 28"/>
                  <a:gd name="T8" fmla="*/ 65 w 435"/>
                  <a:gd name="T9" fmla="*/ 14 h 28"/>
                  <a:gd name="T10" fmla="*/ 87 w 435"/>
                  <a:gd name="T11" fmla="*/ 21 h 28"/>
                  <a:gd name="T12" fmla="*/ 114 w 435"/>
                  <a:gd name="T13" fmla="*/ 21 h 28"/>
                  <a:gd name="T14" fmla="*/ 148 w 435"/>
                  <a:gd name="T15" fmla="*/ 21 h 28"/>
                  <a:gd name="T16" fmla="*/ 177 w 435"/>
                  <a:gd name="T17" fmla="*/ 21 h 28"/>
                  <a:gd name="T18" fmla="*/ 206 w 435"/>
                  <a:gd name="T19" fmla="*/ 28 h 28"/>
                  <a:gd name="T20" fmla="*/ 230 w 435"/>
                  <a:gd name="T21" fmla="*/ 28 h 28"/>
                  <a:gd name="T22" fmla="*/ 248 w 435"/>
                  <a:gd name="T23" fmla="*/ 28 h 28"/>
                  <a:gd name="T24" fmla="*/ 266 w 435"/>
                  <a:gd name="T25" fmla="*/ 28 h 28"/>
                  <a:gd name="T26" fmla="*/ 284 w 435"/>
                  <a:gd name="T27" fmla="*/ 28 h 28"/>
                  <a:gd name="T28" fmla="*/ 306 w 435"/>
                  <a:gd name="T29" fmla="*/ 25 h 28"/>
                  <a:gd name="T30" fmla="*/ 331 w 435"/>
                  <a:gd name="T31" fmla="*/ 25 h 28"/>
                  <a:gd name="T32" fmla="*/ 355 w 435"/>
                  <a:gd name="T33" fmla="*/ 23 h 28"/>
                  <a:gd name="T34" fmla="*/ 384 w 435"/>
                  <a:gd name="T35" fmla="*/ 21 h 28"/>
                  <a:gd name="T36" fmla="*/ 409 w 435"/>
                  <a:gd name="T37" fmla="*/ 16 h 28"/>
                  <a:gd name="T38" fmla="*/ 435 w 435"/>
                  <a:gd name="T39" fmla="*/ 11 h 28"/>
                  <a:gd name="T40" fmla="*/ 433 w 435"/>
                  <a:gd name="T41" fmla="*/ 2 h 28"/>
                  <a:gd name="T42" fmla="*/ 413 w 435"/>
                  <a:gd name="T43" fmla="*/ 2 h 28"/>
                  <a:gd name="T44" fmla="*/ 388 w 435"/>
                  <a:gd name="T45" fmla="*/ 7 h 28"/>
                  <a:gd name="T46" fmla="*/ 362 w 435"/>
                  <a:gd name="T47" fmla="*/ 14 h 28"/>
                  <a:gd name="T48" fmla="*/ 331 w 435"/>
                  <a:gd name="T49" fmla="*/ 16 h 28"/>
                  <a:gd name="T50" fmla="*/ 299 w 435"/>
                  <a:gd name="T51" fmla="*/ 21 h 28"/>
                  <a:gd name="T52" fmla="*/ 268 w 435"/>
                  <a:gd name="T53" fmla="*/ 23 h 28"/>
                  <a:gd name="T54" fmla="*/ 244 w 435"/>
                  <a:gd name="T55" fmla="*/ 23 h 28"/>
                  <a:gd name="T56" fmla="*/ 224 w 435"/>
                  <a:gd name="T57" fmla="*/ 16 h 28"/>
                  <a:gd name="T58" fmla="*/ 194 w 435"/>
                  <a:gd name="T59" fmla="*/ 14 h 28"/>
                  <a:gd name="T60" fmla="*/ 166 w 435"/>
                  <a:gd name="T61" fmla="*/ 14 h 28"/>
                  <a:gd name="T62" fmla="*/ 139 w 435"/>
                  <a:gd name="T63" fmla="*/ 7 h 28"/>
                  <a:gd name="T64" fmla="*/ 110 w 435"/>
                  <a:gd name="T65" fmla="*/ 7 h 28"/>
                  <a:gd name="T66" fmla="*/ 83 w 435"/>
                  <a:gd name="T67" fmla="*/ 7 h 28"/>
                  <a:gd name="T68" fmla="*/ 63 w 435"/>
                  <a:gd name="T69" fmla="*/ 4 h 28"/>
                  <a:gd name="T70" fmla="*/ 41 w 435"/>
                  <a:gd name="T71" fmla="*/ 2 h 28"/>
                  <a:gd name="T72" fmla="*/ 23 w 435"/>
                  <a:gd name="T73" fmla="*/ 7 h 28"/>
                  <a:gd name="T74" fmla="*/ 7 w 435"/>
                  <a:gd name="T75" fmla="*/ 7 h 28"/>
                  <a:gd name="T76" fmla="*/ 0 w 435"/>
                  <a:gd name="T77" fmla="*/ 1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5" h="28">
                    <a:moveTo>
                      <a:pt x="0" y="25"/>
                    </a:moveTo>
                    <a:lnTo>
                      <a:pt x="0" y="25"/>
                    </a:lnTo>
                    <a:lnTo>
                      <a:pt x="0" y="21"/>
                    </a:lnTo>
                    <a:lnTo>
                      <a:pt x="10" y="21"/>
                    </a:lnTo>
                    <a:lnTo>
                      <a:pt x="23" y="16"/>
                    </a:lnTo>
                    <a:lnTo>
                      <a:pt x="27" y="14"/>
                    </a:lnTo>
                    <a:lnTo>
                      <a:pt x="36" y="14"/>
                    </a:lnTo>
                    <a:lnTo>
                      <a:pt x="47" y="14"/>
                    </a:lnTo>
                    <a:lnTo>
                      <a:pt x="56" y="14"/>
                    </a:lnTo>
                    <a:lnTo>
                      <a:pt x="65" y="14"/>
                    </a:lnTo>
                    <a:lnTo>
                      <a:pt x="74" y="14"/>
                    </a:lnTo>
                    <a:lnTo>
                      <a:pt x="87" y="21"/>
                    </a:lnTo>
                    <a:lnTo>
                      <a:pt x="103" y="16"/>
                    </a:lnTo>
                    <a:lnTo>
                      <a:pt x="114" y="21"/>
                    </a:lnTo>
                    <a:lnTo>
                      <a:pt x="130" y="21"/>
                    </a:lnTo>
                    <a:lnTo>
                      <a:pt x="148" y="21"/>
                    </a:lnTo>
                    <a:lnTo>
                      <a:pt x="163" y="23"/>
                    </a:lnTo>
                    <a:lnTo>
                      <a:pt x="177" y="21"/>
                    </a:lnTo>
                    <a:lnTo>
                      <a:pt x="188" y="25"/>
                    </a:lnTo>
                    <a:lnTo>
                      <a:pt x="206" y="28"/>
                    </a:lnTo>
                    <a:lnTo>
                      <a:pt x="219" y="28"/>
                    </a:lnTo>
                    <a:lnTo>
                      <a:pt x="230" y="28"/>
                    </a:lnTo>
                    <a:lnTo>
                      <a:pt x="241" y="28"/>
                    </a:lnTo>
                    <a:lnTo>
                      <a:pt x="248" y="28"/>
                    </a:lnTo>
                    <a:lnTo>
                      <a:pt x="253" y="28"/>
                    </a:lnTo>
                    <a:lnTo>
                      <a:pt x="266" y="28"/>
                    </a:lnTo>
                    <a:lnTo>
                      <a:pt x="273" y="28"/>
                    </a:lnTo>
                    <a:lnTo>
                      <a:pt x="284" y="28"/>
                    </a:lnTo>
                    <a:lnTo>
                      <a:pt x="295" y="28"/>
                    </a:lnTo>
                    <a:lnTo>
                      <a:pt x="306" y="25"/>
                    </a:lnTo>
                    <a:lnTo>
                      <a:pt x="319" y="25"/>
                    </a:lnTo>
                    <a:lnTo>
                      <a:pt x="331" y="25"/>
                    </a:lnTo>
                    <a:lnTo>
                      <a:pt x="342" y="23"/>
                    </a:lnTo>
                    <a:lnTo>
                      <a:pt x="355" y="23"/>
                    </a:lnTo>
                    <a:lnTo>
                      <a:pt x="366" y="23"/>
                    </a:lnTo>
                    <a:lnTo>
                      <a:pt x="384" y="21"/>
                    </a:lnTo>
                    <a:lnTo>
                      <a:pt x="395" y="16"/>
                    </a:lnTo>
                    <a:lnTo>
                      <a:pt x="409" y="16"/>
                    </a:lnTo>
                    <a:lnTo>
                      <a:pt x="422" y="14"/>
                    </a:lnTo>
                    <a:lnTo>
                      <a:pt x="435" y="11"/>
                    </a:lnTo>
                    <a:lnTo>
                      <a:pt x="435" y="0"/>
                    </a:lnTo>
                    <a:lnTo>
                      <a:pt x="433" y="2"/>
                    </a:lnTo>
                    <a:lnTo>
                      <a:pt x="422" y="2"/>
                    </a:lnTo>
                    <a:lnTo>
                      <a:pt x="413" y="2"/>
                    </a:lnTo>
                    <a:lnTo>
                      <a:pt x="406" y="4"/>
                    </a:lnTo>
                    <a:lnTo>
                      <a:pt x="388" y="7"/>
                    </a:lnTo>
                    <a:lnTo>
                      <a:pt x="375" y="7"/>
                    </a:lnTo>
                    <a:lnTo>
                      <a:pt x="362" y="14"/>
                    </a:lnTo>
                    <a:lnTo>
                      <a:pt x="344" y="14"/>
                    </a:lnTo>
                    <a:lnTo>
                      <a:pt x="331" y="16"/>
                    </a:lnTo>
                    <a:lnTo>
                      <a:pt x="313" y="16"/>
                    </a:lnTo>
                    <a:lnTo>
                      <a:pt x="299" y="21"/>
                    </a:lnTo>
                    <a:lnTo>
                      <a:pt x="281" y="23"/>
                    </a:lnTo>
                    <a:lnTo>
                      <a:pt x="268" y="23"/>
                    </a:lnTo>
                    <a:lnTo>
                      <a:pt x="257" y="23"/>
                    </a:lnTo>
                    <a:lnTo>
                      <a:pt x="244" y="23"/>
                    </a:lnTo>
                    <a:lnTo>
                      <a:pt x="232" y="16"/>
                    </a:lnTo>
                    <a:lnTo>
                      <a:pt x="224" y="16"/>
                    </a:lnTo>
                    <a:lnTo>
                      <a:pt x="210" y="16"/>
                    </a:lnTo>
                    <a:lnTo>
                      <a:pt x="194" y="14"/>
                    </a:lnTo>
                    <a:lnTo>
                      <a:pt x="183" y="14"/>
                    </a:lnTo>
                    <a:lnTo>
                      <a:pt x="166" y="14"/>
                    </a:lnTo>
                    <a:lnTo>
                      <a:pt x="150" y="9"/>
                    </a:lnTo>
                    <a:lnTo>
                      <a:pt x="139" y="7"/>
                    </a:lnTo>
                    <a:lnTo>
                      <a:pt x="123" y="7"/>
                    </a:lnTo>
                    <a:lnTo>
                      <a:pt x="110" y="7"/>
                    </a:lnTo>
                    <a:lnTo>
                      <a:pt x="94" y="7"/>
                    </a:lnTo>
                    <a:lnTo>
                      <a:pt x="83" y="7"/>
                    </a:lnTo>
                    <a:lnTo>
                      <a:pt x="70" y="4"/>
                    </a:lnTo>
                    <a:lnTo>
                      <a:pt x="63" y="4"/>
                    </a:lnTo>
                    <a:lnTo>
                      <a:pt x="54" y="2"/>
                    </a:lnTo>
                    <a:lnTo>
                      <a:pt x="41" y="2"/>
                    </a:lnTo>
                    <a:lnTo>
                      <a:pt x="30" y="2"/>
                    </a:lnTo>
                    <a:lnTo>
                      <a:pt x="23" y="7"/>
                    </a:lnTo>
                    <a:lnTo>
                      <a:pt x="10" y="7"/>
                    </a:lnTo>
                    <a:lnTo>
                      <a:pt x="7" y="7"/>
                    </a:lnTo>
                    <a:lnTo>
                      <a:pt x="0" y="7"/>
                    </a:lnTo>
                    <a:lnTo>
                      <a:pt x="0" y="11"/>
                    </a:lnTo>
                    <a:lnTo>
                      <a:pt x="0"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8" name="Freeform 1221"/>
              <p:cNvSpPr>
                <a:spLocks/>
              </p:cNvSpPr>
              <p:nvPr/>
            </p:nvSpPr>
            <p:spPr bwMode="auto">
              <a:xfrm>
                <a:off x="-3600822" y="3976837"/>
                <a:ext cx="866775" cy="300038"/>
              </a:xfrm>
              <a:custGeom>
                <a:avLst/>
                <a:gdLst>
                  <a:gd name="T0" fmla="*/ 0 w 546"/>
                  <a:gd name="T1" fmla="*/ 69 h 189"/>
                  <a:gd name="T2" fmla="*/ 2 w 546"/>
                  <a:gd name="T3" fmla="*/ 62 h 189"/>
                  <a:gd name="T4" fmla="*/ 7 w 546"/>
                  <a:gd name="T5" fmla="*/ 58 h 189"/>
                  <a:gd name="T6" fmla="*/ 16 w 546"/>
                  <a:gd name="T7" fmla="*/ 55 h 189"/>
                  <a:gd name="T8" fmla="*/ 31 w 546"/>
                  <a:gd name="T9" fmla="*/ 55 h 189"/>
                  <a:gd name="T10" fmla="*/ 40 w 546"/>
                  <a:gd name="T11" fmla="*/ 55 h 189"/>
                  <a:gd name="T12" fmla="*/ 42 w 546"/>
                  <a:gd name="T13" fmla="*/ 48 h 189"/>
                  <a:gd name="T14" fmla="*/ 54 w 546"/>
                  <a:gd name="T15" fmla="*/ 32 h 189"/>
                  <a:gd name="T16" fmla="*/ 67 w 546"/>
                  <a:gd name="T17" fmla="*/ 16 h 189"/>
                  <a:gd name="T18" fmla="*/ 85 w 546"/>
                  <a:gd name="T19" fmla="*/ 7 h 189"/>
                  <a:gd name="T20" fmla="*/ 107 w 546"/>
                  <a:gd name="T21" fmla="*/ 0 h 189"/>
                  <a:gd name="T22" fmla="*/ 120 w 546"/>
                  <a:gd name="T23" fmla="*/ 2 h 189"/>
                  <a:gd name="T24" fmla="*/ 132 w 546"/>
                  <a:gd name="T25" fmla="*/ 7 h 189"/>
                  <a:gd name="T26" fmla="*/ 462 w 546"/>
                  <a:gd name="T27" fmla="*/ 83 h 189"/>
                  <a:gd name="T28" fmla="*/ 466 w 546"/>
                  <a:gd name="T29" fmla="*/ 76 h 189"/>
                  <a:gd name="T30" fmla="*/ 477 w 546"/>
                  <a:gd name="T31" fmla="*/ 76 h 189"/>
                  <a:gd name="T32" fmla="*/ 493 w 546"/>
                  <a:gd name="T33" fmla="*/ 87 h 189"/>
                  <a:gd name="T34" fmla="*/ 495 w 546"/>
                  <a:gd name="T35" fmla="*/ 97 h 189"/>
                  <a:gd name="T36" fmla="*/ 502 w 546"/>
                  <a:gd name="T37" fmla="*/ 106 h 189"/>
                  <a:gd name="T38" fmla="*/ 511 w 546"/>
                  <a:gd name="T39" fmla="*/ 113 h 189"/>
                  <a:gd name="T40" fmla="*/ 524 w 546"/>
                  <a:gd name="T41" fmla="*/ 120 h 189"/>
                  <a:gd name="T42" fmla="*/ 524 w 546"/>
                  <a:gd name="T43" fmla="*/ 127 h 189"/>
                  <a:gd name="T44" fmla="*/ 526 w 546"/>
                  <a:gd name="T45" fmla="*/ 145 h 189"/>
                  <a:gd name="T46" fmla="*/ 533 w 546"/>
                  <a:gd name="T47" fmla="*/ 161 h 189"/>
                  <a:gd name="T48" fmla="*/ 542 w 546"/>
                  <a:gd name="T49" fmla="*/ 173 h 189"/>
                  <a:gd name="T50" fmla="*/ 546 w 546"/>
                  <a:gd name="T51" fmla="*/ 184 h 189"/>
                  <a:gd name="T52" fmla="*/ 533 w 546"/>
                  <a:gd name="T53" fmla="*/ 189 h 189"/>
                  <a:gd name="T54" fmla="*/ 515 w 546"/>
                  <a:gd name="T55" fmla="*/ 186 h 189"/>
                  <a:gd name="T56" fmla="*/ 500 w 546"/>
                  <a:gd name="T57" fmla="*/ 184 h 189"/>
                  <a:gd name="T58" fmla="*/ 477 w 546"/>
                  <a:gd name="T59" fmla="*/ 177 h 189"/>
                  <a:gd name="T60" fmla="*/ 455 w 546"/>
                  <a:gd name="T61" fmla="*/ 173 h 189"/>
                  <a:gd name="T62" fmla="*/ 433 w 546"/>
                  <a:gd name="T63" fmla="*/ 166 h 189"/>
                  <a:gd name="T64" fmla="*/ 415 w 546"/>
                  <a:gd name="T65" fmla="*/ 163 h 189"/>
                  <a:gd name="T66" fmla="*/ 397 w 546"/>
                  <a:gd name="T67" fmla="*/ 161 h 189"/>
                  <a:gd name="T68" fmla="*/ 388 w 546"/>
                  <a:gd name="T69" fmla="*/ 156 h 189"/>
                  <a:gd name="T70" fmla="*/ 375 w 546"/>
                  <a:gd name="T71" fmla="*/ 156 h 189"/>
                  <a:gd name="T72" fmla="*/ 361 w 546"/>
                  <a:gd name="T73" fmla="*/ 156 h 189"/>
                  <a:gd name="T74" fmla="*/ 348 w 546"/>
                  <a:gd name="T75" fmla="*/ 156 h 189"/>
                  <a:gd name="T76" fmla="*/ 339 w 546"/>
                  <a:gd name="T77" fmla="*/ 152 h 189"/>
                  <a:gd name="T78" fmla="*/ 328 w 546"/>
                  <a:gd name="T79" fmla="*/ 168 h 189"/>
                  <a:gd name="T80" fmla="*/ 321 w 546"/>
                  <a:gd name="T81" fmla="*/ 168 h 189"/>
                  <a:gd name="T82" fmla="*/ 297 w 546"/>
                  <a:gd name="T83" fmla="*/ 161 h 189"/>
                  <a:gd name="T84" fmla="*/ 252 w 546"/>
                  <a:gd name="T85" fmla="*/ 149 h 189"/>
                  <a:gd name="T86" fmla="*/ 196 w 546"/>
                  <a:gd name="T87" fmla="*/ 136 h 189"/>
                  <a:gd name="T88" fmla="*/ 136 w 546"/>
                  <a:gd name="T89" fmla="*/ 120 h 189"/>
                  <a:gd name="T90" fmla="*/ 78 w 546"/>
                  <a:gd name="T91" fmla="*/ 101 h 189"/>
                  <a:gd name="T92" fmla="*/ 36 w 546"/>
                  <a:gd name="T93" fmla="*/ 85 h 189"/>
                  <a:gd name="T94" fmla="*/ 5 w 546"/>
                  <a:gd name="T95" fmla="*/ 74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46" h="189">
                    <a:moveTo>
                      <a:pt x="0" y="71"/>
                    </a:moveTo>
                    <a:lnTo>
                      <a:pt x="0" y="69"/>
                    </a:lnTo>
                    <a:lnTo>
                      <a:pt x="2" y="65"/>
                    </a:lnTo>
                    <a:lnTo>
                      <a:pt x="2" y="62"/>
                    </a:lnTo>
                    <a:lnTo>
                      <a:pt x="5" y="62"/>
                    </a:lnTo>
                    <a:lnTo>
                      <a:pt x="7" y="58"/>
                    </a:lnTo>
                    <a:lnTo>
                      <a:pt x="9" y="58"/>
                    </a:lnTo>
                    <a:lnTo>
                      <a:pt x="16" y="55"/>
                    </a:lnTo>
                    <a:lnTo>
                      <a:pt x="27" y="55"/>
                    </a:lnTo>
                    <a:lnTo>
                      <a:pt x="31" y="55"/>
                    </a:lnTo>
                    <a:lnTo>
                      <a:pt x="36" y="55"/>
                    </a:lnTo>
                    <a:lnTo>
                      <a:pt x="40" y="55"/>
                    </a:lnTo>
                    <a:lnTo>
                      <a:pt x="40" y="53"/>
                    </a:lnTo>
                    <a:lnTo>
                      <a:pt x="42" y="48"/>
                    </a:lnTo>
                    <a:lnTo>
                      <a:pt x="49" y="39"/>
                    </a:lnTo>
                    <a:lnTo>
                      <a:pt x="54" y="32"/>
                    </a:lnTo>
                    <a:lnTo>
                      <a:pt x="60" y="28"/>
                    </a:lnTo>
                    <a:lnTo>
                      <a:pt x="67" y="16"/>
                    </a:lnTo>
                    <a:lnTo>
                      <a:pt x="78" y="9"/>
                    </a:lnTo>
                    <a:lnTo>
                      <a:pt x="85" y="7"/>
                    </a:lnTo>
                    <a:lnTo>
                      <a:pt x="98" y="0"/>
                    </a:lnTo>
                    <a:lnTo>
                      <a:pt x="107" y="0"/>
                    </a:lnTo>
                    <a:lnTo>
                      <a:pt x="114" y="0"/>
                    </a:lnTo>
                    <a:lnTo>
                      <a:pt x="120" y="2"/>
                    </a:lnTo>
                    <a:lnTo>
                      <a:pt x="129" y="2"/>
                    </a:lnTo>
                    <a:lnTo>
                      <a:pt x="132" y="7"/>
                    </a:lnTo>
                    <a:lnTo>
                      <a:pt x="134" y="7"/>
                    </a:lnTo>
                    <a:lnTo>
                      <a:pt x="462" y="83"/>
                    </a:lnTo>
                    <a:lnTo>
                      <a:pt x="464" y="78"/>
                    </a:lnTo>
                    <a:lnTo>
                      <a:pt x="466" y="76"/>
                    </a:lnTo>
                    <a:lnTo>
                      <a:pt x="475" y="76"/>
                    </a:lnTo>
                    <a:lnTo>
                      <a:pt x="477" y="76"/>
                    </a:lnTo>
                    <a:lnTo>
                      <a:pt x="486" y="83"/>
                    </a:lnTo>
                    <a:lnTo>
                      <a:pt x="493" y="87"/>
                    </a:lnTo>
                    <a:lnTo>
                      <a:pt x="495" y="94"/>
                    </a:lnTo>
                    <a:lnTo>
                      <a:pt x="495" y="97"/>
                    </a:lnTo>
                    <a:lnTo>
                      <a:pt x="500" y="104"/>
                    </a:lnTo>
                    <a:lnTo>
                      <a:pt x="502" y="106"/>
                    </a:lnTo>
                    <a:lnTo>
                      <a:pt x="506" y="108"/>
                    </a:lnTo>
                    <a:lnTo>
                      <a:pt x="511" y="113"/>
                    </a:lnTo>
                    <a:lnTo>
                      <a:pt x="517" y="115"/>
                    </a:lnTo>
                    <a:lnTo>
                      <a:pt x="524" y="120"/>
                    </a:lnTo>
                    <a:lnTo>
                      <a:pt x="524" y="122"/>
                    </a:lnTo>
                    <a:lnTo>
                      <a:pt x="524" y="127"/>
                    </a:lnTo>
                    <a:lnTo>
                      <a:pt x="524" y="136"/>
                    </a:lnTo>
                    <a:lnTo>
                      <a:pt x="526" y="145"/>
                    </a:lnTo>
                    <a:lnTo>
                      <a:pt x="529" y="156"/>
                    </a:lnTo>
                    <a:lnTo>
                      <a:pt x="533" y="161"/>
                    </a:lnTo>
                    <a:lnTo>
                      <a:pt x="535" y="168"/>
                    </a:lnTo>
                    <a:lnTo>
                      <a:pt x="542" y="173"/>
                    </a:lnTo>
                    <a:lnTo>
                      <a:pt x="546" y="182"/>
                    </a:lnTo>
                    <a:lnTo>
                      <a:pt x="546" y="184"/>
                    </a:lnTo>
                    <a:lnTo>
                      <a:pt x="542" y="189"/>
                    </a:lnTo>
                    <a:lnTo>
                      <a:pt x="533" y="189"/>
                    </a:lnTo>
                    <a:lnTo>
                      <a:pt x="524" y="186"/>
                    </a:lnTo>
                    <a:lnTo>
                      <a:pt x="515" y="186"/>
                    </a:lnTo>
                    <a:lnTo>
                      <a:pt x="506" y="184"/>
                    </a:lnTo>
                    <a:lnTo>
                      <a:pt x="500" y="184"/>
                    </a:lnTo>
                    <a:lnTo>
                      <a:pt x="488" y="180"/>
                    </a:lnTo>
                    <a:lnTo>
                      <a:pt x="477" y="177"/>
                    </a:lnTo>
                    <a:lnTo>
                      <a:pt x="466" y="173"/>
                    </a:lnTo>
                    <a:lnTo>
                      <a:pt x="455" y="173"/>
                    </a:lnTo>
                    <a:lnTo>
                      <a:pt x="444" y="168"/>
                    </a:lnTo>
                    <a:lnTo>
                      <a:pt x="433" y="166"/>
                    </a:lnTo>
                    <a:lnTo>
                      <a:pt x="422" y="163"/>
                    </a:lnTo>
                    <a:lnTo>
                      <a:pt x="415" y="163"/>
                    </a:lnTo>
                    <a:lnTo>
                      <a:pt x="406" y="163"/>
                    </a:lnTo>
                    <a:lnTo>
                      <a:pt x="397" y="161"/>
                    </a:lnTo>
                    <a:lnTo>
                      <a:pt x="395" y="156"/>
                    </a:lnTo>
                    <a:lnTo>
                      <a:pt x="388" y="156"/>
                    </a:lnTo>
                    <a:lnTo>
                      <a:pt x="384" y="156"/>
                    </a:lnTo>
                    <a:lnTo>
                      <a:pt x="375" y="156"/>
                    </a:lnTo>
                    <a:lnTo>
                      <a:pt x="368" y="156"/>
                    </a:lnTo>
                    <a:lnTo>
                      <a:pt x="361" y="156"/>
                    </a:lnTo>
                    <a:lnTo>
                      <a:pt x="357" y="156"/>
                    </a:lnTo>
                    <a:lnTo>
                      <a:pt x="348" y="156"/>
                    </a:lnTo>
                    <a:lnTo>
                      <a:pt x="346" y="156"/>
                    </a:lnTo>
                    <a:lnTo>
                      <a:pt x="339" y="152"/>
                    </a:lnTo>
                    <a:lnTo>
                      <a:pt x="335" y="159"/>
                    </a:lnTo>
                    <a:lnTo>
                      <a:pt x="328" y="168"/>
                    </a:lnTo>
                    <a:lnTo>
                      <a:pt x="328" y="170"/>
                    </a:lnTo>
                    <a:lnTo>
                      <a:pt x="321" y="168"/>
                    </a:lnTo>
                    <a:lnTo>
                      <a:pt x="312" y="166"/>
                    </a:lnTo>
                    <a:lnTo>
                      <a:pt x="297" y="161"/>
                    </a:lnTo>
                    <a:lnTo>
                      <a:pt x="279" y="159"/>
                    </a:lnTo>
                    <a:lnTo>
                      <a:pt x="252" y="149"/>
                    </a:lnTo>
                    <a:lnTo>
                      <a:pt x="228" y="143"/>
                    </a:lnTo>
                    <a:lnTo>
                      <a:pt x="196" y="136"/>
                    </a:lnTo>
                    <a:lnTo>
                      <a:pt x="169" y="127"/>
                    </a:lnTo>
                    <a:lnTo>
                      <a:pt x="136" y="120"/>
                    </a:lnTo>
                    <a:lnTo>
                      <a:pt x="109" y="108"/>
                    </a:lnTo>
                    <a:lnTo>
                      <a:pt x="78" y="101"/>
                    </a:lnTo>
                    <a:lnTo>
                      <a:pt x="54" y="94"/>
                    </a:lnTo>
                    <a:lnTo>
                      <a:pt x="36" y="85"/>
                    </a:lnTo>
                    <a:lnTo>
                      <a:pt x="13" y="76"/>
                    </a:lnTo>
                    <a:lnTo>
                      <a:pt x="5" y="74"/>
                    </a:lnTo>
                    <a:lnTo>
                      <a:pt x="0"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39" name="Freeform 1222"/>
              <p:cNvSpPr>
                <a:spLocks/>
              </p:cNvSpPr>
              <p:nvPr/>
            </p:nvSpPr>
            <p:spPr bwMode="auto">
              <a:xfrm>
                <a:off x="-2602285" y="4319737"/>
                <a:ext cx="155575" cy="142875"/>
              </a:xfrm>
              <a:custGeom>
                <a:avLst/>
                <a:gdLst>
                  <a:gd name="T0" fmla="*/ 11 w 98"/>
                  <a:gd name="T1" fmla="*/ 90 h 90"/>
                  <a:gd name="T2" fmla="*/ 0 w 98"/>
                  <a:gd name="T3" fmla="*/ 33 h 90"/>
                  <a:gd name="T4" fmla="*/ 89 w 98"/>
                  <a:gd name="T5" fmla="*/ 0 h 90"/>
                  <a:gd name="T6" fmla="*/ 98 w 98"/>
                  <a:gd name="T7" fmla="*/ 51 h 90"/>
                  <a:gd name="T8" fmla="*/ 11 w 98"/>
                  <a:gd name="T9" fmla="*/ 90 h 90"/>
                </a:gdLst>
                <a:ahLst/>
                <a:cxnLst>
                  <a:cxn ang="0">
                    <a:pos x="T0" y="T1"/>
                  </a:cxn>
                  <a:cxn ang="0">
                    <a:pos x="T2" y="T3"/>
                  </a:cxn>
                  <a:cxn ang="0">
                    <a:pos x="T4" y="T5"/>
                  </a:cxn>
                  <a:cxn ang="0">
                    <a:pos x="T6" y="T7"/>
                  </a:cxn>
                  <a:cxn ang="0">
                    <a:pos x="T8" y="T9"/>
                  </a:cxn>
                </a:cxnLst>
                <a:rect l="0" t="0" r="r" b="b"/>
                <a:pathLst>
                  <a:path w="98" h="90">
                    <a:moveTo>
                      <a:pt x="11" y="90"/>
                    </a:moveTo>
                    <a:lnTo>
                      <a:pt x="0" y="33"/>
                    </a:lnTo>
                    <a:lnTo>
                      <a:pt x="89" y="0"/>
                    </a:lnTo>
                    <a:lnTo>
                      <a:pt x="98" y="51"/>
                    </a:lnTo>
                    <a:lnTo>
                      <a:pt x="11"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0" name="Freeform 1223"/>
              <p:cNvSpPr>
                <a:spLocks/>
              </p:cNvSpPr>
              <p:nvPr/>
            </p:nvSpPr>
            <p:spPr bwMode="auto">
              <a:xfrm>
                <a:off x="-2815010" y="4235599"/>
                <a:ext cx="609600" cy="165100"/>
              </a:xfrm>
              <a:custGeom>
                <a:avLst/>
                <a:gdLst>
                  <a:gd name="T0" fmla="*/ 76 w 384"/>
                  <a:gd name="T1" fmla="*/ 21 h 104"/>
                  <a:gd name="T2" fmla="*/ 83 w 384"/>
                  <a:gd name="T3" fmla="*/ 19 h 104"/>
                  <a:gd name="T4" fmla="*/ 103 w 384"/>
                  <a:gd name="T5" fmla="*/ 17 h 104"/>
                  <a:gd name="T6" fmla="*/ 125 w 384"/>
                  <a:gd name="T7" fmla="*/ 14 h 104"/>
                  <a:gd name="T8" fmla="*/ 156 w 384"/>
                  <a:gd name="T9" fmla="*/ 14 h 104"/>
                  <a:gd name="T10" fmla="*/ 183 w 384"/>
                  <a:gd name="T11" fmla="*/ 17 h 104"/>
                  <a:gd name="T12" fmla="*/ 208 w 384"/>
                  <a:gd name="T13" fmla="*/ 23 h 104"/>
                  <a:gd name="T14" fmla="*/ 230 w 384"/>
                  <a:gd name="T15" fmla="*/ 33 h 104"/>
                  <a:gd name="T16" fmla="*/ 236 w 384"/>
                  <a:gd name="T17" fmla="*/ 37 h 104"/>
                  <a:gd name="T18" fmla="*/ 248 w 384"/>
                  <a:gd name="T19" fmla="*/ 44 h 104"/>
                  <a:gd name="T20" fmla="*/ 256 w 384"/>
                  <a:gd name="T21" fmla="*/ 55 h 104"/>
                  <a:gd name="T22" fmla="*/ 266 w 384"/>
                  <a:gd name="T23" fmla="*/ 62 h 104"/>
                  <a:gd name="T24" fmla="*/ 279 w 384"/>
                  <a:gd name="T25" fmla="*/ 67 h 104"/>
                  <a:gd name="T26" fmla="*/ 310 w 384"/>
                  <a:gd name="T27" fmla="*/ 79 h 104"/>
                  <a:gd name="T28" fmla="*/ 348 w 384"/>
                  <a:gd name="T29" fmla="*/ 86 h 104"/>
                  <a:gd name="T30" fmla="*/ 375 w 384"/>
                  <a:gd name="T31" fmla="*/ 92 h 104"/>
                  <a:gd name="T32" fmla="*/ 384 w 384"/>
                  <a:gd name="T33" fmla="*/ 97 h 104"/>
                  <a:gd name="T34" fmla="*/ 379 w 384"/>
                  <a:gd name="T35" fmla="*/ 102 h 104"/>
                  <a:gd name="T36" fmla="*/ 366 w 384"/>
                  <a:gd name="T37" fmla="*/ 104 h 104"/>
                  <a:gd name="T38" fmla="*/ 346 w 384"/>
                  <a:gd name="T39" fmla="*/ 99 h 104"/>
                  <a:gd name="T40" fmla="*/ 317 w 384"/>
                  <a:gd name="T41" fmla="*/ 95 h 104"/>
                  <a:gd name="T42" fmla="*/ 290 w 384"/>
                  <a:gd name="T43" fmla="*/ 86 h 104"/>
                  <a:gd name="T44" fmla="*/ 272 w 384"/>
                  <a:gd name="T45" fmla="*/ 83 h 104"/>
                  <a:gd name="T46" fmla="*/ 266 w 384"/>
                  <a:gd name="T47" fmla="*/ 79 h 104"/>
                  <a:gd name="T48" fmla="*/ 256 w 384"/>
                  <a:gd name="T49" fmla="*/ 74 h 104"/>
                  <a:gd name="T50" fmla="*/ 248 w 384"/>
                  <a:gd name="T51" fmla="*/ 67 h 104"/>
                  <a:gd name="T52" fmla="*/ 236 w 384"/>
                  <a:gd name="T53" fmla="*/ 55 h 104"/>
                  <a:gd name="T54" fmla="*/ 228 w 384"/>
                  <a:gd name="T55" fmla="*/ 46 h 104"/>
                  <a:gd name="T56" fmla="*/ 129 w 384"/>
                  <a:gd name="T57" fmla="*/ 26 h 104"/>
                  <a:gd name="T58" fmla="*/ 7 w 384"/>
                  <a:gd name="T59" fmla="*/ 14 h 104"/>
                  <a:gd name="T60" fmla="*/ 0 w 384"/>
                  <a:gd name="T61" fmla="*/ 10 h 104"/>
                  <a:gd name="T62" fmla="*/ 7 w 384"/>
                  <a:gd name="T6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104">
                    <a:moveTo>
                      <a:pt x="7" y="0"/>
                    </a:moveTo>
                    <a:lnTo>
                      <a:pt x="76" y="21"/>
                    </a:lnTo>
                    <a:lnTo>
                      <a:pt x="80" y="19"/>
                    </a:lnTo>
                    <a:lnTo>
                      <a:pt x="83" y="19"/>
                    </a:lnTo>
                    <a:lnTo>
                      <a:pt x="94" y="19"/>
                    </a:lnTo>
                    <a:lnTo>
                      <a:pt x="103" y="17"/>
                    </a:lnTo>
                    <a:lnTo>
                      <a:pt x="114" y="14"/>
                    </a:lnTo>
                    <a:lnTo>
                      <a:pt x="125" y="14"/>
                    </a:lnTo>
                    <a:lnTo>
                      <a:pt x="141" y="14"/>
                    </a:lnTo>
                    <a:lnTo>
                      <a:pt x="156" y="14"/>
                    </a:lnTo>
                    <a:lnTo>
                      <a:pt x="172" y="14"/>
                    </a:lnTo>
                    <a:lnTo>
                      <a:pt x="183" y="17"/>
                    </a:lnTo>
                    <a:lnTo>
                      <a:pt x="196" y="21"/>
                    </a:lnTo>
                    <a:lnTo>
                      <a:pt x="208" y="23"/>
                    </a:lnTo>
                    <a:lnTo>
                      <a:pt x="221" y="23"/>
                    </a:lnTo>
                    <a:lnTo>
                      <a:pt x="230" y="33"/>
                    </a:lnTo>
                    <a:lnTo>
                      <a:pt x="234" y="35"/>
                    </a:lnTo>
                    <a:lnTo>
                      <a:pt x="236" y="37"/>
                    </a:lnTo>
                    <a:lnTo>
                      <a:pt x="246" y="39"/>
                    </a:lnTo>
                    <a:lnTo>
                      <a:pt x="248" y="44"/>
                    </a:lnTo>
                    <a:lnTo>
                      <a:pt x="254" y="49"/>
                    </a:lnTo>
                    <a:lnTo>
                      <a:pt x="256" y="55"/>
                    </a:lnTo>
                    <a:lnTo>
                      <a:pt x="263" y="58"/>
                    </a:lnTo>
                    <a:lnTo>
                      <a:pt x="266" y="62"/>
                    </a:lnTo>
                    <a:lnTo>
                      <a:pt x="268" y="62"/>
                    </a:lnTo>
                    <a:lnTo>
                      <a:pt x="279" y="67"/>
                    </a:lnTo>
                    <a:lnTo>
                      <a:pt x="292" y="74"/>
                    </a:lnTo>
                    <a:lnTo>
                      <a:pt x="310" y="79"/>
                    </a:lnTo>
                    <a:lnTo>
                      <a:pt x="326" y="81"/>
                    </a:lnTo>
                    <a:lnTo>
                      <a:pt x="348" y="86"/>
                    </a:lnTo>
                    <a:lnTo>
                      <a:pt x="364" y="90"/>
                    </a:lnTo>
                    <a:lnTo>
                      <a:pt x="375" y="92"/>
                    </a:lnTo>
                    <a:lnTo>
                      <a:pt x="379" y="95"/>
                    </a:lnTo>
                    <a:lnTo>
                      <a:pt x="384" y="97"/>
                    </a:lnTo>
                    <a:lnTo>
                      <a:pt x="384" y="99"/>
                    </a:lnTo>
                    <a:lnTo>
                      <a:pt x="379" y="102"/>
                    </a:lnTo>
                    <a:lnTo>
                      <a:pt x="375" y="104"/>
                    </a:lnTo>
                    <a:lnTo>
                      <a:pt x="366" y="104"/>
                    </a:lnTo>
                    <a:lnTo>
                      <a:pt x="359" y="102"/>
                    </a:lnTo>
                    <a:lnTo>
                      <a:pt x="346" y="99"/>
                    </a:lnTo>
                    <a:lnTo>
                      <a:pt x="328" y="95"/>
                    </a:lnTo>
                    <a:lnTo>
                      <a:pt x="317" y="95"/>
                    </a:lnTo>
                    <a:lnTo>
                      <a:pt x="306" y="90"/>
                    </a:lnTo>
                    <a:lnTo>
                      <a:pt x="290" y="86"/>
                    </a:lnTo>
                    <a:lnTo>
                      <a:pt x="281" y="83"/>
                    </a:lnTo>
                    <a:lnTo>
                      <a:pt x="272" y="83"/>
                    </a:lnTo>
                    <a:lnTo>
                      <a:pt x="270" y="81"/>
                    </a:lnTo>
                    <a:lnTo>
                      <a:pt x="266" y="79"/>
                    </a:lnTo>
                    <a:lnTo>
                      <a:pt x="259" y="76"/>
                    </a:lnTo>
                    <a:lnTo>
                      <a:pt x="256" y="74"/>
                    </a:lnTo>
                    <a:lnTo>
                      <a:pt x="254" y="72"/>
                    </a:lnTo>
                    <a:lnTo>
                      <a:pt x="248" y="67"/>
                    </a:lnTo>
                    <a:lnTo>
                      <a:pt x="241" y="62"/>
                    </a:lnTo>
                    <a:lnTo>
                      <a:pt x="236" y="55"/>
                    </a:lnTo>
                    <a:lnTo>
                      <a:pt x="232" y="49"/>
                    </a:lnTo>
                    <a:lnTo>
                      <a:pt x="228" y="46"/>
                    </a:lnTo>
                    <a:lnTo>
                      <a:pt x="228" y="44"/>
                    </a:lnTo>
                    <a:lnTo>
                      <a:pt x="129" y="26"/>
                    </a:lnTo>
                    <a:lnTo>
                      <a:pt x="69" y="33"/>
                    </a:lnTo>
                    <a:lnTo>
                      <a:pt x="7" y="14"/>
                    </a:lnTo>
                    <a:lnTo>
                      <a:pt x="5" y="14"/>
                    </a:lnTo>
                    <a:lnTo>
                      <a:pt x="0" y="10"/>
                    </a:lnTo>
                    <a:lnTo>
                      <a:pt x="0" y="7"/>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1" name="Freeform 1224"/>
              <p:cNvSpPr>
                <a:spLocks/>
              </p:cNvSpPr>
              <p:nvPr/>
            </p:nvSpPr>
            <p:spPr bwMode="auto">
              <a:xfrm>
                <a:off x="-3416672" y="4005412"/>
                <a:ext cx="149225" cy="117475"/>
              </a:xfrm>
              <a:custGeom>
                <a:avLst/>
                <a:gdLst>
                  <a:gd name="T0" fmla="*/ 7 w 94"/>
                  <a:gd name="T1" fmla="*/ 74 h 74"/>
                  <a:gd name="T2" fmla="*/ 7 w 94"/>
                  <a:gd name="T3" fmla="*/ 72 h 74"/>
                  <a:gd name="T4" fmla="*/ 4 w 94"/>
                  <a:gd name="T5" fmla="*/ 65 h 74"/>
                  <a:gd name="T6" fmla="*/ 9 w 94"/>
                  <a:gd name="T7" fmla="*/ 58 h 74"/>
                  <a:gd name="T8" fmla="*/ 9 w 94"/>
                  <a:gd name="T9" fmla="*/ 56 h 74"/>
                  <a:gd name="T10" fmla="*/ 16 w 94"/>
                  <a:gd name="T11" fmla="*/ 44 h 74"/>
                  <a:gd name="T12" fmla="*/ 20 w 94"/>
                  <a:gd name="T13" fmla="*/ 33 h 74"/>
                  <a:gd name="T14" fmla="*/ 29 w 94"/>
                  <a:gd name="T15" fmla="*/ 28 h 74"/>
                  <a:gd name="T16" fmla="*/ 40 w 94"/>
                  <a:gd name="T17" fmla="*/ 17 h 74"/>
                  <a:gd name="T18" fmla="*/ 47 w 94"/>
                  <a:gd name="T19" fmla="*/ 12 h 74"/>
                  <a:gd name="T20" fmla="*/ 65 w 94"/>
                  <a:gd name="T21" fmla="*/ 5 h 74"/>
                  <a:gd name="T22" fmla="*/ 78 w 94"/>
                  <a:gd name="T23" fmla="*/ 0 h 74"/>
                  <a:gd name="T24" fmla="*/ 94 w 94"/>
                  <a:gd name="T25" fmla="*/ 0 h 74"/>
                  <a:gd name="T26" fmla="*/ 76 w 94"/>
                  <a:gd name="T27" fmla="*/ 0 h 74"/>
                  <a:gd name="T28" fmla="*/ 58 w 94"/>
                  <a:gd name="T29" fmla="*/ 7 h 74"/>
                  <a:gd name="T30" fmla="*/ 45 w 94"/>
                  <a:gd name="T31" fmla="*/ 12 h 74"/>
                  <a:gd name="T32" fmla="*/ 31 w 94"/>
                  <a:gd name="T33" fmla="*/ 17 h 74"/>
                  <a:gd name="T34" fmla="*/ 27 w 94"/>
                  <a:gd name="T35" fmla="*/ 21 h 74"/>
                  <a:gd name="T36" fmla="*/ 18 w 94"/>
                  <a:gd name="T37" fmla="*/ 33 h 74"/>
                  <a:gd name="T38" fmla="*/ 7 w 94"/>
                  <a:gd name="T39" fmla="*/ 44 h 74"/>
                  <a:gd name="T40" fmla="*/ 4 w 94"/>
                  <a:gd name="T41" fmla="*/ 58 h 74"/>
                  <a:gd name="T42" fmla="*/ 0 w 94"/>
                  <a:gd name="T43" fmla="*/ 65 h 74"/>
                  <a:gd name="T44" fmla="*/ 0 w 94"/>
                  <a:gd name="T45" fmla="*/ 67 h 74"/>
                  <a:gd name="T46" fmla="*/ 0 w 94"/>
                  <a:gd name="T47" fmla="*/ 74 h 74"/>
                  <a:gd name="T48" fmla="*/ 7 w 94"/>
                  <a:gd name="T4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74">
                    <a:moveTo>
                      <a:pt x="7" y="74"/>
                    </a:moveTo>
                    <a:lnTo>
                      <a:pt x="7" y="72"/>
                    </a:lnTo>
                    <a:lnTo>
                      <a:pt x="4" y="65"/>
                    </a:lnTo>
                    <a:lnTo>
                      <a:pt x="9" y="58"/>
                    </a:lnTo>
                    <a:lnTo>
                      <a:pt x="9" y="56"/>
                    </a:lnTo>
                    <a:lnTo>
                      <a:pt x="16" y="44"/>
                    </a:lnTo>
                    <a:lnTo>
                      <a:pt x="20" y="33"/>
                    </a:lnTo>
                    <a:lnTo>
                      <a:pt x="29" y="28"/>
                    </a:lnTo>
                    <a:lnTo>
                      <a:pt x="40" y="17"/>
                    </a:lnTo>
                    <a:lnTo>
                      <a:pt x="47" y="12"/>
                    </a:lnTo>
                    <a:lnTo>
                      <a:pt x="65" y="5"/>
                    </a:lnTo>
                    <a:lnTo>
                      <a:pt x="78" y="0"/>
                    </a:lnTo>
                    <a:lnTo>
                      <a:pt x="94" y="0"/>
                    </a:lnTo>
                    <a:lnTo>
                      <a:pt x="76" y="0"/>
                    </a:lnTo>
                    <a:lnTo>
                      <a:pt x="58" y="7"/>
                    </a:lnTo>
                    <a:lnTo>
                      <a:pt x="45" y="12"/>
                    </a:lnTo>
                    <a:lnTo>
                      <a:pt x="31" y="17"/>
                    </a:lnTo>
                    <a:lnTo>
                      <a:pt x="27" y="21"/>
                    </a:lnTo>
                    <a:lnTo>
                      <a:pt x="18" y="33"/>
                    </a:lnTo>
                    <a:lnTo>
                      <a:pt x="7" y="44"/>
                    </a:lnTo>
                    <a:lnTo>
                      <a:pt x="4" y="58"/>
                    </a:lnTo>
                    <a:lnTo>
                      <a:pt x="0" y="65"/>
                    </a:lnTo>
                    <a:lnTo>
                      <a:pt x="0" y="67"/>
                    </a:lnTo>
                    <a:lnTo>
                      <a:pt x="0" y="74"/>
                    </a:lnTo>
                    <a:lnTo>
                      <a:pt x="7" y="7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2" name="Freeform 1225"/>
              <p:cNvSpPr>
                <a:spLocks/>
              </p:cNvSpPr>
              <p:nvPr/>
            </p:nvSpPr>
            <p:spPr bwMode="auto">
              <a:xfrm>
                <a:off x="-3324597" y="4035574"/>
                <a:ext cx="155575" cy="112713"/>
              </a:xfrm>
              <a:custGeom>
                <a:avLst/>
                <a:gdLst>
                  <a:gd name="T0" fmla="*/ 7 w 98"/>
                  <a:gd name="T1" fmla="*/ 71 h 71"/>
                  <a:gd name="T2" fmla="*/ 7 w 98"/>
                  <a:gd name="T3" fmla="*/ 69 h 71"/>
                  <a:gd name="T4" fmla="*/ 9 w 98"/>
                  <a:gd name="T5" fmla="*/ 64 h 71"/>
                  <a:gd name="T6" fmla="*/ 9 w 98"/>
                  <a:gd name="T7" fmla="*/ 57 h 71"/>
                  <a:gd name="T8" fmla="*/ 11 w 98"/>
                  <a:gd name="T9" fmla="*/ 53 h 71"/>
                  <a:gd name="T10" fmla="*/ 16 w 98"/>
                  <a:gd name="T11" fmla="*/ 39 h 71"/>
                  <a:gd name="T12" fmla="*/ 22 w 98"/>
                  <a:gd name="T13" fmla="*/ 30 h 71"/>
                  <a:gd name="T14" fmla="*/ 29 w 98"/>
                  <a:gd name="T15" fmla="*/ 21 h 71"/>
                  <a:gd name="T16" fmla="*/ 40 w 98"/>
                  <a:gd name="T17" fmla="*/ 16 h 71"/>
                  <a:gd name="T18" fmla="*/ 51 w 98"/>
                  <a:gd name="T19" fmla="*/ 9 h 71"/>
                  <a:gd name="T20" fmla="*/ 67 w 98"/>
                  <a:gd name="T21" fmla="*/ 2 h 71"/>
                  <a:gd name="T22" fmla="*/ 80 w 98"/>
                  <a:gd name="T23" fmla="*/ 0 h 71"/>
                  <a:gd name="T24" fmla="*/ 98 w 98"/>
                  <a:gd name="T25" fmla="*/ 0 h 71"/>
                  <a:gd name="T26" fmla="*/ 80 w 98"/>
                  <a:gd name="T27" fmla="*/ 0 h 71"/>
                  <a:gd name="T28" fmla="*/ 58 w 98"/>
                  <a:gd name="T29" fmla="*/ 2 h 71"/>
                  <a:gd name="T30" fmla="*/ 51 w 98"/>
                  <a:gd name="T31" fmla="*/ 7 h 71"/>
                  <a:gd name="T32" fmla="*/ 36 w 98"/>
                  <a:gd name="T33" fmla="*/ 11 h 71"/>
                  <a:gd name="T34" fmla="*/ 22 w 98"/>
                  <a:gd name="T35" fmla="*/ 21 h 71"/>
                  <a:gd name="T36" fmla="*/ 18 w 98"/>
                  <a:gd name="T37" fmla="*/ 30 h 71"/>
                  <a:gd name="T38" fmla="*/ 7 w 98"/>
                  <a:gd name="T39" fmla="*/ 39 h 71"/>
                  <a:gd name="T40" fmla="*/ 0 w 98"/>
                  <a:gd name="T41" fmla="*/ 53 h 71"/>
                  <a:gd name="T42" fmla="*/ 0 w 98"/>
                  <a:gd name="T43" fmla="*/ 57 h 71"/>
                  <a:gd name="T44" fmla="*/ 0 w 98"/>
                  <a:gd name="T45" fmla="*/ 60 h 71"/>
                  <a:gd name="T46" fmla="*/ 0 w 98"/>
                  <a:gd name="T47" fmla="*/ 67 h 71"/>
                  <a:gd name="T48" fmla="*/ 0 w 98"/>
                  <a:gd name="T49" fmla="*/ 69 h 71"/>
                  <a:gd name="T50" fmla="*/ 7 w 98"/>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 h="71">
                    <a:moveTo>
                      <a:pt x="7" y="71"/>
                    </a:moveTo>
                    <a:lnTo>
                      <a:pt x="7" y="69"/>
                    </a:lnTo>
                    <a:lnTo>
                      <a:pt x="9" y="64"/>
                    </a:lnTo>
                    <a:lnTo>
                      <a:pt x="9" y="57"/>
                    </a:lnTo>
                    <a:lnTo>
                      <a:pt x="11" y="53"/>
                    </a:lnTo>
                    <a:lnTo>
                      <a:pt x="16" y="39"/>
                    </a:lnTo>
                    <a:lnTo>
                      <a:pt x="22" y="30"/>
                    </a:lnTo>
                    <a:lnTo>
                      <a:pt x="29" y="21"/>
                    </a:lnTo>
                    <a:lnTo>
                      <a:pt x="40" y="16"/>
                    </a:lnTo>
                    <a:lnTo>
                      <a:pt x="51" y="9"/>
                    </a:lnTo>
                    <a:lnTo>
                      <a:pt x="67" y="2"/>
                    </a:lnTo>
                    <a:lnTo>
                      <a:pt x="80" y="0"/>
                    </a:lnTo>
                    <a:lnTo>
                      <a:pt x="98" y="0"/>
                    </a:lnTo>
                    <a:lnTo>
                      <a:pt x="80" y="0"/>
                    </a:lnTo>
                    <a:lnTo>
                      <a:pt x="58" y="2"/>
                    </a:lnTo>
                    <a:lnTo>
                      <a:pt x="51" y="7"/>
                    </a:lnTo>
                    <a:lnTo>
                      <a:pt x="36" y="11"/>
                    </a:lnTo>
                    <a:lnTo>
                      <a:pt x="22" y="21"/>
                    </a:lnTo>
                    <a:lnTo>
                      <a:pt x="18" y="30"/>
                    </a:lnTo>
                    <a:lnTo>
                      <a:pt x="7" y="39"/>
                    </a:lnTo>
                    <a:lnTo>
                      <a:pt x="0" y="53"/>
                    </a:lnTo>
                    <a:lnTo>
                      <a:pt x="0" y="57"/>
                    </a:lnTo>
                    <a:lnTo>
                      <a:pt x="0" y="60"/>
                    </a:lnTo>
                    <a:lnTo>
                      <a:pt x="0" y="67"/>
                    </a:lnTo>
                    <a:lnTo>
                      <a:pt x="0" y="69"/>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3" name="Freeform 1226"/>
              <p:cNvSpPr>
                <a:spLocks/>
              </p:cNvSpPr>
              <p:nvPr/>
            </p:nvSpPr>
            <p:spPr bwMode="auto">
              <a:xfrm>
                <a:off x="-3232522" y="4057799"/>
                <a:ext cx="149225" cy="112713"/>
              </a:xfrm>
              <a:custGeom>
                <a:avLst/>
                <a:gdLst>
                  <a:gd name="T0" fmla="*/ 7 w 94"/>
                  <a:gd name="T1" fmla="*/ 71 h 71"/>
                  <a:gd name="T2" fmla="*/ 7 w 94"/>
                  <a:gd name="T3" fmla="*/ 69 h 71"/>
                  <a:gd name="T4" fmla="*/ 7 w 94"/>
                  <a:gd name="T5" fmla="*/ 62 h 71"/>
                  <a:gd name="T6" fmla="*/ 11 w 94"/>
                  <a:gd name="T7" fmla="*/ 60 h 71"/>
                  <a:gd name="T8" fmla="*/ 11 w 94"/>
                  <a:gd name="T9" fmla="*/ 55 h 71"/>
                  <a:gd name="T10" fmla="*/ 13 w 94"/>
                  <a:gd name="T11" fmla="*/ 41 h 71"/>
                  <a:gd name="T12" fmla="*/ 24 w 94"/>
                  <a:gd name="T13" fmla="*/ 32 h 71"/>
                  <a:gd name="T14" fmla="*/ 31 w 94"/>
                  <a:gd name="T15" fmla="*/ 20 h 71"/>
                  <a:gd name="T16" fmla="*/ 42 w 94"/>
                  <a:gd name="T17" fmla="*/ 16 h 71"/>
                  <a:gd name="T18" fmla="*/ 54 w 94"/>
                  <a:gd name="T19" fmla="*/ 11 h 71"/>
                  <a:gd name="T20" fmla="*/ 65 w 94"/>
                  <a:gd name="T21" fmla="*/ 2 h 71"/>
                  <a:gd name="T22" fmla="*/ 78 w 94"/>
                  <a:gd name="T23" fmla="*/ 0 h 71"/>
                  <a:gd name="T24" fmla="*/ 94 w 94"/>
                  <a:gd name="T25" fmla="*/ 0 h 71"/>
                  <a:gd name="T26" fmla="*/ 78 w 94"/>
                  <a:gd name="T27" fmla="*/ 0 h 71"/>
                  <a:gd name="T28" fmla="*/ 65 w 94"/>
                  <a:gd name="T29" fmla="*/ 2 h 71"/>
                  <a:gd name="T30" fmla="*/ 47 w 94"/>
                  <a:gd name="T31" fmla="*/ 4 h 71"/>
                  <a:gd name="T32" fmla="*/ 40 w 94"/>
                  <a:gd name="T33" fmla="*/ 16 h 71"/>
                  <a:gd name="T34" fmla="*/ 24 w 94"/>
                  <a:gd name="T35" fmla="*/ 20 h 71"/>
                  <a:gd name="T36" fmla="*/ 18 w 94"/>
                  <a:gd name="T37" fmla="*/ 32 h 71"/>
                  <a:gd name="T38" fmla="*/ 11 w 94"/>
                  <a:gd name="T39" fmla="*/ 41 h 71"/>
                  <a:gd name="T40" fmla="*/ 4 w 94"/>
                  <a:gd name="T41" fmla="*/ 55 h 71"/>
                  <a:gd name="T42" fmla="*/ 4 w 94"/>
                  <a:gd name="T43" fmla="*/ 60 h 71"/>
                  <a:gd name="T44" fmla="*/ 4 w 94"/>
                  <a:gd name="T45" fmla="*/ 62 h 71"/>
                  <a:gd name="T46" fmla="*/ 0 w 94"/>
                  <a:gd name="T47" fmla="*/ 69 h 71"/>
                  <a:gd name="T48" fmla="*/ 0 w 94"/>
                  <a:gd name="T49" fmla="*/ 71 h 71"/>
                  <a:gd name="T50" fmla="*/ 7 w 94"/>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71">
                    <a:moveTo>
                      <a:pt x="7" y="71"/>
                    </a:moveTo>
                    <a:lnTo>
                      <a:pt x="7" y="69"/>
                    </a:lnTo>
                    <a:lnTo>
                      <a:pt x="7" y="62"/>
                    </a:lnTo>
                    <a:lnTo>
                      <a:pt x="11" y="60"/>
                    </a:lnTo>
                    <a:lnTo>
                      <a:pt x="11" y="55"/>
                    </a:lnTo>
                    <a:lnTo>
                      <a:pt x="13" y="41"/>
                    </a:lnTo>
                    <a:lnTo>
                      <a:pt x="24" y="32"/>
                    </a:lnTo>
                    <a:lnTo>
                      <a:pt x="31" y="20"/>
                    </a:lnTo>
                    <a:lnTo>
                      <a:pt x="42" y="16"/>
                    </a:lnTo>
                    <a:lnTo>
                      <a:pt x="54" y="11"/>
                    </a:lnTo>
                    <a:lnTo>
                      <a:pt x="65" y="2"/>
                    </a:lnTo>
                    <a:lnTo>
                      <a:pt x="78" y="0"/>
                    </a:lnTo>
                    <a:lnTo>
                      <a:pt x="94" y="0"/>
                    </a:lnTo>
                    <a:lnTo>
                      <a:pt x="78" y="0"/>
                    </a:lnTo>
                    <a:lnTo>
                      <a:pt x="65" y="2"/>
                    </a:lnTo>
                    <a:lnTo>
                      <a:pt x="47" y="4"/>
                    </a:lnTo>
                    <a:lnTo>
                      <a:pt x="40" y="16"/>
                    </a:lnTo>
                    <a:lnTo>
                      <a:pt x="24" y="20"/>
                    </a:lnTo>
                    <a:lnTo>
                      <a:pt x="18" y="32"/>
                    </a:lnTo>
                    <a:lnTo>
                      <a:pt x="11" y="41"/>
                    </a:lnTo>
                    <a:lnTo>
                      <a:pt x="4" y="55"/>
                    </a:lnTo>
                    <a:lnTo>
                      <a:pt x="4" y="60"/>
                    </a:lnTo>
                    <a:lnTo>
                      <a:pt x="4" y="62"/>
                    </a:lnTo>
                    <a:lnTo>
                      <a:pt x="0" y="69"/>
                    </a:lnTo>
                    <a:lnTo>
                      <a:pt x="0" y="71"/>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4" name="Freeform 1227"/>
              <p:cNvSpPr>
                <a:spLocks/>
              </p:cNvSpPr>
              <p:nvPr/>
            </p:nvSpPr>
            <p:spPr bwMode="auto">
              <a:xfrm>
                <a:off x="-3129335" y="4083199"/>
                <a:ext cx="144462" cy="120650"/>
              </a:xfrm>
              <a:custGeom>
                <a:avLst/>
                <a:gdLst>
                  <a:gd name="T0" fmla="*/ 6 w 91"/>
                  <a:gd name="T1" fmla="*/ 76 h 76"/>
                  <a:gd name="T2" fmla="*/ 6 w 91"/>
                  <a:gd name="T3" fmla="*/ 69 h 76"/>
                  <a:gd name="T4" fmla="*/ 6 w 91"/>
                  <a:gd name="T5" fmla="*/ 64 h 76"/>
                  <a:gd name="T6" fmla="*/ 9 w 91"/>
                  <a:gd name="T7" fmla="*/ 60 h 76"/>
                  <a:gd name="T8" fmla="*/ 9 w 91"/>
                  <a:gd name="T9" fmla="*/ 55 h 76"/>
                  <a:gd name="T10" fmla="*/ 13 w 91"/>
                  <a:gd name="T11" fmla="*/ 44 h 76"/>
                  <a:gd name="T12" fmla="*/ 17 w 91"/>
                  <a:gd name="T13" fmla="*/ 34 h 76"/>
                  <a:gd name="T14" fmla="*/ 26 w 91"/>
                  <a:gd name="T15" fmla="*/ 25 h 76"/>
                  <a:gd name="T16" fmla="*/ 40 w 91"/>
                  <a:gd name="T17" fmla="*/ 18 h 76"/>
                  <a:gd name="T18" fmla="*/ 49 w 91"/>
                  <a:gd name="T19" fmla="*/ 11 h 76"/>
                  <a:gd name="T20" fmla="*/ 62 w 91"/>
                  <a:gd name="T21" fmla="*/ 7 h 76"/>
                  <a:gd name="T22" fmla="*/ 78 w 91"/>
                  <a:gd name="T23" fmla="*/ 4 h 76"/>
                  <a:gd name="T24" fmla="*/ 91 w 91"/>
                  <a:gd name="T25" fmla="*/ 0 h 76"/>
                  <a:gd name="T26" fmla="*/ 76 w 91"/>
                  <a:gd name="T27" fmla="*/ 2 h 76"/>
                  <a:gd name="T28" fmla="*/ 62 w 91"/>
                  <a:gd name="T29" fmla="*/ 7 h 76"/>
                  <a:gd name="T30" fmla="*/ 46 w 91"/>
                  <a:gd name="T31" fmla="*/ 9 h 76"/>
                  <a:gd name="T32" fmla="*/ 31 w 91"/>
                  <a:gd name="T33" fmla="*/ 16 h 76"/>
                  <a:gd name="T34" fmla="*/ 20 w 91"/>
                  <a:gd name="T35" fmla="*/ 25 h 76"/>
                  <a:gd name="T36" fmla="*/ 13 w 91"/>
                  <a:gd name="T37" fmla="*/ 34 h 76"/>
                  <a:gd name="T38" fmla="*/ 9 w 91"/>
                  <a:gd name="T39" fmla="*/ 44 h 76"/>
                  <a:gd name="T40" fmla="*/ 4 w 91"/>
                  <a:gd name="T41" fmla="*/ 55 h 76"/>
                  <a:gd name="T42" fmla="*/ 0 w 91"/>
                  <a:gd name="T43" fmla="*/ 62 h 76"/>
                  <a:gd name="T44" fmla="*/ 0 w 91"/>
                  <a:gd name="T45" fmla="*/ 64 h 76"/>
                  <a:gd name="T46" fmla="*/ 0 w 91"/>
                  <a:gd name="T47" fmla="*/ 69 h 76"/>
                  <a:gd name="T48" fmla="*/ 0 w 91"/>
                  <a:gd name="T49" fmla="*/ 73 h 76"/>
                  <a:gd name="T50" fmla="*/ 6 w 91"/>
                  <a:gd name="T51"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1" h="76">
                    <a:moveTo>
                      <a:pt x="6" y="76"/>
                    </a:moveTo>
                    <a:lnTo>
                      <a:pt x="6" y="69"/>
                    </a:lnTo>
                    <a:lnTo>
                      <a:pt x="6" y="64"/>
                    </a:lnTo>
                    <a:lnTo>
                      <a:pt x="9" y="60"/>
                    </a:lnTo>
                    <a:lnTo>
                      <a:pt x="9" y="55"/>
                    </a:lnTo>
                    <a:lnTo>
                      <a:pt x="13" y="44"/>
                    </a:lnTo>
                    <a:lnTo>
                      <a:pt x="17" y="34"/>
                    </a:lnTo>
                    <a:lnTo>
                      <a:pt x="26" y="25"/>
                    </a:lnTo>
                    <a:lnTo>
                      <a:pt x="40" y="18"/>
                    </a:lnTo>
                    <a:lnTo>
                      <a:pt x="49" y="11"/>
                    </a:lnTo>
                    <a:lnTo>
                      <a:pt x="62" y="7"/>
                    </a:lnTo>
                    <a:lnTo>
                      <a:pt x="78" y="4"/>
                    </a:lnTo>
                    <a:lnTo>
                      <a:pt x="91" y="0"/>
                    </a:lnTo>
                    <a:lnTo>
                      <a:pt x="76" y="2"/>
                    </a:lnTo>
                    <a:lnTo>
                      <a:pt x="62" y="7"/>
                    </a:lnTo>
                    <a:lnTo>
                      <a:pt x="46" y="9"/>
                    </a:lnTo>
                    <a:lnTo>
                      <a:pt x="31" y="16"/>
                    </a:lnTo>
                    <a:lnTo>
                      <a:pt x="20" y="25"/>
                    </a:lnTo>
                    <a:lnTo>
                      <a:pt x="13" y="34"/>
                    </a:lnTo>
                    <a:lnTo>
                      <a:pt x="9" y="44"/>
                    </a:lnTo>
                    <a:lnTo>
                      <a:pt x="4" y="55"/>
                    </a:lnTo>
                    <a:lnTo>
                      <a:pt x="0" y="62"/>
                    </a:lnTo>
                    <a:lnTo>
                      <a:pt x="0" y="64"/>
                    </a:lnTo>
                    <a:lnTo>
                      <a:pt x="0" y="69"/>
                    </a:lnTo>
                    <a:lnTo>
                      <a:pt x="0" y="73"/>
                    </a:lnTo>
                    <a:lnTo>
                      <a:pt x="6" y="7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5" name="Freeform 1228"/>
              <p:cNvSpPr>
                <a:spLocks/>
              </p:cNvSpPr>
              <p:nvPr/>
            </p:nvSpPr>
            <p:spPr bwMode="auto">
              <a:xfrm>
                <a:off x="-3502397" y="3980012"/>
                <a:ext cx="131762" cy="106363"/>
              </a:xfrm>
              <a:custGeom>
                <a:avLst/>
                <a:gdLst>
                  <a:gd name="T0" fmla="*/ 5 w 83"/>
                  <a:gd name="T1" fmla="*/ 67 h 67"/>
                  <a:gd name="T2" fmla="*/ 5 w 83"/>
                  <a:gd name="T3" fmla="*/ 65 h 67"/>
                  <a:gd name="T4" fmla="*/ 5 w 83"/>
                  <a:gd name="T5" fmla="*/ 63 h 67"/>
                  <a:gd name="T6" fmla="*/ 5 w 83"/>
                  <a:gd name="T7" fmla="*/ 53 h 67"/>
                  <a:gd name="T8" fmla="*/ 9 w 83"/>
                  <a:gd name="T9" fmla="*/ 51 h 67"/>
                  <a:gd name="T10" fmla="*/ 14 w 83"/>
                  <a:gd name="T11" fmla="*/ 42 h 67"/>
                  <a:gd name="T12" fmla="*/ 20 w 83"/>
                  <a:gd name="T13" fmla="*/ 28 h 67"/>
                  <a:gd name="T14" fmla="*/ 25 w 83"/>
                  <a:gd name="T15" fmla="*/ 23 h 67"/>
                  <a:gd name="T16" fmla="*/ 36 w 83"/>
                  <a:gd name="T17" fmla="*/ 21 h 67"/>
                  <a:gd name="T18" fmla="*/ 45 w 83"/>
                  <a:gd name="T19" fmla="*/ 10 h 67"/>
                  <a:gd name="T20" fmla="*/ 52 w 83"/>
                  <a:gd name="T21" fmla="*/ 7 h 67"/>
                  <a:gd name="T22" fmla="*/ 70 w 83"/>
                  <a:gd name="T23" fmla="*/ 5 h 67"/>
                  <a:gd name="T24" fmla="*/ 83 w 83"/>
                  <a:gd name="T25" fmla="*/ 0 h 67"/>
                  <a:gd name="T26" fmla="*/ 70 w 83"/>
                  <a:gd name="T27" fmla="*/ 5 h 67"/>
                  <a:gd name="T28" fmla="*/ 52 w 83"/>
                  <a:gd name="T29" fmla="*/ 7 h 67"/>
                  <a:gd name="T30" fmla="*/ 45 w 83"/>
                  <a:gd name="T31" fmla="*/ 10 h 67"/>
                  <a:gd name="T32" fmla="*/ 30 w 83"/>
                  <a:gd name="T33" fmla="*/ 14 h 67"/>
                  <a:gd name="T34" fmla="*/ 23 w 83"/>
                  <a:gd name="T35" fmla="*/ 23 h 67"/>
                  <a:gd name="T36" fmla="*/ 14 w 83"/>
                  <a:gd name="T37" fmla="*/ 28 h 67"/>
                  <a:gd name="T38" fmla="*/ 5 w 83"/>
                  <a:gd name="T39" fmla="*/ 42 h 67"/>
                  <a:gd name="T40" fmla="*/ 0 w 83"/>
                  <a:gd name="T41" fmla="*/ 51 h 67"/>
                  <a:gd name="T42" fmla="*/ 3 w 83"/>
                  <a:gd name="T43" fmla="*/ 53 h 67"/>
                  <a:gd name="T44" fmla="*/ 0 w 83"/>
                  <a:gd name="T45" fmla="*/ 56 h 67"/>
                  <a:gd name="T46" fmla="*/ 0 w 83"/>
                  <a:gd name="T47" fmla="*/ 65 h 67"/>
                  <a:gd name="T48" fmla="*/ 0 w 83"/>
                  <a:gd name="T49" fmla="*/ 67 h 67"/>
                  <a:gd name="T50" fmla="*/ 5 w 83"/>
                  <a:gd name="T51"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3" h="67">
                    <a:moveTo>
                      <a:pt x="5" y="67"/>
                    </a:moveTo>
                    <a:lnTo>
                      <a:pt x="5" y="65"/>
                    </a:lnTo>
                    <a:lnTo>
                      <a:pt x="5" y="63"/>
                    </a:lnTo>
                    <a:lnTo>
                      <a:pt x="5" y="53"/>
                    </a:lnTo>
                    <a:lnTo>
                      <a:pt x="9" y="51"/>
                    </a:lnTo>
                    <a:lnTo>
                      <a:pt x="14" y="42"/>
                    </a:lnTo>
                    <a:lnTo>
                      <a:pt x="20" y="28"/>
                    </a:lnTo>
                    <a:lnTo>
                      <a:pt x="25" y="23"/>
                    </a:lnTo>
                    <a:lnTo>
                      <a:pt x="36" y="21"/>
                    </a:lnTo>
                    <a:lnTo>
                      <a:pt x="45" y="10"/>
                    </a:lnTo>
                    <a:lnTo>
                      <a:pt x="52" y="7"/>
                    </a:lnTo>
                    <a:lnTo>
                      <a:pt x="70" y="5"/>
                    </a:lnTo>
                    <a:lnTo>
                      <a:pt x="83" y="0"/>
                    </a:lnTo>
                    <a:lnTo>
                      <a:pt x="70" y="5"/>
                    </a:lnTo>
                    <a:lnTo>
                      <a:pt x="52" y="7"/>
                    </a:lnTo>
                    <a:lnTo>
                      <a:pt x="45" y="10"/>
                    </a:lnTo>
                    <a:lnTo>
                      <a:pt x="30" y="14"/>
                    </a:lnTo>
                    <a:lnTo>
                      <a:pt x="23" y="23"/>
                    </a:lnTo>
                    <a:lnTo>
                      <a:pt x="14" y="28"/>
                    </a:lnTo>
                    <a:lnTo>
                      <a:pt x="5" y="42"/>
                    </a:lnTo>
                    <a:lnTo>
                      <a:pt x="0" y="51"/>
                    </a:lnTo>
                    <a:lnTo>
                      <a:pt x="3" y="53"/>
                    </a:lnTo>
                    <a:lnTo>
                      <a:pt x="0" y="56"/>
                    </a:lnTo>
                    <a:lnTo>
                      <a:pt x="0" y="65"/>
                    </a:lnTo>
                    <a:lnTo>
                      <a:pt x="0" y="67"/>
                    </a:lnTo>
                    <a:lnTo>
                      <a:pt x="5" y="6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6" name="Freeform 1229"/>
              <p:cNvSpPr>
                <a:spLocks/>
              </p:cNvSpPr>
              <p:nvPr/>
            </p:nvSpPr>
            <p:spPr bwMode="auto">
              <a:xfrm>
                <a:off x="-2867397" y="4119712"/>
                <a:ext cx="46037" cy="33338"/>
              </a:xfrm>
              <a:custGeom>
                <a:avLst/>
                <a:gdLst>
                  <a:gd name="T0" fmla="*/ 0 w 29"/>
                  <a:gd name="T1" fmla="*/ 2 h 21"/>
                  <a:gd name="T2" fmla="*/ 0 w 29"/>
                  <a:gd name="T3" fmla="*/ 2 h 21"/>
                  <a:gd name="T4" fmla="*/ 2 w 29"/>
                  <a:gd name="T5" fmla="*/ 0 h 21"/>
                  <a:gd name="T6" fmla="*/ 6 w 29"/>
                  <a:gd name="T7" fmla="*/ 0 h 21"/>
                  <a:gd name="T8" fmla="*/ 13 w 29"/>
                  <a:gd name="T9" fmla="*/ 0 h 21"/>
                  <a:gd name="T10" fmla="*/ 15 w 29"/>
                  <a:gd name="T11" fmla="*/ 4 h 21"/>
                  <a:gd name="T12" fmla="*/ 20 w 29"/>
                  <a:gd name="T13" fmla="*/ 11 h 21"/>
                  <a:gd name="T14" fmla="*/ 26 w 29"/>
                  <a:gd name="T15" fmla="*/ 18 h 21"/>
                  <a:gd name="T16" fmla="*/ 29 w 29"/>
                  <a:gd name="T17" fmla="*/ 21 h 21"/>
                  <a:gd name="T18" fmla="*/ 26 w 29"/>
                  <a:gd name="T19" fmla="*/ 21 h 21"/>
                  <a:gd name="T20" fmla="*/ 20 w 29"/>
                  <a:gd name="T21" fmla="*/ 18 h 21"/>
                  <a:gd name="T22" fmla="*/ 18 w 29"/>
                  <a:gd name="T23" fmla="*/ 16 h 21"/>
                  <a:gd name="T24" fmla="*/ 13 w 29"/>
                  <a:gd name="T25" fmla="*/ 14 h 21"/>
                  <a:gd name="T26" fmla="*/ 6 w 29"/>
                  <a:gd name="T27" fmla="*/ 7 h 21"/>
                  <a:gd name="T28" fmla="*/ 2 w 29"/>
                  <a:gd name="T29" fmla="*/ 7 h 21"/>
                  <a:gd name="T30" fmla="*/ 0 w 29"/>
                  <a:gd name="T31" fmla="*/ 4 h 21"/>
                  <a:gd name="T32" fmla="*/ 0 w 29"/>
                  <a:gd name="T33"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21">
                    <a:moveTo>
                      <a:pt x="0" y="2"/>
                    </a:moveTo>
                    <a:lnTo>
                      <a:pt x="0" y="2"/>
                    </a:lnTo>
                    <a:lnTo>
                      <a:pt x="2" y="0"/>
                    </a:lnTo>
                    <a:lnTo>
                      <a:pt x="6" y="0"/>
                    </a:lnTo>
                    <a:lnTo>
                      <a:pt x="13" y="0"/>
                    </a:lnTo>
                    <a:lnTo>
                      <a:pt x="15" y="4"/>
                    </a:lnTo>
                    <a:lnTo>
                      <a:pt x="20" y="11"/>
                    </a:lnTo>
                    <a:lnTo>
                      <a:pt x="26" y="18"/>
                    </a:lnTo>
                    <a:lnTo>
                      <a:pt x="29" y="21"/>
                    </a:lnTo>
                    <a:lnTo>
                      <a:pt x="26" y="21"/>
                    </a:lnTo>
                    <a:lnTo>
                      <a:pt x="20" y="18"/>
                    </a:lnTo>
                    <a:lnTo>
                      <a:pt x="18" y="16"/>
                    </a:lnTo>
                    <a:lnTo>
                      <a:pt x="13" y="14"/>
                    </a:lnTo>
                    <a:lnTo>
                      <a:pt x="6" y="7"/>
                    </a:lnTo>
                    <a:lnTo>
                      <a:pt x="2" y="7"/>
                    </a:lnTo>
                    <a:lnTo>
                      <a:pt x="0" y="4"/>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7" name="Freeform 1230"/>
              <p:cNvSpPr>
                <a:spLocks/>
              </p:cNvSpPr>
              <p:nvPr/>
            </p:nvSpPr>
            <p:spPr bwMode="auto">
              <a:xfrm>
                <a:off x="-2815010" y="4170512"/>
                <a:ext cx="31750" cy="73025"/>
              </a:xfrm>
              <a:custGeom>
                <a:avLst/>
                <a:gdLst>
                  <a:gd name="T0" fmla="*/ 0 w 20"/>
                  <a:gd name="T1" fmla="*/ 0 h 46"/>
                  <a:gd name="T2" fmla="*/ 16 w 20"/>
                  <a:gd name="T3" fmla="*/ 7 h 46"/>
                  <a:gd name="T4" fmla="*/ 18 w 20"/>
                  <a:gd name="T5" fmla="*/ 34 h 46"/>
                  <a:gd name="T6" fmla="*/ 20 w 20"/>
                  <a:gd name="T7" fmla="*/ 46 h 46"/>
                  <a:gd name="T8" fmla="*/ 5 w 20"/>
                  <a:gd name="T9" fmla="*/ 41 h 46"/>
                  <a:gd name="T10" fmla="*/ 5 w 20"/>
                  <a:gd name="T11" fmla="*/ 37 h 46"/>
                  <a:gd name="T12" fmla="*/ 7 w 20"/>
                  <a:gd name="T13" fmla="*/ 23 h 46"/>
                  <a:gd name="T14" fmla="*/ 7 w 20"/>
                  <a:gd name="T15" fmla="*/ 7 h 46"/>
                  <a:gd name="T16" fmla="*/ 0 w 20"/>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46">
                    <a:moveTo>
                      <a:pt x="0" y="0"/>
                    </a:moveTo>
                    <a:lnTo>
                      <a:pt x="16" y="7"/>
                    </a:lnTo>
                    <a:lnTo>
                      <a:pt x="18" y="34"/>
                    </a:lnTo>
                    <a:lnTo>
                      <a:pt x="20" y="46"/>
                    </a:lnTo>
                    <a:lnTo>
                      <a:pt x="5" y="41"/>
                    </a:lnTo>
                    <a:lnTo>
                      <a:pt x="5" y="37"/>
                    </a:lnTo>
                    <a:lnTo>
                      <a:pt x="7" y="23"/>
                    </a:lnTo>
                    <a:lnTo>
                      <a:pt x="7" y="7"/>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8" name="Freeform 1231"/>
              <p:cNvSpPr>
                <a:spLocks/>
              </p:cNvSpPr>
              <p:nvPr/>
            </p:nvSpPr>
            <p:spPr bwMode="auto">
              <a:xfrm>
                <a:off x="-2829297" y="4302274"/>
                <a:ext cx="219075" cy="95250"/>
              </a:xfrm>
              <a:custGeom>
                <a:avLst/>
                <a:gdLst>
                  <a:gd name="T0" fmla="*/ 2 w 138"/>
                  <a:gd name="T1" fmla="*/ 60 h 60"/>
                  <a:gd name="T2" fmla="*/ 0 w 138"/>
                  <a:gd name="T3" fmla="*/ 0 h 60"/>
                  <a:gd name="T4" fmla="*/ 60 w 138"/>
                  <a:gd name="T5" fmla="*/ 18 h 60"/>
                  <a:gd name="T6" fmla="*/ 76 w 138"/>
                  <a:gd name="T7" fmla="*/ 16 h 60"/>
                  <a:gd name="T8" fmla="*/ 138 w 138"/>
                  <a:gd name="T9" fmla="*/ 37 h 60"/>
                  <a:gd name="T10" fmla="*/ 134 w 138"/>
                  <a:gd name="T11" fmla="*/ 37 h 60"/>
                  <a:gd name="T12" fmla="*/ 130 w 138"/>
                  <a:gd name="T13" fmla="*/ 37 h 60"/>
                  <a:gd name="T14" fmla="*/ 118 w 138"/>
                  <a:gd name="T15" fmla="*/ 37 h 60"/>
                  <a:gd name="T16" fmla="*/ 107 w 138"/>
                  <a:gd name="T17" fmla="*/ 34 h 60"/>
                  <a:gd name="T18" fmla="*/ 98 w 138"/>
                  <a:gd name="T19" fmla="*/ 34 h 60"/>
                  <a:gd name="T20" fmla="*/ 85 w 138"/>
                  <a:gd name="T21" fmla="*/ 34 h 60"/>
                  <a:gd name="T22" fmla="*/ 71 w 138"/>
                  <a:gd name="T23" fmla="*/ 34 h 60"/>
                  <a:gd name="T24" fmla="*/ 56 w 138"/>
                  <a:gd name="T25" fmla="*/ 37 h 60"/>
                  <a:gd name="T26" fmla="*/ 47 w 138"/>
                  <a:gd name="T27" fmla="*/ 37 h 60"/>
                  <a:gd name="T28" fmla="*/ 31 w 138"/>
                  <a:gd name="T29" fmla="*/ 37 h 60"/>
                  <a:gd name="T30" fmla="*/ 25 w 138"/>
                  <a:gd name="T31" fmla="*/ 39 h 60"/>
                  <a:gd name="T32" fmla="*/ 16 w 138"/>
                  <a:gd name="T33" fmla="*/ 44 h 60"/>
                  <a:gd name="T34" fmla="*/ 7 w 138"/>
                  <a:gd name="T35" fmla="*/ 50 h 60"/>
                  <a:gd name="T36" fmla="*/ 2 w 138"/>
                  <a:gd name="T37" fmla="*/ 55 h 60"/>
                  <a:gd name="T38" fmla="*/ 2 w 138"/>
                  <a:gd name="T39"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8" h="60">
                    <a:moveTo>
                      <a:pt x="2" y="60"/>
                    </a:moveTo>
                    <a:lnTo>
                      <a:pt x="0" y="0"/>
                    </a:lnTo>
                    <a:lnTo>
                      <a:pt x="60" y="18"/>
                    </a:lnTo>
                    <a:lnTo>
                      <a:pt x="76" y="16"/>
                    </a:lnTo>
                    <a:lnTo>
                      <a:pt x="138" y="37"/>
                    </a:lnTo>
                    <a:lnTo>
                      <a:pt x="134" y="37"/>
                    </a:lnTo>
                    <a:lnTo>
                      <a:pt x="130" y="37"/>
                    </a:lnTo>
                    <a:lnTo>
                      <a:pt x="118" y="37"/>
                    </a:lnTo>
                    <a:lnTo>
                      <a:pt x="107" y="34"/>
                    </a:lnTo>
                    <a:lnTo>
                      <a:pt x="98" y="34"/>
                    </a:lnTo>
                    <a:lnTo>
                      <a:pt x="85" y="34"/>
                    </a:lnTo>
                    <a:lnTo>
                      <a:pt x="71" y="34"/>
                    </a:lnTo>
                    <a:lnTo>
                      <a:pt x="56" y="37"/>
                    </a:lnTo>
                    <a:lnTo>
                      <a:pt x="47" y="37"/>
                    </a:lnTo>
                    <a:lnTo>
                      <a:pt x="31" y="37"/>
                    </a:lnTo>
                    <a:lnTo>
                      <a:pt x="25" y="39"/>
                    </a:lnTo>
                    <a:lnTo>
                      <a:pt x="16" y="44"/>
                    </a:lnTo>
                    <a:lnTo>
                      <a:pt x="7" y="50"/>
                    </a:lnTo>
                    <a:lnTo>
                      <a:pt x="2" y="55"/>
                    </a:lnTo>
                    <a:lnTo>
                      <a:pt x="2" y="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49" name="Freeform 1232"/>
              <p:cNvSpPr>
                <a:spLocks/>
              </p:cNvSpPr>
              <p:nvPr/>
            </p:nvSpPr>
            <p:spPr bwMode="auto">
              <a:xfrm>
                <a:off x="-2740397" y="4013349"/>
                <a:ext cx="49212" cy="200025"/>
              </a:xfrm>
              <a:custGeom>
                <a:avLst/>
                <a:gdLst>
                  <a:gd name="T0" fmla="*/ 22 w 31"/>
                  <a:gd name="T1" fmla="*/ 9 h 126"/>
                  <a:gd name="T2" fmla="*/ 22 w 31"/>
                  <a:gd name="T3" fmla="*/ 7 h 126"/>
                  <a:gd name="T4" fmla="*/ 22 w 31"/>
                  <a:gd name="T5" fmla="*/ 2 h 126"/>
                  <a:gd name="T6" fmla="*/ 20 w 31"/>
                  <a:gd name="T7" fmla="*/ 0 h 126"/>
                  <a:gd name="T8" fmla="*/ 11 w 31"/>
                  <a:gd name="T9" fmla="*/ 0 h 126"/>
                  <a:gd name="T10" fmla="*/ 9 w 31"/>
                  <a:gd name="T11" fmla="*/ 0 h 126"/>
                  <a:gd name="T12" fmla="*/ 7 w 31"/>
                  <a:gd name="T13" fmla="*/ 2 h 126"/>
                  <a:gd name="T14" fmla="*/ 0 w 31"/>
                  <a:gd name="T15" fmla="*/ 7 h 126"/>
                  <a:gd name="T16" fmla="*/ 0 w 31"/>
                  <a:gd name="T17" fmla="*/ 9 h 126"/>
                  <a:gd name="T18" fmla="*/ 7 w 31"/>
                  <a:gd name="T19" fmla="*/ 14 h 126"/>
                  <a:gd name="T20" fmla="*/ 9 w 31"/>
                  <a:gd name="T21" fmla="*/ 25 h 126"/>
                  <a:gd name="T22" fmla="*/ 11 w 31"/>
                  <a:gd name="T23" fmla="*/ 28 h 126"/>
                  <a:gd name="T24" fmla="*/ 11 w 31"/>
                  <a:gd name="T25" fmla="*/ 48 h 126"/>
                  <a:gd name="T26" fmla="*/ 11 w 31"/>
                  <a:gd name="T27" fmla="*/ 67 h 126"/>
                  <a:gd name="T28" fmla="*/ 18 w 31"/>
                  <a:gd name="T29" fmla="*/ 126 h 126"/>
                  <a:gd name="T30" fmla="*/ 22 w 31"/>
                  <a:gd name="T31" fmla="*/ 126 h 126"/>
                  <a:gd name="T32" fmla="*/ 27 w 31"/>
                  <a:gd name="T33" fmla="*/ 126 h 126"/>
                  <a:gd name="T34" fmla="*/ 31 w 31"/>
                  <a:gd name="T35" fmla="*/ 126 h 126"/>
                  <a:gd name="T36" fmla="*/ 31 w 31"/>
                  <a:gd name="T37" fmla="*/ 113 h 126"/>
                  <a:gd name="T38" fmla="*/ 29 w 31"/>
                  <a:gd name="T39" fmla="*/ 92 h 126"/>
                  <a:gd name="T40" fmla="*/ 20 w 31"/>
                  <a:gd name="T41" fmla="*/ 71 h 126"/>
                  <a:gd name="T42" fmla="*/ 20 w 31"/>
                  <a:gd name="T43" fmla="*/ 64 h 126"/>
                  <a:gd name="T44" fmla="*/ 27 w 31"/>
                  <a:gd name="T45" fmla="*/ 46 h 126"/>
                  <a:gd name="T46" fmla="*/ 27 w 31"/>
                  <a:gd name="T47" fmla="*/ 32 h 126"/>
                  <a:gd name="T48" fmla="*/ 22 w 31"/>
                  <a:gd name="T49" fmla="*/ 25 h 126"/>
                  <a:gd name="T50" fmla="*/ 22 w 31"/>
                  <a:gd name="T51" fmla="*/ 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 h="126">
                    <a:moveTo>
                      <a:pt x="22" y="9"/>
                    </a:moveTo>
                    <a:lnTo>
                      <a:pt x="22" y="7"/>
                    </a:lnTo>
                    <a:lnTo>
                      <a:pt x="22" y="2"/>
                    </a:lnTo>
                    <a:lnTo>
                      <a:pt x="20" y="0"/>
                    </a:lnTo>
                    <a:lnTo>
                      <a:pt x="11" y="0"/>
                    </a:lnTo>
                    <a:lnTo>
                      <a:pt x="9" y="0"/>
                    </a:lnTo>
                    <a:lnTo>
                      <a:pt x="7" y="2"/>
                    </a:lnTo>
                    <a:lnTo>
                      <a:pt x="0" y="7"/>
                    </a:lnTo>
                    <a:lnTo>
                      <a:pt x="0" y="9"/>
                    </a:lnTo>
                    <a:lnTo>
                      <a:pt x="7" y="14"/>
                    </a:lnTo>
                    <a:lnTo>
                      <a:pt x="9" y="25"/>
                    </a:lnTo>
                    <a:lnTo>
                      <a:pt x="11" y="28"/>
                    </a:lnTo>
                    <a:lnTo>
                      <a:pt x="11" y="48"/>
                    </a:lnTo>
                    <a:lnTo>
                      <a:pt x="11" y="67"/>
                    </a:lnTo>
                    <a:lnTo>
                      <a:pt x="18" y="126"/>
                    </a:lnTo>
                    <a:lnTo>
                      <a:pt x="22" y="126"/>
                    </a:lnTo>
                    <a:lnTo>
                      <a:pt x="27" y="126"/>
                    </a:lnTo>
                    <a:lnTo>
                      <a:pt x="31" y="126"/>
                    </a:lnTo>
                    <a:lnTo>
                      <a:pt x="31" y="113"/>
                    </a:lnTo>
                    <a:lnTo>
                      <a:pt x="29" y="92"/>
                    </a:lnTo>
                    <a:lnTo>
                      <a:pt x="20" y="71"/>
                    </a:lnTo>
                    <a:lnTo>
                      <a:pt x="20" y="64"/>
                    </a:lnTo>
                    <a:lnTo>
                      <a:pt x="27" y="46"/>
                    </a:lnTo>
                    <a:lnTo>
                      <a:pt x="27" y="32"/>
                    </a:lnTo>
                    <a:lnTo>
                      <a:pt x="22" y="25"/>
                    </a:lnTo>
                    <a:lnTo>
                      <a:pt x="22"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0" name="Freeform 1233"/>
              <p:cNvSpPr>
                <a:spLocks/>
              </p:cNvSpPr>
              <p:nvPr/>
            </p:nvSpPr>
            <p:spPr bwMode="auto">
              <a:xfrm>
                <a:off x="-2734047" y="4207024"/>
                <a:ext cx="57150" cy="33338"/>
              </a:xfrm>
              <a:custGeom>
                <a:avLst/>
                <a:gdLst>
                  <a:gd name="T0" fmla="*/ 18 w 36"/>
                  <a:gd name="T1" fmla="*/ 18 h 21"/>
                  <a:gd name="T2" fmla="*/ 29 w 36"/>
                  <a:gd name="T3" fmla="*/ 18 h 21"/>
                  <a:gd name="T4" fmla="*/ 36 w 36"/>
                  <a:gd name="T5" fmla="*/ 14 h 21"/>
                  <a:gd name="T6" fmla="*/ 36 w 36"/>
                  <a:gd name="T7" fmla="*/ 11 h 21"/>
                  <a:gd name="T8" fmla="*/ 36 w 36"/>
                  <a:gd name="T9" fmla="*/ 7 h 21"/>
                  <a:gd name="T10" fmla="*/ 36 w 36"/>
                  <a:gd name="T11" fmla="*/ 4 h 21"/>
                  <a:gd name="T12" fmla="*/ 32 w 36"/>
                  <a:gd name="T13" fmla="*/ 4 h 21"/>
                  <a:gd name="T14" fmla="*/ 27 w 36"/>
                  <a:gd name="T15" fmla="*/ 0 h 21"/>
                  <a:gd name="T16" fmla="*/ 18 w 36"/>
                  <a:gd name="T17" fmla="*/ 2 h 21"/>
                  <a:gd name="T18" fmla="*/ 11 w 36"/>
                  <a:gd name="T19" fmla="*/ 2 h 21"/>
                  <a:gd name="T20" fmla="*/ 5 w 36"/>
                  <a:gd name="T21" fmla="*/ 4 h 21"/>
                  <a:gd name="T22" fmla="*/ 3 w 36"/>
                  <a:gd name="T23" fmla="*/ 7 h 21"/>
                  <a:gd name="T24" fmla="*/ 0 w 36"/>
                  <a:gd name="T25" fmla="*/ 11 h 21"/>
                  <a:gd name="T26" fmla="*/ 5 w 36"/>
                  <a:gd name="T27" fmla="*/ 14 h 21"/>
                  <a:gd name="T28" fmla="*/ 14 w 36"/>
                  <a:gd name="T29" fmla="*/ 21 h 21"/>
                  <a:gd name="T30" fmla="*/ 18 w 36"/>
                  <a:gd name="T31"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1">
                    <a:moveTo>
                      <a:pt x="18" y="18"/>
                    </a:moveTo>
                    <a:lnTo>
                      <a:pt x="29" y="18"/>
                    </a:lnTo>
                    <a:lnTo>
                      <a:pt x="36" y="14"/>
                    </a:lnTo>
                    <a:lnTo>
                      <a:pt x="36" y="11"/>
                    </a:lnTo>
                    <a:lnTo>
                      <a:pt x="36" y="7"/>
                    </a:lnTo>
                    <a:lnTo>
                      <a:pt x="36" y="4"/>
                    </a:lnTo>
                    <a:lnTo>
                      <a:pt x="32" y="4"/>
                    </a:lnTo>
                    <a:lnTo>
                      <a:pt x="27" y="0"/>
                    </a:lnTo>
                    <a:lnTo>
                      <a:pt x="18" y="2"/>
                    </a:lnTo>
                    <a:lnTo>
                      <a:pt x="11" y="2"/>
                    </a:lnTo>
                    <a:lnTo>
                      <a:pt x="5" y="4"/>
                    </a:lnTo>
                    <a:lnTo>
                      <a:pt x="3" y="7"/>
                    </a:lnTo>
                    <a:lnTo>
                      <a:pt x="0" y="11"/>
                    </a:lnTo>
                    <a:lnTo>
                      <a:pt x="5" y="14"/>
                    </a:lnTo>
                    <a:lnTo>
                      <a:pt x="14" y="21"/>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1" name="Freeform 1234"/>
              <p:cNvSpPr>
                <a:spLocks/>
              </p:cNvSpPr>
              <p:nvPr/>
            </p:nvSpPr>
            <p:spPr bwMode="auto">
              <a:xfrm>
                <a:off x="-2294310" y="4080024"/>
                <a:ext cx="74612" cy="269875"/>
              </a:xfrm>
              <a:custGeom>
                <a:avLst/>
                <a:gdLst>
                  <a:gd name="T0" fmla="*/ 22 w 47"/>
                  <a:gd name="T1" fmla="*/ 0 h 170"/>
                  <a:gd name="T2" fmla="*/ 22 w 47"/>
                  <a:gd name="T3" fmla="*/ 0 h 170"/>
                  <a:gd name="T4" fmla="*/ 20 w 47"/>
                  <a:gd name="T5" fmla="*/ 0 h 170"/>
                  <a:gd name="T6" fmla="*/ 18 w 47"/>
                  <a:gd name="T7" fmla="*/ 2 h 170"/>
                  <a:gd name="T8" fmla="*/ 18 w 47"/>
                  <a:gd name="T9" fmla="*/ 4 h 170"/>
                  <a:gd name="T10" fmla="*/ 13 w 47"/>
                  <a:gd name="T11" fmla="*/ 9 h 170"/>
                  <a:gd name="T12" fmla="*/ 13 w 47"/>
                  <a:gd name="T13" fmla="*/ 13 h 170"/>
                  <a:gd name="T14" fmla="*/ 13 w 47"/>
                  <a:gd name="T15" fmla="*/ 18 h 170"/>
                  <a:gd name="T16" fmla="*/ 9 w 47"/>
                  <a:gd name="T17" fmla="*/ 20 h 170"/>
                  <a:gd name="T18" fmla="*/ 7 w 47"/>
                  <a:gd name="T19" fmla="*/ 22 h 170"/>
                  <a:gd name="T20" fmla="*/ 7 w 47"/>
                  <a:gd name="T21" fmla="*/ 25 h 170"/>
                  <a:gd name="T22" fmla="*/ 7 w 47"/>
                  <a:gd name="T23" fmla="*/ 27 h 170"/>
                  <a:gd name="T24" fmla="*/ 9 w 47"/>
                  <a:gd name="T25" fmla="*/ 29 h 170"/>
                  <a:gd name="T26" fmla="*/ 9 w 47"/>
                  <a:gd name="T27" fmla="*/ 32 h 170"/>
                  <a:gd name="T28" fmla="*/ 9 w 47"/>
                  <a:gd name="T29" fmla="*/ 46 h 170"/>
                  <a:gd name="T30" fmla="*/ 9 w 47"/>
                  <a:gd name="T31" fmla="*/ 48 h 170"/>
                  <a:gd name="T32" fmla="*/ 11 w 47"/>
                  <a:gd name="T33" fmla="*/ 55 h 170"/>
                  <a:gd name="T34" fmla="*/ 11 w 47"/>
                  <a:gd name="T35" fmla="*/ 59 h 170"/>
                  <a:gd name="T36" fmla="*/ 11 w 47"/>
                  <a:gd name="T37" fmla="*/ 80 h 170"/>
                  <a:gd name="T38" fmla="*/ 11 w 47"/>
                  <a:gd name="T39" fmla="*/ 101 h 170"/>
                  <a:gd name="T40" fmla="*/ 11 w 47"/>
                  <a:gd name="T41" fmla="*/ 108 h 170"/>
                  <a:gd name="T42" fmla="*/ 0 w 47"/>
                  <a:gd name="T43" fmla="*/ 121 h 170"/>
                  <a:gd name="T44" fmla="*/ 2 w 47"/>
                  <a:gd name="T45" fmla="*/ 131 h 170"/>
                  <a:gd name="T46" fmla="*/ 11 w 47"/>
                  <a:gd name="T47" fmla="*/ 137 h 170"/>
                  <a:gd name="T48" fmla="*/ 13 w 47"/>
                  <a:gd name="T49" fmla="*/ 170 h 170"/>
                  <a:gd name="T50" fmla="*/ 20 w 47"/>
                  <a:gd name="T51" fmla="*/ 170 h 170"/>
                  <a:gd name="T52" fmla="*/ 22 w 47"/>
                  <a:gd name="T53" fmla="*/ 170 h 170"/>
                  <a:gd name="T54" fmla="*/ 25 w 47"/>
                  <a:gd name="T55" fmla="*/ 165 h 170"/>
                  <a:gd name="T56" fmla="*/ 25 w 47"/>
                  <a:gd name="T57" fmla="*/ 160 h 170"/>
                  <a:gd name="T58" fmla="*/ 27 w 47"/>
                  <a:gd name="T59" fmla="*/ 151 h 170"/>
                  <a:gd name="T60" fmla="*/ 27 w 47"/>
                  <a:gd name="T61" fmla="*/ 140 h 170"/>
                  <a:gd name="T62" fmla="*/ 27 w 47"/>
                  <a:gd name="T63" fmla="*/ 137 h 170"/>
                  <a:gd name="T64" fmla="*/ 31 w 47"/>
                  <a:gd name="T65" fmla="*/ 135 h 170"/>
                  <a:gd name="T66" fmla="*/ 31 w 47"/>
                  <a:gd name="T67" fmla="*/ 115 h 170"/>
                  <a:gd name="T68" fmla="*/ 45 w 47"/>
                  <a:gd name="T69" fmla="*/ 112 h 170"/>
                  <a:gd name="T70" fmla="*/ 45 w 47"/>
                  <a:gd name="T71" fmla="*/ 108 h 170"/>
                  <a:gd name="T72" fmla="*/ 47 w 47"/>
                  <a:gd name="T73" fmla="*/ 105 h 170"/>
                  <a:gd name="T74" fmla="*/ 45 w 47"/>
                  <a:gd name="T75" fmla="*/ 105 h 170"/>
                  <a:gd name="T76" fmla="*/ 38 w 47"/>
                  <a:gd name="T77" fmla="*/ 105 h 170"/>
                  <a:gd name="T78" fmla="*/ 33 w 47"/>
                  <a:gd name="T79" fmla="*/ 105 h 170"/>
                  <a:gd name="T80" fmla="*/ 31 w 47"/>
                  <a:gd name="T81" fmla="*/ 105 h 170"/>
                  <a:gd name="T82" fmla="*/ 27 w 47"/>
                  <a:gd name="T83" fmla="*/ 105 h 170"/>
                  <a:gd name="T84" fmla="*/ 25 w 47"/>
                  <a:gd name="T85" fmla="*/ 50 h 170"/>
                  <a:gd name="T86" fmla="*/ 27 w 47"/>
                  <a:gd name="T87" fmla="*/ 48 h 170"/>
                  <a:gd name="T88" fmla="*/ 33 w 47"/>
                  <a:gd name="T89" fmla="*/ 43 h 170"/>
                  <a:gd name="T90" fmla="*/ 38 w 47"/>
                  <a:gd name="T91" fmla="*/ 41 h 170"/>
                  <a:gd name="T92" fmla="*/ 33 w 47"/>
                  <a:gd name="T93" fmla="*/ 32 h 170"/>
                  <a:gd name="T94" fmla="*/ 31 w 47"/>
                  <a:gd name="T95" fmla="*/ 32 h 170"/>
                  <a:gd name="T96" fmla="*/ 27 w 47"/>
                  <a:gd name="T97" fmla="*/ 25 h 170"/>
                  <a:gd name="T98" fmla="*/ 25 w 47"/>
                  <a:gd name="T99" fmla="*/ 13 h 170"/>
                  <a:gd name="T100" fmla="*/ 22 w 47"/>
                  <a:gd name="T101" fmla="*/ 4 h 170"/>
                  <a:gd name="T102" fmla="*/ 22 w 47"/>
                  <a:gd name="T10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7" h="170">
                    <a:moveTo>
                      <a:pt x="22" y="0"/>
                    </a:moveTo>
                    <a:lnTo>
                      <a:pt x="22" y="0"/>
                    </a:lnTo>
                    <a:lnTo>
                      <a:pt x="20" y="0"/>
                    </a:lnTo>
                    <a:lnTo>
                      <a:pt x="18" y="2"/>
                    </a:lnTo>
                    <a:lnTo>
                      <a:pt x="18" y="4"/>
                    </a:lnTo>
                    <a:lnTo>
                      <a:pt x="13" y="9"/>
                    </a:lnTo>
                    <a:lnTo>
                      <a:pt x="13" y="13"/>
                    </a:lnTo>
                    <a:lnTo>
                      <a:pt x="13" y="18"/>
                    </a:lnTo>
                    <a:lnTo>
                      <a:pt x="9" y="20"/>
                    </a:lnTo>
                    <a:lnTo>
                      <a:pt x="7" y="22"/>
                    </a:lnTo>
                    <a:lnTo>
                      <a:pt x="7" y="25"/>
                    </a:lnTo>
                    <a:lnTo>
                      <a:pt x="7" y="27"/>
                    </a:lnTo>
                    <a:lnTo>
                      <a:pt x="9" y="29"/>
                    </a:lnTo>
                    <a:lnTo>
                      <a:pt x="9" y="32"/>
                    </a:lnTo>
                    <a:lnTo>
                      <a:pt x="9" y="46"/>
                    </a:lnTo>
                    <a:lnTo>
                      <a:pt x="9" y="48"/>
                    </a:lnTo>
                    <a:lnTo>
                      <a:pt x="11" y="55"/>
                    </a:lnTo>
                    <a:lnTo>
                      <a:pt x="11" y="59"/>
                    </a:lnTo>
                    <a:lnTo>
                      <a:pt x="11" y="80"/>
                    </a:lnTo>
                    <a:lnTo>
                      <a:pt x="11" y="101"/>
                    </a:lnTo>
                    <a:lnTo>
                      <a:pt x="11" y="108"/>
                    </a:lnTo>
                    <a:lnTo>
                      <a:pt x="0" y="121"/>
                    </a:lnTo>
                    <a:lnTo>
                      <a:pt x="2" y="131"/>
                    </a:lnTo>
                    <a:lnTo>
                      <a:pt x="11" y="137"/>
                    </a:lnTo>
                    <a:lnTo>
                      <a:pt x="13" y="170"/>
                    </a:lnTo>
                    <a:lnTo>
                      <a:pt x="20" y="170"/>
                    </a:lnTo>
                    <a:lnTo>
                      <a:pt x="22" y="170"/>
                    </a:lnTo>
                    <a:lnTo>
                      <a:pt x="25" y="165"/>
                    </a:lnTo>
                    <a:lnTo>
                      <a:pt x="25" y="160"/>
                    </a:lnTo>
                    <a:lnTo>
                      <a:pt x="27" y="151"/>
                    </a:lnTo>
                    <a:lnTo>
                      <a:pt x="27" y="140"/>
                    </a:lnTo>
                    <a:lnTo>
                      <a:pt x="27" y="137"/>
                    </a:lnTo>
                    <a:lnTo>
                      <a:pt x="31" y="135"/>
                    </a:lnTo>
                    <a:lnTo>
                      <a:pt x="31" y="115"/>
                    </a:lnTo>
                    <a:lnTo>
                      <a:pt x="45" y="112"/>
                    </a:lnTo>
                    <a:lnTo>
                      <a:pt x="45" y="108"/>
                    </a:lnTo>
                    <a:lnTo>
                      <a:pt x="47" y="105"/>
                    </a:lnTo>
                    <a:lnTo>
                      <a:pt x="45" y="105"/>
                    </a:lnTo>
                    <a:lnTo>
                      <a:pt x="38" y="105"/>
                    </a:lnTo>
                    <a:lnTo>
                      <a:pt x="33" y="105"/>
                    </a:lnTo>
                    <a:lnTo>
                      <a:pt x="31" y="105"/>
                    </a:lnTo>
                    <a:lnTo>
                      <a:pt x="27" y="105"/>
                    </a:lnTo>
                    <a:lnTo>
                      <a:pt x="25" y="50"/>
                    </a:lnTo>
                    <a:lnTo>
                      <a:pt x="27" y="48"/>
                    </a:lnTo>
                    <a:lnTo>
                      <a:pt x="33" y="43"/>
                    </a:lnTo>
                    <a:lnTo>
                      <a:pt x="38" y="41"/>
                    </a:lnTo>
                    <a:lnTo>
                      <a:pt x="33" y="32"/>
                    </a:lnTo>
                    <a:lnTo>
                      <a:pt x="31" y="32"/>
                    </a:lnTo>
                    <a:lnTo>
                      <a:pt x="27" y="25"/>
                    </a:lnTo>
                    <a:lnTo>
                      <a:pt x="25" y="13"/>
                    </a:lnTo>
                    <a:lnTo>
                      <a:pt x="22" y="4"/>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2" name="Freeform 1235"/>
              <p:cNvSpPr>
                <a:spLocks/>
              </p:cNvSpPr>
              <p:nvPr/>
            </p:nvSpPr>
            <p:spPr bwMode="auto">
              <a:xfrm>
                <a:off x="-2314948" y="4356249"/>
                <a:ext cx="230187" cy="84138"/>
              </a:xfrm>
              <a:custGeom>
                <a:avLst/>
                <a:gdLst>
                  <a:gd name="T0" fmla="*/ 145 w 145"/>
                  <a:gd name="T1" fmla="*/ 0 h 53"/>
                  <a:gd name="T2" fmla="*/ 0 w 145"/>
                  <a:gd name="T3" fmla="*/ 53 h 53"/>
                  <a:gd name="T4" fmla="*/ 13 w 145"/>
                  <a:gd name="T5" fmla="*/ 53 h 53"/>
                  <a:gd name="T6" fmla="*/ 145 w 145"/>
                  <a:gd name="T7" fmla="*/ 0 h 53"/>
                </a:gdLst>
                <a:ahLst/>
                <a:cxnLst>
                  <a:cxn ang="0">
                    <a:pos x="T0" y="T1"/>
                  </a:cxn>
                  <a:cxn ang="0">
                    <a:pos x="T2" y="T3"/>
                  </a:cxn>
                  <a:cxn ang="0">
                    <a:pos x="T4" y="T5"/>
                  </a:cxn>
                  <a:cxn ang="0">
                    <a:pos x="T6" y="T7"/>
                  </a:cxn>
                </a:cxnLst>
                <a:rect l="0" t="0" r="r" b="b"/>
                <a:pathLst>
                  <a:path w="145" h="53">
                    <a:moveTo>
                      <a:pt x="145" y="0"/>
                    </a:moveTo>
                    <a:lnTo>
                      <a:pt x="0" y="53"/>
                    </a:lnTo>
                    <a:lnTo>
                      <a:pt x="13" y="53"/>
                    </a:lnTo>
                    <a:lnTo>
                      <a:pt x="1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3" name="Freeform 1236"/>
              <p:cNvSpPr>
                <a:spLocks/>
              </p:cNvSpPr>
              <p:nvPr/>
            </p:nvSpPr>
            <p:spPr bwMode="auto">
              <a:xfrm>
                <a:off x="-2797547" y="4287987"/>
                <a:ext cx="325437" cy="25400"/>
              </a:xfrm>
              <a:custGeom>
                <a:avLst/>
                <a:gdLst>
                  <a:gd name="T0" fmla="*/ 205 w 205"/>
                  <a:gd name="T1" fmla="*/ 16 h 16"/>
                  <a:gd name="T2" fmla="*/ 118 w 205"/>
                  <a:gd name="T3" fmla="*/ 0 h 16"/>
                  <a:gd name="T4" fmla="*/ 54 w 205"/>
                  <a:gd name="T5" fmla="*/ 4 h 16"/>
                  <a:gd name="T6" fmla="*/ 34 w 205"/>
                  <a:gd name="T7" fmla="*/ 2 h 16"/>
                  <a:gd name="T8" fmla="*/ 0 w 205"/>
                  <a:gd name="T9" fmla="*/ 4 h 16"/>
                  <a:gd name="T10" fmla="*/ 7 w 205"/>
                  <a:gd name="T11" fmla="*/ 4 h 16"/>
                  <a:gd name="T12" fmla="*/ 9 w 205"/>
                  <a:gd name="T13" fmla="*/ 4 h 16"/>
                  <a:gd name="T14" fmla="*/ 18 w 205"/>
                  <a:gd name="T15" fmla="*/ 4 h 16"/>
                  <a:gd name="T16" fmla="*/ 23 w 205"/>
                  <a:gd name="T17" fmla="*/ 4 h 16"/>
                  <a:gd name="T18" fmla="*/ 31 w 205"/>
                  <a:gd name="T19" fmla="*/ 4 h 16"/>
                  <a:gd name="T20" fmla="*/ 34 w 205"/>
                  <a:gd name="T21" fmla="*/ 6 h 16"/>
                  <a:gd name="T22" fmla="*/ 40 w 205"/>
                  <a:gd name="T23" fmla="*/ 11 h 16"/>
                  <a:gd name="T24" fmla="*/ 45 w 205"/>
                  <a:gd name="T25" fmla="*/ 11 h 16"/>
                  <a:gd name="T26" fmla="*/ 51 w 205"/>
                  <a:gd name="T27" fmla="*/ 11 h 16"/>
                  <a:gd name="T28" fmla="*/ 58 w 205"/>
                  <a:gd name="T29" fmla="*/ 11 h 16"/>
                  <a:gd name="T30" fmla="*/ 69 w 205"/>
                  <a:gd name="T31" fmla="*/ 11 h 16"/>
                  <a:gd name="T32" fmla="*/ 83 w 205"/>
                  <a:gd name="T33" fmla="*/ 9 h 16"/>
                  <a:gd name="T34" fmla="*/ 94 w 205"/>
                  <a:gd name="T35" fmla="*/ 6 h 16"/>
                  <a:gd name="T36" fmla="*/ 110 w 205"/>
                  <a:gd name="T37" fmla="*/ 6 h 16"/>
                  <a:gd name="T38" fmla="*/ 116 w 205"/>
                  <a:gd name="T39" fmla="*/ 6 h 16"/>
                  <a:gd name="T40" fmla="*/ 118 w 205"/>
                  <a:gd name="T41" fmla="*/ 6 h 16"/>
                  <a:gd name="T42" fmla="*/ 205 w 205"/>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6">
                    <a:moveTo>
                      <a:pt x="205" y="16"/>
                    </a:moveTo>
                    <a:lnTo>
                      <a:pt x="118" y="0"/>
                    </a:lnTo>
                    <a:lnTo>
                      <a:pt x="54" y="4"/>
                    </a:lnTo>
                    <a:lnTo>
                      <a:pt x="34" y="2"/>
                    </a:lnTo>
                    <a:lnTo>
                      <a:pt x="0" y="4"/>
                    </a:lnTo>
                    <a:lnTo>
                      <a:pt x="7" y="4"/>
                    </a:lnTo>
                    <a:lnTo>
                      <a:pt x="9" y="4"/>
                    </a:lnTo>
                    <a:lnTo>
                      <a:pt x="18" y="4"/>
                    </a:lnTo>
                    <a:lnTo>
                      <a:pt x="23" y="4"/>
                    </a:lnTo>
                    <a:lnTo>
                      <a:pt x="31" y="4"/>
                    </a:lnTo>
                    <a:lnTo>
                      <a:pt x="34" y="6"/>
                    </a:lnTo>
                    <a:lnTo>
                      <a:pt x="40" y="11"/>
                    </a:lnTo>
                    <a:lnTo>
                      <a:pt x="45" y="11"/>
                    </a:lnTo>
                    <a:lnTo>
                      <a:pt x="51" y="11"/>
                    </a:lnTo>
                    <a:lnTo>
                      <a:pt x="58" y="11"/>
                    </a:lnTo>
                    <a:lnTo>
                      <a:pt x="69" y="11"/>
                    </a:lnTo>
                    <a:lnTo>
                      <a:pt x="83" y="9"/>
                    </a:lnTo>
                    <a:lnTo>
                      <a:pt x="94" y="6"/>
                    </a:lnTo>
                    <a:lnTo>
                      <a:pt x="110" y="6"/>
                    </a:lnTo>
                    <a:lnTo>
                      <a:pt x="116" y="6"/>
                    </a:lnTo>
                    <a:lnTo>
                      <a:pt x="118" y="6"/>
                    </a:lnTo>
                    <a:lnTo>
                      <a:pt x="20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4" name="Freeform 1237"/>
              <p:cNvSpPr>
                <a:spLocks/>
              </p:cNvSpPr>
              <p:nvPr/>
            </p:nvSpPr>
            <p:spPr bwMode="auto">
              <a:xfrm>
                <a:off x="-2613397" y="4330849"/>
                <a:ext cx="31750" cy="131763"/>
              </a:xfrm>
              <a:custGeom>
                <a:avLst/>
                <a:gdLst>
                  <a:gd name="T0" fmla="*/ 11 w 20"/>
                  <a:gd name="T1" fmla="*/ 83 h 83"/>
                  <a:gd name="T2" fmla="*/ 18 w 20"/>
                  <a:gd name="T3" fmla="*/ 83 h 83"/>
                  <a:gd name="T4" fmla="*/ 20 w 20"/>
                  <a:gd name="T5" fmla="*/ 83 h 83"/>
                  <a:gd name="T6" fmla="*/ 20 w 20"/>
                  <a:gd name="T7" fmla="*/ 81 h 83"/>
                  <a:gd name="T8" fmla="*/ 18 w 20"/>
                  <a:gd name="T9" fmla="*/ 76 h 83"/>
                  <a:gd name="T10" fmla="*/ 11 w 20"/>
                  <a:gd name="T11" fmla="*/ 5 h 83"/>
                  <a:gd name="T12" fmla="*/ 11 w 20"/>
                  <a:gd name="T13" fmla="*/ 2 h 83"/>
                  <a:gd name="T14" fmla="*/ 2 w 20"/>
                  <a:gd name="T15" fmla="*/ 0 h 83"/>
                  <a:gd name="T16" fmla="*/ 2 w 20"/>
                  <a:gd name="T17" fmla="*/ 2 h 83"/>
                  <a:gd name="T18" fmla="*/ 0 w 20"/>
                  <a:gd name="T19" fmla="*/ 5 h 83"/>
                  <a:gd name="T20" fmla="*/ 7 w 20"/>
                  <a:gd name="T21" fmla="*/ 76 h 83"/>
                  <a:gd name="T22" fmla="*/ 7 w 20"/>
                  <a:gd name="T23" fmla="*/ 81 h 83"/>
                  <a:gd name="T24" fmla="*/ 9 w 20"/>
                  <a:gd name="T25" fmla="*/ 83 h 83"/>
                  <a:gd name="T26" fmla="*/ 11 w 20"/>
                  <a:gd name="T27" fmla="*/ 8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83">
                    <a:moveTo>
                      <a:pt x="11" y="83"/>
                    </a:moveTo>
                    <a:lnTo>
                      <a:pt x="18" y="83"/>
                    </a:lnTo>
                    <a:lnTo>
                      <a:pt x="20" y="83"/>
                    </a:lnTo>
                    <a:lnTo>
                      <a:pt x="20" y="81"/>
                    </a:lnTo>
                    <a:lnTo>
                      <a:pt x="18" y="76"/>
                    </a:lnTo>
                    <a:lnTo>
                      <a:pt x="11" y="5"/>
                    </a:lnTo>
                    <a:lnTo>
                      <a:pt x="11" y="2"/>
                    </a:lnTo>
                    <a:lnTo>
                      <a:pt x="2" y="0"/>
                    </a:lnTo>
                    <a:lnTo>
                      <a:pt x="2" y="2"/>
                    </a:lnTo>
                    <a:lnTo>
                      <a:pt x="0" y="5"/>
                    </a:lnTo>
                    <a:lnTo>
                      <a:pt x="7" y="76"/>
                    </a:lnTo>
                    <a:lnTo>
                      <a:pt x="7" y="81"/>
                    </a:lnTo>
                    <a:lnTo>
                      <a:pt x="9" y="83"/>
                    </a:lnTo>
                    <a:lnTo>
                      <a:pt x="11"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5" name="Freeform 1238"/>
              <p:cNvSpPr>
                <a:spLocks/>
              </p:cNvSpPr>
              <p:nvPr/>
            </p:nvSpPr>
            <p:spPr bwMode="auto">
              <a:xfrm>
                <a:off x="-2622922" y="4319737"/>
                <a:ext cx="55562" cy="30163"/>
              </a:xfrm>
              <a:custGeom>
                <a:avLst/>
                <a:gdLst>
                  <a:gd name="T0" fmla="*/ 17 w 35"/>
                  <a:gd name="T1" fmla="*/ 19 h 19"/>
                  <a:gd name="T2" fmla="*/ 24 w 35"/>
                  <a:gd name="T3" fmla="*/ 19 h 19"/>
                  <a:gd name="T4" fmla="*/ 28 w 35"/>
                  <a:gd name="T5" fmla="*/ 14 h 19"/>
                  <a:gd name="T6" fmla="*/ 31 w 35"/>
                  <a:gd name="T7" fmla="*/ 9 h 19"/>
                  <a:gd name="T8" fmla="*/ 35 w 35"/>
                  <a:gd name="T9" fmla="*/ 5 h 19"/>
                  <a:gd name="T10" fmla="*/ 31 w 35"/>
                  <a:gd name="T11" fmla="*/ 2 h 19"/>
                  <a:gd name="T12" fmla="*/ 26 w 35"/>
                  <a:gd name="T13" fmla="*/ 2 h 19"/>
                  <a:gd name="T14" fmla="*/ 24 w 35"/>
                  <a:gd name="T15" fmla="*/ 0 h 19"/>
                  <a:gd name="T16" fmla="*/ 17 w 35"/>
                  <a:gd name="T17" fmla="*/ 0 h 19"/>
                  <a:gd name="T18" fmla="*/ 8 w 35"/>
                  <a:gd name="T19" fmla="*/ 2 h 19"/>
                  <a:gd name="T20" fmla="*/ 4 w 35"/>
                  <a:gd name="T21" fmla="*/ 2 h 19"/>
                  <a:gd name="T22" fmla="*/ 2 w 35"/>
                  <a:gd name="T23" fmla="*/ 5 h 19"/>
                  <a:gd name="T24" fmla="*/ 0 w 35"/>
                  <a:gd name="T25" fmla="*/ 7 h 19"/>
                  <a:gd name="T26" fmla="*/ 2 w 35"/>
                  <a:gd name="T27" fmla="*/ 12 h 19"/>
                  <a:gd name="T28" fmla="*/ 4 w 35"/>
                  <a:gd name="T29" fmla="*/ 19 h 19"/>
                  <a:gd name="T30" fmla="*/ 8 w 35"/>
                  <a:gd name="T31" fmla="*/ 19 h 19"/>
                  <a:gd name="T32" fmla="*/ 17 w 35"/>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9">
                    <a:moveTo>
                      <a:pt x="17" y="19"/>
                    </a:moveTo>
                    <a:lnTo>
                      <a:pt x="24" y="19"/>
                    </a:lnTo>
                    <a:lnTo>
                      <a:pt x="28" y="14"/>
                    </a:lnTo>
                    <a:lnTo>
                      <a:pt x="31" y="9"/>
                    </a:lnTo>
                    <a:lnTo>
                      <a:pt x="35" y="5"/>
                    </a:lnTo>
                    <a:lnTo>
                      <a:pt x="31" y="2"/>
                    </a:lnTo>
                    <a:lnTo>
                      <a:pt x="26" y="2"/>
                    </a:lnTo>
                    <a:lnTo>
                      <a:pt x="24" y="0"/>
                    </a:lnTo>
                    <a:lnTo>
                      <a:pt x="17" y="0"/>
                    </a:lnTo>
                    <a:lnTo>
                      <a:pt x="8" y="2"/>
                    </a:lnTo>
                    <a:lnTo>
                      <a:pt x="4" y="2"/>
                    </a:lnTo>
                    <a:lnTo>
                      <a:pt x="2" y="5"/>
                    </a:lnTo>
                    <a:lnTo>
                      <a:pt x="0" y="7"/>
                    </a:lnTo>
                    <a:lnTo>
                      <a:pt x="2" y="12"/>
                    </a:lnTo>
                    <a:lnTo>
                      <a:pt x="4" y="19"/>
                    </a:lnTo>
                    <a:lnTo>
                      <a:pt x="8" y="19"/>
                    </a:ln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6" name="Freeform 1239"/>
              <p:cNvSpPr>
                <a:spLocks/>
              </p:cNvSpPr>
              <p:nvPr/>
            </p:nvSpPr>
            <p:spPr bwMode="auto">
              <a:xfrm>
                <a:off x="-2375272" y="4173687"/>
                <a:ext cx="17462" cy="50800"/>
              </a:xfrm>
              <a:custGeom>
                <a:avLst/>
                <a:gdLst>
                  <a:gd name="T0" fmla="*/ 4 w 11"/>
                  <a:gd name="T1" fmla="*/ 32 h 32"/>
                  <a:gd name="T2" fmla="*/ 4 w 11"/>
                  <a:gd name="T3" fmla="*/ 32 h 32"/>
                  <a:gd name="T4" fmla="*/ 11 w 11"/>
                  <a:gd name="T5" fmla="*/ 32 h 32"/>
                  <a:gd name="T6" fmla="*/ 11 w 11"/>
                  <a:gd name="T7" fmla="*/ 28 h 32"/>
                  <a:gd name="T8" fmla="*/ 6 w 11"/>
                  <a:gd name="T9" fmla="*/ 5 h 32"/>
                  <a:gd name="T10" fmla="*/ 6 w 11"/>
                  <a:gd name="T11" fmla="*/ 3 h 32"/>
                  <a:gd name="T12" fmla="*/ 6 w 11"/>
                  <a:gd name="T13" fmla="*/ 0 h 32"/>
                  <a:gd name="T14" fmla="*/ 4 w 11"/>
                  <a:gd name="T15" fmla="*/ 3 h 32"/>
                  <a:gd name="T16" fmla="*/ 2 w 11"/>
                  <a:gd name="T17" fmla="*/ 3 h 32"/>
                  <a:gd name="T18" fmla="*/ 0 w 11"/>
                  <a:gd name="T19" fmla="*/ 3 h 32"/>
                  <a:gd name="T20" fmla="*/ 0 w 11"/>
                  <a:gd name="T21" fmla="*/ 5 h 32"/>
                  <a:gd name="T22" fmla="*/ 2 w 11"/>
                  <a:gd name="T23" fmla="*/ 28 h 32"/>
                  <a:gd name="T24" fmla="*/ 2 w 11"/>
                  <a:gd name="T25" fmla="*/ 32 h 32"/>
                  <a:gd name="T26" fmla="*/ 4 w 11"/>
                  <a:gd name="T27"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2">
                    <a:moveTo>
                      <a:pt x="4" y="32"/>
                    </a:moveTo>
                    <a:lnTo>
                      <a:pt x="4" y="32"/>
                    </a:lnTo>
                    <a:lnTo>
                      <a:pt x="11" y="32"/>
                    </a:lnTo>
                    <a:lnTo>
                      <a:pt x="11" y="28"/>
                    </a:lnTo>
                    <a:lnTo>
                      <a:pt x="6" y="5"/>
                    </a:lnTo>
                    <a:lnTo>
                      <a:pt x="6" y="3"/>
                    </a:lnTo>
                    <a:lnTo>
                      <a:pt x="6" y="0"/>
                    </a:lnTo>
                    <a:lnTo>
                      <a:pt x="4" y="3"/>
                    </a:lnTo>
                    <a:lnTo>
                      <a:pt x="2" y="3"/>
                    </a:lnTo>
                    <a:lnTo>
                      <a:pt x="0" y="3"/>
                    </a:lnTo>
                    <a:lnTo>
                      <a:pt x="0" y="5"/>
                    </a:lnTo>
                    <a:lnTo>
                      <a:pt x="2" y="28"/>
                    </a:lnTo>
                    <a:lnTo>
                      <a:pt x="2" y="32"/>
                    </a:lnTo>
                    <a:lnTo>
                      <a:pt x="4"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7" name="Freeform 1240"/>
              <p:cNvSpPr>
                <a:spLocks/>
              </p:cNvSpPr>
              <p:nvPr/>
            </p:nvSpPr>
            <p:spPr bwMode="auto">
              <a:xfrm>
                <a:off x="-2460997" y="4218137"/>
                <a:ext cx="120650" cy="17463"/>
              </a:xfrm>
              <a:custGeom>
                <a:avLst/>
                <a:gdLst>
                  <a:gd name="T0" fmla="*/ 71 w 76"/>
                  <a:gd name="T1" fmla="*/ 7 h 11"/>
                  <a:gd name="T2" fmla="*/ 76 w 76"/>
                  <a:gd name="T3" fmla="*/ 7 h 11"/>
                  <a:gd name="T4" fmla="*/ 76 w 76"/>
                  <a:gd name="T5" fmla="*/ 4 h 11"/>
                  <a:gd name="T6" fmla="*/ 76 w 76"/>
                  <a:gd name="T7" fmla="*/ 0 h 11"/>
                  <a:gd name="T8" fmla="*/ 71 w 76"/>
                  <a:gd name="T9" fmla="*/ 0 h 11"/>
                  <a:gd name="T10" fmla="*/ 5 w 76"/>
                  <a:gd name="T11" fmla="*/ 7 h 11"/>
                  <a:gd name="T12" fmla="*/ 0 w 76"/>
                  <a:gd name="T13" fmla="*/ 7 h 11"/>
                  <a:gd name="T14" fmla="*/ 0 w 76"/>
                  <a:gd name="T15" fmla="*/ 9 h 11"/>
                  <a:gd name="T16" fmla="*/ 0 w 76"/>
                  <a:gd name="T17" fmla="*/ 11 h 11"/>
                  <a:gd name="T18" fmla="*/ 5 w 76"/>
                  <a:gd name="T19" fmla="*/ 11 h 11"/>
                  <a:gd name="T20" fmla="*/ 71 w 76"/>
                  <a:gd name="T21"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1">
                    <a:moveTo>
                      <a:pt x="71" y="7"/>
                    </a:moveTo>
                    <a:lnTo>
                      <a:pt x="76" y="7"/>
                    </a:lnTo>
                    <a:lnTo>
                      <a:pt x="76" y="4"/>
                    </a:lnTo>
                    <a:lnTo>
                      <a:pt x="76" y="0"/>
                    </a:lnTo>
                    <a:lnTo>
                      <a:pt x="71" y="0"/>
                    </a:lnTo>
                    <a:lnTo>
                      <a:pt x="5" y="7"/>
                    </a:lnTo>
                    <a:lnTo>
                      <a:pt x="0" y="7"/>
                    </a:lnTo>
                    <a:lnTo>
                      <a:pt x="0" y="9"/>
                    </a:lnTo>
                    <a:lnTo>
                      <a:pt x="0" y="11"/>
                    </a:lnTo>
                    <a:lnTo>
                      <a:pt x="5" y="11"/>
                    </a:lnTo>
                    <a:lnTo>
                      <a:pt x="7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8" name="Freeform 1241"/>
              <p:cNvSpPr>
                <a:spLocks/>
              </p:cNvSpPr>
              <p:nvPr/>
            </p:nvSpPr>
            <p:spPr bwMode="auto">
              <a:xfrm>
                <a:off x="-2337173" y="4218137"/>
                <a:ext cx="17462" cy="25400"/>
              </a:xfrm>
              <a:custGeom>
                <a:avLst/>
                <a:gdLst>
                  <a:gd name="T0" fmla="*/ 5 w 11"/>
                  <a:gd name="T1" fmla="*/ 16 h 16"/>
                  <a:gd name="T2" fmla="*/ 11 w 11"/>
                  <a:gd name="T3" fmla="*/ 16 h 16"/>
                  <a:gd name="T4" fmla="*/ 11 w 11"/>
                  <a:gd name="T5" fmla="*/ 14 h 16"/>
                  <a:gd name="T6" fmla="*/ 11 w 11"/>
                  <a:gd name="T7" fmla="*/ 4 h 16"/>
                  <a:gd name="T8" fmla="*/ 9 w 11"/>
                  <a:gd name="T9" fmla="*/ 4 h 16"/>
                  <a:gd name="T10" fmla="*/ 5 w 11"/>
                  <a:gd name="T11" fmla="*/ 0 h 16"/>
                  <a:gd name="T12" fmla="*/ 5 w 11"/>
                  <a:gd name="T13" fmla="*/ 4 h 16"/>
                  <a:gd name="T14" fmla="*/ 2 w 11"/>
                  <a:gd name="T15" fmla="*/ 4 h 16"/>
                  <a:gd name="T16" fmla="*/ 0 w 11"/>
                  <a:gd name="T17" fmla="*/ 7 h 16"/>
                  <a:gd name="T18" fmla="*/ 0 w 11"/>
                  <a:gd name="T19" fmla="*/ 14 h 16"/>
                  <a:gd name="T20" fmla="*/ 2 w 11"/>
                  <a:gd name="T21" fmla="*/ 14 h 16"/>
                  <a:gd name="T22" fmla="*/ 2 w 11"/>
                  <a:gd name="T23" fmla="*/ 16 h 16"/>
                  <a:gd name="T24" fmla="*/ 5 w 11"/>
                  <a:gd name="T25"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6">
                    <a:moveTo>
                      <a:pt x="5" y="16"/>
                    </a:moveTo>
                    <a:lnTo>
                      <a:pt x="11" y="16"/>
                    </a:lnTo>
                    <a:lnTo>
                      <a:pt x="11" y="14"/>
                    </a:lnTo>
                    <a:lnTo>
                      <a:pt x="11" y="4"/>
                    </a:lnTo>
                    <a:lnTo>
                      <a:pt x="9" y="4"/>
                    </a:lnTo>
                    <a:lnTo>
                      <a:pt x="5" y="0"/>
                    </a:lnTo>
                    <a:lnTo>
                      <a:pt x="5" y="4"/>
                    </a:lnTo>
                    <a:lnTo>
                      <a:pt x="2" y="4"/>
                    </a:lnTo>
                    <a:lnTo>
                      <a:pt x="0" y="7"/>
                    </a:lnTo>
                    <a:lnTo>
                      <a:pt x="0" y="14"/>
                    </a:lnTo>
                    <a:lnTo>
                      <a:pt x="2" y="14"/>
                    </a:lnTo>
                    <a:lnTo>
                      <a:pt x="2" y="16"/>
                    </a:lnTo>
                    <a:lnTo>
                      <a:pt x="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59" name="Freeform 1242"/>
              <p:cNvSpPr>
                <a:spLocks/>
              </p:cNvSpPr>
              <p:nvPr/>
            </p:nvSpPr>
            <p:spPr bwMode="auto">
              <a:xfrm>
                <a:off x="-2518147" y="4187974"/>
                <a:ext cx="36512" cy="25400"/>
              </a:xfrm>
              <a:custGeom>
                <a:avLst/>
                <a:gdLst>
                  <a:gd name="T0" fmla="*/ 14 w 23"/>
                  <a:gd name="T1" fmla="*/ 14 h 16"/>
                  <a:gd name="T2" fmla="*/ 18 w 23"/>
                  <a:gd name="T3" fmla="*/ 16 h 16"/>
                  <a:gd name="T4" fmla="*/ 21 w 23"/>
                  <a:gd name="T5" fmla="*/ 14 h 16"/>
                  <a:gd name="T6" fmla="*/ 23 w 23"/>
                  <a:gd name="T7" fmla="*/ 14 h 16"/>
                  <a:gd name="T8" fmla="*/ 23 w 23"/>
                  <a:gd name="T9" fmla="*/ 12 h 16"/>
                  <a:gd name="T10" fmla="*/ 23 w 23"/>
                  <a:gd name="T11" fmla="*/ 10 h 16"/>
                  <a:gd name="T12" fmla="*/ 21 w 23"/>
                  <a:gd name="T13" fmla="*/ 3 h 16"/>
                  <a:gd name="T14" fmla="*/ 9 w 23"/>
                  <a:gd name="T15" fmla="*/ 0 h 16"/>
                  <a:gd name="T16" fmla="*/ 7 w 23"/>
                  <a:gd name="T17" fmla="*/ 0 h 16"/>
                  <a:gd name="T18" fmla="*/ 0 w 23"/>
                  <a:gd name="T19" fmla="*/ 0 h 16"/>
                  <a:gd name="T20" fmla="*/ 0 w 23"/>
                  <a:gd name="T21" fmla="*/ 3 h 16"/>
                  <a:gd name="T22" fmla="*/ 0 w 23"/>
                  <a:gd name="T23" fmla="*/ 7 h 16"/>
                  <a:gd name="T24" fmla="*/ 0 w 23"/>
                  <a:gd name="T25" fmla="*/ 12 h 16"/>
                  <a:gd name="T26" fmla="*/ 3 w 23"/>
                  <a:gd name="T27" fmla="*/ 14 h 16"/>
                  <a:gd name="T28" fmla="*/ 14 w 23"/>
                  <a:gd name="T29"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16">
                    <a:moveTo>
                      <a:pt x="14" y="14"/>
                    </a:moveTo>
                    <a:lnTo>
                      <a:pt x="18" y="16"/>
                    </a:lnTo>
                    <a:lnTo>
                      <a:pt x="21" y="14"/>
                    </a:lnTo>
                    <a:lnTo>
                      <a:pt x="23" y="14"/>
                    </a:lnTo>
                    <a:lnTo>
                      <a:pt x="23" y="12"/>
                    </a:lnTo>
                    <a:lnTo>
                      <a:pt x="23" y="10"/>
                    </a:lnTo>
                    <a:lnTo>
                      <a:pt x="21" y="3"/>
                    </a:lnTo>
                    <a:lnTo>
                      <a:pt x="9" y="0"/>
                    </a:lnTo>
                    <a:lnTo>
                      <a:pt x="7" y="0"/>
                    </a:lnTo>
                    <a:lnTo>
                      <a:pt x="0" y="0"/>
                    </a:lnTo>
                    <a:lnTo>
                      <a:pt x="0" y="3"/>
                    </a:lnTo>
                    <a:lnTo>
                      <a:pt x="0" y="7"/>
                    </a:lnTo>
                    <a:lnTo>
                      <a:pt x="0" y="12"/>
                    </a:lnTo>
                    <a:lnTo>
                      <a:pt x="3" y="14"/>
                    </a:lnTo>
                    <a:lnTo>
                      <a:pt x="1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0" name="Freeform 1243"/>
              <p:cNvSpPr>
                <a:spLocks/>
              </p:cNvSpPr>
              <p:nvPr/>
            </p:nvSpPr>
            <p:spPr bwMode="auto">
              <a:xfrm>
                <a:off x="-2499097" y="4181624"/>
                <a:ext cx="130175" cy="22225"/>
              </a:xfrm>
              <a:custGeom>
                <a:avLst/>
                <a:gdLst>
                  <a:gd name="T0" fmla="*/ 80 w 82"/>
                  <a:gd name="T1" fmla="*/ 7 h 14"/>
                  <a:gd name="T2" fmla="*/ 80 w 82"/>
                  <a:gd name="T3" fmla="*/ 7 h 14"/>
                  <a:gd name="T4" fmla="*/ 82 w 82"/>
                  <a:gd name="T5" fmla="*/ 7 h 14"/>
                  <a:gd name="T6" fmla="*/ 82 w 82"/>
                  <a:gd name="T7" fmla="*/ 2 h 14"/>
                  <a:gd name="T8" fmla="*/ 80 w 82"/>
                  <a:gd name="T9" fmla="*/ 0 h 14"/>
                  <a:gd name="T10" fmla="*/ 2 w 82"/>
                  <a:gd name="T11" fmla="*/ 4 h 14"/>
                  <a:gd name="T12" fmla="*/ 0 w 82"/>
                  <a:gd name="T13" fmla="*/ 4 h 14"/>
                  <a:gd name="T14" fmla="*/ 0 w 82"/>
                  <a:gd name="T15" fmla="*/ 7 h 14"/>
                  <a:gd name="T16" fmla="*/ 0 w 82"/>
                  <a:gd name="T17" fmla="*/ 14 h 14"/>
                  <a:gd name="T18" fmla="*/ 2 w 82"/>
                  <a:gd name="T19" fmla="*/ 14 h 14"/>
                  <a:gd name="T20" fmla="*/ 80 w 82"/>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2" h="14">
                    <a:moveTo>
                      <a:pt x="80" y="7"/>
                    </a:moveTo>
                    <a:lnTo>
                      <a:pt x="80" y="7"/>
                    </a:lnTo>
                    <a:lnTo>
                      <a:pt x="82" y="7"/>
                    </a:lnTo>
                    <a:lnTo>
                      <a:pt x="82" y="2"/>
                    </a:lnTo>
                    <a:lnTo>
                      <a:pt x="80" y="0"/>
                    </a:lnTo>
                    <a:lnTo>
                      <a:pt x="2" y="4"/>
                    </a:lnTo>
                    <a:lnTo>
                      <a:pt x="0" y="4"/>
                    </a:lnTo>
                    <a:lnTo>
                      <a:pt x="0" y="7"/>
                    </a:lnTo>
                    <a:lnTo>
                      <a:pt x="0" y="14"/>
                    </a:lnTo>
                    <a:lnTo>
                      <a:pt x="2" y="14"/>
                    </a:lnTo>
                    <a:lnTo>
                      <a:pt x="8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1" name="Freeform 1244"/>
              <p:cNvSpPr>
                <a:spLocks/>
              </p:cNvSpPr>
              <p:nvPr/>
            </p:nvSpPr>
            <p:spPr bwMode="auto">
              <a:xfrm>
                <a:off x="-2521322" y="4203849"/>
                <a:ext cx="17462" cy="58738"/>
              </a:xfrm>
              <a:custGeom>
                <a:avLst/>
                <a:gdLst>
                  <a:gd name="T0" fmla="*/ 5 w 11"/>
                  <a:gd name="T1" fmla="*/ 37 h 37"/>
                  <a:gd name="T2" fmla="*/ 11 w 11"/>
                  <a:gd name="T3" fmla="*/ 37 h 37"/>
                  <a:gd name="T4" fmla="*/ 11 w 11"/>
                  <a:gd name="T5" fmla="*/ 34 h 37"/>
                  <a:gd name="T6" fmla="*/ 9 w 11"/>
                  <a:gd name="T7" fmla="*/ 2 h 37"/>
                  <a:gd name="T8" fmla="*/ 9 w 11"/>
                  <a:gd name="T9" fmla="*/ 0 h 37"/>
                  <a:gd name="T10" fmla="*/ 2 w 11"/>
                  <a:gd name="T11" fmla="*/ 0 h 37"/>
                  <a:gd name="T12" fmla="*/ 0 w 11"/>
                  <a:gd name="T13" fmla="*/ 0 h 37"/>
                  <a:gd name="T14" fmla="*/ 0 w 11"/>
                  <a:gd name="T15" fmla="*/ 2 h 37"/>
                  <a:gd name="T16" fmla="*/ 2 w 11"/>
                  <a:gd name="T17" fmla="*/ 34 h 37"/>
                  <a:gd name="T18" fmla="*/ 2 w 11"/>
                  <a:gd name="T19" fmla="*/ 37 h 37"/>
                  <a:gd name="T20" fmla="*/ 5 w 11"/>
                  <a:gd name="T2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37">
                    <a:moveTo>
                      <a:pt x="5" y="37"/>
                    </a:moveTo>
                    <a:lnTo>
                      <a:pt x="11" y="37"/>
                    </a:lnTo>
                    <a:lnTo>
                      <a:pt x="11" y="34"/>
                    </a:lnTo>
                    <a:lnTo>
                      <a:pt x="9" y="2"/>
                    </a:lnTo>
                    <a:lnTo>
                      <a:pt x="9" y="0"/>
                    </a:lnTo>
                    <a:lnTo>
                      <a:pt x="2" y="0"/>
                    </a:lnTo>
                    <a:lnTo>
                      <a:pt x="0" y="0"/>
                    </a:lnTo>
                    <a:lnTo>
                      <a:pt x="0" y="2"/>
                    </a:lnTo>
                    <a:lnTo>
                      <a:pt x="2" y="34"/>
                    </a:lnTo>
                    <a:lnTo>
                      <a:pt x="2" y="37"/>
                    </a:lnTo>
                    <a:lnTo>
                      <a:pt x="5"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2" name="Freeform 1245"/>
              <p:cNvSpPr>
                <a:spLocks/>
              </p:cNvSpPr>
              <p:nvPr/>
            </p:nvSpPr>
            <p:spPr bwMode="auto">
              <a:xfrm>
                <a:off x="-2489572" y="4246712"/>
                <a:ext cx="152400" cy="22225"/>
              </a:xfrm>
              <a:custGeom>
                <a:avLst/>
                <a:gdLst>
                  <a:gd name="T0" fmla="*/ 96 w 96"/>
                  <a:gd name="T1" fmla="*/ 7 h 14"/>
                  <a:gd name="T2" fmla="*/ 41 w 96"/>
                  <a:gd name="T3" fmla="*/ 14 h 14"/>
                  <a:gd name="T4" fmla="*/ 0 w 96"/>
                  <a:gd name="T5" fmla="*/ 3 h 14"/>
                  <a:gd name="T6" fmla="*/ 5 w 96"/>
                  <a:gd name="T7" fmla="*/ 3 h 14"/>
                  <a:gd name="T8" fmla="*/ 16 w 96"/>
                  <a:gd name="T9" fmla="*/ 0 h 14"/>
                  <a:gd name="T10" fmla="*/ 27 w 96"/>
                  <a:gd name="T11" fmla="*/ 3 h 14"/>
                  <a:gd name="T12" fmla="*/ 47 w 96"/>
                  <a:gd name="T13" fmla="*/ 3 h 14"/>
                  <a:gd name="T14" fmla="*/ 61 w 96"/>
                  <a:gd name="T15" fmla="*/ 3 h 14"/>
                  <a:gd name="T16" fmla="*/ 78 w 96"/>
                  <a:gd name="T17" fmla="*/ 7 h 14"/>
                  <a:gd name="T18" fmla="*/ 89 w 96"/>
                  <a:gd name="T19" fmla="*/ 7 h 14"/>
                  <a:gd name="T20" fmla="*/ 96 w 96"/>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4">
                    <a:moveTo>
                      <a:pt x="96" y="7"/>
                    </a:moveTo>
                    <a:lnTo>
                      <a:pt x="41" y="14"/>
                    </a:lnTo>
                    <a:lnTo>
                      <a:pt x="0" y="3"/>
                    </a:lnTo>
                    <a:lnTo>
                      <a:pt x="5" y="3"/>
                    </a:lnTo>
                    <a:lnTo>
                      <a:pt x="16" y="0"/>
                    </a:lnTo>
                    <a:lnTo>
                      <a:pt x="27" y="3"/>
                    </a:lnTo>
                    <a:lnTo>
                      <a:pt x="47" y="3"/>
                    </a:lnTo>
                    <a:lnTo>
                      <a:pt x="61" y="3"/>
                    </a:lnTo>
                    <a:lnTo>
                      <a:pt x="78" y="7"/>
                    </a:lnTo>
                    <a:lnTo>
                      <a:pt x="89" y="7"/>
                    </a:lnTo>
                    <a:lnTo>
                      <a:pt x="96"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3" name="Freeform 1246"/>
              <p:cNvSpPr>
                <a:spLocks/>
              </p:cNvSpPr>
              <p:nvPr/>
            </p:nvSpPr>
            <p:spPr bwMode="auto">
              <a:xfrm>
                <a:off x="-4096122" y="4060974"/>
                <a:ext cx="2311400" cy="741363"/>
              </a:xfrm>
              <a:custGeom>
                <a:avLst/>
                <a:gdLst>
                  <a:gd name="T0" fmla="*/ 1420 w 1456"/>
                  <a:gd name="T1" fmla="*/ 430 h 467"/>
                  <a:gd name="T2" fmla="*/ 1369 w 1456"/>
                  <a:gd name="T3" fmla="*/ 444 h 467"/>
                  <a:gd name="T4" fmla="*/ 1327 w 1456"/>
                  <a:gd name="T5" fmla="*/ 455 h 467"/>
                  <a:gd name="T6" fmla="*/ 1229 w 1456"/>
                  <a:gd name="T7" fmla="*/ 458 h 467"/>
                  <a:gd name="T8" fmla="*/ 1160 w 1456"/>
                  <a:gd name="T9" fmla="*/ 462 h 467"/>
                  <a:gd name="T10" fmla="*/ 1084 w 1456"/>
                  <a:gd name="T11" fmla="*/ 462 h 467"/>
                  <a:gd name="T12" fmla="*/ 997 w 1456"/>
                  <a:gd name="T13" fmla="*/ 448 h 467"/>
                  <a:gd name="T14" fmla="*/ 916 w 1456"/>
                  <a:gd name="T15" fmla="*/ 423 h 467"/>
                  <a:gd name="T16" fmla="*/ 861 w 1456"/>
                  <a:gd name="T17" fmla="*/ 432 h 467"/>
                  <a:gd name="T18" fmla="*/ 792 w 1456"/>
                  <a:gd name="T19" fmla="*/ 432 h 467"/>
                  <a:gd name="T20" fmla="*/ 756 w 1456"/>
                  <a:gd name="T21" fmla="*/ 435 h 467"/>
                  <a:gd name="T22" fmla="*/ 762 w 1456"/>
                  <a:gd name="T23" fmla="*/ 419 h 467"/>
                  <a:gd name="T24" fmla="*/ 691 w 1456"/>
                  <a:gd name="T25" fmla="*/ 416 h 467"/>
                  <a:gd name="T26" fmla="*/ 669 w 1456"/>
                  <a:gd name="T27" fmla="*/ 400 h 467"/>
                  <a:gd name="T28" fmla="*/ 626 w 1456"/>
                  <a:gd name="T29" fmla="*/ 393 h 467"/>
                  <a:gd name="T30" fmla="*/ 613 w 1456"/>
                  <a:gd name="T31" fmla="*/ 377 h 467"/>
                  <a:gd name="T32" fmla="*/ 600 w 1456"/>
                  <a:gd name="T33" fmla="*/ 343 h 467"/>
                  <a:gd name="T34" fmla="*/ 564 w 1456"/>
                  <a:gd name="T35" fmla="*/ 329 h 467"/>
                  <a:gd name="T36" fmla="*/ 533 w 1456"/>
                  <a:gd name="T37" fmla="*/ 329 h 467"/>
                  <a:gd name="T38" fmla="*/ 470 w 1456"/>
                  <a:gd name="T39" fmla="*/ 329 h 467"/>
                  <a:gd name="T40" fmla="*/ 428 w 1456"/>
                  <a:gd name="T41" fmla="*/ 327 h 467"/>
                  <a:gd name="T42" fmla="*/ 450 w 1456"/>
                  <a:gd name="T43" fmla="*/ 315 h 467"/>
                  <a:gd name="T44" fmla="*/ 426 w 1456"/>
                  <a:gd name="T45" fmla="*/ 303 h 467"/>
                  <a:gd name="T46" fmla="*/ 404 w 1456"/>
                  <a:gd name="T47" fmla="*/ 299 h 467"/>
                  <a:gd name="T48" fmla="*/ 361 w 1456"/>
                  <a:gd name="T49" fmla="*/ 290 h 467"/>
                  <a:gd name="T50" fmla="*/ 388 w 1456"/>
                  <a:gd name="T51" fmla="*/ 276 h 467"/>
                  <a:gd name="T52" fmla="*/ 379 w 1456"/>
                  <a:gd name="T53" fmla="*/ 258 h 467"/>
                  <a:gd name="T54" fmla="*/ 343 w 1456"/>
                  <a:gd name="T55" fmla="*/ 248 h 467"/>
                  <a:gd name="T56" fmla="*/ 259 w 1456"/>
                  <a:gd name="T57" fmla="*/ 244 h 467"/>
                  <a:gd name="T58" fmla="*/ 261 w 1456"/>
                  <a:gd name="T59" fmla="*/ 228 h 467"/>
                  <a:gd name="T60" fmla="*/ 281 w 1456"/>
                  <a:gd name="T61" fmla="*/ 209 h 467"/>
                  <a:gd name="T62" fmla="*/ 256 w 1456"/>
                  <a:gd name="T63" fmla="*/ 202 h 467"/>
                  <a:gd name="T64" fmla="*/ 225 w 1456"/>
                  <a:gd name="T65" fmla="*/ 200 h 467"/>
                  <a:gd name="T66" fmla="*/ 243 w 1456"/>
                  <a:gd name="T67" fmla="*/ 186 h 467"/>
                  <a:gd name="T68" fmla="*/ 194 w 1456"/>
                  <a:gd name="T69" fmla="*/ 172 h 467"/>
                  <a:gd name="T70" fmla="*/ 158 w 1456"/>
                  <a:gd name="T71" fmla="*/ 165 h 467"/>
                  <a:gd name="T72" fmla="*/ 131 w 1456"/>
                  <a:gd name="T73" fmla="*/ 154 h 467"/>
                  <a:gd name="T74" fmla="*/ 169 w 1456"/>
                  <a:gd name="T75" fmla="*/ 145 h 467"/>
                  <a:gd name="T76" fmla="*/ 158 w 1456"/>
                  <a:gd name="T77" fmla="*/ 133 h 467"/>
                  <a:gd name="T78" fmla="*/ 129 w 1456"/>
                  <a:gd name="T79" fmla="*/ 127 h 467"/>
                  <a:gd name="T80" fmla="*/ 107 w 1456"/>
                  <a:gd name="T81" fmla="*/ 110 h 467"/>
                  <a:gd name="T82" fmla="*/ 111 w 1456"/>
                  <a:gd name="T83" fmla="*/ 87 h 467"/>
                  <a:gd name="T84" fmla="*/ 87 w 1456"/>
                  <a:gd name="T85" fmla="*/ 67 h 467"/>
                  <a:gd name="T86" fmla="*/ 31 w 1456"/>
                  <a:gd name="T87" fmla="*/ 53 h 467"/>
                  <a:gd name="T88" fmla="*/ 36 w 1456"/>
                  <a:gd name="T89" fmla="*/ 21 h 467"/>
                  <a:gd name="T90" fmla="*/ 4 w 1456"/>
                  <a:gd name="T91" fmla="*/ 0 h 467"/>
                  <a:gd name="T92" fmla="*/ 102 w 1456"/>
                  <a:gd name="T93" fmla="*/ 14 h 467"/>
                  <a:gd name="T94" fmla="*/ 165 w 1456"/>
                  <a:gd name="T95" fmla="*/ 32 h 467"/>
                  <a:gd name="T96" fmla="*/ 307 w 1456"/>
                  <a:gd name="T97" fmla="*/ 67 h 467"/>
                  <a:gd name="T98" fmla="*/ 450 w 1456"/>
                  <a:gd name="T99" fmla="*/ 99 h 467"/>
                  <a:gd name="T100" fmla="*/ 528 w 1456"/>
                  <a:gd name="T101" fmla="*/ 117 h 467"/>
                  <a:gd name="T102" fmla="*/ 742 w 1456"/>
                  <a:gd name="T103" fmla="*/ 168 h 467"/>
                  <a:gd name="T104" fmla="*/ 1037 w 1456"/>
                  <a:gd name="T105" fmla="*/ 248 h 467"/>
                  <a:gd name="T106" fmla="*/ 1302 w 1456"/>
                  <a:gd name="T107" fmla="*/ 329 h 467"/>
                  <a:gd name="T108" fmla="*/ 1452 w 1456"/>
                  <a:gd name="T109" fmla="*/ 393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56" h="467">
                    <a:moveTo>
                      <a:pt x="1431" y="416"/>
                    </a:moveTo>
                    <a:lnTo>
                      <a:pt x="1431" y="416"/>
                    </a:lnTo>
                    <a:lnTo>
                      <a:pt x="1431" y="419"/>
                    </a:lnTo>
                    <a:lnTo>
                      <a:pt x="1429" y="423"/>
                    </a:lnTo>
                    <a:lnTo>
                      <a:pt x="1429" y="425"/>
                    </a:lnTo>
                    <a:lnTo>
                      <a:pt x="1420" y="430"/>
                    </a:lnTo>
                    <a:lnTo>
                      <a:pt x="1416" y="435"/>
                    </a:lnTo>
                    <a:lnTo>
                      <a:pt x="1414" y="437"/>
                    </a:lnTo>
                    <a:lnTo>
                      <a:pt x="1398" y="441"/>
                    </a:lnTo>
                    <a:lnTo>
                      <a:pt x="1391" y="441"/>
                    </a:lnTo>
                    <a:lnTo>
                      <a:pt x="1376" y="444"/>
                    </a:lnTo>
                    <a:lnTo>
                      <a:pt x="1369" y="444"/>
                    </a:lnTo>
                    <a:lnTo>
                      <a:pt x="1360" y="444"/>
                    </a:lnTo>
                    <a:lnTo>
                      <a:pt x="1356" y="448"/>
                    </a:lnTo>
                    <a:lnTo>
                      <a:pt x="1347" y="448"/>
                    </a:lnTo>
                    <a:lnTo>
                      <a:pt x="1338" y="451"/>
                    </a:lnTo>
                    <a:lnTo>
                      <a:pt x="1334" y="453"/>
                    </a:lnTo>
                    <a:lnTo>
                      <a:pt x="1327" y="455"/>
                    </a:lnTo>
                    <a:lnTo>
                      <a:pt x="1311" y="455"/>
                    </a:lnTo>
                    <a:lnTo>
                      <a:pt x="1298" y="458"/>
                    </a:lnTo>
                    <a:lnTo>
                      <a:pt x="1280" y="458"/>
                    </a:lnTo>
                    <a:lnTo>
                      <a:pt x="1262" y="458"/>
                    </a:lnTo>
                    <a:lnTo>
                      <a:pt x="1244" y="458"/>
                    </a:lnTo>
                    <a:lnTo>
                      <a:pt x="1229" y="458"/>
                    </a:lnTo>
                    <a:lnTo>
                      <a:pt x="1224" y="458"/>
                    </a:lnTo>
                    <a:lnTo>
                      <a:pt x="1213" y="458"/>
                    </a:lnTo>
                    <a:lnTo>
                      <a:pt x="1197" y="460"/>
                    </a:lnTo>
                    <a:lnTo>
                      <a:pt x="1191" y="460"/>
                    </a:lnTo>
                    <a:lnTo>
                      <a:pt x="1173" y="462"/>
                    </a:lnTo>
                    <a:lnTo>
                      <a:pt x="1160" y="462"/>
                    </a:lnTo>
                    <a:lnTo>
                      <a:pt x="1144" y="462"/>
                    </a:lnTo>
                    <a:lnTo>
                      <a:pt x="1130" y="467"/>
                    </a:lnTo>
                    <a:lnTo>
                      <a:pt x="1122" y="467"/>
                    </a:lnTo>
                    <a:lnTo>
                      <a:pt x="1113" y="467"/>
                    </a:lnTo>
                    <a:lnTo>
                      <a:pt x="1097" y="467"/>
                    </a:lnTo>
                    <a:lnTo>
                      <a:pt x="1084" y="462"/>
                    </a:lnTo>
                    <a:lnTo>
                      <a:pt x="1066" y="458"/>
                    </a:lnTo>
                    <a:lnTo>
                      <a:pt x="1053" y="455"/>
                    </a:lnTo>
                    <a:lnTo>
                      <a:pt x="1035" y="455"/>
                    </a:lnTo>
                    <a:lnTo>
                      <a:pt x="1019" y="453"/>
                    </a:lnTo>
                    <a:lnTo>
                      <a:pt x="1012" y="448"/>
                    </a:lnTo>
                    <a:lnTo>
                      <a:pt x="997" y="448"/>
                    </a:lnTo>
                    <a:lnTo>
                      <a:pt x="988" y="444"/>
                    </a:lnTo>
                    <a:lnTo>
                      <a:pt x="972" y="439"/>
                    </a:lnTo>
                    <a:lnTo>
                      <a:pt x="956" y="432"/>
                    </a:lnTo>
                    <a:lnTo>
                      <a:pt x="943" y="425"/>
                    </a:lnTo>
                    <a:lnTo>
                      <a:pt x="928" y="425"/>
                    </a:lnTo>
                    <a:lnTo>
                      <a:pt x="916" y="423"/>
                    </a:lnTo>
                    <a:lnTo>
                      <a:pt x="901" y="423"/>
                    </a:lnTo>
                    <a:lnTo>
                      <a:pt x="896" y="423"/>
                    </a:lnTo>
                    <a:lnTo>
                      <a:pt x="890" y="423"/>
                    </a:lnTo>
                    <a:lnTo>
                      <a:pt x="881" y="430"/>
                    </a:lnTo>
                    <a:lnTo>
                      <a:pt x="872" y="430"/>
                    </a:lnTo>
                    <a:lnTo>
                      <a:pt x="861" y="432"/>
                    </a:lnTo>
                    <a:lnTo>
                      <a:pt x="849" y="432"/>
                    </a:lnTo>
                    <a:lnTo>
                      <a:pt x="838" y="430"/>
                    </a:lnTo>
                    <a:lnTo>
                      <a:pt x="825" y="430"/>
                    </a:lnTo>
                    <a:lnTo>
                      <a:pt x="816" y="430"/>
                    </a:lnTo>
                    <a:lnTo>
                      <a:pt x="805" y="432"/>
                    </a:lnTo>
                    <a:lnTo>
                      <a:pt x="792" y="432"/>
                    </a:lnTo>
                    <a:lnTo>
                      <a:pt x="787" y="432"/>
                    </a:lnTo>
                    <a:lnTo>
                      <a:pt x="778" y="432"/>
                    </a:lnTo>
                    <a:lnTo>
                      <a:pt x="767" y="435"/>
                    </a:lnTo>
                    <a:lnTo>
                      <a:pt x="762" y="435"/>
                    </a:lnTo>
                    <a:lnTo>
                      <a:pt x="758" y="435"/>
                    </a:lnTo>
                    <a:lnTo>
                      <a:pt x="756" y="435"/>
                    </a:lnTo>
                    <a:lnTo>
                      <a:pt x="756" y="432"/>
                    </a:lnTo>
                    <a:lnTo>
                      <a:pt x="762" y="430"/>
                    </a:lnTo>
                    <a:lnTo>
                      <a:pt x="765" y="425"/>
                    </a:lnTo>
                    <a:lnTo>
                      <a:pt x="769" y="423"/>
                    </a:lnTo>
                    <a:lnTo>
                      <a:pt x="769" y="419"/>
                    </a:lnTo>
                    <a:lnTo>
                      <a:pt x="762" y="419"/>
                    </a:lnTo>
                    <a:lnTo>
                      <a:pt x="754" y="419"/>
                    </a:lnTo>
                    <a:lnTo>
                      <a:pt x="738" y="419"/>
                    </a:lnTo>
                    <a:lnTo>
                      <a:pt x="722" y="416"/>
                    </a:lnTo>
                    <a:lnTo>
                      <a:pt x="709" y="416"/>
                    </a:lnTo>
                    <a:lnTo>
                      <a:pt x="698" y="416"/>
                    </a:lnTo>
                    <a:lnTo>
                      <a:pt x="691" y="416"/>
                    </a:lnTo>
                    <a:lnTo>
                      <a:pt x="680" y="416"/>
                    </a:lnTo>
                    <a:lnTo>
                      <a:pt x="675" y="414"/>
                    </a:lnTo>
                    <a:lnTo>
                      <a:pt x="675" y="409"/>
                    </a:lnTo>
                    <a:lnTo>
                      <a:pt x="682" y="403"/>
                    </a:lnTo>
                    <a:lnTo>
                      <a:pt x="675" y="403"/>
                    </a:lnTo>
                    <a:lnTo>
                      <a:pt x="669" y="400"/>
                    </a:lnTo>
                    <a:lnTo>
                      <a:pt x="660" y="403"/>
                    </a:lnTo>
                    <a:lnTo>
                      <a:pt x="651" y="398"/>
                    </a:lnTo>
                    <a:lnTo>
                      <a:pt x="644" y="398"/>
                    </a:lnTo>
                    <a:lnTo>
                      <a:pt x="635" y="398"/>
                    </a:lnTo>
                    <a:lnTo>
                      <a:pt x="626" y="396"/>
                    </a:lnTo>
                    <a:lnTo>
                      <a:pt x="626" y="393"/>
                    </a:lnTo>
                    <a:lnTo>
                      <a:pt x="618" y="391"/>
                    </a:lnTo>
                    <a:lnTo>
                      <a:pt x="615" y="391"/>
                    </a:lnTo>
                    <a:lnTo>
                      <a:pt x="615" y="384"/>
                    </a:lnTo>
                    <a:lnTo>
                      <a:pt x="613" y="382"/>
                    </a:lnTo>
                    <a:lnTo>
                      <a:pt x="613" y="379"/>
                    </a:lnTo>
                    <a:lnTo>
                      <a:pt x="613" y="377"/>
                    </a:lnTo>
                    <a:lnTo>
                      <a:pt x="613" y="370"/>
                    </a:lnTo>
                    <a:lnTo>
                      <a:pt x="613" y="363"/>
                    </a:lnTo>
                    <a:lnTo>
                      <a:pt x="613" y="361"/>
                    </a:lnTo>
                    <a:lnTo>
                      <a:pt x="611" y="350"/>
                    </a:lnTo>
                    <a:lnTo>
                      <a:pt x="609" y="347"/>
                    </a:lnTo>
                    <a:lnTo>
                      <a:pt x="600" y="343"/>
                    </a:lnTo>
                    <a:lnTo>
                      <a:pt x="591" y="340"/>
                    </a:lnTo>
                    <a:lnTo>
                      <a:pt x="586" y="338"/>
                    </a:lnTo>
                    <a:lnTo>
                      <a:pt x="578" y="338"/>
                    </a:lnTo>
                    <a:lnTo>
                      <a:pt x="575" y="338"/>
                    </a:lnTo>
                    <a:lnTo>
                      <a:pt x="568" y="336"/>
                    </a:lnTo>
                    <a:lnTo>
                      <a:pt x="564" y="329"/>
                    </a:lnTo>
                    <a:lnTo>
                      <a:pt x="562" y="329"/>
                    </a:lnTo>
                    <a:lnTo>
                      <a:pt x="555" y="334"/>
                    </a:lnTo>
                    <a:lnTo>
                      <a:pt x="553" y="334"/>
                    </a:lnTo>
                    <a:lnTo>
                      <a:pt x="551" y="334"/>
                    </a:lnTo>
                    <a:lnTo>
                      <a:pt x="540" y="334"/>
                    </a:lnTo>
                    <a:lnTo>
                      <a:pt x="533" y="329"/>
                    </a:lnTo>
                    <a:lnTo>
                      <a:pt x="526" y="334"/>
                    </a:lnTo>
                    <a:lnTo>
                      <a:pt x="515" y="329"/>
                    </a:lnTo>
                    <a:lnTo>
                      <a:pt x="504" y="329"/>
                    </a:lnTo>
                    <a:lnTo>
                      <a:pt x="493" y="329"/>
                    </a:lnTo>
                    <a:lnTo>
                      <a:pt x="484" y="329"/>
                    </a:lnTo>
                    <a:lnTo>
                      <a:pt x="470" y="329"/>
                    </a:lnTo>
                    <a:lnTo>
                      <a:pt x="461" y="329"/>
                    </a:lnTo>
                    <a:lnTo>
                      <a:pt x="455" y="324"/>
                    </a:lnTo>
                    <a:lnTo>
                      <a:pt x="446" y="324"/>
                    </a:lnTo>
                    <a:lnTo>
                      <a:pt x="441" y="324"/>
                    </a:lnTo>
                    <a:lnTo>
                      <a:pt x="435" y="327"/>
                    </a:lnTo>
                    <a:lnTo>
                      <a:pt x="428" y="327"/>
                    </a:lnTo>
                    <a:lnTo>
                      <a:pt x="435" y="327"/>
                    </a:lnTo>
                    <a:lnTo>
                      <a:pt x="437" y="324"/>
                    </a:lnTo>
                    <a:lnTo>
                      <a:pt x="441" y="324"/>
                    </a:lnTo>
                    <a:lnTo>
                      <a:pt x="446" y="322"/>
                    </a:lnTo>
                    <a:lnTo>
                      <a:pt x="450" y="317"/>
                    </a:lnTo>
                    <a:lnTo>
                      <a:pt x="450" y="315"/>
                    </a:lnTo>
                    <a:lnTo>
                      <a:pt x="450" y="308"/>
                    </a:lnTo>
                    <a:lnTo>
                      <a:pt x="450" y="306"/>
                    </a:lnTo>
                    <a:lnTo>
                      <a:pt x="448" y="306"/>
                    </a:lnTo>
                    <a:lnTo>
                      <a:pt x="444" y="306"/>
                    </a:lnTo>
                    <a:lnTo>
                      <a:pt x="432" y="303"/>
                    </a:lnTo>
                    <a:lnTo>
                      <a:pt x="426" y="303"/>
                    </a:lnTo>
                    <a:lnTo>
                      <a:pt x="424" y="306"/>
                    </a:lnTo>
                    <a:lnTo>
                      <a:pt x="421" y="306"/>
                    </a:lnTo>
                    <a:lnTo>
                      <a:pt x="419" y="306"/>
                    </a:lnTo>
                    <a:lnTo>
                      <a:pt x="415" y="301"/>
                    </a:lnTo>
                    <a:lnTo>
                      <a:pt x="412" y="301"/>
                    </a:lnTo>
                    <a:lnTo>
                      <a:pt x="404" y="299"/>
                    </a:lnTo>
                    <a:lnTo>
                      <a:pt x="397" y="299"/>
                    </a:lnTo>
                    <a:lnTo>
                      <a:pt x="383" y="297"/>
                    </a:lnTo>
                    <a:lnTo>
                      <a:pt x="372" y="297"/>
                    </a:lnTo>
                    <a:lnTo>
                      <a:pt x="366" y="290"/>
                    </a:lnTo>
                    <a:lnTo>
                      <a:pt x="363" y="290"/>
                    </a:lnTo>
                    <a:lnTo>
                      <a:pt x="361" y="290"/>
                    </a:lnTo>
                    <a:lnTo>
                      <a:pt x="361" y="285"/>
                    </a:lnTo>
                    <a:lnTo>
                      <a:pt x="363" y="283"/>
                    </a:lnTo>
                    <a:lnTo>
                      <a:pt x="368" y="283"/>
                    </a:lnTo>
                    <a:lnTo>
                      <a:pt x="374" y="281"/>
                    </a:lnTo>
                    <a:lnTo>
                      <a:pt x="383" y="278"/>
                    </a:lnTo>
                    <a:lnTo>
                      <a:pt x="388" y="276"/>
                    </a:lnTo>
                    <a:lnTo>
                      <a:pt x="394" y="276"/>
                    </a:lnTo>
                    <a:lnTo>
                      <a:pt x="397" y="269"/>
                    </a:lnTo>
                    <a:lnTo>
                      <a:pt x="399" y="267"/>
                    </a:lnTo>
                    <a:lnTo>
                      <a:pt x="394" y="262"/>
                    </a:lnTo>
                    <a:lnTo>
                      <a:pt x="386" y="260"/>
                    </a:lnTo>
                    <a:lnTo>
                      <a:pt x="379" y="258"/>
                    </a:lnTo>
                    <a:lnTo>
                      <a:pt x="372" y="253"/>
                    </a:lnTo>
                    <a:lnTo>
                      <a:pt x="368" y="253"/>
                    </a:lnTo>
                    <a:lnTo>
                      <a:pt x="363" y="251"/>
                    </a:lnTo>
                    <a:lnTo>
                      <a:pt x="361" y="248"/>
                    </a:lnTo>
                    <a:lnTo>
                      <a:pt x="354" y="248"/>
                    </a:lnTo>
                    <a:lnTo>
                      <a:pt x="343" y="248"/>
                    </a:lnTo>
                    <a:lnTo>
                      <a:pt x="337" y="248"/>
                    </a:lnTo>
                    <a:lnTo>
                      <a:pt x="319" y="246"/>
                    </a:lnTo>
                    <a:lnTo>
                      <a:pt x="305" y="246"/>
                    </a:lnTo>
                    <a:lnTo>
                      <a:pt x="283" y="244"/>
                    </a:lnTo>
                    <a:lnTo>
                      <a:pt x="270" y="241"/>
                    </a:lnTo>
                    <a:lnTo>
                      <a:pt x="259" y="244"/>
                    </a:lnTo>
                    <a:lnTo>
                      <a:pt x="247" y="241"/>
                    </a:lnTo>
                    <a:lnTo>
                      <a:pt x="245" y="241"/>
                    </a:lnTo>
                    <a:lnTo>
                      <a:pt x="247" y="237"/>
                    </a:lnTo>
                    <a:lnTo>
                      <a:pt x="254" y="230"/>
                    </a:lnTo>
                    <a:lnTo>
                      <a:pt x="256" y="228"/>
                    </a:lnTo>
                    <a:lnTo>
                      <a:pt x="261" y="228"/>
                    </a:lnTo>
                    <a:lnTo>
                      <a:pt x="270" y="225"/>
                    </a:lnTo>
                    <a:lnTo>
                      <a:pt x="276" y="223"/>
                    </a:lnTo>
                    <a:lnTo>
                      <a:pt x="281" y="223"/>
                    </a:lnTo>
                    <a:lnTo>
                      <a:pt x="283" y="223"/>
                    </a:lnTo>
                    <a:lnTo>
                      <a:pt x="283" y="214"/>
                    </a:lnTo>
                    <a:lnTo>
                      <a:pt x="281" y="209"/>
                    </a:lnTo>
                    <a:lnTo>
                      <a:pt x="276" y="209"/>
                    </a:lnTo>
                    <a:lnTo>
                      <a:pt x="272" y="202"/>
                    </a:lnTo>
                    <a:lnTo>
                      <a:pt x="272" y="200"/>
                    </a:lnTo>
                    <a:lnTo>
                      <a:pt x="267" y="200"/>
                    </a:lnTo>
                    <a:lnTo>
                      <a:pt x="259" y="200"/>
                    </a:lnTo>
                    <a:lnTo>
                      <a:pt x="256" y="202"/>
                    </a:lnTo>
                    <a:lnTo>
                      <a:pt x="252" y="202"/>
                    </a:lnTo>
                    <a:lnTo>
                      <a:pt x="243" y="202"/>
                    </a:lnTo>
                    <a:lnTo>
                      <a:pt x="234" y="202"/>
                    </a:lnTo>
                    <a:lnTo>
                      <a:pt x="232" y="202"/>
                    </a:lnTo>
                    <a:lnTo>
                      <a:pt x="225" y="202"/>
                    </a:lnTo>
                    <a:lnTo>
                      <a:pt x="225" y="200"/>
                    </a:lnTo>
                    <a:lnTo>
                      <a:pt x="230" y="191"/>
                    </a:lnTo>
                    <a:lnTo>
                      <a:pt x="232" y="191"/>
                    </a:lnTo>
                    <a:lnTo>
                      <a:pt x="234" y="189"/>
                    </a:lnTo>
                    <a:lnTo>
                      <a:pt x="243" y="189"/>
                    </a:lnTo>
                    <a:lnTo>
                      <a:pt x="245" y="186"/>
                    </a:lnTo>
                    <a:lnTo>
                      <a:pt x="243" y="186"/>
                    </a:lnTo>
                    <a:lnTo>
                      <a:pt x="238" y="184"/>
                    </a:lnTo>
                    <a:lnTo>
                      <a:pt x="232" y="177"/>
                    </a:lnTo>
                    <a:lnTo>
                      <a:pt x="225" y="175"/>
                    </a:lnTo>
                    <a:lnTo>
                      <a:pt x="218" y="172"/>
                    </a:lnTo>
                    <a:lnTo>
                      <a:pt x="200" y="175"/>
                    </a:lnTo>
                    <a:lnTo>
                      <a:pt x="194" y="172"/>
                    </a:lnTo>
                    <a:lnTo>
                      <a:pt x="185" y="172"/>
                    </a:lnTo>
                    <a:lnTo>
                      <a:pt x="178" y="170"/>
                    </a:lnTo>
                    <a:lnTo>
                      <a:pt x="174" y="168"/>
                    </a:lnTo>
                    <a:lnTo>
                      <a:pt x="169" y="165"/>
                    </a:lnTo>
                    <a:lnTo>
                      <a:pt x="163" y="165"/>
                    </a:lnTo>
                    <a:lnTo>
                      <a:pt x="158" y="165"/>
                    </a:lnTo>
                    <a:lnTo>
                      <a:pt x="143" y="165"/>
                    </a:lnTo>
                    <a:lnTo>
                      <a:pt x="131" y="163"/>
                    </a:lnTo>
                    <a:lnTo>
                      <a:pt x="129" y="165"/>
                    </a:lnTo>
                    <a:lnTo>
                      <a:pt x="129" y="159"/>
                    </a:lnTo>
                    <a:lnTo>
                      <a:pt x="131" y="159"/>
                    </a:lnTo>
                    <a:lnTo>
                      <a:pt x="131" y="154"/>
                    </a:lnTo>
                    <a:lnTo>
                      <a:pt x="138" y="154"/>
                    </a:lnTo>
                    <a:lnTo>
                      <a:pt x="143" y="152"/>
                    </a:lnTo>
                    <a:lnTo>
                      <a:pt x="147" y="152"/>
                    </a:lnTo>
                    <a:lnTo>
                      <a:pt x="154" y="149"/>
                    </a:lnTo>
                    <a:lnTo>
                      <a:pt x="160" y="149"/>
                    </a:lnTo>
                    <a:lnTo>
                      <a:pt x="169" y="145"/>
                    </a:lnTo>
                    <a:lnTo>
                      <a:pt x="169" y="143"/>
                    </a:lnTo>
                    <a:lnTo>
                      <a:pt x="174" y="143"/>
                    </a:lnTo>
                    <a:lnTo>
                      <a:pt x="169" y="138"/>
                    </a:lnTo>
                    <a:lnTo>
                      <a:pt x="165" y="136"/>
                    </a:lnTo>
                    <a:lnTo>
                      <a:pt x="160" y="136"/>
                    </a:lnTo>
                    <a:lnTo>
                      <a:pt x="158" y="133"/>
                    </a:lnTo>
                    <a:lnTo>
                      <a:pt x="154" y="133"/>
                    </a:lnTo>
                    <a:lnTo>
                      <a:pt x="154" y="131"/>
                    </a:lnTo>
                    <a:lnTo>
                      <a:pt x="149" y="129"/>
                    </a:lnTo>
                    <a:lnTo>
                      <a:pt x="147" y="129"/>
                    </a:lnTo>
                    <a:lnTo>
                      <a:pt x="140" y="127"/>
                    </a:lnTo>
                    <a:lnTo>
                      <a:pt x="129" y="127"/>
                    </a:lnTo>
                    <a:lnTo>
                      <a:pt x="113" y="124"/>
                    </a:lnTo>
                    <a:lnTo>
                      <a:pt x="111" y="120"/>
                    </a:lnTo>
                    <a:lnTo>
                      <a:pt x="105" y="117"/>
                    </a:lnTo>
                    <a:lnTo>
                      <a:pt x="102" y="117"/>
                    </a:lnTo>
                    <a:lnTo>
                      <a:pt x="105" y="113"/>
                    </a:lnTo>
                    <a:lnTo>
                      <a:pt x="107" y="110"/>
                    </a:lnTo>
                    <a:lnTo>
                      <a:pt x="113" y="110"/>
                    </a:lnTo>
                    <a:lnTo>
                      <a:pt x="118" y="103"/>
                    </a:lnTo>
                    <a:lnTo>
                      <a:pt x="118" y="96"/>
                    </a:lnTo>
                    <a:lnTo>
                      <a:pt x="116" y="90"/>
                    </a:lnTo>
                    <a:lnTo>
                      <a:pt x="116" y="87"/>
                    </a:lnTo>
                    <a:lnTo>
                      <a:pt x="111" y="87"/>
                    </a:lnTo>
                    <a:lnTo>
                      <a:pt x="111" y="83"/>
                    </a:lnTo>
                    <a:lnTo>
                      <a:pt x="107" y="78"/>
                    </a:lnTo>
                    <a:lnTo>
                      <a:pt x="107" y="76"/>
                    </a:lnTo>
                    <a:lnTo>
                      <a:pt x="100" y="74"/>
                    </a:lnTo>
                    <a:lnTo>
                      <a:pt x="93" y="69"/>
                    </a:lnTo>
                    <a:lnTo>
                      <a:pt x="87" y="67"/>
                    </a:lnTo>
                    <a:lnTo>
                      <a:pt x="78" y="62"/>
                    </a:lnTo>
                    <a:lnTo>
                      <a:pt x="64" y="62"/>
                    </a:lnTo>
                    <a:lnTo>
                      <a:pt x="56" y="62"/>
                    </a:lnTo>
                    <a:lnTo>
                      <a:pt x="44" y="58"/>
                    </a:lnTo>
                    <a:lnTo>
                      <a:pt x="40" y="55"/>
                    </a:lnTo>
                    <a:lnTo>
                      <a:pt x="31" y="53"/>
                    </a:lnTo>
                    <a:lnTo>
                      <a:pt x="36" y="51"/>
                    </a:lnTo>
                    <a:lnTo>
                      <a:pt x="44" y="39"/>
                    </a:lnTo>
                    <a:lnTo>
                      <a:pt x="47" y="34"/>
                    </a:lnTo>
                    <a:lnTo>
                      <a:pt x="44" y="30"/>
                    </a:lnTo>
                    <a:lnTo>
                      <a:pt x="44" y="23"/>
                    </a:lnTo>
                    <a:lnTo>
                      <a:pt x="36" y="21"/>
                    </a:lnTo>
                    <a:lnTo>
                      <a:pt x="33" y="14"/>
                    </a:lnTo>
                    <a:lnTo>
                      <a:pt x="24" y="14"/>
                    </a:lnTo>
                    <a:lnTo>
                      <a:pt x="20" y="12"/>
                    </a:lnTo>
                    <a:lnTo>
                      <a:pt x="16" y="2"/>
                    </a:lnTo>
                    <a:lnTo>
                      <a:pt x="9" y="0"/>
                    </a:lnTo>
                    <a:lnTo>
                      <a:pt x="4" y="0"/>
                    </a:lnTo>
                    <a:lnTo>
                      <a:pt x="0" y="0"/>
                    </a:lnTo>
                    <a:lnTo>
                      <a:pt x="69" y="2"/>
                    </a:lnTo>
                    <a:lnTo>
                      <a:pt x="71" y="2"/>
                    </a:lnTo>
                    <a:lnTo>
                      <a:pt x="78" y="5"/>
                    </a:lnTo>
                    <a:lnTo>
                      <a:pt x="89" y="9"/>
                    </a:lnTo>
                    <a:lnTo>
                      <a:pt x="102" y="14"/>
                    </a:lnTo>
                    <a:lnTo>
                      <a:pt x="113" y="18"/>
                    </a:lnTo>
                    <a:lnTo>
                      <a:pt x="127" y="21"/>
                    </a:lnTo>
                    <a:lnTo>
                      <a:pt x="136" y="23"/>
                    </a:lnTo>
                    <a:lnTo>
                      <a:pt x="147" y="30"/>
                    </a:lnTo>
                    <a:lnTo>
                      <a:pt x="154" y="30"/>
                    </a:lnTo>
                    <a:lnTo>
                      <a:pt x="165" y="32"/>
                    </a:lnTo>
                    <a:lnTo>
                      <a:pt x="185" y="39"/>
                    </a:lnTo>
                    <a:lnTo>
                      <a:pt x="207" y="41"/>
                    </a:lnTo>
                    <a:lnTo>
                      <a:pt x="230" y="51"/>
                    </a:lnTo>
                    <a:lnTo>
                      <a:pt x="254" y="55"/>
                    </a:lnTo>
                    <a:lnTo>
                      <a:pt x="281" y="62"/>
                    </a:lnTo>
                    <a:lnTo>
                      <a:pt x="307" y="67"/>
                    </a:lnTo>
                    <a:lnTo>
                      <a:pt x="339" y="76"/>
                    </a:lnTo>
                    <a:lnTo>
                      <a:pt x="366" y="80"/>
                    </a:lnTo>
                    <a:lnTo>
                      <a:pt x="390" y="87"/>
                    </a:lnTo>
                    <a:lnTo>
                      <a:pt x="415" y="92"/>
                    </a:lnTo>
                    <a:lnTo>
                      <a:pt x="435" y="96"/>
                    </a:lnTo>
                    <a:lnTo>
                      <a:pt x="450" y="99"/>
                    </a:lnTo>
                    <a:lnTo>
                      <a:pt x="466" y="103"/>
                    </a:lnTo>
                    <a:lnTo>
                      <a:pt x="468" y="103"/>
                    </a:lnTo>
                    <a:lnTo>
                      <a:pt x="475" y="103"/>
                    </a:lnTo>
                    <a:lnTo>
                      <a:pt x="484" y="108"/>
                    </a:lnTo>
                    <a:lnTo>
                      <a:pt x="506" y="113"/>
                    </a:lnTo>
                    <a:lnTo>
                      <a:pt x="528" y="117"/>
                    </a:lnTo>
                    <a:lnTo>
                      <a:pt x="553" y="124"/>
                    </a:lnTo>
                    <a:lnTo>
                      <a:pt x="584" y="133"/>
                    </a:lnTo>
                    <a:lnTo>
                      <a:pt x="622" y="138"/>
                    </a:lnTo>
                    <a:lnTo>
                      <a:pt x="658" y="147"/>
                    </a:lnTo>
                    <a:lnTo>
                      <a:pt x="700" y="156"/>
                    </a:lnTo>
                    <a:lnTo>
                      <a:pt x="742" y="168"/>
                    </a:lnTo>
                    <a:lnTo>
                      <a:pt x="789" y="182"/>
                    </a:lnTo>
                    <a:lnTo>
                      <a:pt x="838" y="193"/>
                    </a:lnTo>
                    <a:lnTo>
                      <a:pt x="885" y="207"/>
                    </a:lnTo>
                    <a:lnTo>
                      <a:pt x="936" y="221"/>
                    </a:lnTo>
                    <a:lnTo>
                      <a:pt x="988" y="237"/>
                    </a:lnTo>
                    <a:lnTo>
                      <a:pt x="1037" y="248"/>
                    </a:lnTo>
                    <a:lnTo>
                      <a:pt x="1084" y="262"/>
                    </a:lnTo>
                    <a:lnTo>
                      <a:pt x="1133" y="276"/>
                    </a:lnTo>
                    <a:lnTo>
                      <a:pt x="1180" y="287"/>
                    </a:lnTo>
                    <a:lnTo>
                      <a:pt x="1224" y="303"/>
                    </a:lnTo>
                    <a:lnTo>
                      <a:pt x="1264" y="317"/>
                    </a:lnTo>
                    <a:lnTo>
                      <a:pt x="1302" y="329"/>
                    </a:lnTo>
                    <a:lnTo>
                      <a:pt x="1338" y="340"/>
                    </a:lnTo>
                    <a:lnTo>
                      <a:pt x="1371" y="354"/>
                    </a:lnTo>
                    <a:lnTo>
                      <a:pt x="1394" y="363"/>
                    </a:lnTo>
                    <a:lnTo>
                      <a:pt x="1418" y="375"/>
                    </a:lnTo>
                    <a:lnTo>
                      <a:pt x="1441" y="384"/>
                    </a:lnTo>
                    <a:lnTo>
                      <a:pt x="1452" y="393"/>
                    </a:lnTo>
                    <a:lnTo>
                      <a:pt x="1456" y="400"/>
                    </a:lnTo>
                    <a:lnTo>
                      <a:pt x="1456" y="409"/>
                    </a:lnTo>
                    <a:lnTo>
                      <a:pt x="1445" y="412"/>
                    </a:lnTo>
                    <a:lnTo>
                      <a:pt x="1431" y="416"/>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4" name="Freeform 1247"/>
              <p:cNvSpPr>
                <a:spLocks/>
              </p:cNvSpPr>
              <p:nvPr/>
            </p:nvSpPr>
            <p:spPr bwMode="auto">
              <a:xfrm>
                <a:off x="-4153272" y="4016524"/>
                <a:ext cx="2293937" cy="701675"/>
              </a:xfrm>
              <a:custGeom>
                <a:avLst/>
                <a:gdLst>
                  <a:gd name="T0" fmla="*/ 1441 w 1445"/>
                  <a:gd name="T1" fmla="*/ 414 h 442"/>
                  <a:gd name="T2" fmla="*/ 1421 w 1445"/>
                  <a:gd name="T3" fmla="*/ 431 h 442"/>
                  <a:gd name="T4" fmla="*/ 1380 w 1445"/>
                  <a:gd name="T5" fmla="*/ 426 h 442"/>
                  <a:gd name="T6" fmla="*/ 1316 w 1445"/>
                  <a:gd name="T7" fmla="*/ 428 h 442"/>
                  <a:gd name="T8" fmla="*/ 1262 w 1445"/>
                  <a:gd name="T9" fmla="*/ 442 h 442"/>
                  <a:gd name="T10" fmla="*/ 1207 w 1445"/>
                  <a:gd name="T11" fmla="*/ 437 h 442"/>
                  <a:gd name="T12" fmla="*/ 1171 w 1445"/>
                  <a:gd name="T13" fmla="*/ 433 h 442"/>
                  <a:gd name="T14" fmla="*/ 1227 w 1445"/>
                  <a:gd name="T15" fmla="*/ 424 h 442"/>
                  <a:gd name="T16" fmla="*/ 1198 w 1445"/>
                  <a:gd name="T17" fmla="*/ 410 h 442"/>
                  <a:gd name="T18" fmla="*/ 1142 w 1445"/>
                  <a:gd name="T19" fmla="*/ 407 h 442"/>
                  <a:gd name="T20" fmla="*/ 1073 w 1445"/>
                  <a:gd name="T21" fmla="*/ 414 h 442"/>
                  <a:gd name="T22" fmla="*/ 999 w 1445"/>
                  <a:gd name="T23" fmla="*/ 407 h 442"/>
                  <a:gd name="T24" fmla="*/ 990 w 1445"/>
                  <a:gd name="T25" fmla="*/ 400 h 442"/>
                  <a:gd name="T26" fmla="*/ 910 w 1445"/>
                  <a:gd name="T27" fmla="*/ 389 h 442"/>
                  <a:gd name="T28" fmla="*/ 859 w 1445"/>
                  <a:gd name="T29" fmla="*/ 375 h 442"/>
                  <a:gd name="T30" fmla="*/ 814 w 1445"/>
                  <a:gd name="T31" fmla="*/ 362 h 442"/>
                  <a:gd name="T32" fmla="*/ 781 w 1445"/>
                  <a:gd name="T33" fmla="*/ 352 h 442"/>
                  <a:gd name="T34" fmla="*/ 736 w 1445"/>
                  <a:gd name="T35" fmla="*/ 338 h 442"/>
                  <a:gd name="T36" fmla="*/ 660 w 1445"/>
                  <a:gd name="T37" fmla="*/ 325 h 442"/>
                  <a:gd name="T38" fmla="*/ 620 w 1445"/>
                  <a:gd name="T39" fmla="*/ 309 h 442"/>
                  <a:gd name="T40" fmla="*/ 665 w 1445"/>
                  <a:gd name="T41" fmla="*/ 313 h 442"/>
                  <a:gd name="T42" fmla="*/ 711 w 1445"/>
                  <a:gd name="T43" fmla="*/ 318 h 442"/>
                  <a:gd name="T44" fmla="*/ 767 w 1445"/>
                  <a:gd name="T45" fmla="*/ 327 h 442"/>
                  <a:gd name="T46" fmla="*/ 805 w 1445"/>
                  <a:gd name="T47" fmla="*/ 327 h 442"/>
                  <a:gd name="T48" fmla="*/ 774 w 1445"/>
                  <a:gd name="T49" fmla="*/ 306 h 442"/>
                  <a:gd name="T50" fmla="*/ 716 w 1445"/>
                  <a:gd name="T51" fmla="*/ 293 h 442"/>
                  <a:gd name="T52" fmla="*/ 662 w 1445"/>
                  <a:gd name="T53" fmla="*/ 286 h 442"/>
                  <a:gd name="T54" fmla="*/ 622 w 1445"/>
                  <a:gd name="T55" fmla="*/ 269 h 442"/>
                  <a:gd name="T56" fmla="*/ 584 w 1445"/>
                  <a:gd name="T57" fmla="*/ 258 h 442"/>
                  <a:gd name="T58" fmla="*/ 538 w 1445"/>
                  <a:gd name="T59" fmla="*/ 256 h 442"/>
                  <a:gd name="T60" fmla="*/ 509 w 1445"/>
                  <a:gd name="T61" fmla="*/ 242 h 442"/>
                  <a:gd name="T62" fmla="*/ 495 w 1445"/>
                  <a:gd name="T63" fmla="*/ 230 h 442"/>
                  <a:gd name="T64" fmla="*/ 462 w 1445"/>
                  <a:gd name="T65" fmla="*/ 212 h 442"/>
                  <a:gd name="T66" fmla="*/ 413 w 1445"/>
                  <a:gd name="T67" fmla="*/ 193 h 442"/>
                  <a:gd name="T68" fmla="*/ 368 w 1445"/>
                  <a:gd name="T69" fmla="*/ 180 h 442"/>
                  <a:gd name="T70" fmla="*/ 297 w 1445"/>
                  <a:gd name="T71" fmla="*/ 157 h 442"/>
                  <a:gd name="T72" fmla="*/ 230 w 1445"/>
                  <a:gd name="T73" fmla="*/ 136 h 442"/>
                  <a:gd name="T74" fmla="*/ 199 w 1445"/>
                  <a:gd name="T75" fmla="*/ 120 h 442"/>
                  <a:gd name="T76" fmla="*/ 176 w 1445"/>
                  <a:gd name="T77" fmla="*/ 108 h 442"/>
                  <a:gd name="T78" fmla="*/ 149 w 1445"/>
                  <a:gd name="T79" fmla="*/ 88 h 442"/>
                  <a:gd name="T80" fmla="*/ 112 w 1445"/>
                  <a:gd name="T81" fmla="*/ 53 h 442"/>
                  <a:gd name="T82" fmla="*/ 80 w 1445"/>
                  <a:gd name="T83" fmla="*/ 28 h 442"/>
                  <a:gd name="T84" fmla="*/ 45 w 1445"/>
                  <a:gd name="T85" fmla="*/ 14 h 442"/>
                  <a:gd name="T86" fmla="*/ 5 w 1445"/>
                  <a:gd name="T87" fmla="*/ 3 h 442"/>
                  <a:gd name="T88" fmla="*/ 31 w 1445"/>
                  <a:gd name="T89" fmla="*/ 3 h 442"/>
                  <a:gd name="T90" fmla="*/ 76 w 1445"/>
                  <a:gd name="T91" fmla="*/ 12 h 442"/>
                  <a:gd name="T92" fmla="*/ 103 w 1445"/>
                  <a:gd name="T93" fmla="*/ 14 h 442"/>
                  <a:gd name="T94" fmla="*/ 125 w 1445"/>
                  <a:gd name="T95" fmla="*/ 21 h 442"/>
                  <a:gd name="T96" fmla="*/ 172 w 1445"/>
                  <a:gd name="T97" fmla="*/ 37 h 442"/>
                  <a:gd name="T98" fmla="*/ 317 w 1445"/>
                  <a:gd name="T99" fmla="*/ 76 h 442"/>
                  <a:gd name="T100" fmla="*/ 558 w 1445"/>
                  <a:gd name="T101" fmla="*/ 143 h 442"/>
                  <a:gd name="T102" fmla="*/ 850 w 1445"/>
                  <a:gd name="T103" fmla="*/ 219 h 442"/>
                  <a:gd name="T104" fmla="*/ 1120 w 1445"/>
                  <a:gd name="T105" fmla="*/ 295 h 442"/>
                  <a:gd name="T106" fmla="*/ 1327 w 1445"/>
                  <a:gd name="T107" fmla="*/ 355 h 442"/>
                  <a:gd name="T108" fmla="*/ 1416 w 1445"/>
                  <a:gd name="T109" fmla="*/ 3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5" h="442">
                    <a:moveTo>
                      <a:pt x="1445" y="405"/>
                    </a:moveTo>
                    <a:lnTo>
                      <a:pt x="1445" y="405"/>
                    </a:lnTo>
                    <a:lnTo>
                      <a:pt x="1445" y="407"/>
                    </a:lnTo>
                    <a:lnTo>
                      <a:pt x="1445" y="414"/>
                    </a:lnTo>
                    <a:lnTo>
                      <a:pt x="1441" y="414"/>
                    </a:lnTo>
                    <a:lnTo>
                      <a:pt x="1441" y="419"/>
                    </a:lnTo>
                    <a:lnTo>
                      <a:pt x="1434" y="426"/>
                    </a:lnTo>
                    <a:lnTo>
                      <a:pt x="1432" y="428"/>
                    </a:lnTo>
                    <a:lnTo>
                      <a:pt x="1427" y="428"/>
                    </a:lnTo>
                    <a:lnTo>
                      <a:pt x="1421" y="431"/>
                    </a:lnTo>
                    <a:lnTo>
                      <a:pt x="1416" y="431"/>
                    </a:lnTo>
                    <a:lnTo>
                      <a:pt x="1405" y="431"/>
                    </a:lnTo>
                    <a:lnTo>
                      <a:pt x="1398" y="428"/>
                    </a:lnTo>
                    <a:lnTo>
                      <a:pt x="1387" y="431"/>
                    </a:lnTo>
                    <a:lnTo>
                      <a:pt x="1380" y="426"/>
                    </a:lnTo>
                    <a:lnTo>
                      <a:pt x="1370" y="426"/>
                    </a:lnTo>
                    <a:lnTo>
                      <a:pt x="1356" y="426"/>
                    </a:lnTo>
                    <a:lnTo>
                      <a:pt x="1343" y="426"/>
                    </a:lnTo>
                    <a:lnTo>
                      <a:pt x="1334" y="428"/>
                    </a:lnTo>
                    <a:lnTo>
                      <a:pt x="1316" y="428"/>
                    </a:lnTo>
                    <a:lnTo>
                      <a:pt x="1309" y="428"/>
                    </a:lnTo>
                    <a:lnTo>
                      <a:pt x="1300" y="431"/>
                    </a:lnTo>
                    <a:lnTo>
                      <a:pt x="1287" y="437"/>
                    </a:lnTo>
                    <a:lnTo>
                      <a:pt x="1278" y="437"/>
                    </a:lnTo>
                    <a:lnTo>
                      <a:pt x="1262" y="442"/>
                    </a:lnTo>
                    <a:lnTo>
                      <a:pt x="1253" y="442"/>
                    </a:lnTo>
                    <a:lnTo>
                      <a:pt x="1240" y="442"/>
                    </a:lnTo>
                    <a:lnTo>
                      <a:pt x="1231" y="442"/>
                    </a:lnTo>
                    <a:lnTo>
                      <a:pt x="1218" y="437"/>
                    </a:lnTo>
                    <a:lnTo>
                      <a:pt x="1207" y="437"/>
                    </a:lnTo>
                    <a:lnTo>
                      <a:pt x="1196" y="437"/>
                    </a:lnTo>
                    <a:lnTo>
                      <a:pt x="1182" y="437"/>
                    </a:lnTo>
                    <a:lnTo>
                      <a:pt x="1173" y="437"/>
                    </a:lnTo>
                    <a:lnTo>
                      <a:pt x="1169" y="437"/>
                    </a:lnTo>
                    <a:lnTo>
                      <a:pt x="1171" y="433"/>
                    </a:lnTo>
                    <a:lnTo>
                      <a:pt x="1180" y="431"/>
                    </a:lnTo>
                    <a:lnTo>
                      <a:pt x="1193" y="431"/>
                    </a:lnTo>
                    <a:lnTo>
                      <a:pt x="1204" y="426"/>
                    </a:lnTo>
                    <a:lnTo>
                      <a:pt x="1218" y="424"/>
                    </a:lnTo>
                    <a:lnTo>
                      <a:pt x="1227" y="424"/>
                    </a:lnTo>
                    <a:lnTo>
                      <a:pt x="1231" y="424"/>
                    </a:lnTo>
                    <a:lnTo>
                      <a:pt x="1229" y="421"/>
                    </a:lnTo>
                    <a:lnTo>
                      <a:pt x="1222" y="419"/>
                    </a:lnTo>
                    <a:lnTo>
                      <a:pt x="1213" y="414"/>
                    </a:lnTo>
                    <a:lnTo>
                      <a:pt x="1198" y="410"/>
                    </a:lnTo>
                    <a:lnTo>
                      <a:pt x="1189" y="405"/>
                    </a:lnTo>
                    <a:lnTo>
                      <a:pt x="1173" y="405"/>
                    </a:lnTo>
                    <a:lnTo>
                      <a:pt x="1162" y="405"/>
                    </a:lnTo>
                    <a:lnTo>
                      <a:pt x="1153" y="405"/>
                    </a:lnTo>
                    <a:lnTo>
                      <a:pt x="1142" y="407"/>
                    </a:lnTo>
                    <a:lnTo>
                      <a:pt x="1131" y="410"/>
                    </a:lnTo>
                    <a:lnTo>
                      <a:pt x="1120" y="412"/>
                    </a:lnTo>
                    <a:lnTo>
                      <a:pt x="1106" y="412"/>
                    </a:lnTo>
                    <a:lnTo>
                      <a:pt x="1089" y="419"/>
                    </a:lnTo>
                    <a:lnTo>
                      <a:pt x="1073" y="414"/>
                    </a:lnTo>
                    <a:lnTo>
                      <a:pt x="1055" y="414"/>
                    </a:lnTo>
                    <a:lnTo>
                      <a:pt x="1037" y="414"/>
                    </a:lnTo>
                    <a:lnTo>
                      <a:pt x="1019" y="414"/>
                    </a:lnTo>
                    <a:lnTo>
                      <a:pt x="1006" y="410"/>
                    </a:lnTo>
                    <a:lnTo>
                      <a:pt x="999" y="407"/>
                    </a:lnTo>
                    <a:lnTo>
                      <a:pt x="988" y="405"/>
                    </a:lnTo>
                    <a:lnTo>
                      <a:pt x="981" y="403"/>
                    </a:lnTo>
                    <a:lnTo>
                      <a:pt x="988" y="400"/>
                    </a:lnTo>
                    <a:lnTo>
                      <a:pt x="999" y="403"/>
                    </a:lnTo>
                    <a:lnTo>
                      <a:pt x="990" y="400"/>
                    </a:lnTo>
                    <a:lnTo>
                      <a:pt x="981" y="400"/>
                    </a:lnTo>
                    <a:lnTo>
                      <a:pt x="966" y="400"/>
                    </a:lnTo>
                    <a:lnTo>
                      <a:pt x="948" y="394"/>
                    </a:lnTo>
                    <a:lnTo>
                      <a:pt x="926" y="389"/>
                    </a:lnTo>
                    <a:lnTo>
                      <a:pt x="910" y="389"/>
                    </a:lnTo>
                    <a:lnTo>
                      <a:pt x="901" y="387"/>
                    </a:lnTo>
                    <a:lnTo>
                      <a:pt x="888" y="382"/>
                    </a:lnTo>
                    <a:lnTo>
                      <a:pt x="877" y="378"/>
                    </a:lnTo>
                    <a:lnTo>
                      <a:pt x="865" y="378"/>
                    </a:lnTo>
                    <a:lnTo>
                      <a:pt x="859" y="375"/>
                    </a:lnTo>
                    <a:lnTo>
                      <a:pt x="843" y="371"/>
                    </a:lnTo>
                    <a:lnTo>
                      <a:pt x="834" y="368"/>
                    </a:lnTo>
                    <a:lnTo>
                      <a:pt x="830" y="368"/>
                    </a:lnTo>
                    <a:lnTo>
                      <a:pt x="816" y="364"/>
                    </a:lnTo>
                    <a:lnTo>
                      <a:pt x="814" y="362"/>
                    </a:lnTo>
                    <a:lnTo>
                      <a:pt x="803" y="357"/>
                    </a:lnTo>
                    <a:lnTo>
                      <a:pt x="798" y="355"/>
                    </a:lnTo>
                    <a:lnTo>
                      <a:pt x="790" y="355"/>
                    </a:lnTo>
                    <a:lnTo>
                      <a:pt x="783" y="355"/>
                    </a:lnTo>
                    <a:lnTo>
                      <a:pt x="781" y="352"/>
                    </a:lnTo>
                    <a:lnTo>
                      <a:pt x="770" y="352"/>
                    </a:lnTo>
                    <a:lnTo>
                      <a:pt x="763" y="348"/>
                    </a:lnTo>
                    <a:lnTo>
                      <a:pt x="754" y="345"/>
                    </a:lnTo>
                    <a:lnTo>
                      <a:pt x="745" y="345"/>
                    </a:lnTo>
                    <a:lnTo>
                      <a:pt x="736" y="338"/>
                    </a:lnTo>
                    <a:lnTo>
                      <a:pt x="729" y="334"/>
                    </a:lnTo>
                    <a:lnTo>
                      <a:pt x="711" y="331"/>
                    </a:lnTo>
                    <a:lnTo>
                      <a:pt x="696" y="331"/>
                    </a:lnTo>
                    <a:lnTo>
                      <a:pt x="676" y="327"/>
                    </a:lnTo>
                    <a:lnTo>
                      <a:pt x="660" y="325"/>
                    </a:lnTo>
                    <a:lnTo>
                      <a:pt x="645" y="320"/>
                    </a:lnTo>
                    <a:lnTo>
                      <a:pt x="636" y="313"/>
                    </a:lnTo>
                    <a:lnTo>
                      <a:pt x="624" y="311"/>
                    </a:lnTo>
                    <a:lnTo>
                      <a:pt x="620" y="311"/>
                    </a:lnTo>
                    <a:lnTo>
                      <a:pt x="620" y="309"/>
                    </a:lnTo>
                    <a:lnTo>
                      <a:pt x="624" y="309"/>
                    </a:lnTo>
                    <a:lnTo>
                      <a:pt x="634" y="309"/>
                    </a:lnTo>
                    <a:lnTo>
                      <a:pt x="640" y="311"/>
                    </a:lnTo>
                    <a:lnTo>
                      <a:pt x="649" y="311"/>
                    </a:lnTo>
                    <a:lnTo>
                      <a:pt x="665" y="313"/>
                    </a:lnTo>
                    <a:lnTo>
                      <a:pt x="674" y="318"/>
                    </a:lnTo>
                    <a:lnTo>
                      <a:pt x="685" y="318"/>
                    </a:lnTo>
                    <a:lnTo>
                      <a:pt x="696" y="318"/>
                    </a:lnTo>
                    <a:lnTo>
                      <a:pt x="705" y="318"/>
                    </a:lnTo>
                    <a:lnTo>
                      <a:pt x="711" y="318"/>
                    </a:lnTo>
                    <a:lnTo>
                      <a:pt x="727" y="318"/>
                    </a:lnTo>
                    <a:lnTo>
                      <a:pt x="736" y="320"/>
                    </a:lnTo>
                    <a:lnTo>
                      <a:pt x="747" y="320"/>
                    </a:lnTo>
                    <a:lnTo>
                      <a:pt x="758" y="327"/>
                    </a:lnTo>
                    <a:lnTo>
                      <a:pt x="767" y="327"/>
                    </a:lnTo>
                    <a:lnTo>
                      <a:pt x="781" y="327"/>
                    </a:lnTo>
                    <a:lnTo>
                      <a:pt x="794" y="329"/>
                    </a:lnTo>
                    <a:lnTo>
                      <a:pt x="801" y="329"/>
                    </a:lnTo>
                    <a:lnTo>
                      <a:pt x="805" y="329"/>
                    </a:lnTo>
                    <a:lnTo>
                      <a:pt x="805" y="327"/>
                    </a:lnTo>
                    <a:lnTo>
                      <a:pt x="801" y="320"/>
                    </a:lnTo>
                    <a:lnTo>
                      <a:pt x="794" y="315"/>
                    </a:lnTo>
                    <a:lnTo>
                      <a:pt x="787" y="311"/>
                    </a:lnTo>
                    <a:lnTo>
                      <a:pt x="781" y="311"/>
                    </a:lnTo>
                    <a:lnTo>
                      <a:pt x="774" y="306"/>
                    </a:lnTo>
                    <a:lnTo>
                      <a:pt x="765" y="304"/>
                    </a:lnTo>
                    <a:lnTo>
                      <a:pt x="752" y="304"/>
                    </a:lnTo>
                    <a:lnTo>
                      <a:pt x="743" y="299"/>
                    </a:lnTo>
                    <a:lnTo>
                      <a:pt x="732" y="295"/>
                    </a:lnTo>
                    <a:lnTo>
                      <a:pt x="716" y="293"/>
                    </a:lnTo>
                    <a:lnTo>
                      <a:pt x="700" y="293"/>
                    </a:lnTo>
                    <a:lnTo>
                      <a:pt x="691" y="293"/>
                    </a:lnTo>
                    <a:lnTo>
                      <a:pt x="680" y="290"/>
                    </a:lnTo>
                    <a:lnTo>
                      <a:pt x="671" y="288"/>
                    </a:lnTo>
                    <a:lnTo>
                      <a:pt x="662" y="286"/>
                    </a:lnTo>
                    <a:lnTo>
                      <a:pt x="654" y="281"/>
                    </a:lnTo>
                    <a:lnTo>
                      <a:pt x="647" y="279"/>
                    </a:lnTo>
                    <a:lnTo>
                      <a:pt x="638" y="274"/>
                    </a:lnTo>
                    <a:lnTo>
                      <a:pt x="629" y="269"/>
                    </a:lnTo>
                    <a:lnTo>
                      <a:pt x="622" y="269"/>
                    </a:lnTo>
                    <a:lnTo>
                      <a:pt x="614" y="267"/>
                    </a:lnTo>
                    <a:lnTo>
                      <a:pt x="604" y="265"/>
                    </a:lnTo>
                    <a:lnTo>
                      <a:pt x="598" y="265"/>
                    </a:lnTo>
                    <a:lnTo>
                      <a:pt x="589" y="265"/>
                    </a:lnTo>
                    <a:lnTo>
                      <a:pt x="584" y="258"/>
                    </a:lnTo>
                    <a:lnTo>
                      <a:pt x="573" y="260"/>
                    </a:lnTo>
                    <a:lnTo>
                      <a:pt x="562" y="258"/>
                    </a:lnTo>
                    <a:lnTo>
                      <a:pt x="558" y="258"/>
                    </a:lnTo>
                    <a:lnTo>
                      <a:pt x="544" y="258"/>
                    </a:lnTo>
                    <a:lnTo>
                      <a:pt x="538" y="256"/>
                    </a:lnTo>
                    <a:lnTo>
                      <a:pt x="529" y="253"/>
                    </a:lnTo>
                    <a:lnTo>
                      <a:pt x="520" y="253"/>
                    </a:lnTo>
                    <a:lnTo>
                      <a:pt x="515" y="249"/>
                    </a:lnTo>
                    <a:lnTo>
                      <a:pt x="511" y="249"/>
                    </a:lnTo>
                    <a:lnTo>
                      <a:pt x="509" y="242"/>
                    </a:lnTo>
                    <a:lnTo>
                      <a:pt x="509" y="240"/>
                    </a:lnTo>
                    <a:lnTo>
                      <a:pt x="506" y="242"/>
                    </a:lnTo>
                    <a:lnTo>
                      <a:pt x="506" y="240"/>
                    </a:lnTo>
                    <a:lnTo>
                      <a:pt x="497" y="237"/>
                    </a:lnTo>
                    <a:lnTo>
                      <a:pt x="495" y="230"/>
                    </a:lnTo>
                    <a:lnTo>
                      <a:pt x="486" y="230"/>
                    </a:lnTo>
                    <a:lnTo>
                      <a:pt x="482" y="224"/>
                    </a:lnTo>
                    <a:lnTo>
                      <a:pt x="473" y="219"/>
                    </a:lnTo>
                    <a:lnTo>
                      <a:pt x="468" y="214"/>
                    </a:lnTo>
                    <a:lnTo>
                      <a:pt x="462" y="212"/>
                    </a:lnTo>
                    <a:lnTo>
                      <a:pt x="448" y="203"/>
                    </a:lnTo>
                    <a:lnTo>
                      <a:pt x="440" y="203"/>
                    </a:lnTo>
                    <a:lnTo>
                      <a:pt x="430" y="200"/>
                    </a:lnTo>
                    <a:lnTo>
                      <a:pt x="422" y="196"/>
                    </a:lnTo>
                    <a:lnTo>
                      <a:pt x="413" y="193"/>
                    </a:lnTo>
                    <a:lnTo>
                      <a:pt x="408" y="193"/>
                    </a:lnTo>
                    <a:lnTo>
                      <a:pt x="397" y="191"/>
                    </a:lnTo>
                    <a:lnTo>
                      <a:pt x="388" y="191"/>
                    </a:lnTo>
                    <a:lnTo>
                      <a:pt x="379" y="184"/>
                    </a:lnTo>
                    <a:lnTo>
                      <a:pt x="368" y="180"/>
                    </a:lnTo>
                    <a:lnTo>
                      <a:pt x="355" y="177"/>
                    </a:lnTo>
                    <a:lnTo>
                      <a:pt x="341" y="173"/>
                    </a:lnTo>
                    <a:lnTo>
                      <a:pt x="330" y="166"/>
                    </a:lnTo>
                    <a:lnTo>
                      <a:pt x="315" y="159"/>
                    </a:lnTo>
                    <a:lnTo>
                      <a:pt x="297" y="157"/>
                    </a:lnTo>
                    <a:lnTo>
                      <a:pt x="281" y="148"/>
                    </a:lnTo>
                    <a:lnTo>
                      <a:pt x="261" y="145"/>
                    </a:lnTo>
                    <a:lnTo>
                      <a:pt x="250" y="143"/>
                    </a:lnTo>
                    <a:lnTo>
                      <a:pt x="241" y="141"/>
                    </a:lnTo>
                    <a:lnTo>
                      <a:pt x="230" y="136"/>
                    </a:lnTo>
                    <a:lnTo>
                      <a:pt x="219" y="136"/>
                    </a:lnTo>
                    <a:lnTo>
                      <a:pt x="212" y="134"/>
                    </a:lnTo>
                    <a:lnTo>
                      <a:pt x="208" y="127"/>
                    </a:lnTo>
                    <a:lnTo>
                      <a:pt x="201" y="124"/>
                    </a:lnTo>
                    <a:lnTo>
                      <a:pt x="199" y="120"/>
                    </a:lnTo>
                    <a:lnTo>
                      <a:pt x="196" y="118"/>
                    </a:lnTo>
                    <a:lnTo>
                      <a:pt x="194" y="115"/>
                    </a:lnTo>
                    <a:lnTo>
                      <a:pt x="187" y="115"/>
                    </a:lnTo>
                    <a:lnTo>
                      <a:pt x="185" y="106"/>
                    </a:lnTo>
                    <a:lnTo>
                      <a:pt x="176" y="108"/>
                    </a:lnTo>
                    <a:lnTo>
                      <a:pt x="172" y="104"/>
                    </a:lnTo>
                    <a:lnTo>
                      <a:pt x="163" y="104"/>
                    </a:lnTo>
                    <a:lnTo>
                      <a:pt x="161" y="99"/>
                    </a:lnTo>
                    <a:lnTo>
                      <a:pt x="154" y="95"/>
                    </a:lnTo>
                    <a:lnTo>
                      <a:pt x="149" y="88"/>
                    </a:lnTo>
                    <a:lnTo>
                      <a:pt x="143" y="83"/>
                    </a:lnTo>
                    <a:lnTo>
                      <a:pt x="141" y="76"/>
                    </a:lnTo>
                    <a:lnTo>
                      <a:pt x="129" y="69"/>
                    </a:lnTo>
                    <a:lnTo>
                      <a:pt x="118" y="65"/>
                    </a:lnTo>
                    <a:lnTo>
                      <a:pt x="112" y="53"/>
                    </a:lnTo>
                    <a:lnTo>
                      <a:pt x="103" y="51"/>
                    </a:lnTo>
                    <a:lnTo>
                      <a:pt x="98" y="46"/>
                    </a:lnTo>
                    <a:lnTo>
                      <a:pt x="92" y="42"/>
                    </a:lnTo>
                    <a:lnTo>
                      <a:pt x="85" y="37"/>
                    </a:lnTo>
                    <a:lnTo>
                      <a:pt x="80" y="28"/>
                    </a:lnTo>
                    <a:lnTo>
                      <a:pt x="76" y="28"/>
                    </a:lnTo>
                    <a:lnTo>
                      <a:pt x="65" y="26"/>
                    </a:lnTo>
                    <a:lnTo>
                      <a:pt x="58" y="23"/>
                    </a:lnTo>
                    <a:lnTo>
                      <a:pt x="47" y="14"/>
                    </a:lnTo>
                    <a:lnTo>
                      <a:pt x="45" y="14"/>
                    </a:lnTo>
                    <a:lnTo>
                      <a:pt x="31" y="12"/>
                    </a:lnTo>
                    <a:lnTo>
                      <a:pt x="29" y="7"/>
                    </a:lnTo>
                    <a:lnTo>
                      <a:pt x="20" y="5"/>
                    </a:lnTo>
                    <a:lnTo>
                      <a:pt x="16" y="3"/>
                    </a:lnTo>
                    <a:lnTo>
                      <a:pt x="5" y="3"/>
                    </a:lnTo>
                    <a:lnTo>
                      <a:pt x="0" y="0"/>
                    </a:lnTo>
                    <a:lnTo>
                      <a:pt x="7" y="0"/>
                    </a:lnTo>
                    <a:lnTo>
                      <a:pt x="16" y="3"/>
                    </a:lnTo>
                    <a:lnTo>
                      <a:pt x="22" y="0"/>
                    </a:lnTo>
                    <a:lnTo>
                      <a:pt x="31" y="3"/>
                    </a:lnTo>
                    <a:lnTo>
                      <a:pt x="45" y="3"/>
                    </a:lnTo>
                    <a:lnTo>
                      <a:pt x="54" y="5"/>
                    </a:lnTo>
                    <a:lnTo>
                      <a:pt x="60" y="10"/>
                    </a:lnTo>
                    <a:lnTo>
                      <a:pt x="69" y="10"/>
                    </a:lnTo>
                    <a:lnTo>
                      <a:pt x="76" y="12"/>
                    </a:lnTo>
                    <a:lnTo>
                      <a:pt x="80" y="12"/>
                    </a:lnTo>
                    <a:lnTo>
                      <a:pt x="85" y="19"/>
                    </a:lnTo>
                    <a:lnTo>
                      <a:pt x="94" y="19"/>
                    </a:lnTo>
                    <a:lnTo>
                      <a:pt x="100" y="21"/>
                    </a:lnTo>
                    <a:lnTo>
                      <a:pt x="103" y="14"/>
                    </a:lnTo>
                    <a:lnTo>
                      <a:pt x="105" y="14"/>
                    </a:lnTo>
                    <a:lnTo>
                      <a:pt x="107" y="14"/>
                    </a:lnTo>
                    <a:lnTo>
                      <a:pt x="112" y="21"/>
                    </a:lnTo>
                    <a:lnTo>
                      <a:pt x="116" y="21"/>
                    </a:lnTo>
                    <a:lnTo>
                      <a:pt x="125" y="21"/>
                    </a:lnTo>
                    <a:lnTo>
                      <a:pt x="129" y="23"/>
                    </a:lnTo>
                    <a:lnTo>
                      <a:pt x="138" y="26"/>
                    </a:lnTo>
                    <a:lnTo>
                      <a:pt x="149" y="30"/>
                    </a:lnTo>
                    <a:lnTo>
                      <a:pt x="159" y="30"/>
                    </a:lnTo>
                    <a:lnTo>
                      <a:pt x="172" y="37"/>
                    </a:lnTo>
                    <a:lnTo>
                      <a:pt x="190" y="42"/>
                    </a:lnTo>
                    <a:lnTo>
                      <a:pt x="212" y="46"/>
                    </a:lnTo>
                    <a:lnTo>
                      <a:pt x="243" y="53"/>
                    </a:lnTo>
                    <a:lnTo>
                      <a:pt x="279" y="67"/>
                    </a:lnTo>
                    <a:lnTo>
                      <a:pt x="317" y="76"/>
                    </a:lnTo>
                    <a:lnTo>
                      <a:pt x="361" y="88"/>
                    </a:lnTo>
                    <a:lnTo>
                      <a:pt x="408" y="102"/>
                    </a:lnTo>
                    <a:lnTo>
                      <a:pt x="457" y="111"/>
                    </a:lnTo>
                    <a:lnTo>
                      <a:pt x="506" y="127"/>
                    </a:lnTo>
                    <a:lnTo>
                      <a:pt x="558" y="143"/>
                    </a:lnTo>
                    <a:lnTo>
                      <a:pt x="616" y="159"/>
                    </a:lnTo>
                    <a:lnTo>
                      <a:pt x="671" y="175"/>
                    </a:lnTo>
                    <a:lnTo>
                      <a:pt x="732" y="193"/>
                    </a:lnTo>
                    <a:lnTo>
                      <a:pt x="787" y="205"/>
                    </a:lnTo>
                    <a:lnTo>
                      <a:pt x="850" y="219"/>
                    </a:lnTo>
                    <a:lnTo>
                      <a:pt x="908" y="237"/>
                    </a:lnTo>
                    <a:lnTo>
                      <a:pt x="964" y="253"/>
                    </a:lnTo>
                    <a:lnTo>
                      <a:pt x="1017" y="269"/>
                    </a:lnTo>
                    <a:lnTo>
                      <a:pt x="1073" y="281"/>
                    </a:lnTo>
                    <a:lnTo>
                      <a:pt x="1120" y="295"/>
                    </a:lnTo>
                    <a:lnTo>
                      <a:pt x="1169" y="313"/>
                    </a:lnTo>
                    <a:lnTo>
                      <a:pt x="1216" y="325"/>
                    </a:lnTo>
                    <a:lnTo>
                      <a:pt x="1256" y="336"/>
                    </a:lnTo>
                    <a:lnTo>
                      <a:pt x="1296" y="348"/>
                    </a:lnTo>
                    <a:lnTo>
                      <a:pt x="1327" y="355"/>
                    </a:lnTo>
                    <a:lnTo>
                      <a:pt x="1358" y="364"/>
                    </a:lnTo>
                    <a:lnTo>
                      <a:pt x="1383" y="371"/>
                    </a:lnTo>
                    <a:lnTo>
                      <a:pt x="1396" y="375"/>
                    </a:lnTo>
                    <a:lnTo>
                      <a:pt x="1412" y="378"/>
                    </a:lnTo>
                    <a:lnTo>
                      <a:pt x="1416" y="382"/>
                    </a:lnTo>
                    <a:lnTo>
                      <a:pt x="1445"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5" name="Freeform 1248"/>
              <p:cNvSpPr>
                <a:spLocks/>
              </p:cNvSpPr>
              <p:nvPr/>
            </p:nvSpPr>
            <p:spPr bwMode="auto">
              <a:xfrm>
                <a:off x="-3972297" y="3692674"/>
                <a:ext cx="2244725" cy="989013"/>
              </a:xfrm>
              <a:custGeom>
                <a:avLst/>
                <a:gdLst>
                  <a:gd name="T0" fmla="*/ 33 w 1414"/>
                  <a:gd name="T1" fmla="*/ 264 h 623"/>
                  <a:gd name="T2" fmla="*/ 127 w 1414"/>
                  <a:gd name="T3" fmla="*/ 324 h 623"/>
                  <a:gd name="T4" fmla="*/ 176 w 1414"/>
                  <a:gd name="T5" fmla="*/ 342 h 623"/>
                  <a:gd name="T6" fmla="*/ 239 w 1414"/>
                  <a:gd name="T7" fmla="*/ 370 h 623"/>
                  <a:gd name="T8" fmla="*/ 294 w 1414"/>
                  <a:gd name="T9" fmla="*/ 384 h 623"/>
                  <a:gd name="T10" fmla="*/ 337 w 1414"/>
                  <a:gd name="T11" fmla="*/ 397 h 623"/>
                  <a:gd name="T12" fmla="*/ 379 w 1414"/>
                  <a:gd name="T13" fmla="*/ 416 h 623"/>
                  <a:gd name="T14" fmla="*/ 426 w 1414"/>
                  <a:gd name="T15" fmla="*/ 423 h 623"/>
                  <a:gd name="T16" fmla="*/ 455 w 1414"/>
                  <a:gd name="T17" fmla="*/ 434 h 623"/>
                  <a:gd name="T18" fmla="*/ 506 w 1414"/>
                  <a:gd name="T19" fmla="*/ 448 h 623"/>
                  <a:gd name="T20" fmla="*/ 562 w 1414"/>
                  <a:gd name="T21" fmla="*/ 469 h 623"/>
                  <a:gd name="T22" fmla="*/ 609 w 1414"/>
                  <a:gd name="T23" fmla="*/ 480 h 623"/>
                  <a:gd name="T24" fmla="*/ 656 w 1414"/>
                  <a:gd name="T25" fmla="*/ 492 h 623"/>
                  <a:gd name="T26" fmla="*/ 698 w 1414"/>
                  <a:gd name="T27" fmla="*/ 503 h 623"/>
                  <a:gd name="T28" fmla="*/ 785 w 1414"/>
                  <a:gd name="T29" fmla="*/ 529 h 623"/>
                  <a:gd name="T30" fmla="*/ 854 w 1414"/>
                  <a:gd name="T31" fmla="*/ 547 h 623"/>
                  <a:gd name="T32" fmla="*/ 899 w 1414"/>
                  <a:gd name="T33" fmla="*/ 561 h 623"/>
                  <a:gd name="T34" fmla="*/ 948 w 1414"/>
                  <a:gd name="T35" fmla="*/ 575 h 623"/>
                  <a:gd name="T36" fmla="*/ 999 w 1414"/>
                  <a:gd name="T37" fmla="*/ 577 h 623"/>
                  <a:gd name="T38" fmla="*/ 1046 w 1414"/>
                  <a:gd name="T39" fmla="*/ 582 h 623"/>
                  <a:gd name="T40" fmla="*/ 1124 w 1414"/>
                  <a:gd name="T41" fmla="*/ 595 h 623"/>
                  <a:gd name="T42" fmla="*/ 1197 w 1414"/>
                  <a:gd name="T43" fmla="*/ 604 h 623"/>
                  <a:gd name="T44" fmla="*/ 1249 w 1414"/>
                  <a:gd name="T45" fmla="*/ 611 h 623"/>
                  <a:gd name="T46" fmla="*/ 1309 w 1414"/>
                  <a:gd name="T47" fmla="*/ 623 h 623"/>
                  <a:gd name="T48" fmla="*/ 1338 w 1414"/>
                  <a:gd name="T49" fmla="*/ 566 h 623"/>
                  <a:gd name="T50" fmla="*/ 1396 w 1414"/>
                  <a:gd name="T51" fmla="*/ 508 h 623"/>
                  <a:gd name="T52" fmla="*/ 1409 w 1414"/>
                  <a:gd name="T53" fmla="*/ 471 h 623"/>
                  <a:gd name="T54" fmla="*/ 1338 w 1414"/>
                  <a:gd name="T55" fmla="*/ 423 h 623"/>
                  <a:gd name="T56" fmla="*/ 1293 w 1414"/>
                  <a:gd name="T57" fmla="*/ 407 h 623"/>
                  <a:gd name="T58" fmla="*/ 1238 w 1414"/>
                  <a:gd name="T59" fmla="*/ 400 h 623"/>
                  <a:gd name="T60" fmla="*/ 1095 w 1414"/>
                  <a:gd name="T61" fmla="*/ 365 h 623"/>
                  <a:gd name="T62" fmla="*/ 1104 w 1414"/>
                  <a:gd name="T63" fmla="*/ 345 h 623"/>
                  <a:gd name="T64" fmla="*/ 1090 w 1414"/>
                  <a:gd name="T65" fmla="*/ 299 h 623"/>
                  <a:gd name="T66" fmla="*/ 1090 w 1414"/>
                  <a:gd name="T67" fmla="*/ 273 h 623"/>
                  <a:gd name="T68" fmla="*/ 1068 w 1414"/>
                  <a:gd name="T69" fmla="*/ 246 h 623"/>
                  <a:gd name="T70" fmla="*/ 1066 w 1414"/>
                  <a:gd name="T71" fmla="*/ 352 h 623"/>
                  <a:gd name="T72" fmla="*/ 1021 w 1414"/>
                  <a:gd name="T73" fmla="*/ 303 h 623"/>
                  <a:gd name="T74" fmla="*/ 992 w 1414"/>
                  <a:gd name="T75" fmla="*/ 306 h 623"/>
                  <a:gd name="T76" fmla="*/ 905 w 1414"/>
                  <a:gd name="T77" fmla="*/ 315 h 623"/>
                  <a:gd name="T78" fmla="*/ 803 w 1414"/>
                  <a:gd name="T79" fmla="*/ 211 h 623"/>
                  <a:gd name="T80" fmla="*/ 783 w 1414"/>
                  <a:gd name="T81" fmla="*/ 202 h 623"/>
                  <a:gd name="T82" fmla="*/ 774 w 1414"/>
                  <a:gd name="T83" fmla="*/ 225 h 623"/>
                  <a:gd name="T84" fmla="*/ 787 w 1414"/>
                  <a:gd name="T85" fmla="*/ 306 h 623"/>
                  <a:gd name="T86" fmla="*/ 756 w 1414"/>
                  <a:gd name="T87" fmla="*/ 280 h 623"/>
                  <a:gd name="T88" fmla="*/ 716 w 1414"/>
                  <a:gd name="T89" fmla="*/ 250 h 623"/>
                  <a:gd name="T90" fmla="*/ 696 w 1414"/>
                  <a:gd name="T91" fmla="*/ 253 h 623"/>
                  <a:gd name="T92" fmla="*/ 285 w 1414"/>
                  <a:gd name="T93" fmla="*/ 18 h 623"/>
                  <a:gd name="T94" fmla="*/ 276 w 1414"/>
                  <a:gd name="T95" fmla="*/ 64 h 623"/>
                  <a:gd name="T96" fmla="*/ 252 w 1414"/>
                  <a:gd name="T97" fmla="*/ 0 h 623"/>
                  <a:gd name="T98" fmla="*/ 205 w 1414"/>
                  <a:gd name="T99" fmla="*/ 37 h 623"/>
                  <a:gd name="T100" fmla="*/ 152 w 1414"/>
                  <a:gd name="T101" fmla="*/ 43 h 623"/>
                  <a:gd name="T102" fmla="*/ 69 w 1414"/>
                  <a:gd name="T103" fmla="*/ 76 h 623"/>
                  <a:gd name="T104" fmla="*/ 49 w 1414"/>
                  <a:gd name="T105" fmla="*/ 46 h 623"/>
                  <a:gd name="T106" fmla="*/ 53 w 1414"/>
                  <a:gd name="T107" fmla="*/ 90 h 623"/>
                  <a:gd name="T108" fmla="*/ 11 w 1414"/>
                  <a:gd name="T109" fmla="*/ 15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14" h="623">
                    <a:moveTo>
                      <a:pt x="0" y="197"/>
                    </a:moveTo>
                    <a:lnTo>
                      <a:pt x="0" y="197"/>
                    </a:lnTo>
                    <a:lnTo>
                      <a:pt x="9" y="211"/>
                    </a:lnTo>
                    <a:lnTo>
                      <a:pt x="11" y="225"/>
                    </a:lnTo>
                    <a:lnTo>
                      <a:pt x="18" y="241"/>
                    </a:lnTo>
                    <a:lnTo>
                      <a:pt x="33" y="264"/>
                    </a:lnTo>
                    <a:lnTo>
                      <a:pt x="53" y="283"/>
                    </a:lnTo>
                    <a:lnTo>
                      <a:pt x="76" y="301"/>
                    </a:lnTo>
                    <a:lnTo>
                      <a:pt x="109" y="322"/>
                    </a:lnTo>
                    <a:lnTo>
                      <a:pt x="111" y="319"/>
                    </a:lnTo>
                    <a:lnTo>
                      <a:pt x="118" y="324"/>
                    </a:lnTo>
                    <a:lnTo>
                      <a:pt x="127" y="324"/>
                    </a:lnTo>
                    <a:lnTo>
                      <a:pt x="134" y="328"/>
                    </a:lnTo>
                    <a:lnTo>
                      <a:pt x="143" y="331"/>
                    </a:lnTo>
                    <a:lnTo>
                      <a:pt x="158" y="338"/>
                    </a:lnTo>
                    <a:lnTo>
                      <a:pt x="165" y="338"/>
                    </a:lnTo>
                    <a:lnTo>
                      <a:pt x="169" y="342"/>
                    </a:lnTo>
                    <a:lnTo>
                      <a:pt x="176" y="342"/>
                    </a:lnTo>
                    <a:lnTo>
                      <a:pt x="187" y="347"/>
                    </a:lnTo>
                    <a:lnTo>
                      <a:pt x="194" y="349"/>
                    </a:lnTo>
                    <a:lnTo>
                      <a:pt x="207" y="359"/>
                    </a:lnTo>
                    <a:lnTo>
                      <a:pt x="219" y="361"/>
                    </a:lnTo>
                    <a:lnTo>
                      <a:pt x="227" y="365"/>
                    </a:lnTo>
                    <a:lnTo>
                      <a:pt x="239" y="370"/>
                    </a:lnTo>
                    <a:lnTo>
                      <a:pt x="247" y="375"/>
                    </a:lnTo>
                    <a:lnTo>
                      <a:pt x="252" y="375"/>
                    </a:lnTo>
                    <a:lnTo>
                      <a:pt x="259" y="377"/>
                    </a:lnTo>
                    <a:lnTo>
                      <a:pt x="272" y="381"/>
                    </a:lnTo>
                    <a:lnTo>
                      <a:pt x="283" y="381"/>
                    </a:lnTo>
                    <a:lnTo>
                      <a:pt x="294" y="384"/>
                    </a:lnTo>
                    <a:lnTo>
                      <a:pt x="301" y="384"/>
                    </a:lnTo>
                    <a:lnTo>
                      <a:pt x="310" y="386"/>
                    </a:lnTo>
                    <a:lnTo>
                      <a:pt x="319" y="391"/>
                    </a:lnTo>
                    <a:lnTo>
                      <a:pt x="326" y="395"/>
                    </a:lnTo>
                    <a:lnTo>
                      <a:pt x="332" y="397"/>
                    </a:lnTo>
                    <a:lnTo>
                      <a:pt x="337" y="397"/>
                    </a:lnTo>
                    <a:lnTo>
                      <a:pt x="348" y="404"/>
                    </a:lnTo>
                    <a:lnTo>
                      <a:pt x="354" y="404"/>
                    </a:lnTo>
                    <a:lnTo>
                      <a:pt x="363" y="407"/>
                    </a:lnTo>
                    <a:lnTo>
                      <a:pt x="366" y="409"/>
                    </a:lnTo>
                    <a:lnTo>
                      <a:pt x="370" y="416"/>
                    </a:lnTo>
                    <a:lnTo>
                      <a:pt x="379" y="416"/>
                    </a:lnTo>
                    <a:lnTo>
                      <a:pt x="388" y="416"/>
                    </a:lnTo>
                    <a:lnTo>
                      <a:pt x="395" y="418"/>
                    </a:lnTo>
                    <a:lnTo>
                      <a:pt x="406" y="418"/>
                    </a:lnTo>
                    <a:lnTo>
                      <a:pt x="415" y="418"/>
                    </a:lnTo>
                    <a:lnTo>
                      <a:pt x="424" y="418"/>
                    </a:lnTo>
                    <a:lnTo>
                      <a:pt x="426" y="423"/>
                    </a:lnTo>
                    <a:lnTo>
                      <a:pt x="430" y="423"/>
                    </a:lnTo>
                    <a:lnTo>
                      <a:pt x="433" y="423"/>
                    </a:lnTo>
                    <a:lnTo>
                      <a:pt x="437" y="425"/>
                    </a:lnTo>
                    <a:lnTo>
                      <a:pt x="441" y="428"/>
                    </a:lnTo>
                    <a:lnTo>
                      <a:pt x="450" y="428"/>
                    </a:lnTo>
                    <a:lnTo>
                      <a:pt x="455" y="434"/>
                    </a:lnTo>
                    <a:lnTo>
                      <a:pt x="466" y="437"/>
                    </a:lnTo>
                    <a:lnTo>
                      <a:pt x="473" y="439"/>
                    </a:lnTo>
                    <a:lnTo>
                      <a:pt x="477" y="441"/>
                    </a:lnTo>
                    <a:lnTo>
                      <a:pt x="484" y="441"/>
                    </a:lnTo>
                    <a:lnTo>
                      <a:pt x="495" y="444"/>
                    </a:lnTo>
                    <a:lnTo>
                      <a:pt x="506" y="448"/>
                    </a:lnTo>
                    <a:lnTo>
                      <a:pt x="515" y="453"/>
                    </a:lnTo>
                    <a:lnTo>
                      <a:pt x="531" y="457"/>
                    </a:lnTo>
                    <a:lnTo>
                      <a:pt x="537" y="460"/>
                    </a:lnTo>
                    <a:lnTo>
                      <a:pt x="551" y="462"/>
                    </a:lnTo>
                    <a:lnTo>
                      <a:pt x="557" y="464"/>
                    </a:lnTo>
                    <a:lnTo>
                      <a:pt x="562" y="469"/>
                    </a:lnTo>
                    <a:lnTo>
                      <a:pt x="573" y="471"/>
                    </a:lnTo>
                    <a:lnTo>
                      <a:pt x="580" y="471"/>
                    </a:lnTo>
                    <a:lnTo>
                      <a:pt x="586" y="473"/>
                    </a:lnTo>
                    <a:lnTo>
                      <a:pt x="602" y="476"/>
                    </a:lnTo>
                    <a:lnTo>
                      <a:pt x="604" y="478"/>
                    </a:lnTo>
                    <a:lnTo>
                      <a:pt x="609" y="480"/>
                    </a:lnTo>
                    <a:lnTo>
                      <a:pt x="618" y="480"/>
                    </a:lnTo>
                    <a:lnTo>
                      <a:pt x="622" y="480"/>
                    </a:lnTo>
                    <a:lnTo>
                      <a:pt x="631" y="483"/>
                    </a:lnTo>
                    <a:lnTo>
                      <a:pt x="638" y="485"/>
                    </a:lnTo>
                    <a:lnTo>
                      <a:pt x="644" y="490"/>
                    </a:lnTo>
                    <a:lnTo>
                      <a:pt x="656" y="492"/>
                    </a:lnTo>
                    <a:lnTo>
                      <a:pt x="664" y="492"/>
                    </a:lnTo>
                    <a:lnTo>
                      <a:pt x="673" y="494"/>
                    </a:lnTo>
                    <a:lnTo>
                      <a:pt x="678" y="497"/>
                    </a:lnTo>
                    <a:lnTo>
                      <a:pt x="684" y="499"/>
                    </a:lnTo>
                    <a:lnTo>
                      <a:pt x="689" y="501"/>
                    </a:lnTo>
                    <a:lnTo>
                      <a:pt x="698" y="503"/>
                    </a:lnTo>
                    <a:lnTo>
                      <a:pt x="714" y="508"/>
                    </a:lnTo>
                    <a:lnTo>
                      <a:pt x="725" y="513"/>
                    </a:lnTo>
                    <a:lnTo>
                      <a:pt x="738" y="517"/>
                    </a:lnTo>
                    <a:lnTo>
                      <a:pt x="751" y="517"/>
                    </a:lnTo>
                    <a:lnTo>
                      <a:pt x="769" y="522"/>
                    </a:lnTo>
                    <a:lnTo>
                      <a:pt x="785" y="529"/>
                    </a:lnTo>
                    <a:lnTo>
                      <a:pt x="803" y="533"/>
                    </a:lnTo>
                    <a:lnTo>
                      <a:pt x="812" y="535"/>
                    </a:lnTo>
                    <a:lnTo>
                      <a:pt x="827" y="538"/>
                    </a:lnTo>
                    <a:lnTo>
                      <a:pt x="838" y="542"/>
                    </a:lnTo>
                    <a:lnTo>
                      <a:pt x="845" y="547"/>
                    </a:lnTo>
                    <a:lnTo>
                      <a:pt x="854" y="547"/>
                    </a:lnTo>
                    <a:lnTo>
                      <a:pt x="856" y="547"/>
                    </a:lnTo>
                    <a:lnTo>
                      <a:pt x="863" y="549"/>
                    </a:lnTo>
                    <a:lnTo>
                      <a:pt x="870" y="549"/>
                    </a:lnTo>
                    <a:lnTo>
                      <a:pt x="881" y="556"/>
                    </a:lnTo>
                    <a:lnTo>
                      <a:pt x="890" y="559"/>
                    </a:lnTo>
                    <a:lnTo>
                      <a:pt x="899" y="561"/>
                    </a:lnTo>
                    <a:lnTo>
                      <a:pt x="910" y="570"/>
                    </a:lnTo>
                    <a:lnTo>
                      <a:pt x="916" y="570"/>
                    </a:lnTo>
                    <a:lnTo>
                      <a:pt x="919" y="572"/>
                    </a:lnTo>
                    <a:lnTo>
                      <a:pt x="925" y="572"/>
                    </a:lnTo>
                    <a:lnTo>
                      <a:pt x="937" y="572"/>
                    </a:lnTo>
                    <a:lnTo>
                      <a:pt x="948" y="575"/>
                    </a:lnTo>
                    <a:lnTo>
                      <a:pt x="959" y="575"/>
                    </a:lnTo>
                    <a:lnTo>
                      <a:pt x="965" y="577"/>
                    </a:lnTo>
                    <a:lnTo>
                      <a:pt x="977" y="575"/>
                    </a:lnTo>
                    <a:lnTo>
                      <a:pt x="988" y="577"/>
                    </a:lnTo>
                    <a:lnTo>
                      <a:pt x="995" y="577"/>
                    </a:lnTo>
                    <a:lnTo>
                      <a:pt x="999" y="577"/>
                    </a:lnTo>
                    <a:lnTo>
                      <a:pt x="1006" y="579"/>
                    </a:lnTo>
                    <a:lnTo>
                      <a:pt x="1010" y="579"/>
                    </a:lnTo>
                    <a:lnTo>
                      <a:pt x="1021" y="577"/>
                    </a:lnTo>
                    <a:lnTo>
                      <a:pt x="1030" y="579"/>
                    </a:lnTo>
                    <a:lnTo>
                      <a:pt x="1041" y="579"/>
                    </a:lnTo>
                    <a:lnTo>
                      <a:pt x="1046" y="582"/>
                    </a:lnTo>
                    <a:lnTo>
                      <a:pt x="1052" y="582"/>
                    </a:lnTo>
                    <a:lnTo>
                      <a:pt x="1059" y="582"/>
                    </a:lnTo>
                    <a:lnTo>
                      <a:pt x="1075" y="588"/>
                    </a:lnTo>
                    <a:lnTo>
                      <a:pt x="1090" y="591"/>
                    </a:lnTo>
                    <a:lnTo>
                      <a:pt x="1106" y="593"/>
                    </a:lnTo>
                    <a:lnTo>
                      <a:pt x="1124" y="595"/>
                    </a:lnTo>
                    <a:lnTo>
                      <a:pt x="1142" y="598"/>
                    </a:lnTo>
                    <a:lnTo>
                      <a:pt x="1155" y="602"/>
                    </a:lnTo>
                    <a:lnTo>
                      <a:pt x="1166" y="604"/>
                    </a:lnTo>
                    <a:lnTo>
                      <a:pt x="1175" y="604"/>
                    </a:lnTo>
                    <a:lnTo>
                      <a:pt x="1186" y="604"/>
                    </a:lnTo>
                    <a:lnTo>
                      <a:pt x="1197" y="604"/>
                    </a:lnTo>
                    <a:lnTo>
                      <a:pt x="1206" y="604"/>
                    </a:lnTo>
                    <a:lnTo>
                      <a:pt x="1213" y="602"/>
                    </a:lnTo>
                    <a:lnTo>
                      <a:pt x="1224" y="607"/>
                    </a:lnTo>
                    <a:lnTo>
                      <a:pt x="1233" y="607"/>
                    </a:lnTo>
                    <a:lnTo>
                      <a:pt x="1242" y="609"/>
                    </a:lnTo>
                    <a:lnTo>
                      <a:pt x="1249" y="611"/>
                    </a:lnTo>
                    <a:lnTo>
                      <a:pt x="1260" y="614"/>
                    </a:lnTo>
                    <a:lnTo>
                      <a:pt x="1271" y="616"/>
                    </a:lnTo>
                    <a:lnTo>
                      <a:pt x="1284" y="618"/>
                    </a:lnTo>
                    <a:lnTo>
                      <a:pt x="1293" y="618"/>
                    </a:lnTo>
                    <a:lnTo>
                      <a:pt x="1302" y="623"/>
                    </a:lnTo>
                    <a:lnTo>
                      <a:pt x="1309" y="623"/>
                    </a:lnTo>
                    <a:lnTo>
                      <a:pt x="1309" y="618"/>
                    </a:lnTo>
                    <a:lnTo>
                      <a:pt x="1313" y="611"/>
                    </a:lnTo>
                    <a:lnTo>
                      <a:pt x="1318" y="602"/>
                    </a:lnTo>
                    <a:lnTo>
                      <a:pt x="1325" y="591"/>
                    </a:lnTo>
                    <a:lnTo>
                      <a:pt x="1329" y="577"/>
                    </a:lnTo>
                    <a:lnTo>
                      <a:pt x="1338" y="566"/>
                    </a:lnTo>
                    <a:lnTo>
                      <a:pt x="1345" y="554"/>
                    </a:lnTo>
                    <a:lnTo>
                      <a:pt x="1351" y="542"/>
                    </a:lnTo>
                    <a:lnTo>
                      <a:pt x="1360" y="538"/>
                    </a:lnTo>
                    <a:lnTo>
                      <a:pt x="1374" y="529"/>
                    </a:lnTo>
                    <a:lnTo>
                      <a:pt x="1385" y="515"/>
                    </a:lnTo>
                    <a:lnTo>
                      <a:pt x="1396" y="508"/>
                    </a:lnTo>
                    <a:lnTo>
                      <a:pt x="1400" y="497"/>
                    </a:lnTo>
                    <a:lnTo>
                      <a:pt x="1409" y="492"/>
                    </a:lnTo>
                    <a:lnTo>
                      <a:pt x="1414" y="483"/>
                    </a:lnTo>
                    <a:lnTo>
                      <a:pt x="1414" y="480"/>
                    </a:lnTo>
                    <a:lnTo>
                      <a:pt x="1414" y="478"/>
                    </a:lnTo>
                    <a:lnTo>
                      <a:pt x="1409" y="471"/>
                    </a:lnTo>
                    <a:lnTo>
                      <a:pt x="1407" y="464"/>
                    </a:lnTo>
                    <a:lnTo>
                      <a:pt x="1396" y="453"/>
                    </a:lnTo>
                    <a:lnTo>
                      <a:pt x="1380" y="441"/>
                    </a:lnTo>
                    <a:lnTo>
                      <a:pt x="1365" y="432"/>
                    </a:lnTo>
                    <a:lnTo>
                      <a:pt x="1342" y="423"/>
                    </a:lnTo>
                    <a:lnTo>
                      <a:pt x="1338" y="423"/>
                    </a:lnTo>
                    <a:lnTo>
                      <a:pt x="1331" y="418"/>
                    </a:lnTo>
                    <a:lnTo>
                      <a:pt x="1325" y="418"/>
                    </a:lnTo>
                    <a:lnTo>
                      <a:pt x="1318" y="416"/>
                    </a:lnTo>
                    <a:lnTo>
                      <a:pt x="1309" y="414"/>
                    </a:lnTo>
                    <a:lnTo>
                      <a:pt x="1302" y="409"/>
                    </a:lnTo>
                    <a:lnTo>
                      <a:pt x="1293" y="407"/>
                    </a:lnTo>
                    <a:lnTo>
                      <a:pt x="1284" y="407"/>
                    </a:lnTo>
                    <a:lnTo>
                      <a:pt x="1278" y="404"/>
                    </a:lnTo>
                    <a:lnTo>
                      <a:pt x="1266" y="402"/>
                    </a:lnTo>
                    <a:lnTo>
                      <a:pt x="1258" y="400"/>
                    </a:lnTo>
                    <a:lnTo>
                      <a:pt x="1249" y="400"/>
                    </a:lnTo>
                    <a:lnTo>
                      <a:pt x="1238" y="400"/>
                    </a:lnTo>
                    <a:lnTo>
                      <a:pt x="1231" y="397"/>
                    </a:lnTo>
                    <a:lnTo>
                      <a:pt x="1218" y="395"/>
                    </a:lnTo>
                    <a:lnTo>
                      <a:pt x="1209" y="391"/>
                    </a:lnTo>
                    <a:lnTo>
                      <a:pt x="1184" y="409"/>
                    </a:lnTo>
                    <a:lnTo>
                      <a:pt x="1093" y="388"/>
                    </a:lnTo>
                    <a:lnTo>
                      <a:pt x="1095" y="365"/>
                    </a:lnTo>
                    <a:lnTo>
                      <a:pt x="1104" y="365"/>
                    </a:lnTo>
                    <a:lnTo>
                      <a:pt x="1113" y="363"/>
                    </a:lnTo>
                    <a:lnTo>
                      <a:pt x="1113" y="356"/>
                    </a:lnTo>
                    <a:lnTo>
                      <a:pt x="1113" y="352"/>
                    </a:lnTo>
                    <a:lnTo>
                      <a:pt x="1108" y="349"/>
                    </a:lnTo>
                    <a:lnTo>
                      <a:pt x="1104" y="345"/>
                    </a:lnTo>
                    <a:lnTo>
                      <a:pt x="1102" y="345"/>
                    </a:lnTo>
                    <a:lnTo>
                      <a:pt x="1099" y="345"/>
                    </a:lnTo>
                    <a:lnTo>
                      <a:pt x="1093" y="345"/>
                    </a:lnTo>
                    <a:lnTo>
                      <a:pt x="1090" y="345"/>
                    </a:lnTo>
                    <a:lnTo>
                      <a:pt x="1084" y="301"/>
                    </a:lnTo>
                    <a:lnTo>
                      <a:pt x="1090" y="299"/>
                    </a:lnTo>
                    <a:lnTo>
                      <a:pt x="1095" y="299"/>
                    </a:lnTo>
                    <a:lnTo>
                      <a:pt x="1099" y="290"/>
                    </a:lnTo>
                    <a:lnTo>
                      <a:pt x="1099" y="285"/>
                    </a:lnTo>
                    <a:lnTo>
                      <a:pt x="1095" y="280"/>
                    </a:lnTo>
                    <a:lnTo>
                      <a:pt x="1093" y="276"/>
                    </a:lnTo>
                    <a:lnTo>
                      <a:pt x="1090" y="273"/>
                    </a:lnTo>
                    <a:lnTo>
                      <a:pt x="1088" y="271"/>
                    </a:lnTo>
                    <a:lnTo>
                      <a:pt x="1082" y="241"/>
                    </a:lnTo>
                    <a:lnTo>
                      <a:pt x="1079" y="241"/>
                    </a:lnTo>
                    <a:lnTo>
                      <a:pt x="1077" y="241"/>
                    </a:lnTo>
                    <a:lnTo>
                      <a:pt x="1075" y="241"/>
                    </a:lnTo>
                    <a:lnTo>
                      <a:pt x="1068" y="246"/>
                    </a:lnTo>
                    <a:lnTo>
                      <a:pt x="1066" y="253"/>
                    </a:lnTo>
                    <a:lnTo>
                      <a:pt x="1064" y="257"/>
                    </a:lnTo>
                    <a:lnTo>
                      <a:pt x="1059" y="269"/>
                    </a:lnTo>
                    <a:lnTo>
                      <a:pt x="1059" y="283"/>
                    </a:lnTo>
                    <a:lnTo>
                      <a:pt x="1059" y="301"/>
                    </a:lnTo>
                    <a:lnTo>
                      <a:pt x="1066" y="352"/>
                    </a:lnTo>
                    <a:lnTo>
                      <a:pt x="1055" y="361"/>
                    </a:lnTo>
                    <a:lnTo>
                      <a:pt x="1044" y="349"/>
                    </a:lnTo>
                    <a:lnTo>
                      <a:pt x="1046" y="335"/>
                    </a:lnTo>
                    <a:lnTo>
                      <a:pt x="1028" y="324"/>
                    </a:lnTo>
                    <a:lnTo>
                      <a:pt x="1023" y="306"/>
                    </a:lnTo>
                    <a:lnTo>
                      <a:pt x="1021" y="303"/>
                    </a:lnTo>
                    <a:lnTo>
                      <a:pt x="1019" y="303"/>
                    </a:lnTo>
                    <a:lnTo>
                      <a:pt x="1012" y="299"/>
                    </a:lnTo>
                    <a:lnTo>
                      <a:pt x="1006" y="294"/>
                    </a:lnTo>
                    <a:lnTo>
                      <a:pt x="999" y="301"/>
                    </a:lnTo>
                    <a:lnTo>
                      <a:pt x="997" y="303"/>
                    </a:lnTo>
                    <a:lnTo>
                      <a:pt x="992" y="306"/>
                    </a:lnTo>
                    <a:lnTo>
                      <a:pt x="992" y="308"/>
                    </a:lnTo>
                    <a:lnTo>
                      <a:pt x="937" y="310"/>
                    </a:lnTo>
                    <a:lnTo>
                      <a:pt x="919" y="308"/>
                    </a:lnTo>
                    <a:lnTo>
                      <a:pt x="916" y="308"/>
                    </a:lnTo>
                    <a:lnTo>
                      <a:pt x="914" y="310"/>
                    </a:lnTo>
                    <a:lnTo>
                      <a:pt x="905" y="315"/>
                    </a:lnTo>
                    <a:lnTo>
                      <a:pt x="910" y="326"/>
                    </a:lnTo>
                    <a:lnTo>
                      <a:pt x="807" y="303"/>
                    </a:lnTo>
                    <a:lnTo>
                      <a:pt x="803" y="264"/>
                    </a:lnTo>
                    <a:lnTo>
                      <a:pt x="807" y="234"/>
                    </a:lnTo>
                    <a:lnTo>
                      <a:pt x="803" y="227"/>
                    </a:lnTo>
                    <a:lnTo>
                      <a:pt x="803" y="211"/>
                    </a:lnTo>
                    <a:lnTo>
                      <a:pt x="803" y="209"/>
                    </a:lnTo>
                    <a:lnTo>
                      <a:pt x="798" y="204"/>
                    </a:lnTo>
                    <a:lnTo>
                      <a:pt x="798" y="197"/>
                    </a:lnTo>
                    <a:lnTo>
                      <a:pt x="791" y="197"/>
                    </a:lnTo>
                    <a:lnTo>
                      <a:pt x="783" y="197"/>
                    </a:lnTo>
                    <a:lnTo>
                      <a:pt x="783" y="202"/>
                    </a:lnTo>
                    <a:lnTo>
                      <a:pt x="780" y="202"/>
                    </a:lnTo>
                    <a:lnTo>
                      <a:pt x="776" y="204"/>
                    </a:lnTo>
                    <a:lnTo>
                      <a:pt x="774" y="207"/>
                    </a:lnTo>
                    <a:lnTo>
                      <a:pt x="771" y="211"/>
                    </a:lnTo>
                    <a:lnTo>
                      <a:pt x="771" y="216"/>
                    </a:lnTo>
                    <a:lnTo>
                      <a:pt x="774" y="225"/>
                    </a:lnTo>
                    <a:lnTo>
                      <a:pt x="776" y="230"/>
                    </a:lnTo>
                    <a:lnTo>
                      <a:pt x="776" y="232"/>
                    </a:lnTo>
                    <a:lnTo>
                      <a:pt x="783" y="232"/>
                    </a:lnTo>
                    <a:lnTo>
                      <a:pt x="783" y="246"/>
                    </a:lnTo>
                    <a:lnTo>
                      <a:pt x="780" y="273"/>
                    </a:lnTo>
                    <a:lnTo>
                      <a:pt x="787" y="306"/>
                    </a:lnTo>
                    <a:lnTo>
                      <a:pt x="771" y="301"/>
                    </a:lnTo>
                    <a:lnTo>
                      <a:pt x="771" y="294"/>
                    </a:lnTo>
                    <a:lnTo>
                      <a:pt x="767" y="294"/>
                    </a:lnTo>
                    <a:lnTo>
                      <a:pt x="763" y="287"/>
                    </a:lnTo>
                    <a:lnTo>
                      <a:pt x="760" y="283"/>
                    </a:lnTo>
                    <a:lnTo>
                      <a:pt x="756" y="280"/>
                    </a:lnTo>
                    <a:lnTo>
                      <a:pt x="740" y="273"/>
                    </a:lnTo>
                    <a:lnTo>
                      <a:pt x="738" y="269"/>
                    </a:lnTo>
                    <a:lnTo>
                      <a:pt x="727" y="264"/>
                    </a:lnTo>
                    <a:lnTo>
                      <a:pt x="725" y="262"/>
                    </a:lnTo>
                    <a:lnTo>
                      <a:pt x="722" y="255"/>
                    </a:lnTo>
                    <a:lnTo>
                      <a:pt x="716" y="250"/>
                    </a:lnTo>
                    <a:lnTo>
                      <a:pt x="716" y="248"/>
                    </a:lnTo>
                    <a:lnTo>
                      <a:pt x="714" y="248"/>
                    </a:lnTo>
                    <a:lnTo>
                      <a:pt x="709" y="248"/>
                    </a:lnTo>
                    <a:lnTo>
                      <a:pt x="700" y="248"/>
                    </a:lnTo>
                    <a:lnTo>
                      <a:pt x="700" y="250"/>
                    </a:lnTo>
                    <a:lnTo>
                      <a:pt x="696" y="253"/>
                    </a:lnTo>
                    <a:lnTo>
                      <a:pt x="403" y="188"/>
                    </a:lnTo>
                    <a:lnTo>
                      <a:pt x="390" y="115"/>
                    </a:lnTo>
                    <a:lnTo>
                      <a:pt x="370" y="110"/>
                    </a:lnTo>
                    <a:lnTo>
                      <a:pt x="368" y="92"/>
                    </a:lnTo>
                    <a:lnTo>
                      <a:pt x="299" y="73"/>
                    </a:lnTo>
                    <a:lnTo>
                      <a:pt x="285" y="18"/>
                    </a:lnTo>
                    <a:lnTo>
                      <a:pt x="281" y="14"/>
                    </a:lnTo>
                    <a:lnTo>
                      <a:pt x="276" y="7"/>
                    </a:lnTo>
                    <a:lnTo>
                      <a:pt x="272" y="9"/>
                    </a:lnTo>
                    <a:lnTo>
                      <a:pt x="272" y="23"/>
                    </a:lnTo>
                    <a:lnTo>
                      <a:pt x="272" y="46"/>
                    </a:lnTo>
                    <a:lnTo>
                      <a:pt x="276" y="64"/>
                    </a:lnTo>
                    <a:lnTo>
                      <a:pt x="276" y="76"/>
                    </a:lnTo>
                    <a:lnTo>
                      <a:pt x="259" y="73"/>
                    </a:lnTo>
                    <a:lnTo>
                      <a:pt x="254" y="37"/>
                    </a:lnTo>
                    <a:lnTo>
                      <a:pt x="236" y="21"/>
                    </a:lnTo>
                    <a:lnTo>
                      <a:pt x="254" y="9"/>
                    </a:lnTo>
                    <a:lnTo>
                      <a:pt x="252" y="0"/>
                    </a:lnTo>
                    <a:lnTo>
                      <a:pt x="194" y="7"/>
                    </a:lnTo>
                    <a:lnTo>
                      <a:pt x="198" y="23"/>
                    </a:lnTo>
                    <a:lnTo>
                      <a:pt x="214" y="25"/>
                    </a:lnTo>
                    <a:lnTo>
                      <a:pt x="214" y="41"/>
                    </a:lnTo>
                    <a:lnTo>
                      <a:pt x="214" y="39"/>
                    </a:lnTo>
                    <a:lnTo>
                      <a:pt x="205" y="37"/>
                    </a:lnTo>
                    <a:lnTo>
                      <a:pt x="198" y="37"/>
                    </a:lnTo>
                    <a:lnTo>
                      <a:pt x="189" y="37"/>
                    </a:lnTo>
                    <a:lnTo>
                      <a:pt x="178" y="37"/>
                    </a:lnTo>
                    <a:lnTo>
                      <a:pt x="167" y="39"/>
                    </a:lnTo>
                    <a:lnTo>
                      <a:pt x="158" y="41"/>
                    </a:lnTo>
                    <a:lnTo>
                      <a:pt x="152" y="43"/>
                    </a:lnTo>
                    <a:lnTo>
                      <a:pt x="154" y="46"/>
                    </a:lnTo>
                    <a:lnTo>
                      <a:pt x="154" y="53"/>
                    </a:lnTo>
                    <a:lnTo>
                      <a:pt x="152" y="73"/>
                    </a:lnTo>
                    <a:lnTo>
                      <a:pt x="69" y="92"/>
                    </a:lnTo>
                    <a:lnTo>
                      <a:pt x="69" y="80"/>
                    </a:lnTo>
                    <a:lnTo>
                      <a:pt x="69" y="76"/>
                    </a:lnTo>
                    <a:lnTo>
                      <a:pt x="71" y="64"/>
                    </a:lnTo>
                    <a:lnTo>
                      <a:pt x="65" y="48"/>
                    </a:lnTo>
                    <a:lnTo>
                      <a:pt x="60" y="43"/>
                    </a:lnTo>
                    <a:lnTo>
                      <a:pt x="58" y="43"/>
                    </a:lnTo>
                    <a:lnTo>
                      <a:pt x="51" y="46"/>
                    </a:lnTo>
                    <a:lnTo>
                      <a:pt x="49" y="46"/>
                    </a:lnTo>
                    <a:lnTo>
                      <a:pt x="45" y="53"/>
                    </a:lnTo>
                    <a:lnTo>
                      <a:pt x="45" y="55"/>
                    </a:lnTo>
                    <a:lnTo>
                      <a:pt x="40" y="59"/>
                    </a:lnTo>
                    <a:lnTo>
                      <a:pt x="40" y="62"/>
                    </a:lnTo>
                    <a:lnTo>
                      <a:pt x="45" y="85"/>
                    </a:lnTo>
                    <a:lnTo>
                      <a:pt x="53" y="90"/>
                    </a:lnTo>
                    <a:lnTo>
                      <a:pt x="60" y="117"/>
                    </a:lnTo>
                    <a:lnTo>
                      <a:pt x="18" y="115"/>
                    </a:lnTo>
                    <a:lnTo>
                      <a:pt x="18" y="135"/>
                    </a:lnTo>
                    <a:lnTo>
                      <a:pt x="40" y="147"/>
                    </a:lnTo>
                    <a:lnTo>
                      <a:pt x="38" y="154"/>
                    </a:lnTo>
                    <a:lnTo>
                      <a:pt x="11" y="156"/>
                    </a:lnTo>
                    <a:lnTo>
                      <a:pt x="11" y="188"/>
                    </a:lnTo>
                    <a:lnTo>
                      <a:pt x="0" y="19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6" name="Freeform 1249"/>
              <p:cNvSpPr>
                <a:spLocks/>
              </p:cNvSpPr>
              <p:nvPr/>
            </p:nvSpPr>
            <p:spPr bwMode="auto">
              <a:xfrm>
                <a:off x="-3948485" y="3808562"/>
                <a:ext cx="350837" cy="311150"/>
              </a:xfrm>
              <a:custGeom>
                <a:avLst/>
                <a:gdLst>
                  <a:gd name="T0" fmla="*/ 0 w 221"/>
                  <a:gd name="T1" fmla="*/ 124 h 196"/>
                  <a:gd name="T2" fmla="*/ 7 w 221"/>
                  <a:gd name="T3" fmla="*/ 124 h 196"/>
                  <a:gd name="T4" fmla="*/ 7 w 221"/>
                  <a:gd name="T5" fmla="*/ 129 h 196"/>
                  <a:gd name="T6" fmla="*/ 7 w 221"/>
                  <a:gd name="T7" fmla="*/ 131 h 196"/>
                  <a:gd name="T8" fmla="*/ 14 w 221"/>
                  <a:gd name="T9" fmla="*/ 136 h 196"/>
                  <a:gd name="T10" fmla="*/ 23 w 221"/>
                  <a:gd name="T11" fmla="*/ 141 h 196"/>
                  <a:gd name="T12" fmla="*/ 30 w 221"/>
                  <a:gd name="T13" fmla="*/ 150 h 196"/>
                  <a:gd name="T14" fmla="*/ 36 w 221"/>
                  <a:gd name="T15" fmla="*/ 152 h 196"/>
                  <a:gd name="T16" fmla="*/ 47 w 221"/>
                  <a:gd name="T17" fmla="*/ 159 h 196"/>
                  <a:gd name="T18" fmla="*/ 58 w 221"/>
                  <a:gd name="T19" fmla="*/ 164 h 196"/>
                  <a:gd name="T20" fmla="*/ 70 w 221"/>
                  <a:gd name="T21" fmla="*/ 173 h 196"/>
                  <a:gd name="T22" fmla="*/ 81 w 221"/>
                  <a:gd name="T23" fmla="*/ 177 h 196"/>
                  <a:gd name="T24" fmla="*/ 92 w 221"/>
                  <a:gd name="T25" fmla="*/ 184 h 196"/>
                  <a:gd name="T26" fmla="*/ 103 w 221"/>
                  <a:gd name="T27" fmla="*/ 189 h 196"/>
                  <a:gd name="T28" fmla="*/ 114 w 221"/>
                  <a:gd name="T29" fmla="*/ 191 h 196"/>
                  <a:gd name="T30" fmla="*/ 128 w 221"/>
                  <a:gd name="T31" fmla="*/ 193 h 196"/>
                  <a:gd name="T32" fmla="*/ 139 w 221"/>
                  <a:gd name="T33" fmla="*/ 196 h 196"/>
                  <a:gd name="T34" fmla="*/ 132 w 221"/>
                  <a:gd name="T35" fmla="*/ 102 h 196"/>
                  <a:gd name="T36" fmla="*/ 159 w 221"/>
                  <a:gd name="T37" fmla="*/ 86 h 196"/>
                  <a:gd name="T38" fmla="*/ 159 w 221"/>
                  <a:gd name="T39" fmla="*/ 58 h 196"/>
                  <a:gd name="T40" fmla="*/ 221 w 221"/>
                  <a:gd name="T41" fmla="*/ 39 h 196"/>
                  <a:gd name="T42" fmla="*/ 214 w 221"/>
                  <a:gd name="T43" fmla="*/ 0 h 196"/>
                  <a:gd name="T44" fmla="*/ 210 w 221"/>
                  <a:gd name="T45" fmla="*/ 3 h 196"/>
                  <a:gd name="T46" fmla="*/ 210 w 221"/>
                  <a:gd name="T47" fmla="*/ 30 h 196"/>
                  <a:gd name="T48" fmla="*/ 204 w 221"/>
                  <a:gd name="T49" fmla="*/ 30 h 196"/>
                  <a:gd name="T50" fmla="*/ 201 w 221"/>
                  <a:gd name="T51" fmla="*/ 35 h 196"/>
                  <a:gd name="T52" fmla="*/ 197 w 221"/>
                  <a:gd name="T53" fmla="*/ 37 h 196"/>
                  <a:gd name="T54" fmla="*/ 188 w 221"/>
                  <a:gd name="T55" fmla="*/ 37 h 196"/>
                  <a:gd name="T56" fmla="*/ 186 w 221"/>
                  <a:gd name="T57" fmla="*/ 39 h 196"/>
                  <a:gd name="T58" fmla="*/ 179 w 221"/>
                  <a:gd name="T59" fmla="*/ 39 h 196"/>
                  <a:gd name="T60" fmla="*/ 168 w 221"/>
                  <a:gd name="T61" fmla="*/ 39 h 196"/>
                  <a:gd name="T62" fmla="*/ 163 w 221"/>
                  <a:gd name="T63" fmla="*/ 37 h 196"/>
                  <a:gd name="T64" fmla="*/ 154 w 221"/>
                  <a:gd name="T65" fmla="*/ 37 h 196"/>
                  <a:gd name="T66" fmla="*/ 150 w 221"/>
                  <a:gd name="T67" fmla="*/ 35 h 196"/>
                  <a:gd name="T68" fmla="*/ 145 w 221"/>
                  <a:gd name="T69" fmla="*/ 30 h 196"/>
                  <a:gd name="T70" fmla="*/ 141 w 221"/>
                  <a:gd name="T71" fmla="*/ 30 h 196"/>
                  <a:gd name="T72" fmla="*/ 141 w 221"/>
                  <a:gd name="T73" fmla="*/ 26 h 196"/>
                  <a:gd name="T74" fmla="*/ 139 w 221"/>
                  <a:gd name="T75" fmla="*/ 5 h 196"/>
                  <a:gd name="T76" fmla="*/ 58 w 221"/>
                  <a:gd name="T77" fmla="*/ 26 h 196"/>
                  <a:gd name="T78" fmla="*/ 54 w 221"/>
                  <a:gd name="T79" fmla="*/ 26 h 196"/>
                  <a:gd name="T80" fmla="*/ 54 w 221"/>
                  <a:gd name="T81" fmla="*/ 12 h 196"/>
                  <a:gd name="T82" fmla="*/ 45 w 221"/>
                  <a:gd name="T83" fmla="*/ 17 h 196"/>
                  <a:gd name="T84" fmla="*/ 47 w 221"/>
                  <a:gd name="T85" fmla="*/ 46 h 196"/>
                  <a:gd name="T86" fmla="*/ 12 w 221"/>
                  <a:gd name="T87" fmla="*/ 46 h 196"/>
                  <a:gd name="T88" fmla="*/ 12 w 221"/>
                  <a:gd name="T89" fmla="*/ 60 h 196"/>
                  <a:gd name="T90" fmla="*/ 30 w 221"/>
                  <a:gd name="T91" fmla="*/ 74 h 196"/>
                  <a:gd name="T92" fmla="*/ 23 w 221"/>
                  <a:gd name="T93" fmla="*/ 86 h 196"/>
                  <a:gd name="T94" fmla="*/ 3 w 221"/>
                  <a:gd name="T95" fmla="*/ 88 h 196"/>
                  <a:gd name="T96" fmla="*/ 0 w 221"/>
                  <a:gd name="T97" fmla="*/ 118 h 196"/>
                  <a:gd name="T98" fmla="*/ 0 w 221"/>
                  <a:gd name="T99"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1" h="196">
                    <a:moveTo>
                      <a:pt x="0" y="124"/>
                    </a:moveTo>
                    <a:lnTo>
                      <a:pt x="7" y="124"/>
                    </a:lnTo>
                    <a:lnTo>
                      <a:pt x="7" y="129"/>
                    </a:lnTo>
                    <a:lnTo>
                      <a:pt x="7" y="131"/>
                    </a:lnTo>
                    <a:lnTo>
                      <a:pt x="14" y="136"/>
                    </a:lnTo>
                    <a:lnTo>
                      <a:pt x="23" y="141"/>
                    </a:lnTo>
                    <a:lnTo>
                      <a:pt x="30" y="150"/>
                    </a:lnTo>
                    <a:lnTo>
                      <a:pt x="36" y="152"/>
                    </a:lnTo>
                    <a:lnTo>
                      <a:pt x="47" y="159"/>
                    </a:lnTo>
                    <a:lnTo>
                      <a:pt x="58" y="164"/>
                    </a:lnTo>
                    <a:lnTo>
                      <a:pt x="70" y="173"/>
                    </a:lnTo>
                    <a:lnTo>
                      <a:pt x="81" y="177"/>
                    </a:lnTo>
                    <a:lnTo>
                      <a:pt x="92" y="184"/>
                    </a:lnTo>
                    <a:lnTo>
                      <a:pt x="103" y="189"/>
                    </a:lnTo>
                    <a:lnTo>
                      <a:pt x="114" y="191"/>
                    </a:lnTo>
                    <a:lnTo>
                      <a:pt x="128" y="193"/>
                    </a:lnTo>
                    <a:lnTo>
                      <a:pt x="139" y="196"/>
                    </a:lnTo>
                    <a:lnTo>
                      <a:pt x="132" y="102"/>
                    </a:lnTo>
                    <a:lnTo>
                      <a:pt x="159" y="86"/>
                    </a:lnTo>
                    <a:lnTo>
                      <a:pt x="159" y="58"/>
                    </a:lnTo>
                    <a:lnTo>
                      <a:pt x="221" y="39"/>
                    </a:lnTo>
                    <a:lnTo>
                      <a:pt x="214" y="0"/>
                    </a:lnTo>
                    <a:lnTo>
                      <a:pt x="210" y="3"/>
                    </a:lnTo>
                    <a:lnTo>
                      <a:pt x="210" y="30"/>
                    </a:lnTo>
                    <a:lnTo>
                      <a:pt x="204" y="30"/>
                    </a:lnTo>
                    <a:lnTo>
                      <a:pt x="201" y="35"/>
                    </a:lnTo>
                    <a:lnTo>
                      <a:pt x="197" y="37"/>
                    </a:lnTo>
                    <a:lnTo>
                      <a:pt x="188" y="37"/>
                    </a:lnTo>
                    <a:lnTo>
                      <a:pt x="186" y="39"/>
                    </a:lnTo>
                    <a:lnTo>
                      <a:pt x="179" y="39"/>
                    </a:lnTo>
                    <a:lnTo>
                      <a:pt x="168" y="39"/>
                    </a:lnTo>
                    <a:lnTo>
                      <a:pt x="163" y="37"/>
                    </a:lnTo>
                    <a:lnTo>
                      <a:pt x="154" y="37"/>
                    </a:lnTo>
                    <a:lnTo>
                      <a:pt x="150" y="35"/>
                    </a:lnTo>
                    <a:lnTo>
                      <a:pt x="145" y="30"/>
                    </a:lnTo>
                    <a:lnTo>
                      <a:pt x="141" y="30"/>
                    </a:lnTo>
                    <a:lnTo>
                      <a:pt x="141" y="26"/>
                    </a:lnTo>
                    <a:lnTo>
                      <a:pt x="139" y="5"/>
                    </a:lnTo>
                    <a:lnTo>
                      <a:pt x="58" y="26"/>
                    </a:lnTo>
                    <a:lnTo>
                      <a:pt x="54" y="26"/>
                    </a:lnTo>
                    <a:lnTo>
                      <a:pt x="54" y="12"/>
                    </a:lnTo>
                    <a:lnTo>
                      <a:pt x="45" y="17"/>
                    </a:lnTo>
                    <a:lnTo>
                      <a:pt x="47" y="46"/>
                    </a:lnTo>
                    <a:lnTo>
                      <a:pt x="12" y="46"/>
                    </a:lnTo>
                    <a:lnTo>
                      <a:pt x="12" y="60"/>
                    </a:lnTo>
                    <a:lnTo>
                      <a:pt x="30" y="74"/>
                    </a:lnTo>
                    <a:lnTo>
                      <a:pt x="23" y="86"/>
                    </a:lnTo>
                    <a:lnTo>
                      <a:pt x="3" y="88"/>
                    </a:lnTo>
                    <a:lnTo>
                      <a:pt x="0" y="118"/>
                    </a:lnTo>
                    <a:lnTo>
                      <a:pt x="0"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7" name="Freeform 1250"/>
              <p:cNvSpPr>
                <a:spLocks/>
              </p:cNvSpPr>
              <p:nvPr/>
            </p:nvSpPr>
            <p:spPr bwMode="auto">
              <a:xfrm>
                <a:off x="-3900860" y="3765699"/>
                <a:ext cx="38100" cy="61913"/>
              </a:xfrm>
              <a:custGeom>
                <a:avLst/>
                <a:gdLst>
                  <a:gd name="T0" fmla="*/ 0 w 24"/>
                  <a:gd name="T1" fmla="*/ 34 h 39"/>
                  <a:gd name="T2" fmla="*/ 2 w 24"/>
                  <a:gd name="T3" fmla="*/ 34 h 39"/>
                  <a:gd name="T4" fmla="*/ 6 w 24"/>
                  <a:gd name="T5" fmla="*/ 39 h 39"/>
                  <a:gd name="T6" fmla="*/ 15 w 24"/>
                  <a:gd name="T7" fmla="*/ 39 h 39"/>
                  <a:gd name="T8" fmla="*/ 24 w 24"/>
                  <a:gd name="T9" fmla="*/ 37 h 39"/>
                  <a:gd name="T10" fmla="*/ 20 w 24"/>
                  <a:gd name="T11" fmla="*/ 30 h 39"/>
                  <a:gd name="T12" fmla="*/ 20 w 24"/>
                  <a:gd name="T13" fmla="*/ 25 h 39"/>
                  <a:gd name="T14" fmla="*/ 20 w 24"/>
                  <a:gd name="T15" fmla="*/ 11 h 39"/>
                  <a:gd name="T16" fmla="*/ 15 w 24"/>
                  <a:gd name="T17" fmla="*/ 2 h 39"/>
                  <a:gd name="T18" fmla="*/ 13 w 24"/>
                  <a:gd name="T19" fmla="*/ 0 h 39"/>
                  <a:gd name="T20" fmla="*/ 6 w 24"/>
                  <a:gd name="T21" fmla="*/ 2 h 39"/>
                  <a:gd name="T22" fmla="*/ 4 w 24"/>
                  <a:gd name="T23" fmla="*/ 2 h 39"/>
                  <a:gd name="T24" fmla="*/ 0 w 24"/>
                  <a:gd name="T25" fmla="*/ 11 h 39"/>
                  <a:gd name="T26" fmla="*/ 0 w 24"/>
                  <a:gd name="T27" fmla="*/ 16 h 39"/>
                  <a:gd name="T28" fmla="*/ 0 w 24"/>
                  <a:gd name="T29" fmla="*/ 18 h 39"/>
                  <a:gd name="T30" fmla="*/ 0 w 24"/>
                  <a:gd name="T31"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39">
                    <a:moveTo>
                      <a:pt x="0" y="34"/>
                    </a:moveTo>
                    <a:lnTo>
                      <a:pt x="2" y="34"/>
                    </a:lnTo>
                    <a:lnTo>
                      <a:pt x="6" y="39"/>
                    </a:lnTo>
                    <a:lnTo>
                      <a:pt x="15" y="39"/>
                    </a:lnTo>
                    <a:lnTo>
                      <a:pt x="24" y="37"/>
                    </a:lnTo>
                    <a:lnTo>
                      <a:pt x="20" y="30"/>
                    </a:lnTo>
                    <a:lnTo>
                      <a:pt x="20" y="25"/>
                    </a:lnTo>
                    <a:lnTo>
                      <a:pt x="20" y="11"/>
                    </a:lnTo>
                    <a:lnTo>
                      <a:pt x="15" y="2"/>
                    </a:lnTo>
                    <a:lnTo>
                      <a:pt x="13" y="0"/>
                    </a:lnTo>
                    <a:lnTo>
                      <a:pt x="6" y="2"/>
                    </a:lnTo>
                    <a:lnTo>
                      <a:pt x="4" y="2"/>
                    </a:lnTo>
                    <a:lnTo>
                      <a:pt x="0" y="11"/>
                    </a:lnTo>
                    <a:lnTo>
                      <a:pt x="0" y="16"/>
                    </a:lnTo>
                    <a:lnTo>
                      <a:pt x="0" y="18"/>
                    </a:lnTo>
                    <a:lnTo>
                      <a:pt x="0"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8" name="Freeform 1251"/>
              <p:cNvSpPr>
                <a:spLocks/>
              </p:cNvSpPr>
              <p:nvPr/>
            </p:nvSpPr>
            <p:spPr bwMode="auto">
              <a:xfrm>
                <a:off x="-3724647" y="3765699"/>
                <a:ext cx="100012" cy="73025"/>
              </a:xfrm>
              <a:custGeom>
                <a:avLst/>
                <a:gdLst>
                  <a:gd name="T0" fmla="*/ 4 w 63"/>
                  <a:gd name="T1" fmla="*/ 9 h 46"/>
                  <a:gd name="T2" fmla="*/ 0 w 63"/>
                  <a:gd name="T3" fmla="*/ 37 h 46"/>
                  <a:gd name="T4" fmla="*/ 4 w 63"/>
                  <a:gd name="T5" fmla="*/ 37 h 46"/>
                  <a:gd name="T6" fmla="*/ 9 w 63"/>
                  <a:gd name="T7" fmla="*/ 37 h 46"/>
                  <a:gd name="T8" fmla="*/ 13 w 63"/>
                  <a:gd name="T9" fmla="*/ 39 h 46"/>
                  <a:gd name="T10" fmla="*/ 18 w 63"/>
                  <a:gd name="T11" fmla="*/ 46 h 46"/>
                  <a:gd name="T12" fmla="*/ 25 w 63"/>
                  <a:gd name="T13" fmla="*/ 46 h 46"/>
                  <a:gd name="T14" fmla="*/ 33 w 63"/>
                  <a:gd name="T15" fmla="*/ 46 h 46"/>
                  <a:gd name="T16" fmla="*/ 38 w 63"/>
                  <a:gd name="T17" fmla="*/ 46 h 46"/>
                  <a:gd name="T18" fmla="*/ 47 w 63"/>
                  <a:gd name="T19" fmla="*/ 37 h 46"/>
                  <a:gd name="T20" fmla="*/ 51 w 63"/>
                  <a:gd name="T21" fmla="*/ 37 h 46"/>
                  <a:gd name="T22" fmla="*/ 51 w 63"/>
                  <a:gd name="T23" fmla="*/ 34 h 46"/>
                  <a:gd name="T24" fmla="*/ 60 w 63"/>
                  <a:gd name="T25" fmla="*/ 32 h 46"/>
                  <a:gd name="T26" fmla="*/ 63 w 63"/>
                  <a:gd name="T27" fmla="*/ 25 h 46"/>
                  <a:gd name="T28" fmla="*/ 63 w 63"/>
                  <a:gd name="T29" fmla="*/ 16 h 46"/>
                  <a:gd name="T30" fmla="*/ 60 w 63"/>
                  <a:gd name="T31" fmla="*/ 7 h 46"/>
                  <a:gd name="T32" fmla="*/ 60 w 63"/>
                  <a:gd name="T33" fmla="*/ 0 h 46"/>
                  <a:gd name="T34" fmla="*/ 58 w 63"/>
                  <a:gd name="T35" fmla="*/ 2 h 46"/>
                  <a:gd name="T36" fmla="*/ 51 w 63"/>
                  <a:gd name="T37" fmla="*/ 2 h 46"/>
                  <a:gd name="T38" fmla="*/ 45 w 63"/>
                  <a:gd name="T39" fmla="*/ 7 h 46"/>
                  <a:gd name="T40" fmla="*/ 42 w 63"/>
                  <a:gd name="T41" fmla="*/ 7 h 46"/>
                  <a:gd name="T42" fmla="*/ 36 w 63"/>
                  <a:gd name="T43" fmla="*/ 9 h 46"/>
                  <a:gd name="T44" fmla="*/ 31 w 63"/>
                  <a:gd name="T45" fmla="*/ 9 h 46"/>
                  <a:gd name="T46" fmla="*/ 27 w 63"/>
                  <a:gd name="T47" fmla="*/ 9 h 46"/>
                  <a:gd name="T48" fmla="*/ 22 w 63"/>
                  <a:gd name="T49" fmla="*/ 9 h 46"/>
                  <a:gd name="T50" fmla="*/ 13 w 63"/>
                  <a:gd name="T51" fmla="*/ 9 h 46"/>
                  <a:gd name="T52" fmla="*/ 11 w 63"/>
                  <a:gd name="T53" fmla="*/ 7 h 46"/>
                  <a:gd name="T54" fmla="*/ 4 w 63"/>
                  <a:gd name="T55" fmla="*/ 9 h 46"/>
                  <a:gd name="T56" fmla="*/ 2 w 63"/>
                  <a:gd name="T57" fmla="*/ 7 h 46"/>
                  <a:gd name="T58" fmla="*/ 4 w 63"/>
                  <a:gd name="T59" fmla="*/ 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46">
                    <a:moveTo>
                      <a:pt x="4" y="9"/>
                    </a:moveTo>
                    <a:lnTo>
                      <a:pt x="0" y="37"/>
                    </a:lnTo>
                    <a:lnTo>
                      <a:pt x="4" y="37"/>
                    </a:lnTo>
                    <a:lnTo>
                      <a:pt x="9" y="37"/>
                    </a:lnTo>
                    <a:lnTo>
                      <a:pt x="13" y="39"/>
                    </a:lnTo>
                    <a:lnTo>
                      <a:pt x="18" y="46"/>
                    </a:lnTo>
                    <a:lnTo>
                      <a:pt x="25" y="46"/>
                    </a:lnTo>
                    <a:lnTo>
                      <a:pt x="33" y="46"/>
                    </a:lnTo>
                    <a:lnTo>
                      <a:pt x="38" y="46"/>
                    </a:lnTo>
                    <a:lnTo>
                      <a:pt x="47" y="37"/>
                    </a:lnTo>
                    <a:lnTo>
                      <a:pt x="51" y="37"/>
                    </a:lnTo>
                    <a:lnTo>
                      <a:pt x="51" y="34"/>
                    </a:lnTo>
                    <a:lnTo>
                      <a:pt x="60" y="32"/>
                    </a:lnTo>
                    <a:lnTo>
                      <a:pt x="63" y="25"/>
                    </a:lnTo>
                    <a:lnTo>
                      <a:pt x="63" y="16"/>
                    </a:lnTo>
                    <a:lnTo>
                      <a:pt x="60" y="7"/>
                    </a:lnTo>
                    <a:lnTo>
                      <a:pt x="60" y="0"/>
                    </a:lnTo>
                    <a:lnTo>
                      <a:pt x="58" y="2"/>
                    </a:lnTo>
                    <a:lnTo>
                      <a:pt x="51" y="2"/>
                    </a:lnTo>
                    <a:lnTo>
                      <a:pt x="45" y="7"/>
                    </a:lnTo>
                    <a:lnTo>
                      <a:pt x="42" y="7"/>
                    </a:lnTo>
                    <a:lnTo>
                      <a:pt x="36" y="9"/>
                    </a:lnTo>
                    <a:lnTo>
                      <a:pt x="31" y="9"/>
                    </a:lnTo>
                    <a:lnTo>
                      <a:pt x="27" y="9"/>
                    </a:lnTo>
                    <a:lnTo>
                      <a:pt x="22" y="9"/>
                    </a:lnTo>
                    <a:lnTo>
                      <a:pt x="13" y="9"/>
                    </a:lnTo>
                    <a:lnTo>
                      <a:pt x="11" y="7"/>
                    </a:lnTo>
                    <a:lnTo>
                      <a:pt x="4" y="9"/>
                    </a:lnTo>
                    <a:lnTo>
                      <a:pt x="2" y="7"/>
                    </a:lnTo>
                    <a:lnTo>
                      <a:pt x="4"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69" name="Freeform 1252"/>
              <p:cNvSpPr>
                <a:spLocks/>
              </p:cNvSpPr>
              <p:nvPr/>
            </p:nvSpPr>
            <p:spPr bwMode="auto">
              <a:xfrm>
                <a:off x="-3618285" y="3729187"/>
                <a:ext cx="46037" cy="65088"/>
              </a:xfrm>
              <a:custGeom>
                <a:avLst/>
                <a:gdLst>
                  <a:gd name="T0" fmla="*/ 6 w 29"/>
                  <a:gd name="T1" fmla="*/ 0 h 41"/>
                  <a:gd name="T2" fmla="*/ 11 w 29"/>
                  <a:gd name="T3" fmla="*/ 4 h 41"/>
                  <a:gd name="T4" fmla="*/ 29 w 29"/>
                  <a:gd name="T5" fmla="*/ 14 h 41"/>
                  <a:gd name="T6" fmla="*/ 29 w 29"/>
                  <a:gd name="T7" fmla="*/ 16 h 41"/>
                  <a:gd name="T8" fmla="*/ 13 w 29"/>
                  <a:gd name="T9" fmla="*/ 18 h 41"/>
                  <a:gd name="T10" fmla="*/ 6 w 29"/>
                  <a:gd name="T11" fmla="*/ 23 h 41"/>
                  <a:gd name="T12" fmla="*/ 6 w 29"/>
                  <a:gd name="T13" fmla="*/ 25 h 41"/>
                  <a:gd name="T14" fmla="*/ 6 w 29"/>
                  <a:gd name="T15" fmla="*/ 30 h 41"/>
                  <a:gd name="T16" fmla="*/ 6 w 29"/>
                  <a:gd name="T17" fmla="*/ 36 h 41"/>
                  <a:gd name="T18" fmla="*/ 6 w 29"/>
                  <a:gd name="T19" fmla="*/ 39 h 41"/>
                  <a:gd name="T20" fmla="*/ 6 w 29"/>
                  <a:gd name="T21" fmla="*/ 41 h 41"/>
                  <a:gd name="T22" fmla="*/ 4 w 29"/>
                  <a:gd name="T23" fmla="*/ 41 h 41"/>
                  <a:gd name="T24" fmla="*/ 0 w 29"/>
                  <a:gd name="T25" fmla="*/ 2 h 41"/>
                  <a:gd name="T26" fmla="*/ 6 w 29"/>
                  <a:gd name="T2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41">
                    <a:moveTo>
                      <a:pt x="6" y="0"/>
                    </a:moveTo>
                    <a:lnTo>
                      <a:pt x="11" y="4"/>
                    </a:lnTo>
                    <a:lnTo>
                      <a:pt x="29" y="14"/>
                    </a:lnTo>
                    <a:lnTo>
                      <a:pt x="29" y="16"/>
                    </a:lnTo>
                    <a:lnTo>
                      <a:pt x="13" y="18"/>
                    </a:lnTo>
                    <a:lnTo>
                      <a:pt x="6" y="23"/>
                    </a:lnTo>
                    <a:lnTo>
                      <a:pt x="6" y="25"/>
                    </a:lnTo>
                    <a:lnTo>
                      <a:pt x="6" y="30"/>
                    </a:lnTo>
                    <a:lnTo>
                      <a:pt x="6" y="36"/>
                    </a:lnTo>
                    <a:lnTo>
                      <a:pt x="6" y="39"/>
                    </a:lnTo>
                    <a:lnTo>
                      <a:pt x="6" y="41"/>
                    </a:lnTo>
                    <a:lnTo>
                      <a:pt x="4" y="41"/>
                    </a:lnTo>
                    <a:lnTo>
                      <a:pt x="0" y="2"/>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0" name="Freeform 1253"/>
              <p:cNvSpPr>
                <a:spLocks/>
              </p:cNvSpPr>
              <p:nvPr/>
            </p:nvSpPr>
            <p:spPr bwMode="auto">
              <a:xfrm>
                <a:off x="-3600822" y="3765699"/>
                <a:ext cx="31750" cy="47625"/>
              </a:xfrm>
              <a:custGeom>
                <a:avLst/>
                <a:gdLst>
                  <a:gd name="T0" fmla="*/ 2 w 20"/>
                  <a:gd name="T1" fmla="*/ 30 h 30"/>
                  <a:gd name="T2" fmla="*/ 2 w 20"/>
                  <a:gd name="T3" fmla="*/ 23 h 30"/>
                  <a:gd name="T4" fmla="*/ 2 w 20"/>
                  <a:gd name="T5" fmla="*/ 16 h 30"/>
                  <a:gd name="T6" fmla="*/ 0 w 20"/>
                  <a:gd name="T7" fmla="*/ 7 h 30"/>
                  <a:gd name="T8" fmla="*/ 5 w 20"/>
                  <a:gd name="T9" fmla="*/ 2 h 30"/>
                  <a:gd name="T10" fmla="*/ 7 w 20"/>
                  <a:gd name="T11" fmla="*/ 2 h 30"/>
                  <a:gd name="T12" fmla="*/ 9 w 20"/>
                  <a:gd name="T13" fmla="*/ 0 h 30"/>
                  <a:gd name="T14" fmla="*/ 16 w 20"/>
                  <a:gd name="T15" fmla="*/ 0 h 30"/>
                  <a:gd name="T16" fmla="*/ 20 w 20"/>
                  <a:gd name="T17" fmla="*/ 30 h 30"/>
                  <a:gd name="T18" fmla="*/ 18 w 20"/>
                  <a:gd name="T19" fmla="*/ 30 h 30"/>
                  <a:gd name="T20" fmla="*/ 13 w 20"/>
                  <a:gd name="T21" fmla="*/ 30 h 30"/>
                  <a:gd name="T22" fmla="*/ 7 w 20"/>
                  <a:gd name="T23" fmla="*/ 30 h 30"/>
                  <a:gd name="T24" fmla="*/ 2 w 2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30">
                    <a:moveTo>
                      <a:pt x="2" y="30"/>
                    </a:moveTo>
                    <a:lnTo>
                      <a:pt x="2" y="23"/>
                    </a:lnTo>
                    <a:lnTo>
                      <a:pt x="2" y="16"/>
                    </a:lnTo>
                    <a:lnTo>
                      <a:pt x="0" y="7"/>
                    </a:lnTo>
                    <a:lnTo>
                      <a:pt x="5" y="2"/>
                    </a:lnTo>
                    <a:lnTo>
                      <a:pt x="7" y="2"/>
                    </a:lnTo>
                    <a:lnTo>
                      <a:pt x="9" y="0"/>
                    </a:lnTo>
                    <a:lnTo>
                      <a:pt x="16" y="0"/>
                    </a:lnTo>
                    <a:lnTo>
                      <a:pt x="20" y="30"/>
                    </a:lnTo>
                    <a:lnTo>
                      <a:pt x="18" y="30"/>
                    </a:lnTo>
                    <a:lnTo>
                      <a:pt x="13" y="30"/>
                    </a:lnTo>
                    <a:lnTo>
                      <a:pt x="7" y="30"/>
                    </a:lnTo>
                    <a:lnTo>
                      <a:pt x="2"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1" name="Freeform 1254"/>
              <p:cNvSpPr>
                <a:spLocks/>
              </p:cNvSpPr>
              <p:nvPr/>
            </p:nvSpPr>
            <p:spPr bwMode="auto">
              <a:xfrm>
                <a:off x="-3589710" y="3813324"/>
                <a:ext cx="28575" cy="50800"/>
              </a:xfrm>
              <a:custGeom>
                <a:avLst/>
                <a:gdLst>
                  <a:gd name="T0" fmla="*/ 0 w 18"/>
                  <a:gd name="T1" fmla="*/ 2 h 32"/>
                  <a:gd name="T2" fmla="*/ 0 w 18"/>
                  <a:gd name="T3" fmla="*/ 32 h 32"/>
                  <a:gd name="T4" fmla="*/ 18 w 18"/>
                  <a:gd name="T5" fmla="*/ 32 h 32"/>
                  <a:gd name="T6" fmla="*/ 13 w 18"/>
                  <a:gd name="T7" fmla="*/ 0 h 32"/>
                  <a:gd name="T8" fmla="*/ 0 w 18"/>
                  <a:gd name="T9" fmla="*/ 2 h 32"/>
                </a:gdLst>
                <a:ahLst/>
                <a:cxnLst>
                  <a:cxn ang="0">
                    <a:pos x="T0" y="T1"/>
                  </a:cxn>
                  <a:cxn ang="0">
                    <a:pos x="T2" y="T3"/>
                  </a:cxn>
                  <a:cxn ang="0">
                    <a:pos x="T4" y="T5"/>
                  </a:cxn>
                  <a:cxn ang="0">
                    <a:pos x="T6" y="T7"/>
                  </a:cxn>
                  <a:cxn ang="0">
                    <a:pos x="T8" y="T9"/>
                  </a:cxn>
                </a:cxnLst>
                <a:rect l="0" t="0" r="r" b="b"/>
                <a:pathLst>
                  <a:path w="18" h="32">
                    <a:moveTo>
                      <a:pt x="0" y="2"/>
                    </a:moveTo>
                    <a:lnTo>
                      <a:pt x="0" y="32"/>
                    </a:lnTo>
                    <a:lnTo>
                      <a:pt x="18" y="32"/>
                    </a:lnTo>
                    <a:lnTo>
                      <a:pt x="13"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2" name="Freeform 1255"/>
              <p:cNvSpPr>
                <a:spLocks/>
              </p:cNvSpPr>
              <p:nvPr/>
            </p:nvSpPr>
            <p:spPr bwMode="auto">
              <a:xfrm>
                <a:off x="-3557960" y="3721249"/>
                <a:ext cx="120650" cy="134938"/>
              </a:xfrm>
              <a:custGeom>
                <a:avLst/>
                <a:gdLst>
                  <a:gd name="T0" fmla="*/ 0 w 76"/>
                  <a:gd name="T1" fmla="*/ 72 h 85"/>
                  <a:gd name="T2" fmla="*/ 2 w 76"/>
                  <a:gd name="T3" fmla="*/ 85 h 85"/>
                  <a:gd name="T4" fmla="*/ 76 w 76"/>
                  <a:gd name="T5" fmla="*/ 72 h 85"/>
                  <a:gd name="T6" fmla="*/ 38 w 76"/>
                  <a:gd name="T7" fmla="*/ 65 h 85"/>
                  <a:gd name="T8" fmla="*/ 29 w 76"/>
                  <a:gd name="T9" fmla="*/ 58 h 85"/>
                  <a:gd name="T10" fmla="*/ 20 w 76"/>
                  <a:gd name="T11" fmla="*/ 0 h 85"/>
                  <a:gd name="T12" fmla="*/ 11 w 76"/>
                  <a:gd name="T13" fmla="*/ 0 h 85"/>
                  <a:gd name="T14" fmla="*/ 13 w 76"/>
                  <a:gd name="T15" fmla="*/ 3 h 85"/>
                  <a:gd name="T16" fmla="*/ 15 w 76"/>
                  <a:gd name="T17" fmla="*/ 14 h 85"/>
                  <a:gd name="T18" fmla="*/ 15 w 76"/>
                  <a:gd name="T19" fmla="*/ 35 h 85"/>
                  <a:gd name="T20" fmla="*/ 22 w 76"/>
                  <a:gd name="T21" fmla="*/ 55 h 85"/>
                  <a:gd name="T22" fmla="*/ 22 w 76"/>
                  <a:gd name="T23" fmla="*/ 60 h 85"/>
                  <a:gd name="T24" fmla="*/ 15 w 76"/>
                  <a:gd name="T25" fmla="*/ 65 h 85"/>
                  <a:gd name="T26" fmla="*/ 0 w 76"/>
                  <a:gd name="T27" fmla="*/ 60 h 85"/>
                  <a:gd name="T28" fmla="*/ 0 w 76"/>
                  <a:gd name="T29" fmla="*/ 7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85">
                    <a:moveTo>
                      <a:pt x="0" y="72"/>
                    </a:moveTo>
                    <a:lnTo>
                      <a:pt x="2" y="85"/>
                    </a:lnTo>
                    <a:lnTo>
                      <a:pt x="76" y="72"/>
                    </a:lnTo>
                    <a:lnTo>
                      <a:pt x="38" y="65"/>
                    </a:lnTo>
                    <a:lnTo>
                      <a:pt x="29" y="58"/>
                    </a:lnTo>
                    <a:lnTo>
                      <a:pt x="20" y="0"/>
                    </a:lnTo>
                    <a:lnTo>
                      <a:pt x="11" y="0"/>
                    </a:lnTo>
                    <a:lnTo>
                      <a:pt x="13" y="3"/>
                    </a:lnTo>
                    <a:lnTo>
                      <a:pt x="15" y="14"/>
                    </a:lnTo>
                    <a:lnTo>
                      <a:pt x="15" y="35"/>
                    </a:lnTo>
                    <a:lnTo>
                      <a:pt x="22" y="55"/>
                    </a:lnTo>
                    <a:lnTo>
                      <a:pt x="22" y="60"/>
                    </a:lnTo>
                    <a:lnTo>
                      <a:pt x="15" y="65"/>
                    </a:lnTo>
                    <a:lnTo>
                      <a:pt x="0" y="60"/>
                    </a:lnTo>
                    <a:lnTo>
                      <a:pt x="0"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3" name="Freeform 1256"/>
              <p:cNvSpPr>
                <a:spLocks/>
              </p:cNvSpPr>
              <p:nvPr/>
            </p:nvSpPr>
            <p:spPr bwMode="auto">
              <a:xfrm>
                <a:off x="-3877047" y="3948262"/>
                <a:ext cx="14287" cy="28575"/>
              </a:xfrm>
              <a:custGeom>
                <a:avLst/>
                <a:gdLst>
                  <a:gd name="T0" fmla="*/ 9 w 9"/>
                  <a:gd name="T1" fmla="*/ 18 h 18"/>
                  <a:gd name="T2" fmla="*/ 9 w 9"/>
                  <a:gd name="T3" fmla="*/ 4 h 18"/>
                  <a:gd name="T4" fmla="*/ 0 w 9"/>
                  <a:gd name="T5" fmla="*/ 0 h 18"/>
                  <a:gd name="T6" fmla="*/ 2 w 9"/>
                  <a:gd name="T7" fmla="*/ 14 h 18"/>
                  <a:gd name="T8" fmla="*/ 9 w 9"/>
                  <a:gd name="T9" fmla="*/ 18 h 18"/>
                </a:gdLst>
                <a:ahLst/>
                <a:cxnLst>
                  <a:cxn ang="0">
                    <a:pos x="T0" y="T1"/>
                  </a:cxn>
                  <a:cxn ang="0">
                    <a:pos x="T2" y="T3"/>
                  </a:cxn>
                  <a:cxn ang="0">
                    <a:pos x="T4" y="T5"/>
                  </a:cxn>
                  <a:cxn ang="0">
                    <a:pos x="T6" y="T7"/>
                  </a:cxn>
                  <a:cxn ang="0">
                    <a:pos x="T8" y="T9"/>
                  </a:cxn>
                </a:cxnLst>
                <a:rect l="0" t="0" r="r" b="b"/>
                <a:pathLst>
                  <a:path w="9" h="18">
                    <a:moveTo>
                      <a:pt x="9" y="18"/>
                    </a:moveTo>
                    <a:lnTo>
                      <a:pt x="9" y="4"/>
                    </a:lnTo>
                    <a:lnTo>
                      <a:pt x="0" y="0"/>
                    </a:lnTo>
                    <a:lnTo>
                      <a:pt x="2" y="14"/>
                    </a:lnTo>
                    <a:lnTo>
                      <a:pt x="9" y="1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4" name="Freeform 1257"/>
              <p:cNvSpPr>
                <a:spLocks/>
              </p:cNvSpPr>
              <p:nvPr/>
            </p:nvSpPr>
            <p:spPr bwMode="auto">
              <a:xfrm>
                <a:off x="-3845297" y="3954612"/>
                <a:ext cx="11112" cy="41275"/>
              </a:xfrm>
              <a:custGeom>
                <a:avLst/>
                <a:gdLst>
                  <a:gd name="T0" fmla="*/ 7 w 7"/>
                  <a:gd name="T1" fmla="*/ 26 h 26"/>
                  <a:gd name="T2" fmla="*/ 5 w 7"/>
                  <a:gd name="T3" fmla="*/ 3 h 26"/>
                  <a:gd name="T4" fmla="*/ 0 w 7"/>
                  <a:gd name="T5" fmla="*/ 0 h 26"/>
                  <a:gd name="T6" fmla="*/ 2 w 7"/>
                  <a:gd name="T7" fmla="*/ 21 h 26"/>
                  <a:gd name="T8" fmla="*/ 7 w 7"/>
                  <a:gd name="T9" fmla="*/ 26 h 26"/>
                </a:gdLst>
                <a:ahLst/>
                <a:cxnLst>
                  <a:cxn ang="0">
                    <a:pos x="T0" y="T1"/>
                  </a:cxn>
                  <a:cxn ang="0">
                    <a:pos x="T2" y="T3"/>
                  </a:cxn>
                  <a:cxn ang="0">
                    <a:pos x="T4" y="T5"/>
                  </a:cxn>
                  <a:cxn ang="0">
                    <a:pos x="T6" y="T7"/>
                  </a:cxn>
                  <a:cxn ang="0">
                    <a:pos x="T8" y="T9"/>
                  </a:cxn>
                </a:cxnLst>
                <a:rect l="0" t="0" r="r" b="b"/>
                <a:pathLst>
                  <a:path w="7" h="26">
                    <a:moveTo>
                      <a:pt x="7" y="26"/>
                    </a:moveTo>
                    <a:lnTo>
                      <a:pt x="5" y="3"/>
                    </a:lnTo>
                    <a:lnTo>
                      <a:pt x="0" y="0"/>
                    </a:lnTo>
                    <a:lnTo>
                      <a:pt x="2" y="21"/>
                    </a:lnTo>
                    <a:lnTo>
                      <a:pt x="7" y="2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5" name="Freeform 1258"/>
              <p:cNvSpPr>
                <a:spLocks/>
              </p:cNvSpPr>
              <p:nvPr/>
            </p:nvSpPr>
            <p:spPr bwMode="auto">
              <a:xfrm>
                <a:off x="-3813547" y="3973662"/>
                <a:ext cx="14287" cy="31750"/>
              </a:xfrm>
              <a:custGeom>
                <a:avLst/>
                <a:gdLst>
                  <a:gd name="T0" fmla="*/ 9 w 9"/>
                  <a:gd name="T1" fmla="*/ 20 h 20"/>
                  <a:gd name="T2" fmla="*/ 7 w 9"/>
                  <a:gd name="T3" fmla="*/ 0 h 20"/>
                  <a:gd name="T4" fmla="*/ 0 w 9"/>
                  <a:gd name="T5" fmla="*/ 0 h 20"/>
                  <a:gd name="T6" fmla="*/ 5 w 9"/>
                  <a:gd name="T7" fmla="*/ 16 h 20"/>
                  <a:gd name="T8" fmla="*/ 9 w 9"/>
                  <a:gd name="T9" fmla="*/ 20 h 20"/>
                </a:gdLst>
                <a:ahLst/>
                <a:cxnLst>
                  <a:cxn ang="0">
                    <a:pos x="T0" y="T1"/>
                  </a:cxn>
                  <a:cxn ang="0">
                    <a:pos x="T2" y="T3"/>
                  </a:cxn>
                  <a:cxn ang="0">
                    <a:pos x="T4" y="T5"/>
                  </a:cxn>
                  <a:cxn ang="0">
                    <a:pos x="T6" y="T7"/>
                  </a:cxn>
                  <a:cxn ang="0">
                    <a:pos x="T8" y="T9"/>
                  </a:cxn>
                </a:cxnLst>
                <a:rect l="0" t="0" r="r" b="b"/>
                <a:pathLst>
                  <a:path w="9" h="20">
                    <a:moveTo>
                      <a:pt x="9" y="20"/>
                    </a:moveTo>
                    <a:lnTo>
                      <a:pt x="7" y="0"/>
                    </a:lnTo>
                    <a:lnTo>
                      <a:pt x="0" y="0"/>
                    </a:lnTo>
                    <a:lnTo>
                      <a:pt x="5" y="16"/>
                    </a:lnTo>
                    <a:lnTo>
                      <a:pt x="9" y="2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6" name="Freeform 1259"/>
              <p:cNvSpPr>
                <a:spLocks/>
              </p:cNvSpPr>
              <p:nvPr/>
            </p:nvSpPr>
            <p:spPr bwMode="auto">
              <a:xfrm>
                <a:off x="-3788147" y="3973662"/>
                <a:ext cx="9525" cy="42863"/>
              </a:xfrm>
              <a:custGeom>
                <a:avLst/>
                <a:gdLst>
                  <a:gd name="T0" fmla="*/ 6 w 6"/>
                  <a:gd name="T1" fmla="*/ 27 h 27"/>
                  <a:gd name="T2" fmla="*/ 6 w 6"/>
                  <a:gd name="T3" fmla="*/ 4 h 27"/>
                  <a:gd name="T4" fmla="*/ 0 w 6"/>
                  <a:gd name="T5" fmla="*/ 0 h 27"/>
                  <a:gd name="T6" fmla="*/ 2 w 6"/>
                  <a:gd name="T7" fmla="*/ 25 h 27"/>
                  <a:gd name="T8" fmla="*/ 6 w 6"/>
                  <a:gd name="T9" fmla="*/ 27 h 27"/>
                </a:gdLst>
                <a:ahLst/>
                <a:cxnLst>
                  <a:cxn ang="0">
                    <a:pos x="T0" y="T1"/>
                  </a:cxn>
                  <a:cxn ang="0">
                    <a:pos x="T2" y="T3"/>
                  </a:cxn>
                  <a:cxn ang="0">
                    <a:pos x="T4" y="T5"/>
                  </a:cxn>
                  <a:cxn ang="0">
                    <a:pos x="T6" y="T7"/>
                  </a:cxn>
                  <a:cxn ang="0">
                    <a:pos x="T8" y="T9"/>
                  </a:cxn>
                </a:cxnLst>
                <a:rect l="0" t="0" r="r" b="b"/>
                <a:pathLst>
                  <a:path w="6" h="27">
                    <a:moveTo>
                      <a:pt x="6" y="27"/>
                    </a:moveTo>
                    <a:lnTo>
                      <a:pt x="6" y="4"/>
                    </a:lnTo>
                    <a:lnTo>
                      <a:pt x="0" y="0"/>
                    </a:lnTo>
                    <a:lnTo>
                      <a:pt x="2" y="25"/>
                    </a:lnTo>
                    <a:lnTo>
                      <a:pt x="6" y="2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7" name="Freeform 1260"/>
              <p:cNvSpPr>
                <a:spLocks/>
              </p:cNvSpPr>
              <p:nvPr/>
            </p:nvSpPr>
            <p:spPr bwMode="auto">
              <a:xfrm>
                <a:off x="-3859585" y="3881587"/>
                <a:ext cx="141287" cy="80963"/>
              </a:xfrm>
              <a:custGeom>
                <a:avLst/>
                <a:gdLst>
                  <a:gd name="T0" fmla="*/ 2 w 89"/>
                  <a:gd name="T1" fmla="*/ 23 h 51"/>
                  <a:gd name="T2" fmla="*/ 69 w 89"/>
                  <a:gd name="T3" fmla="*/ 51 h 51"/>
                  <a:gd name="T4" fmla="*/ 89 w 89"/>
                  <a:gd name="T5" fmla="*/ 33 h 51"/>
                  <a:gd name="T6" fmla="*/ 87 w 89"/>
                  <a:gd name="T7" fmla="*/ 14 h 51"/>
                  <a:gd name="T8" fmla="*/ 29 w 89"/>
                  <a:gd name="T9" fmla="*/ 0 h 51"/>
                  <a:gd name="T10" fmla="*/ 29 w 89"/>
                  <a:gd name="T11" fmla="*/ 12 h 51"/>
                  <a:gd name="T12" fmla="*/ 72 w 89"/>
                  <a:gd name="T13" fmla="*/ 19 h 51"/>
                  <a:gd name="T14" fmla="*/ 74 w 89"/>
                  <a:gd name="T15" fmla="*/ 35 h 51"/>
                  <a:gd name="T16" fmla="*/ 69 w 89"/>
                  <a:gd name="T17" fmla="*/ 42 h 51"/>
                  <a:gd name="T18" fmla="*/ 0 w 89"/>
                  <a:gd name="T19" fmla="*/ 16 h 51"/>
                  <a:gd name="T20" fmla="*/ 2 w 89"/>
                  <a:gd name="T21" fmla="*/ 2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51">
                    <a:moveTo>
                      <a:pt x="2" y="23"/>
                    </a:moveTo>
                    <a:lnTo>
                      <a:pt x="69" y="51"/>
                    </a:lnTo>
                    <a:lnTo>
                      <a:pt x="89" y="33"/>
                    </a:lnTo>
                    <a:lnTo>
                      <a:pt x="87" y="14"/>
                    </a:lnTo>
                    <a:lnTo>
                      <a:pt x="29" y="0"/>
                    </a:lnTo>
                    <a:lnTo>
                      <a:pt x="29" y="12"/>
                    </a:lnTo>
                    <a:lnTo>
                      <a:pt x="72" y="19"/>
                    </a:lnTo>
                    <a:lnTo>
                      <a:pt x="74" y="35"/>
                    </a:lnTo>
                    <a:lnTo>
                      <a:pt x="69" y="42"/>
                    </a:lnTo>
                    <a:lnTo>
                      <a:pt x="0" y="16"/>
                    </a:lnTo>
                    <a:lnTo>
                      <a:pt x="2" y="2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8" name="Freeform 1261"/>
              <p:cNvSpPr>
                <a:spLocks/>
              </p:cNvSpPr>
              <p:nvPr/>
            </p:nvSpPr>
            <p:spPr bwMode="auto">
              <a:xfrm>
                <a:off x="-3724647" y="3845074"/>
                <a:ext cx="379412" cy="274638"/>
              </a:xfrm>
              <a:custGeom>
                <a:avLst/>
                <a:gdLst>
                  <a:gd name="T0" fmla="*/ 212 w 239"/>
                  <a:gd name="T1" fmla="*/ 12 h 173"/>
                  <a:gd name="T2" fmla="*/ 203 w 239"/>
                  <a:gd name="T3" fmla="*/ 0 h 173"/>
                  <a:gd name="T4" fmla="*/ 109 w 239"/>
                  <a:gd name="T5" fmla="*/ 19 h 173"/>
                  <a:gd name="T6" fmla="*/ 80 w 239"/>
                  <a:gd name="T7" fmla="*/ 23 h 173"/>
                  <a:gd name="T8" fmla="*/ 25 w 239"/>
                  <a:gd name="T9" fmla="*/ 39 h 173"/>
                  <a:gd name="T10" fmla="*/ 22 w 239"/>
                  <a:gd name="T11" fmla="*/ 72 h 173"/>
                  <a:gd name="T12" fmla="*/ 0 w 239"/>
                  <a:gd name="T13" fmla="*/ 83 h 173"/>
                  <a:gd name="T14" fmla="*/ 11 w 239"/>
                  <a:gd name="T15" fmla="*/ 173 h 173"/>
                  <a:gd name="T16" fmla="*/ 71 w 239"/>
                  <a:gd name="T17" fmla="*/ 148 h 173"/>
                  <a:gd name="T18" fmla="*/ 73 w 239"/>
                  <a:gd name="T19" fmla="*/ 141 h 173"/>
                  <a:gd name="T20" fmla="*/ 73 w 239"/>
                  <a:gd name="T21" fmla="*/ 138 h 173"/>
                  <a:gd name="T22" fmla="*/ 80 w 239"/>
                  <a:gd name="T23" fmla="*/ 134 h 173"/>
                  <a:gd name="T24" fmla="*/ 85 w 239"/>
                  <a:gd name="T25" fmla="*/ 134 h 173"/>
                  <a:gd name="T26" fmla="*/ 87 w 239"/>
                  <a:gd name="T27" fmla="*/ 134 h 173"/>
                  <a:gd name="T28" fmla="*/ 103 w 239"/>
                  <a:gd name="T29" fmla="*/ 131 h 173"/>
                  <a:gd name="T30" fmla="*/ 105 w 239"/>
                  <a:gd name="T31" fmla="*/ 131 h 173"/>
                  <a:gd name="T32" fmla="*/ 109 w 239"/>
                  <a:gd name="T33" fmla="*/ 129 h 173"/>
                  <a:gd name="T34" fmla="*/ 116 w 239"/>
                  <a:gd name="T35" fmla="*/ 129 h 173"/>
                  <a:gd name="T36" fmla="*/ 118 w 239"/>
                  <a:gd name="T37" fmla="*/ 129 h 173"/>
                  <a:gd name="T38" fmla="*/ 118 w 239"/>
                  <a:gd name="T39" fmla="*/ 127 h 173"/>
                  <a:gd name="T40" fmla="*/ 125 w 239"/>
                  <a:gd name="T41" fmla="*/ 118 h 173"/>
                  <a:gd name="T42" fmla="*/ 129 w 239"/>
                  <a:gd name="T43" fmla="*/ 111 h 173"/>
                  <a:gd name="T44" fmla="*/ 138 w 239"/>
                  <a:gd name="T45" fmla="*/ 99 h 173"/>
                  <a:gd name="T46" fmla="*/ 145 w 239"/>
                  <a:gd name="T47" fmla="*/ 95 h 173"/>
                  <a:gd name="T48" fmla="*/ 154 w 239"/>
                  <a:gd name="T49" fmla="*/ 85 h 173"/>
                  <a:gd name="T50" fmla="*/ 160 w 239"/>
                  <a:gd name="T51" fmla="*/ 83 h 173"/>
                  <a:gd name="T52" fmla="*/ 167 w 239"/>
                  <a:gd name="T53" fmla="*/ 81 h 173"/>
                  <a:gd name="T54" fmla="*/ 176 w 239"/>
                  <a:gd name="T55" fmla="*/ 79 h 173"/>
                  <a:gd name="T56" fmla="*/ 185 w 239"/>
                  <a:gd name="T57" fmla="*/ 79 h 173"/>
                  <a:gd name="T58" fmla="*/ 190 w 239"/>
                  <a:gd name="T59" fmla="*/ 79 h 173"/>
                  <a:gd name="T60" fmla="*/ 198 w 239"/>
                  <a:gd name="T61" fmla="*/ 79 h 173"/>
                  <a:gd name="T62" fmla="*/ 207 w 239"/>
                  <a:gd name="T63" fmla="*/ 79 h 173"/>
                  <a:gd name="T64" fmla="*/ 210 w 239"/>
                  <a:gd name="T65" fmla="*/ 79 h 173"/>
                  <a:gd name="T66" fmla="*/ 214 w 239"/>
                  <a:gd name="T67" fmla="*/ 81 h 173"/>
                  <a:gd name="T68" fmla="*/ 221 w 239"/>
                  <a:gd name="T69" fmla="*/ 81 h 173"/>
                  <a:gd name="T70" fmla="*/ 225 w 239"/>
                  <a:gd name="T71" fmla="*/ 83 h 173"/>
                  <a:gd name="T72" fmla="*/ 232 w 239"/>
                  <a:gd name="T73" fmla="*/ 85 h 173"/>
                  <a:gd name="T74" fmla="*/ 236 w 239"/>
                  <a:gd name="T75" fmla="*/ 85 h 173"/>
                  <a:gd name="T76" fmla="*/ 239 w 239"/>
                  <a:gd name="T77" fmla="*/ 85 h 173"/>
                  <a:gd name="T78" fmla="*/ 239 w 239"/>
                  <a:gd name="T79" fmla="*/ 90 h 173"/>
                  <a:gd name="T80" fmla="*/ 227 w 239"/>
                  <a:gd name="T81" fmla="*/ 21 h 173"/>
                  <a:gd name="T82" fmla="*/ 210 w 239"/>
                  <a:gd name="T83" fmla="*/ 16 h 173"/>
                  <a:gd name="T84" fmla="*/ 212 w 239"/>
                  <a:gd name="T85" fmla="*/ 1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9" h="173">
                    <a:moveTo>
                      <a:pt x="212" y="12"/>
                    </a:moveTo>
                    <a:lnTo>
                      <a:pt x="203" y="0"/>
                    </a:lnTo>
                    <a:lnTo>
                      <a:pt x="109" y="19"/>
                    </a:lnTo>
                    <a:lnTo>
                      <a:pt x="80" y="23"/>
                    </a:lnTo>
                    <a:lnTo>
                      <a:pt x="25" y="39"/>
                    </a:lnTo>
                    <a:lnTo>
                      <a:pt x="22" y="72"/>
                    </a:lnTo>
                    <a:lnTo>
                      <a:pt x="0" y="83"/>
                    </a:lnTo>
                    <a:lnTo>
                      <a:pt x="11" y="173"/>
                    </a:lnTo>
                    <a:lnTo>
                      <a:pt x="71" y="148"/>
                    </a:lnTo>
                    <a:lnTo>
                      <a:pt x="73" y="141"/>
                    </a:lnTo>
                    <a:lnTo>
                      <a:pt x="73" y="138"/>
                    </a:lnTo>
                    <a:lnTo>
                      <a:pt x="80" y="134"/>
                    </a:lnTo>
                    <a:lnTo>
                      <a:pt x="85" y="134"/>
                    </a:lnTo>
                    <a:lnTo>
                      <a:pt x="87" y="134"/>
                    </a:lnTo>
                    <a:lnTo>
                      <a:pt x="103" y="131"/>
                    </a:lnTo>
                    <a:lnTo>
                      <a:pt x="105" y="131"/>
                    </a:lnTo>
                    <a:lnTo>
                      <a:pt x="109" y="129"/>
                    </a:lnTo>
                    <a:lnTo>
                      <a:pt x="116" y="129"/>
                    </a:lnTo>
                    <a:lnTo>
                      <a:pt x="118" y="129"/>
                    </a:lnTo>
                    <a:lnTo>
                      <a:pt x="118" y="127"/>
                    </a:lnTo>
                    <a:lnTo>
                      <a:pt x="125" y="118"/>
                    </a:lnTo>
                    <a:lnTo>
                      <a:pt x="129" y="111"/>
                    </a:lnTo>
                    <a:lnTo>
                      <a:pt x="138" y="99"/>
                    </a:lnTo>
                    <a:lnTo>
                      <a:pt x="145" y="95"/>
                    </a:lnTo>
                    <a:lnTo>
                      <a:pt x="154" y="85"/>
                    </a:lnTo>
                    <a:lnTo>
                      <a:pt x="160" y="83"/>
                    </a:lnTo>
                    <a:lnTo>
                      <a:pt x="167" y="81"/>
                    </a:lnTo>
                    <a:lnTo>
                      <a:pt x="176" y="79"/>
                    </a:lnTo>
                    <a:lnTo>
                      <a:pt x="185" y="79"/>
                    </a:lnTo>
                    <a:lnTo>
                      <a:pt x="190" y="79"/>
                    </a:lnTo>
                    <a:lnTo>
                      <a:pt x="198" y="79"/>
                    </a:lnTo>
                    <a:lnTo>
                      <a:pt x="207" y="79"/>
                    </a:lnTo>
                    <a:lnTo>
                      <a:pt x="210" y="79"/>
                    </a:lnTo>
                    <a:lnTo>
                      <a:pt x="214" y="81"/>
                    </a:lnTo>
                    <a:lnTo>
                      <a:pt x="221" y="81"/>
                    </a:lnTo>
                    <a:lnTo>
                      <a:pt x="225" y="83"/>
                    </a:lnTo>
                    <a:lnTo>
                      <a:pt x="232" y="85"/>
                    </a:lnTo>
                    <a:lnTo>
                      <a:pt x="236" y="85"/>
                    </a:lnTo>
                    <a:lnTo>
                      <a:pt x="239" y="85"/>
                    </a:lnTo>
                    <a:lnTo>
                      <a:pt x="239" y="90"/>
                    </a:lnTo>
                    <a:lnTo>
                      <a:pt x="227" y="21"/>
                    </a:lnTo>
                    <a:lnTo>
                      <a:pt x="210" y="16"/>
                    </a:lnTo>
                    <a:lnTo>
                      <a:pt x="212"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79" name="Freeform 1262"/>
              <p:cNvSpPr>
                <a:spLocks/>
              </p:cNvSpPr>
              <p:nvPr/>
            </p:nvSpPr>
            <p:spPr bwMode="auto">
              <a:xfrm>
                <a:off x="-3653210" y="3867299"/>
                <a:ext cx="236537" cy="77788"/>
              </a:xfrm>
              <a:custGeom>
                <a:avLst/>
                <a:gdLst>
                  <a:gd name="T0" fmla="*/ 0 w 149"/>
                  <a:gd name="T1" fmla="*/ 32 h 49"/>
                  <a:gd name="T2" fmla="*/ 0 w 149"/>
                  <a:gd name="T3" fmla="*/ 49 h 49"/>
                  <a:gd name="T4" fmla="*/ 149 w 149"/>
                  <a:gd name="T5" fmla="*/ 14 h 49"/>
                  <a:gd name="T6" fmla="*/ 147 w 149"/>
                  <a:gd name="T7" fmla="*/ 0 h 49"/>
                  <a:gd name="T8" fmla="*/ 0 w 149"/>
                  <a:gd name="T9" fmla="*/ 32 h 49"/>
                </a:gdLst>
                <a:ahLst/>
                <a:cxnLst>
                  <a:cxn ang="0">
                    <a:pos x="T0" y="T1"/>
                  </a:cxn>
                  <a:cxn ang="0">
                    <a:pos x="T2" y="T3"/>
                  </a:cxn>
                  <a:cxn ang="0">
                    <a:pos x="T4" y="T5"/>
                  </a:cxn>
                  <a:cxn ang="0">
                    <a:pos x="T6" y="T7"/>
                  </a:cxn>
                  <a:cxn ang="0">
                    <a:pos x="T8" y="T9"/>
                  </a:cxn>
                </a:cxnLst>
                <a:rect l="0" t="0" r="r" b="b"/>
                <a:pathLst>
                  <a:path w="149" h="49">
                    <a:moveTo>
                      <a:pt x="0" y="32"/>
                    </a:moveTo>
                    <a:lnTo>
                      <a:pt x="0" y="49"/>
                    </a:lnTo>
                    <a:lnTo>
                      <a:pt x="149" y="14"/>
                    </a:lnTo>
                    <a:lnTo>
                      <a:pt x="147"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0" name="Freeform 1263"/>
              <p:cNvSpPr>
                <a:spLocks/>
              </p:cNvSpPr>
              <p:nvPr/>
            </p:nvSpPr>
            <p:spPr bwMode="auto">
              <a:xfrm>
                <a:off x="-3650035" y="4013349"/>
                <a:ext cx="6350" cy="19050"/>
              </a:xfrm>
              <a:custGeom>
                <a:avLst/>
                <a:gdLst>
                  <a:gd name="T0" fmla="*/ 2 w 4"/>
                  <a:gd name="T1" fmla="*/ 12 h 12"/>
                  <a:gd name="T2" fmla="*/ 4 w 4"/>
                  <a:gd name="T3" fmla="*/ 12 h 12"/>
                  <a:gd name="T4" fmla="*/ 4 w 4"/>
                  <a:gd name="T5" fmla="*/ 9 h 12"/>
                  <a:gd name="T6" fmla="*/ 4 w 4"/>
                  <a:gd name="T7" fmla="*/ 5 h 12"/>
                  <a:gd name="T8" fmla="*/ 4 w 4"/>
                  <a:gd name="T9" fmla="*/ 0 h 12"/>
                  <a:gd name="T10" fmla="*/ 2 w 4"/>
                  <a:gd name="T11" fmla="*/ 0 h 12"/>
                  <a:gd name="T12" fmla="*/ 0 w 4"/>
                  <a:gd name="T13" fmla="*/ 5 h 12"/>
                  <a:gd name="T14" fmla="*/ 0 w 4"/>
                  <a:gd name="T15" fmla="*/ 9 h 12"/>
                  <a:gd name="T16" fmla="*/ 2 w 4"/>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2">
                    <a:moveTo>
                      <a:pt x="2" y="12"/>
                    </a:moveTo>
                    <a:lnTo>
                      <a:pt x="4" y="12"/>
                    </a:lnTo>
                    <a:lnTo>
                      <a:pt x="4" y="9"/>
                    </a:lnTo>
                    <a:lnTo>
                      <a:pt x="4" y="5"/>
                    </a:lnTo>
                    <a:lnTo>
                      <a:pt x="4" y="0"/>
                    </a:lnTo>
                    <a:lnTo>
                      <a:pt x="2" y="0"/>
                    </a:lnTo>
                    <a:lnTo>
                      <a:pt x="0" y="5"/>
                    </a:lnTo>
                    <a:lnTo>
                      <a:pt x="0" y="9"/>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1" name="Freeform 1264"/>
              <p:cNvSpPr>
                <a:spLocks/>
              </p:cNvSpPr>
              <p:nvPr/>
            </p:nvSpPr>
            <p:spPr bwMode="auto">
              <a:xfrm>
                <a:off x="-3689722" y="4027637"/>
                <a:ext cx="7937" cy="11113"/>
              </a:xfrm>
              <a:custGeom>
                <a:avLst/>
                <a:gdLst>
                  <a:gd name="T0" fmla="*/ 3 w 5"/>
                  <a:gd name="T1" fmla="*/ 7 h 7"/>
                  <a:gd name="T2" fmla="*/ 5 w 5"/>
                  <a:gd name="T3" fmla="*/ 7 h 7"/>
                  <a:gd name="T4" fmla="*/ 3 w 5"/>
                  <a:gd name="T5" fmla="*/ 5 h 7"/>
                  <a:gd name="T6" fmla="*/ 3 w 5"/>
                  <a:gd name="T7" fmla="*/ 3 h 7"/>
                  <a:gd name="T8" fmla="*/ 3 w 5"/>
                  <a:gd name="T9" fmla="*/ 0 h 7"/>
                  <a:gd name="T10" fmla="*/ 0 w 5"/>
                  <a:gd name="T11" fmla="*/ 0 h 7"/>
                  <a:gd name="T12" fmla="*/ 0 w 5"/>
                  <a:gd name="T13" fmla="*/ 3 h 7"/>
                  <a:gd name="T14" fmla="*/ 0 w 5"/>
                  <a:gd name="T15" fmla="*/ 5 h 7"/>
                  <a:gd name="T16" fmla="*/ 0 w 5"/>
                  <a:gd name="T17" fmla="*/ 7 h 7"/>
                  <a:gd name="T18" fmla="*/ 3 w 5"/>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7">
                    <a:moveTo>
                      <a:pt x="3" y="7"/>
                    </a:moveTo>
                    <a:lnTo>
                      <a:pt x="5" y="7"/>
                    </a:lnTo>
                    <a:lnTo>
                      <a:pt x="3" y="5"/>
                    </a:lnTo>
                    <a:lnTo>
                      <a:pt x="3" y="3"/>
                    </a:lnTo>
                    <a:lnTo>
                      <a:pt x="3" y="0"/>
                    </a:lnTo>
                    <a:lnTo>
                      <a:pt x="0" y="0"/>
                    </a:lnTo>
                    <a:lnTo>
                      <a:pt x="0" y="3"/>
                    </a:lnTo>
                    <a:lnTo>
                      <a:pt x="0" y="5"/>
                    </a:lnTo>
                    <a:lnTo>
                      <a:pt x="0" y="7"/>
                    </a:lnTo>
                    <a:lnTo>
                      <a:pt x="3"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2" name="Freeform 1265"/>
              <p:cNvSpPr>
                <a:spLocks/>
              </p:cNvSpPr>
              <p:nvPr/>
            </p:nvSpPr>
            <p:spPr bwMode="auto">
              <a:xfrm>
                <a:off x="-3710360" y="4032399"/>
                <a:ext cx="14287" cy="6350"/>
              </a:xfrm>
              <a:custGeom>
                <a:avLst/>
                <a:gdLst>
                  <a:gd name="T0" fmla="*/ 2 w 9"/>
                  <a:gd name="T1" fmla="*/ 4 h 4"/>
                  <a:gd name="T2" fmla="*/ 9 w 9"/>
                  <a:gd name="T3" fmla="*/ 4 h 4"/>
                  <a:gd name="T4" fmla="*/ 9 w 9"/>
                  <a:gd name="T5" fmla="*/ 0 h 4"/>
                  <a:gd name="T6" fmla="*/ 0 w 9"/>
                  <a:gd name="T7" fmla="*/ 0 h 4"/>
                  <a:gd name="T8" fmla="*/ 2 w 9"/>
                  <a:gd name="T9" fmla="*/ 0 h 4"/>
                  <a:gd name="T10" fmla="*/ 2 w 9"/>
                  <a:gd name="T11" fmla="*/ 4 h 4"/>
                </a:gdLst>
                <a:ahLst/>
                <a:cxnLst>
                  <a:cxn ang="0">
                    <a:pos x="T0" y="T1"/>
                  </a:cxn>
                  <a:cxn ang="0">
                    <a:pos x="T2" y="T3"/>
                  </a:cxn>
                  <a:cxn ang="0">
                    <a:pos x="T4" y="T5"/>
                  </a:cxn>
                  <a:cxn ang="0">
                    <a:pos x="T6" y="T7"/>
                  </a:cxn>
                  <a:cxn ang="0">
                    <a:pos x="T8" y="T9"/>
                  </a:cxn>
                  <a:cxn ang="0">
                    <a:pos x="T10" y="T11"/>
                  </a:cxn>
                </a:cxnLst>
                <a:rect l="0" t="0" r="r" b="b"/>
                <a:pathLst>
                  <a:path w="9" h="4">
                    <a:moveTo>
                      <a:pt x="2" y="4"/>
                    </a:moveTo>
                    <a:lnTo>
                      <a:pt x="9" y="4"/>
                    </a:lnTo>
                    <a:lnTo>
                      <a:pt x="9" y="0"/>
                    </a:lnTo>
                    <a:lnTo>
                      <a:pt x="0" y="0"/>
                    </a:lnTo>
                    <a:lnTo>
                      <a:pt x="2" y="0"/>
                    </a:lnTo>
                    <a:lnTo>
                      <a:pt x="2" y="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3" name="Freeform 1266"/>
              <p:cNvSpPr>
                <a:spLocks/>
              </p:cNvSpPr>
              <p:nvPr/>
            </p:nvSpPr>
            <p:spPr bwMode="auto">
              <a:xfrm>
                <a:off x="-3611935" y="4005412"/>
                <a:ext cx="14287" cy="15875"/>
              </a:xfrm>
              <a:custGeom>
                <a:avLst/>
                <a:gdLst>
                  <a:gd name="T0" fmla="*/ 2 w 9"/>
                  <a:gd name="T1" fmla="*/ 10 h 10"/>
                  <a:gd name="T2" fmla="*/ 7 w 9"/>
                  <a:gd name="T3" fmla="*/ 10 h 10"/>
                  <a:gd name="T4" fmla="*/ 9 w 9"/>
                  <a:gd name="T5" fmla="*/ 10 h 10"/>
                  <a:gd name="T6" fmla="*/ 9 w 9"/>
                  <a:gd name="T7" fmla="*/ 7 h 10"/>
                  <a:gd name="T8" fmla="*/ 9 w 9"/>
                  <a:gd name="T9" fmla="*/ 0 h 10"/>
                  <a:gd name="T10" fmla="*/ 7 w 9"/>
                  <a:gd name="T11" fmla="*/ 0 h 10"/>
                  <a:gd name="T12" fmla="*/ 0 w 9"/>
                  <a:gd name="T13" fmla="*/ 0 h 10"/>
                  <a:gd name="T14" fmla="*/ 0 w 9"/>
                  <a:gd name="T15" fmla="*/ 5 h 10"/>
                  <a:gd name="T16" fmla="*/ 0 w 9"/>
                  <a:gd name="T17" fmla="*/ 7 h 10"/>
                  <a:gd name="T18" fmla="*/ 0 w 9"/>
                  <a:gd name="T19" fmla="*/ 10 h 10"/>
                  <a:gd name="T20" fmla="*/ 2 w 9"/>
                  <a:gd name="T2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0">
                    <a:moveTo>
                      <a:pt x="2" y="10"/>
                    </a:moveTo>
                    <a:lnTo>
                      <a:pt x="7" y="10"/>
                    </a:lnTo>
                    <a:lnTo>
                      <a:pt x="9" y="10"/>
                    </a:lnTo>
                    <a:lnTo>
                      <a:pt x="9" y="7"/>
                    </a:lnTo>
                    <a:lnTo>
                      <a:pt x="9" y="0"/>
                    </a:lnTo>
                    <a:lnTo>
                      <a:pt x="7" y="0"/>
                    </a:lnTo>
                    <a:lnTo>
                      <a:pt x="0" y="0"/>
                    </a:lnTo>
                    <a:lnTo>
                      <a:pt x="0" y="5"/>
                    </a:lnTo>
                    <a:lnTo>
                      <a:pt x="0" y="7"/>
                    </a:lnTo>
                    <a:lnTo>
                      <a:pt x="0" y="10"/>
                    </a:lnTo>
                    <a:lnTo>
                      <a:pt x="2" y="1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4" name="Freeform 1267"/>
              <p:cNvSpPr>
                <a:spLocks/>
              </p:cNvSpPr>
              <p:nvPr/>
            </p:nvSpPr>
            <p:spPr bwMode="auto">
              <a:xfrm>
                <a:off x="-3569072" y="3995887"/>
                <a:ext cx="11112" cy="17463"/>
              </a:xfrm>
              <a:custGeom>
                <a:avLst/>
                <a:gdLst>
                  <a:gd name="T0" fmla="*/ 5 w 7"/>
                  <a:gd name="T1" fmla="*/ 11 h 11"/>
                  <a:gd name="T2" fmla="*/ 7 w 7"/>
                  <a:gd name="T3" fmla="*/ 6 h 11"/>
                  <a:gd name="T4" fmla="*/ 7 w 7"/>
                  <a:gd name="T5" fmla="*/ 4 h 11"/>
                  <a:gd name="T6" fmla="*/ 7 w 7"/>
                  <a:gd name="T7" fmla="*/ 2 h 11"/>
                  <a:gd name="T8" fmla="*/ 7 w 7"/>
                  <a:gd name="T9" fmla="*/ 0 h 11"/>
                  <a:gd name="T10" fmla="*/ 5 w 7"/>
                  <a:gd name="T11" fmla="*/ 0 h 11"/>
                  <a:gd name="T12" fmla="*/ 0 w 7"/>
                  <a:gd name="T13" fmla="*/ 2 h 11"/>
                  <a:gd name="T14" fmla="*/ 0 w 7"/>
                  <a:gd name="T15" fmla="*/ 6 h 11"/>
                  <a:gd name="T16" fmla="*/ 5 w 7"/>
                  <a:gd name="T1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11">
                    <a:moveTo>
                      <a:pt x="5" y="11"/>
                    </a:moveTo>
                    <a:lnTo>
                      <a:pt x="7" y="6"/>
                    </a:lnTo>
                    <a:lnTo>
                      <a:pt x="7" y="4"/>
                    </a:lnTo>
                    <a:lnTo>
                      <a:pt x="7" y="2"/>
                    </a:lnTo>
                    <a:lnTo>
                      <a:pt x="7" y="0"/>
                    </a:lnTo>
                    <a:lnTo>
                      <a:pt x="5" y="0"/>
                    </a:lnTo>
                    <a:lnTo>
                      <a:pt x="0" y="2"/>
                    </a:lnTo>
                    <a:lnTo>
                      <a:pt x="0" y="6"/>
                    </a:lnTo>
                    <a:lnTo>
                      <a:pt x="5"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5" name="Freeform 1268"/>
              <p:cNvSpPr>
                <a:spLocks/>
              </p:cNvSpPr>
              <p:nvPr/>
            </p:nvSpPr>
            <p:spPr bwMode="auto">
              <a:xfrm>
                <a:off x="-3543672" y="3991124"/>
                <a:ext cx="3175" cy="14288"/>
              </a:xfrm>
              <a:custGeom>
                <a:avLst/>
                <a:gdLst>
                  <a:gd name="T0" fmla="*/ 2 w 2"/>
                  <a:gd name="T1" fmla="*/ 9 h 9"/>
                  <a:gd name="T2" fmla="*/ 2 w 2"/>
                  <a:gd name="T3" fmla="*/ 9 h 9"/>
                  <a:gd name="T4" fmla="*/ 2 w 2"/>
                  <a:gd name="T5" fmla="*/ 7 h 9"/>
                  <a:gd name="T6" fmla="*/ 2 w 2"/>
                  <a:gd name="T7" fmla="*/ 3 h 9"/>
                  <a:gd name="T8" fmla="*/ 0 w 2"/>
                  <a:gd name="T9" fmla="*/ 0 h 9"/>
                  <a:gd name="T10" fmla="*/ 0 w 2"/>
                  <a:gd name="T11" fmla="*/ 5 h 9"/>
                  <a:gd name="T12" fmla="*/ 0 w 2"/>
                  <a:gd name="T13" fmla="*/ 7 h 9"/>
                  <a:gd name="T14" fmla="*/ 0 w 2"/>
                  <a:gd name="T15" fmla="*/ 9 h 9"/>
                  <a:gd name="T16" fmla="*/ 2 w 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9"/>
                    </a:moveTo>
                    <a:lnTo>
                      <a:pt x="2" y="9"/>
                    </a:lnTo>
                    <a:lnTo>
                      <a:pt x="2" y="7"/>
                    </a:lnTo>
                    <a:lnTo>
                      <a:pt x="2" y="3"/>
                    </a:lnTo>
                    <a:lnTo>
                      <a:pt x="0" y="0"/>
                    </a:lnTo>
                    <a:lnTo>
                      <a:pt x="0" y="5"/>
                    </a:lnTo>
                    <a:lnTo>
                      <a:pt x="0" y="7"/>
                    </a:lnTo>
                    <a:lnTo>
                      <a:pt x="0" y="9"/>
                    </a:lnTo>
                    <a:lnTo>
                      <a:pt x="2"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6" name="Freeform 1269"/>
              <p:cNvSpPr>
                <a:spLocks/>
              </p:cNvSpPr>
              <p:nvPr/>
            </p:nvSpPr>
            <p:spPr bwMode="auto">
              <a:xfrm>
                <a:off x="-3526210" y="3987949"/>
                <a:ext cx="6350" cy="14288"/>
              </a:xfrm>
              <a:custGeom>
                <a:avLst/>
                <a:gdLst>
                  <a:gd name="T0" fmla="*/ 4 w 4"/>
                  <a:gd name="T1" fmla="*/ 9 h 9"/>
                  <a:gd name="T2" fmla="*/ 4 w 4"/>
                  <a:gd name="T3" fmla="*/ 7 h 9"/>
                  <a:gd name="T4" fmla="*/ 4 w 4"/>
                  <a:gd name="T5" fmla="*/ 5 h 9"/>
                  <a:gd name="T6" fmla="*/ 4 w 4"/>
                  <a:gd name="T7" fmla="*/ 0 h 9"/>
                  <a:gd name="T8" fmla="*/ 2 w 4"/>
                  <a:gd name="T9" fmla="*/ 0 h 9"/>
                  <a:gd name="T10" fmla="*/ 0 w 4"/>
                  <a:gd name="T11" fmla="*/ 0 h 9"/>
                  <a:gd name="T12" fmla="*/ 0 w 4"/>
                  <a:gd name="T13" fmla="*/ 5 h 9"/>
                  <a:gd name="T14" fmla="*/ 0 w 4"/>
                  <a:gd name="T15" fmla="*/ 7 h 9"/>
                  <a:gd name="T16" fmla="*/ 0 w 4"/>
                  <a:gd name="T17" fmla="*/ 9 h 9"/>
                  <a:gd name="T18" fmla="*/ 4 w 4"/>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9">
                    <a:moveTo>
                      <a:pt x="4" y="9"/>
                    </a:moveTo>
                    <a:lnTo>
                      <a:pt x="4" y="7"/>
                    </a:lnTo>
                    <a:lnTo>
                      <a:pt x="4" y="5"/>
                    </a:lnTo>
                    <a:lnTo>
                      <a:pt x="4" y="0"/>
                    </a:lnTo>
                    <a:lnTo>
                      <a:pt x="2" y="0"/>
                    </a:lnTo>
                    <a:lnTo>
                      <a:pt x="0" y="0"/>
                    </a:lnTo>
                    <a:lnTo>
                      <a:pt x="0" y="5"/>
                    </a:lnTo>
                    <a:lnTo>
                      <a:pt x="0" y="7"/>
                    </a:lnTo>
                    <a:lnTo>
                      <a:pt x="0"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7" name="Freeform 1270"/>
              <p:cNvSpPr>
                <a:spLocks/>
              </p:cNvSpPr>
              <p:nvPr/>
            </p:nvSpPr>
            <p:spPr bwMode="auto">
              <a:xfrm>
                <a:off x="-3650035" y="3980012"/>
                <a:ext cx="6350" cy="11113"/>
              </a:xfrm>
              <a:custGeom>
                <a:avLst/>
                <a:gdLst>
                  <a:gd name="T0" fmla="*/ 2 w 4"/>
                  <a:gd name="T1" fmla="*/ 7 h 7"/>
                  <a:gd name="T2" fmla="*/ 2 w 4"/>
                  <a:gd name="T3" fmla="*/ 7 h 7"/>
                  <a:gd name="T4" fmla="*/ 4 w 4"/>
                  <a:gd name="T5" fmla="*/ 7 h 7"/>
                  <a:gd name="T6" fmla="*/ 4 w 4"/>
                  <a:gd name="T7" fmla="*/ 5 h 7"/>
                  <a:gd name="T8" fmla="*/ 4 w 4"/>
                  <a:gd name="T9" fmla="*/ 0 h 7"/>
                  <a:gd name="T10" fmla="*/ 2 w 4"/>
                  <a:gd name="T11" fmla="*/ 0 h 7"/>
                  <a:gd name="T12" fmla="*/ 0 w 4"/>
                  <a:gd name="T13" fmla="*/ 0 h 7"/>
                  <a:gd name="T14" fmla="*/ 0 w 4"/>
                  <a:gd name="T15" fmla="*/ 5 h 7"/>
                  <a:gd name="T16" fmla="*/ 0 w 4"/>
                  <a:gd name="T17" fmla="*/ 7 h 7"/>
                  <a:gd name="T18" fmla="*/ 2 w 4"/>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7">
                    <a:moveTo>
                      <a:pt x="2" y="7"/>
                    </a:moveTo>
                    <a:lnTo>
                      <a:pt x="2" y="7"/>
                    </a:lnTo>
                    <a:lnTo>
                      <a:pt x="4" y="7"/>
                    </a:lnTo>
                    <a:lnTo>
                      <a:pt x="4" y="5"/>
                    </a:lnTo>
                    <a:lnTo>
                      <a:pt x="4" y="0"/>
                    </a:lnTo>
                    <a:lnTo>
                      <a:pt x="2" y="0"/>
                    </a:lnTo>
                    <a:lnTo>
                      <a:pt x="0" y="0"/>
                    </a:lnTo>
                    <a:lnTo>
                      <a:pt x="0" y="5"/>
                    </a:lnTo>
                    <a:lnTo>
                      <a:pt x="0" y="7"/>
                    </a:lnTo>
                    <a:lnTo>
                      <a:pt x="2"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8" name="Freeform 1271"/>
              <p:cNvSpPr>
                <a:spLocks/>
              </p:cNvSpPr>
              <p:nvPr/>
            </p:nvSpPr>
            <p:spPr bwMode="auto">
              <a:xfrm>
                <a:off x="-3689722" y="3991124"/>
                <a:ext cx="7937" cy="14288"/>
              </a:xfrm>
              <a:custGeom>
                <a:avLst/>
                <a:gdLst>
                  <a:gd name="T0" fmla="*/ 3 w 5"/>
                  <a:gd name="T1" fmla="*/ 9 h 9"/>
                  <a:gd name="T2" fmla="*/ 3 w 5"/>
                  <a:gd name="T3" fmla="*/ 9 h 9"/>
                  <a:gd name="T4" fmla="*/ 5 w 5"/>
                  <a:gd name="T5" fmla="*/ 9 h 9"/>
                  <a:gd name="T6" fmla="*/ 5 w 5"/>
                  <a:gd name="T7" fmla="*/ 5 h 9"/>
                  <a:gd name="T8" fmla="*/ 5 w 5"/>
                  <a:gd name="T9" fmla="*/ 0 h 9"/>
                  <a:gd name="T10" fmla="*/ 3 w 5"/>
                  <a:gd name="T11" fmla="*/ 0 h 9"/>
                  <a:gd name="T12" fmla="*/ 0 w 5"/>
                  <a:gd name="T13" fmla="*/ 0 h 9"/>
                  <a:gd name="T14" fmla="*/ 0 w 5"/>
                  <a:gd name="T15" fmla="*/ 5 h 9"/>
                  <a:gd name="T16" fmla="*/ 0 w 5"/>
                  <a:gd name="T17" fmla="*/ 9 h 9"/>
                  <a:gd name="T18" fmla="*/ 3 w 5"/>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3" y="9"/>
                    </a:moveTo>
                    <a:lnTo>
                      <a:pt x="3" y="9"/>
                    </a:lnTo>
                    <a:lnTo>
                      <a:pt x="5" y="9"/>
                    </a:lnTo>
                    <a:lnTo>
                      <a:pt x="5" y="5"/>
                    </a:lnTo>
                    <a:lnTo>
                      <a:pt x="5" y="0"/>
                    </a:lnTo>
                    <a:lnTo>
                      <a:pt x="3" y="0"/>
                    </a:lnTo>
                    <a:lnTo>
                      <a:pt x="0" y="0"/>
                    </a:lnTo>
                    <a:lnTo>
                      <a:pt x="0" y="5"/>
                    </a:lnTo>
                    <a:lnTo>
                      <a:pt x="0" y="9"/>
                    </a:lnTo>
                    <a:lnTo>
                      <a:pt x="3"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89" name="Freeform 1272"/>
              <p:cNvSpPr>
                <a:spLocks/>
              </p:cNvSpPr>
              <p:nvPr/>
            </p:nvSpPr>
            <p:spPr bwMode="auto">
              <a:xfrm>
                <a:off x="-3710360" y="3991124"/>
                <a:ext cx="14287" cy="22225"/>
              </a:xfrm>
              <a:custGeom>
                <a:avLst/>
                <a:gdLst>
                  <a:gd name="T0" fmla="*/ 4 w 9"/>
                  <a:gd name="T1" fmla="*/ 9 h 14"/>
                  <a:gd name="T2" fmla="*/ 4 w 9"/>
                  <a:gd name="T3" fmla="*/ 9 h 14"/>
                  <a:gd name="T4" fmla="*/ 9 w 9"/>
                  <a:gd name="T5" fmla="*/ 9 h 14"/>
                  <a:gd name="T6" fmla="*/ 9 w 9"/>
                  <a:gd name="T7" fmla="*/ 3 h 14"/>
                  <a:gd name="T8" fmla="*/ 9 w 9"/>
                  <a:gd name="T9" fmla="*/ 0 h 14"/>
                  <a:gd name="T10" fmla="*/ 4 w 9"/>
                  <a:gd name="T11" fmla="*/ 0 h 14"/>
                  <a:gd name="T12" fmla="*/ 0 w 9"/>
                  <a:gd name="T13" fmla="*/ 0 h 14"/>
                  <a:gd name="T14" fmla="*/ 0 w 9"/>
                  <a:gd name="T15" fmla="*/ 3 h 14"/>
                  <a:gd name="T16" fmla="*/ 0 w 9"/>
                  <a:gd name="T17" fmla="*/ 9 h 14"/>
                  <a:gd name="T18" fmla="*/ 0 w 9"/>
                  <a:gd name="T19" fmla="*/ 14 h 14"/>
                  <a:gd name="T20" fmla="*/ 4 w 9"/>
                  <a:gd name="T2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4">
                    <a:moveTo>
                      <a:pt x="4" y="9"/>
                    </a:moveTo>
                    <a:lnTo>
                      <a:pt x="4" y="9"/>
                    </a:lnTo>
                    <a:lnTo>
                      <a:pt x="9" y="9"/>
                    </a:lnTo>
                    <a:lnTo>
                      <a:pt x="9" y="3"/>
                    </a:lnTo>
                    <a:lnTo>
                      <a:pt x="9" y="0"/>
                    </a:lnTo>
                    <a:lnTo>
                      <a:pt x="4" y="0"/>
                    </a:lnTo>
                    <a:lnTo>
                      <a:pt x="0" y="0"/>
                    </a:lnTo>
                    <a:lnTo>
                      <a:pt x="0" y="3"/>
                    </a:lnTo>
                    <a:lnTo>
                      <a:pt x="0" y="9"/>
                    </a:lnTo>
                    <a:lnTo>
                      <a:pt x="0" y="14"/>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0" name="Freeform 1273"/>
              <p:cNvSpPr>
                <a:spLocks/>
              </p:cNvSpPr>
              <p:nvPr/>
            </p:nvSpPr>
            <p:spPr bwMode="auto">
              <a:xfrm>
                <a:off x="-3611935" y="3970487"/>
                <a:ext cx="11112" cy="17463"/>
              </a:xfrm>
              <a:custGeom>
                <a:avLst/>
                <a:gdLst>
                  <a:gd name="T0" fmla="*/ 2 w 7"/>
                  <a:gd name="T1" fmla="*/ 6 h 11"/>
                  <a:gd name="T2" fmla="*/ 2 w 7"/>
                  <a:gd name="T3" fmla="*/ 6 h 11"/>
                  <a:gd name="T4" fmla="*/ 7 w 7"/>
                  <a:gd name="T5" fmla="*/ 6 h 11"/>
                  <a:gd name="T6" fmla="*/ 7 w 7"/>
                  <a:gd name="T7" fmla="*/ 0 h 11"/>
                  <a:gd name="T8" fmla="*/ 2 w 7"/>
                  <a:gd name="T9" fmla="*/ 0 h 11"/>
                  <a:gd name="T10" fmla="*/ 0 w 7"/>
                  <a:gd name="T11" fmla="*/ 0 h 11"/>
                  <a:gd name="T12" fmla="*/ 0 w 7"/>
                  <a:gd name="T13" fmla="*/ 2 h 11"/>
                  <a:gd name="T14" fmla="*/ 0 w 7"/>
                  <a:gd name="T15" fmla="*/ 6 h 11"/>
                  <a:gd name="T16" fmla="*/ 0 w 7"/>
                  <a:gd name="T17" fmla="*/ 11 h 11"/>
                  <a:gd name="T18" fmla="*/ 2 w 7"/>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1">
                    <a:moveTo>
                      <a:pt x="2" y="6"/>
                    </a:moveTo>
                    <a:lnTo>
                      <a:pt x="2" y="6"/>
                    </a:lnTo>
                    <a:lnTo>
                      <a:pt x="7" y="6"/>
                    </a:lnTo>
                    <a:lnTo>
                      <a:pt x="7" y="0"/>
                    </a:lnTo>
                    <a:lnTo>
                      <a:pt x="2" y="0"/>
                    </a:lnTo>
                    <a:lnTo>
                      <a:pt x="0" y="0"/>
                    </a:lnTo>
                    <a:lnTo>
                      <a:pt x="0" y="2"/>
                    </a:lnTo>
                    <a:lnTo>
                      <a:pt x="0" y="6"/>
                    </a:lnTo>
                    <a:lnTo>
                      <a:pt x="0" y="11"/>
                    </a:lnTo>
                    <a:lnTo>
                      <a:pt x="2" y="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1" name="Freeform 1274"/>
              <p:cNvSpPr>
                <a:spLocks/>
              </p:cNvSpPr>
              <p:nvPr/>
            </p:nvSpPr>
            <p:spPr bwMode="auto">
              <a:xfrm>
                <a:off x="-3569072" y="3959374"/>
                <a:ext cx="14287" cy="14288"/>
              </a:xfrm>
              <a:custGeom>
                <a:avLst/>
                <a:gdLst>
                  <a:gd name="T0" fmla="*/ 7 w 9"/>
                  <a:gd name="T1" fmla="*/ 9 h 9"/>
                  <a:gd name="T2" fmla="*/ 7 w 9"/>
                  <a:gd name="T3" fmla="*/ 9 h 9"/>
                  <a:gd name="T4" fmla="*/ 9 w 9"/>
                  <a:gd name="T5" fmla="*/ 9 h 9"/>
                  <a:gd name="T6" fmla="*/ 7 w 9"/>
                  <a:gd name="T7" fmla="*/ 7 h 9"/>
                  <a:gd name="T8" fmla="*/ 7 w 9"/>
                  <a:gd name="T9" fmla="*/ 0 h 9"/>
                  <a:gd name="T10" fmla="*/ 0 w 9"/>
                  <a:gd name="T11" fmla="*/ 2 h 9"/>
                  <a:gd name="T12" fmla="*/ 0 w 9"/>
                  <a:gd name="T13" fmla="*/ 7 h 9"/>
                  <a:gd name="T14" fmla="*/ 0 w 9"/>
                  <a:gd name="T15" fmla="*/ 9 h 9"/>
                  <a:gd name="T16" fmla="*/ 7 w 9"/>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7" y="9"/>
                    </a:moveTo>
                    <a:lnTo>
                      <a:pt x="7" y="9"/>
                    </a:lnTo>
                    <a:lnTo>
                      <a:pt x="9" y="9"/>
                    </a:lnTo>
                    <a:lnTo>
                      <a:pt x="7" y="7"/>
                    </a:lnTo>
                    <a:lnTo>
                      <a:pt x="7" y="0"/>
                    </a:lnTo>
                    <a:lnTo>
                      <a:pt x="0" y="2"/>
                    </a:lnTo>
                    <a:lnTo>
                      <a:pt x="0" y="7"/>
                    </a:lnTo>
                    <a:lnTo>
                      <a:pt x="0"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2" name="Freeform 1275"/>
              <p:cNvSpPr>
                <a:spLocks/>
              </p:cNvSpPr>
              <p:nvPr/>
            </p:nvSpPr>
            <p:spPr bwMode="auto">
              <a:xfrm>
                <a:off x="-3551610" y="3959374"/>
                <a:ext cx="17462" cy="14288"/>
              </a:xfrm>
              <a:custGeom>
                <a:avLst/>
                <a:gdLst>
                  <a:gd name="T0" fmla="*/ 7 w 11"/>
                  <a:gd name="T1" fmla="*/ 9 h 9"/>
                  <a:gd name="T2" fmla="*/ 7 w 11"/>
                  <a:gd name="T3" fmla="*/ 9 h 9"/>
                  <a:gd name="T4" fmla="*/ 11 w 11"/>
                  <a:gd name="T5" fmla="*/ 7 h 9"/>
                  <a:gd name="T6" fmla="*/ 11 w 11"/>
                  <a:gd name="T7" fmla="*/ 0 h 9"/>
                  <a:gd name="T8" fmla="*/ 9 w 11"/>
                  <a:gd name="T9" fmla="*/ 0 h 9"/>
                  <a:gd name="T10" fmla="*/ 5 w 11"/>
                  <a:gd name="T11" fmla="*/ 0 h 9"/>
                  <a:gd name="T12" fmla="*/ 0 w 11"/>
                  <a:gd name="T13" fmla="*/ 0 h 9"/>
                  <a:gd name="T14" fmla="*/ 5 w 11"/>
                  <a:gd name="T15" fmla="*/ 2 h 9"/>
                  <a:gd name="T16" fmla="*/ 5 w 11"/>
                  <a:gd name="T17" fmla="*/ 7 h 9"/>
                  <a:gd name="T18" fmla="*/ 5 w 11"/>
                  <a:gd name="T19" fmla="*/ 9 h 9"/>
                  <a:gd name="T20" fmla="*/ 7 w 11"/>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9">
                    <a:moveTo>
                      <a:pt x="7" y="9"/>
                    </a:moveTo>
                    <a:lnTo>
                      <a:pt x="7" y="9"/>
                    </a:lnTo>
                    <a:lnTo>
                      <a:pt x="11" y="7"/>
                    </a:lnTo>
                    <a:lnTo>
                      <a:pt x="11" y="0"/>
                    </a:lnTo>
                    <a:lnTo>
                      <a:pt x="9" y="0"/>
                    </a:lnTo>
                    <a:lnTo>
                      <a:pt x="5" y="0"/>
                    </a:lnTo>
                    <a:lnTo>
                      <a:pt x="0" y="0"/>
                    </a:lnTo>
                    <a:lnTo>
                      <a:pt x="5" y="2"/>
                    </a:lnTo>
                    <a:lnTo>
                      <a:pt x="5" y="7"/>
                    </a:lnTo>
                    <a:lnTo>
                      <a:pt x="5" y="9"/>
                    </a:lnTo>
                    <a:lnTo>
                      <a:pt x="7"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3" name="Freeform 1276"/>
              <p:cNvSpPr>
                <a:spLocks/>
              </p:cNvSpPr>
              <p:nvPr/>
            </p:nvSpPr>
            <p:spPr bwMode="auto">
              <a:xfrm>
                <a:off x="-3534147" y="3948262"/>
                <a:ext cx="14287" cy="17463"/>
              </a:xfrm>
              <a:custGeom>
                <a:avLst/>
                <a:gdLst>
                  <a:gd name="T0" fmla="*/ 7 w 9"/>
                  <a:gd name="T1" fmla="*/ 11 h 11"/>
                  <a:gd name="T2" fmla="*/ 9 w 9"/>
                  <a:gd name="T3" fmla="*/ 11 h 11"/>
                  <a:gd name="T4" fmla="*/ 9 w 9"/>
                  <a:gd name="T5" fmla="*/ 9 h 11"/>
                  <a:gd name="T6" fmla="*/ 9 w 9"/>
                  <a:gd name="T7" fmla="*/ 4 h 11"/>
                  <a:gd name="T8" fmla="*/ 7 w 9"/>
                  <a:gd name="T9" fmla="*/ 0 h 11"/>
                  <a:gd name="T10" fmla="*/ 0 w 9"/>
                  <a:gd name="T11" fmla="*/ 4 h 11"/>
                  <a:gd name="T12" fmla="*/ 0 w 9"/>
                  <a:gd name="T13" fmla="*/ 9 h 11"/>
                  <a:gd name="T14" fmla="*/ 7 w 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7" y="11"/>
                    </a:moveTo>
                    <a:lnTo>
                      <a:pt x="9" y="11"/>
                    </a:lnTo>
                    <a:lnTo>
                      <a:pt x="9" y="9"/>
                    </a:lnTo>
                    <a:lnTo>
                      <a:pt x="9" y="4"/>
                    </a:lnTo>
                    <a:lnTo>
                      <a:pt x="7" y="0"/>
                    </a:lnTo>
                    <a:lnTo>
                      <a:pt x="0" y="4"/>
                    </a:lnTo>
                    <a:lnTo>
                      <a:pt x="0" y="9"/>
                    </a:lnTo>
                    <a:lnTo>
                      <a:pt x="7" y="1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4" name="Freeform 1277"/>
              <p:cNvSpPr>
                <a:spLocks/>
              </p:cNvSpPr>
              <p:nvPr/>
            </p:nvSpPr>
            <p:spPr bwMode="auto">
              <a:xfrm>
                <a:off x="-3396035" y="3926037"/>
                <a:ext cx="11112" cy="11113"/>
              </a:xfrm>
              <a:custGeom>
                <a:avLst/>
                <a:gdLst>
                  <a:gd name="T0" fmla="*/ 5 w 7"/>
                  <a:gd name="T1" fmla="*/ 7 h 7"/>
                  <a:gd name="T2" fmla="*/ 7 w 7"/>
                  <a:gd name="T3" fmla="*/ 7 h 7"/>
                  <a:gd name="T4" fmla="*/ 7 w 7"/>
                  <a:gd name="T5" fmla="*/ 5 h 7"/>
                  <a:gd name="T6" fmla="*/ 7 w 7"/>
                  <a:gd name="T7" fmla="*/ 0 h 7"/>
                  <a:gd name="T8" fmla="*/ 5 w 7"/>
                  <a:gd name="T9" fmla="*/ 0 h 7"/>
                  <a:gd name="T10" fmla="*/ 0 w 7"/>
                  <a:gd name="T11" fmla="*/ 0 h 7"/>
                  <a:gd name="T12" fmla="*/ 3 w 7"/>
                  <a:gd name="T13" fmla="*/ 5 h 7"/>
                  <a:gd name="T14" fmla="*/ 5 w 7"/>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7">
                    <a:moveTo>
                      <a:pt x="5" y="7"/>
                    </a:moveTo>
                    <a:lnTo>
                      <a:pt x="7" y="7"/>
                    </a:lnTo>
                    <a:lnTo>
                      <a:pt x="7" y="5"/>
                    </a:lnTo>
                    <a:lnTo>
                      <a:pt x="7" y="0"/>
                    </a:lnTo>
                    <a:lnTo>
                      <a:pt x="5" y="0"/>
                    </a:lnTo>
                    <a:lnTo>
                      <a:pt x="0" y="0"/>
                    </a:lnTo>
                    <a:lnTo>
                      <a:pt x="3" y="5"/>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5" name="Freeform 1278"/>
              <p:cNvSpPr>
                <a:spLocks/>
              </p:cNvSpPr>
              <p:nvPr/>
            </p:nvSpPr>
            <p:spPr bwMode="auto">
              <a:xfrm>
                <a:off x="-3410322" y="3926037"/>
                <a:ext cx="14287" cy="11113"/>
              </a:xfrm>
              <a:custGeom>
                <a:avLst/>
                <a:gdLst>
                  <a:gd name="T0" fmla="*/ 5 w 9"/>
                  <a:gd name="T1" fmla="*/ 7 h 7"/>
                  <a:gd name="T2" fmla="*/ 5 w 9"/>
                  <a:gd name="T3" fmla="*/ 7 h 7"/>
                  <a:gd name="T4" fmla="*/ 9 w 9"/>
                  <a:gd name="T5" fmla="*/ 7 h 7"/>
                  <a:gd name="T6" fmla="*/ 9 w 9"/>
                  <a:gd name="T7" fmla="*/ 5 h 7"/>
                  <a:gd name="T8" fmla="*/ 9 w 9"/>
                  <a:gd name="T9" fmla="*/ 2 h 7"/>
                  <a:gd name="T10" fmla="*/ 9 w 9"/>
                  <a:gd name="T11" fmla="*/ 0 h 7"/>
                  <a:gd name="T12" fmla="*/ 5 w 9"/>
                  <a:gd name="T13" fmla="*/ 0 h 7"/>
                  <a:gd name="T14" fmla="*/ 0 w 9"/>
                  <a:gd name="T15" fmla="*/ 0 h 7"/>
                  <a:gd name="T16" fmla="*/ 0 w 9"/>
                  <a:gd name="T17" fmla="*/ 2 h 7"/>
                  <a:gd name="T18" fmla="*/ 0 w 9"/>
                  <a:gd name="T19" fmla="*/ 7 h 7"/>
                  <a:gd name="T20" fmla="*/ 5 w 9"/>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7">
                    <a:moveTo>
                      <a:pt x="5" y="7"/>
                    </a:moveTo>
                    <a:lnTo>
                      <a:pt x="5" y="7"/>
                    </a:lnTo>
                    <a:lnTo>
                      <a:pt x="9" y="7"/>
                    </a:lnTo>
                    <a:lnTo>
                      <a:pt x="9" y="5"/>
                    </a:lnTo>
                    <a:lnTo>
                      <a:pt x="9" y="2"/>
                    </a:lnTo>
                    <a:lnTo>
                      <a:pt x="9" y="0"/>
                    </a:lnTo>
                    <a:lnTo>
                      <a:pt x="5" y="0"/>
                    </a:lnTo>
                    <a:lnTo>
                      <a:pt x="0" y="0"/>
                    </a:lnTo>
                    <a:lnTo>
                      <a:pt x="0" y="2"/>
                    </a:lnTo>
                    <a:lnTo>
                      <a:pt x="0" y="7"/>
                    </a:lnTo>
                    <a:lnTo>
                      <a:pt x="5" y="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6" name="Freeform 1279"/>
              <p:cNvSpPr>
                <a:spLocks/>
              </p:cNvSpPr>
              <p:nvPr/>
            </p:nvSpPr>
            <p:spPr bwMode="auto">
              <a:xfrm>
                <a:off x="-3483347" y="3940324"/>
                <a:ext cx="12700" cy="14288"/>
              </a:xfrm>
              <a:custGeom>
                <a:avLst/>
                <a:gdLst>
                  <a:gd name="T0" fmla="*/ 4 w 8"/>
                  <a:gd name="T1" fmla="*/ 9 h 9"/>
                  <a:gd name="T2" fmla="*/ 4 w 8"/>
                  <a:gd name="T3" fmla="*/ 9 h 9"/>
                  <a:gd name="T4" fmla="*/ 8 w 8"/>
                  <a:gd name="T5" fmla="*/ 5 h 9"/>
                  <a:gd name="T6" fmla="*/ 8 w 8"/>
                  <a:gd name="T7" fmla="*/ 3 h 9"/>
                  <a:gd name="T8" fmla="*/ 8 w 8"/>
                  <a:gd name="T9" fmla="*/ 0 h 9"/>
                  <a:gd name="T10" fmla="*/ 4 w 8"/>
                  <a:gd name="T11" fmla="*/ 0 h 9"/>
                  <a:gd name="T12" fmla="*/ 0 w 8"/>
                  <a:gd name="T13" fmla="*/ 0 h 9"/>
                  <a:gd name="T14" fmla="*/ 2 w 8"/>
                  <a:gd name="T15" fmla="*/ 5 h 9"/>
                  <a:gd name="T16" fmla="*/ 2 w 8"/>
                  <a:gd name="T17" fmla="*/ 9 h 9"/>
                  <a:gd name="T18" fmla="*/ 4 w 8"/>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9">
                    <a:moveTo>
                      <a:pt x="4" y="9"/>
                    </a:moveTo>
                    <a:lnTo>
                      <a:pt x="4" y="9"/>
                    </a:lnTo>
                    <a:lnTo>
                      <a:pt x="8" y="5"/>
                    </a:lnTo>
                    <a:lnTo>
                      <a:pt x="8" y="3"/>
                    </a:lnTo>
                    <a:lnTo>
                      <a:pt x="8" y="0"/>
                    </a:lnTo>
                    <a:lnTo>
                      <a:pt x="4" y="0"/>
                    </a:lnTo>
                    <a:lnTo>
                      <a:pt x="0" y="0"/>
                    </a:lnTo>
                    <a:lnTo>
                      <a:pt x="2" y="5"/>
                    </a:lnTo>
                    <a:lnTo>
                      <a:pt x="2" y="9"/>
                    </a:lnTo>
                    <a:lnTo>
                      <a:pt x="4" y="9"/>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7" name="Freeform 1280"/>
              <p:cNvSpPr>
                <a:spLocks/>
              </p:cNvSpPr>
              <p:nvPr/>
            </p:nvSpPr>
            <p:spPr bwMode="auto">
              <a:xfrm>
                <a:off x="-3445247" y="3929212"/>
                <a:ext cx="7937" cy="19050"/>
              </a:xfrm>
              <a:custGeom>
                <a:avLst/>
                <a:gdLst>
                  <a:gd name="T0" fmla="*/ 2 w 5"/>
                  <a:gd name="T1" fmla="*/ 12 h 12"/>
                  <a:gd name="T2" fmla="*/ 2 w 5"/>
                  <a:gd name="T3" fmla="*/ 12 h 12"/>
                  <a:gd name="T4" fmla="*/ 5 w 5"/>
                  <a:gd name="T5" fmla="*/ 10 h 12"/>
                  <a:gd name="T6" fmla="*/ 5 w 5"/>
                  <a:gd name="T7" fmla="*/ 5 h 12"/>
                  <a:gd name="T8" fmla="*/ 0 w 5"/>
                  <a:gd name="T9" fmla="*/ 0 h 12"/>
                  <a:gd name="T10" fmla="*/ 0 w 5"/>
                  <a:gd name="T11" fmla="*/ 5 h 12"/>
                  <a:gd name="T12" fmla="*/ 0 w 5"/>
                  <a:gd name="T13" fmla="*/ 10 h 12"/>
                  <a:gd name="T14" fmla="*/ 2 w 5"/>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2">
                    <a:moveTo>
                      <a:pt x="2" y="12"/>
                    </a:moveTo>
                    <a:lnTo>
                      <a:pt x="2" y="12"/>
                    </a:lnTo>
                    <a:lnTo>
                      <a:pt x="5" y="10"/>
                    </a:lnTo>
                    <a:lnTo>
                      <a:pt x="5" y="5"/>
                    </a:lnTo>
                    <a:lnTo>
                      <a:pt x="0" y="0"/>
                    </a:lnTo>
                    <a:lnTo>
                      <a:pt x="0" y="5"/>
                    </a:lnTo>
                    <a:lnTo>
                      <a:pt x="0" y="10"/>
                    </a:lnTo>
                    <a:lnTo>
                      <a:pt x="2"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8" name="Freeform 1281"/>
              <p:cNvSpPr>
                <a:spLocks/>
              </p:cNvSpPr>
              <p:nvPr/>
            </p:nvSpPr>
            <p:spPr bwMode="auto">
              <a:xfrm>
                <a:off x="-3646860" y="3906987"/>
                <a:ext cx="11112" cy="41275"/>
              </a:xfrm>
              <a:custGeom>
                <a:avLst/>
                <a:gdLst>
                  <a:gd name="T0" fmla="*/ 0 w 7"/>
                  <a:gd name="T1" fmla="*/ 0 h 26"/>
                  <a:gd name="T2" fmla="*/ 2 w 7"/>
                  <a:gd name="T3" fmla="*/ 26 h 26"/>
                  <a:gd name="T4" fmla="*/ 7 w 7"/>
                  <a:gd name="T5" fmla="*/ 26 h 26"/>
                  <a:gd name="T6" fmla="*/ 2 w 7"/>
                  <a:gd name="T7" fmla="*/ 0 h 26"/>
                  <a:gd name="T8" fmla="*/ 0 w 7"/>
                  <a:gd name="T9" fmla="*/ 0 h 26"/>
                </a:gdLst>
                <a:ahLst/>
                <a:cxnLst>
                  <a:cxn ang="0">
                    <a:pos x="T0" y="T1"/>
                  </a:cxn>
                  <a:cxn ang="0">
                    <a:pos x="T2" y="T3"/>
                  </a:cxn>
                  <a:cxn ang="0">
                    <a:pos x="T4" y="T5"/>
                  </a:cxn>
                  <a:cxn ang="0">
                    <a:pos x="T6" y="T7"/>
                  </a:cxn>
                  <a:cxn ang="0">
                    <a:pos x="T8" y="T9"/>
                  </a:cxn>
                </a:cxnLst>
                <a:rect l="0" t="0" r="r" b="b"/>
                <a:pathLst>
                  <a:path w="7" h="26">
                    <a:moveTo>
                      <a:pt x="0" y="0"/>
                    </a:moveTo>
                    <a:lnTo>
                      <a:pt x="2" y="26"/>
                    </a:lnTo>
                    <a:lnTo>
                      <a:pt x="7"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99" name="Freeform 1282"/>
              <p:cNvSpPr>
                <a:spLocks/>
              </p:cNvSpPr>
              <p:nvPr/>
            </p:nvSpPr>
            <p:spPr bwMode="auto">
              <a:xfrm>
                <a:off x="-3615110" y="3903812"/>
                <a:ext cx="6350" cy="44450"/>
              </a:xfrm>
              <a:custGeom>
                <a:avLst/>
                <a:gdLst>
                  <a:gd name="T0" fmla="*/ 0 w 4"/>
                  <a:gd name="T1" fmla="*/ 0 h 28"/>
                  <a:gd name="T2" fmla="*/ 2 w 4"/>
                  <a:gd name="T3" fmla="*/ 28 h 28"/>
                  <a:gd name="T4" fmla="*/ 4 w 4"/>
                  <a:gd name="T5" fmla="*/ 26 h 28"/>
                  <a:gd name="T6" fmla="*/ 2 w 4"/>
                  <a:gd name="T7" fmla="*/ 0 h 28"/>
                  <a:gd name="T8" fmla="*/ 0 w 4"/>
                  <a:gd name="T9" fmla="*/ 0 h 28"/>
                </a:gdLst>
                <a:ahLst/>
                <a:cxnLst>
                  <a:cxn ang="0">
                    <a:pos x="T0" y="T1"/>
                  </a:cxn>
                  <a:cxn ang="0">
                    <a:pos x="T2" y="T3"/>
                  </a:cxn>
                  <a:cxn ang="0">
                    <a:pos x="T4" y="T5"/>
                  </a:cxn>
                  <a:cxn ang="0">
                    <a:pos x="T6" y="T7"/>
                  </a:cxn>
                  <a:cxn ang="0">
                    <a:pos x="T8" y="T9"/>
                  </a:cxn>
                </a:cxnLst>
                <a:rect l="0" t="0" r="r" b="b"/>
                <a:pathLst>
                  <a:path w="4" h="28">
                    <a:moveTo>
                      <a:pt x="0" y="0"/>
                    </a:moveTo>
                    <a:lnTo>
                      <a:pt x="2" y="28"/>
                    </a:lnTo>
                    <a:lnTo>
                      <a:pt x="4"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0" name="Freeform 1283"/>
              <p:cNvSpPr>
                <a:spLocks/>
              </p:cNvSpPr>
              <p:nvPr/>
            </p:nvSpPr>
            <p:spPr bwMode="auto">
              <a:xfrm>
                <a:off x="-3589710" y="3895874"/>
                <a:ext cx="9525" cy="41275"/>
              </a:xfrm>
              <a:custGeom>
                <a:avLst/>
                <a:gdLst>
                  <a:gd name="T0" fmla="*/ 0 w 6"/>
                  <a:gd name="T1" fmla="*/ 0 h 26"/>
                  <a:gd name="T2" fmla="*/ 0 w 6"/>
                  <a:gd name="T3" fmla="*/ 26 h 26"/>
                  <a:gd name="T4" fmla="*/ 6 w 6"/>
                  <a:gd name="T5" fmla="*/ 26 h 26"/>
                  <a:gd name="T6" fmla="*/ 2 w 6"/>
                  <a:gd name="T7" fmla="*/ 0 h 26"/>
                  <a:gd name="T8" fmla="*/ 0 w 6"/>
                  <a:gd name="T9" fmla="*/ 0 h 26"/>
                </a:gdLst>
                <a:ahLst/>
                <a:cxnLst>
                  <a:cxn ang="0">
                    <a:pos x="T0" y="T1"/>
                  </a:cxn>
                  <a:cxn ang="0">
                    <a:pos x="T2" y="T3"/>
                  </a:cxn>
                  <a:cxn ang="0">
                    <a:pos x="T4" y="T5"/>
                  </a:cxn>
                  <a:cxn ang="0">
                    <a:pos x="T6" y="T7"/>
                  </a:cxn>
                  <a:cxn ang="0">
                    <a:pos x="T8" y="T9"/>
                  </a:cxn>
                </a:cxnLst>
                <a:rect l="0" t="0" r="r" b="b"/>
                <a:pathLst>
                  <a:path w="6" h="26">
                    <a:moveTo>
                      <a:pt x="0" y="0"/>
                    </a:moveTo>
                    <a:lnTo>
                      <a:pt x="0" y="26"/>
                    </a:lnTo>
                    <a:lnTo>
                      <a:pt x="6" y="26"/>
                    </a:lnTo>
                    <a:lnTo>
                      <a:pt x="2"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1" name="Freeform 1284"/>
              <p:cNvSpPr>
                <a:spLocks/>
              </p:cNvSpPr>
              <p:nvPr/>
            </p:nvSpPr>
            <p:spPr bwMode="auto">
              <a:xfrm>
                <a:off x="-3561135" y="3886349"/>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2" name="Freeform 1285"/>
              <p:cNvSpPr>
                <a:spLocks/>
              </p:cNvSpPr>
              <p:nvPr/>
            </p:nvSpPr>
            <p:spPr bwMode="auto">
              <a:xfrm>
                <a:off x="-3537322" y="3881587"/>
                <a:ext cx="3175" cy="44450"/>
              </a:xfrm>
              <a:custGeom>
                <a:avLst/>
                <a:gdLst>
                  <a:gd name="T0" fmla="*/ 0 w 2"/>
                  <a:gd name="T1" fmla="*/ 0 h 28"/>
                  <a:gd name="T2" fmla="*/ 0 w 2"/>
                  <a:gd name="T3" fmla="*/ 28 h 28"/>
                  <a:gd name="T4" fmla="*/ 2 w 2"/>
                  <a:gd name="T5" fmla="*/ 28 h 28"/>
                  <a:gd name="T6" fmla="*/ 0 w 2"/>
                  <a:gd name="T7" fmla="*/ 0 h 28"/>
                </a:gdLst>
                <a:ahLst/>
                <a:cxnLst>
                  <a:cxn ang="0">
                    <a:pos x="T0" y="T1"/>
                  </a:cxn>
                  <a:cxn ang="0">
                    <a:pos x="T2" y="T3"/>
                  </a:cxn>
                  <a:cxn ang="0">
                    <a:pos x="T4" y="T5"/>
                  </a:cxn>
                  <a:cxn ang="0">
                    <a:pos x="T6" y="T7"/>
                  </a:cxn>
                </a:cxnLst>
                <a:rect l="0" t="0" r="r" b="b"/>
                <a:pathLst>
                  <a:path w="2" h="28">
                    <a:moveTo>
                      <a:pt x="0" y="0"/>
                    </a:moveTo>
                    <a:lnTo>
                      <a:pt x="0" y="28"/>
                    </a:lnTo>
                    <a:lnTo>
                      <a:pt x="2" y="28"/>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3" name="Freeform 1286"/>
              <p:cNvSpPr>
                <a:spLocks/>
              </p:cNvSpPr>
              <p:nvPr/>
            </p:nvSpPr>
            <p:spPr bwMode="auto">
              <a:xfrm>
                <a:off x="-3515097" y="3878412"/>
                <a:ext cx="3175" cy="47625"/>
              </a:xfrm>
              <a:custGeom>
                <a:avLst/>
                <a:gdLst>
                  <a:gd name="T0" fmla="*/ 0 w 2"/>
                  <a:gd name="T1" fmla="*/ 0 h 30"/>
                  <a:gd name="T2" fmla="*/ 0 w 2"/>
                  <a:gd name="T3" fmla="*/ 30 h 30"/>
                  <a:gd name="T4" fmla="*/ 2 w 2"/>
                  <a:gd name="T5" fmla="*/ 30 h 30"/>
                  <a:gd name="T6" fmla="*/ 0 w 2"/>
                  <a:gd name="T7" fmla="*/ 0 h 30"/>
                </a:gdLst>
                <a:ahLst/>
                <a:cxnLst>
                  <a:cxn ang="0">
                    <a:pos x="T0" y="T1"/>
                  </a:cxn>
                  <a:cxn ang="0">
                    <a:pos x="T2" y="T3"/>
                  </a:cxn>
                  <a:cxn ang="0">
                    <a:pos x="T4" y="T5"/>
                  </a:cxn>
                  <a:cxn ang="0">
                    <a:pos x="T6" y="T7"/>
                  </a:cxn>
                </a:cxnLst>
                <a:rect l="0" t="0" r="r" b="b"/>
                <a:pathLst>
                  <a:path w="2" h="30">
                    <a:moveTo>
                      <a:pt x="0" y="0"/>
                    </a:moveTo>
                    <a:lnTo>
                      <a:pt x="0" y="30"/>
                    </a:lnTo>
                    <a:lnTo>
                      <a:pt x="2" y="3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4" name="Freeform 1287"/>
              <p:cNvSpPr>
                <a:spLocks/>
              </p:cNvSpPr>
              <p:nvPr/>
            </p:nvSpPr>
            <p:spPr bwMode="auto">
              <a:xfrm>
                <a:off x="-3497635" y="3875237"/>
                <a:ext cx="9525" cy="42863"/>
              </a:xfrm>
              <a:custGeom>
                <a:avLst/>
                <a:gdLst>
                  <a:gd name="T0" fmla="*/ 0 w 6"/>
                  <a:gd name="T1" fmla="*/ 2 h 27"/>
                  <a:gd name="T2" fmla="*/ 2 w 6"/>
                  <a:gd name="T3" fmla="*/ 27 h 27"/>
                  <a:gd name="T4" fmla="*/ 6 w 6"/>
                  <a:gd name="T5" fmla="*/ 27 h 27"/>
                  <a:gd name="T6" fmla="*/ 6 w 6"/>
                  <a:gd name="T7" fmla="*/ 0 h 27"/>
                  <a:gd name="T8" fmla="*/ 0 w 6"/>
                  <a:gd name="T9" fmla="*/ 2 h 27"/>
                </a:gdLst>
                <a:ahLst/>
                <a:cxnLst>
                  <a:cxn ang="0">
                    <a:pos x="T0" y="T1"/>
                  </a:cxn>
                  <a:cxn ang="0">
                    <a:pos x="T2" y="T3"/>
                  </a:cxn>
                  <a:cxn ang="0">
                    <a:pos x="T4" y="T5"/>
                  </a:cxn>
                  <a:cxn ang="0">
                    <a:pos x="T6" y="T7"/>
                  </a:cxn>
                  <a:cxn ang="0">
                    <a:pos x="T8" y="T9"/>
                  </a:cxn>
                </a:cxnLst>
                <a:rect l="0" t="0" r="r" b="b"/>
                <a:pathLst>
                  <a:path w="6" h="27">
                    <a:moveTo>
                      <a:pt x="0" y="2"/>
                    </a:moveTo>
                    <a:lnTo>
                      <a:pt x="2" y="27"/>
                    </a:lnTo>
                    <a:lnTo>
                      <a:pt x="6" y="27"/>
                    </a:lnTo>
                    <a:lnTo>
                      <a:pt x="6" y="0"/>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5" name="Freeform 1288"/>
              <p:cNvSpPr>
                <a:spLocks/>
              </p:cNvSpPr>
              <p:nvPr/>
            </p:nvSpPr>
            <p:spPr bwMode="auto">
              <a:xfrm>
                <a:off x="-3476997" y="3870474"/>
                <a:ext cx="6350" cy="41275"/>
              </a:xfrm>
              <a:custGeom>
                <a:avLst/>
                <a:gdLst>
                  <a:gd name="T0" fmla="*/ 0 w 4"/>
                  <a:gd name="T1" fmla="*/ 0 h 26"/>
                  <a:gd name="T2" fmla="*/ 0 w 4"/>
                  <a:gd name="T3" fmla="*/ 26 h 26"/>
                  <a:gd name="T4" fmla="*/ 4 w 4"/>
                  <a:gd name="T5" fmla="*/ 26 h 26"/>
                  <a:gd name="T6" fmla="*/ 0 w 4"/>
                  <a:gd name="T7" fmla="*/ 0 h 26"/>
                </a:gdLst>
                <a:ahLst/>
                <a:cxnLst>
                  <a:cxn ang="0">
                    <a:pos x="T0" y="T1"/>
                  </a:cxn>
                  <a:cxn ang="0">
                    <a:pos x="T2" y="T3"/>
                  </a:cxn>
                  <a:cxn ang="0">
                    <a:pos x="T4" y="T5"/>
                  </a:cxn>
                  <a:cxn ang="0">
                    <a:pos x="T6" y="T7"/>
                  </a:cxn>
                </a:cxnLst>
                <a:rect l="0" t="0" r="r" b="b"/>
                <a:pathLst>
                  <a:path w="4" h="26">
                    <a:moveTo>
                      <a:pt x="0" y="0"/>
                    </a:moveTo>
                    <a:lnTo>
                      <a:pt x="0" y="26"/>
                    </a:lnTo>
                    <a:lnTo>
                      <a:pt x="4" y="26"/>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6" name="Freeform 1289"/>
              <p:cNvSpPr>
                <a:spLocks/>
              </p:cNvSpPr>
              <p:nvPr/>
            </p:nvSpPr>
            <p:spPr bwMode="auto">
              <a:xfrm>
                <a:off x="-3454772" y="3867299"/>
                <a:ext cx="6350" cy="39688"/>
              </a:xfrm>
              <a:custGeom>
                <a:avLst/>
                <a:gdLst>
                  <a:gd name="T0" fmla="*/ 0 w 4"/>
                  <a:gd name="T1" fmla="*/ 0 h 25"/>
                  <a:gd name="T2" fmla="*/ 4 w 4"/>
                  <a:gd name="T3" fmla="*/ 25 h 25"/>
                  <a:gd name="T4" fmla="*/ 4 w 4"/>
                  <a:gd name="T5" fmla="*/ 0 h 25"/>
                  <a:gd name="T6" fmla="*/ 0 w 4"/>
                  <a:gd name="T7" fmla="*/ 0 h 25"/>
                </a:gdLst>
                <a:ahLst/>
                <a:cxnLst>
                  <a:cxn ang="0">
                    <a:pos x="T0" y="T1"/>
                  </a:cxn>
                  <a:cxn ang="0">
                    <a:pos x="T2" y="T3"/>
                  </a:cxn>
                  <a:cxn ang="0">
                    <a:pos x="T4" y="T5"/>
                  </a:cxn>
                  <a:cxn ang="0">
                    <a:pos x="T6" y="T7"/>
                  </a:cxn>
                </a:cxnLst>
                <a:rect l="0" t="0" r="r" b="b"/>
                <a:pathLst>
                  <a:path w="4" h="25">
                    <a:moveTo>
                      <a:pt x="0" y="0"/>
                    </a:moveTo>
                    <a:lnTo>
                      <a:pt x="4" y="25"/>
                    </a:lnTo>
                    <a:lnTo>
                      <a:pt x="4"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7" name="Freeform 1290"/>
              <p:cNvSpPr>
                <a:spLocks/>
              </p:cNvSpPr>
              <p:nvPr/>
            </p:nvSpPr>
            <p:spPr bwMode="auto">
              <a:xfrm>
                <a:off x="-3442072" y="3856187"/>
                <a:ext cx="11112" cy="39688"/>
              </a:xfrm>
              <a:custGeom>
                <a:avLst/>
                <a:gdLst>
                  <a:gd name="T0" fmla="*/ 0 w 7"/>
                  <a:gd name="T1" fmla="*/ 0 h 25"/>
                  <a:gd name="T2" fmla="*/ 0 w 7"/>
                  <a:gd name="T3" fmla="*/ 25 h 25"/>
                  <a:gd name="T4" fmla="*/ 7 w 7"/>
                  <a:gd name="T5" fmla="*/ 25 h 25"/>
                  <a:gd name="T6" fmla="*/ 3 w 7"/>
                  <a:gd name="T7" fmla="*/ 0 h 25"/>
                  <a:gd name="T8" fmla="*/ 0 w 7"/>
                  <a:gd name="T9" fmla="*/ 0 h 25"/>
                </a:gdLst>
                <a:ahLst/>
                <a:cxnLst>
                  <a:cxn ang="0">
                    <a:pos x="T0" y="T1"/>
                  </a:cxn>
                  <a:cxn ang="0">
                    <a:pos x="T2" y="T3"/>
                  </a:cxn>
                  <a:cxn ang="0">
                    <a:pos x="T4" y="T5"/>
                  </a:cxn>
                  <a:cxn ang="0">
                    <a:pos x="T6" y="T7"/>
                  </a:cxn>
                  <a:cxn ang="0">
                    <a:pos x="T8" y="T9"/>
                  </a:cxn>
                </a:cxnLst>
                <a:rect l="0" t="0" r="r" b="b"/>
                <a:pathLst>
                  <a:path w="7" h="25">
                    <a:moveTo>
                      <a:pt x="0" y="0"/>
                    </a:moveTo>
                    <a:lnTo>
                      <a:pt x="0" y="25"/>
                    </a:lnTo>
                    <a:lnTo>
                      <a:pt x="7" y="25"/>
                    </a:lnTo>
                    <a:lnTo>
                      <a:pt x="3" y="0"/>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8" name="Freeform 1291"/>
              <p:cNvSpPr>
                <a:spLocks/>
              </p:cNvSpPr>
              <p:nvPr/>
            </p:nvSpPr>
            <p:spPr bwMode="auto">
              <a:xfrm>
                <a:off x="-3856410" y="3856187"/>
                <a:ext cx="160337" cy="44450"/>
              </a:xfrm>
              <a:custGeom>
                <a:avLst/>
                <a:gdLst>
                  <a:gd name="T0" fmla="*/ 94 w 101"/>
                  <a:gd name="T1" fmla="*/ 28 h 28"/>
                  <a:gd name="T2" fmla="*/ 0 w 101"/>
                  <a:gd name="T3" fmla="*/ 0 h 28"/>
                  <a:gd name="T4" fmla="*/ 101 w 101"/>
                  <a:gd name="T5" fmla="*/ 21 h 28"/>
                  <a:gd name="T6" fmla="*/ 94 w 101"/>
                  <a:gd name="T7" fmla="*/ 28 h 28"/>
                </a:gdLst>
                <a:ahLst/>
                <a:cxnLst>
                  <a:cxn ang="0">
                    <a:pos x="T0" y="T1"/>
                  </a:cxn>
                  <a:cxn ang="0">
                    <a:pos x="T2" y="T3"/>
                  </a:cxn>
                  <a:cxn ang="0">
                    <a:pos x="T4" y="T5"/>
                  </a:cxn>
                  <a:cxn ang="0">
                    <a:pos x="T6" y="T7"/>
                  </a:cxn>
                </a:cxnLst>
                <a:rect l="0" t="0" r="r" b="b"/>
                <a:pathLst>
                  <a:path w="101" h="28">
                    <a:moveTo>
                      <a:pt x="94" y="28"/>
                    </a:moveTo>
                    <a:lnTo>
                      <a:pt x="0" y="0"/>
                    </a:lnTo>
                    <a:lnTo>
                      <a:pt x="101" y="21"/>
                    </a:lnTo>
                    <a:lnTo>
                      <a:pt x="94" y="2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09" name="Freeform 1292"/>
              <p:cNvSpPr>
                <a:spLocks/>
              </p:cNvSpPr>
              <p:nvPr/>
            </p:nvSpPr>
            <p:spPr bwMode="auto">
              <a:xfrm>
                <a:off x="-3704010" y="4119712"/>
                <a:ext cx="1263650" cy="379413"/>
              </a:xfrm>
              <a:custGeom>
                <a:avLst/>
                <a:gdLst>
                  <a:gd name="T0" fmla="*/ 0 w 796"/>
                  <a:gd name="T1" fmla="*/ 7 h 239"/>
                  <a:gd name="T2" fmla="*/ 12 w 796"/>
                  <a:gd name="T3" fmla="*/ 16 h 239"/>
                  <a:gd name="T4" fmla="*/ 20 w 796"/>
                  <a:gd name="T5" fmla="*/ 30 h 239"/>
                  <a:gd name="T6" fmla="*/ 34 w 796"/>
                  <a:gd name="T7" fmla="*/ 41 h 239"/>
                  <a:gd name="T8" fmla="*/ 45 w 796"/>
                  <a:gd name="T9" fmla="*/ 46 h 239"/>
                  <a:gd name="T10" fmla="*/ 58 w 796"/>
                  <a:gd name="T11" fmla="*/ 50 h 239"/>
                  <a:gd name="T12" fmla="*/ 81 w 796"/>
                  <a:gd name="T13" fmla="*/ 57 h 239"/>
                  <a:gd name="T14" fmla="*/ 112 w 796"/>
                  <a:gd name="T15" fmla="*/ 69 h 239"/>
                  <a:gd name="T16" fmla="*/ 150 w 796"/>
                  <a:gd name="T17" fmla="*/ 78 h 239"/>
                  <a:gd name="T18" fmla="*/ 194 w 796"/>
                  <a:gd name="T19" fmla="*/ 92 h 239"/>
                  <a:gd name="T20" fmla="*/ 237 w 796"/>
                  <a:gd name="T21" fmla="*/ 108 h 239"/>
                  <a:gd name="T22" fmla="*/ 290 w 796"/>
                  <a:gd name="T23" fmla="*/ 126 h 239"/>
                  <a:gd name="T24" fmla="*/ 341 w 796"/>
                  <a:gd name="T25" fmla="*/ 140 h 239"/>
                  <a:gd name="T26" fmla="*/ 397 w 796"/>
                  <a:gd name="T27" fmla="*/ 156 h 239"/>
                  <a:gd name="T28" fmla="*/ 449 w 796"/>
                  <a:gd name="T29" fmla="*/ 172 h 239"/>
                  <a:gd name="T30" fmla="*/ 504 w 796"/>
                  <a:gd name="T31" fmla="*/ 191 h 239"/>
                  <a:gd name="T32" fmla="*/ 551 w 796"/>
                  <a:gd name="T33" fmla="*/ 202 h 239"/>
                  <a:gd name="T34" fmla="*/ 600 w 796"/>
                  <a:gd name="T35" fmla="*/ 214 h 239"/>
                  <a:gd name="T36" fmla="*/ 640 w 796"/>
                  <a:gd name="T37" fmla="*/ 225 h 239"/>
                  <a:gd name="T38" fmla="*/ 676 w 796"/>
                  <a:gd name="T39" fmla="*/ 232 h 239"/>
                  <a:gd name="T40" fmla="*/ 723 w 796"/>
                  <a:gd name="T41" fmla="*/ 239 h 239"/>
                  <a:gd name="T42" fmla="*/ 765 w 796"/>
                  <a:gd name="T43" fmla="*/ 232 h 239"/>
                  <a:gd name="T44" fmla="*/ 790 w 796"/>
                  <a:gd name="T45" fmla="*/ 228 h 239"/>
                  <a:gd name="T46" fmla="*/ 796 w 796"/>
                  <a:gd name="T47" fmla="*/ 225 h 239"/>
                  <a:gd name="T48" fmla="*/ 796 w 796"/>
                  <a:gd name="T49" fmla="*/ 211 h 239"/>
                  <a:gd name="T50" fmla="*/ 783 w 796"/>
                  <a:gd name="T51" fmla="*/ 216 h 239"/>
                  <a:gd name="T52" fmla="*/ 770 w 796"/>
                  <a:gd name="T53" fmla="*/ 221 h 239"/>
                  <a:gd name="T54" fmla="*/ 745 w 796"/>
                  <a:gd name="T55" fmla="*/ 228 h 239"/>
                  <a:gd name="T56" fmla="*/ 725 w 796"/>
                  <a:gd name="T57" fmla="*/ 223 h 239"/>
                  <a:gd name="T58" fmla="*/ 707 w 796"/>
                  <a:gd name="T59" fmla="*/ 223 h 239"/>
                  <a:gd name="T60" fmla="*/ 685 w 796"/>
                  <a:gd name="T61" fmla="*/ 223 h 239"/>
                  <a:gd name="T62" fmla="*/ 672 w 796"/>
                  <a:gd name="T63" fmla="*/ 221 h 239"/>
                  <a:gd name="T64" fmla="*/ 654 w 796"/>
                  <a:gd name="T65" fmla="*/ 211 h 239"/>
                  <a:gd name="T66" fmla="*/ 627 w 796"/>
                  <a:gd name="T67" fmla="*/ 209 h 239"/>
                  <a:gd name="T68" fmla="*/ 589 w 796"/>
                  <a:gd name="T69" fmla="*/ 200 h 239"/>
                  <a:gd name="T70" fmla="*/ 551 w 796"/>
                  <a:gd name="T71" fmla="*/ 188 h 239"/>
                  <a:gd name="T72" fmla="*/ 500 w 796"/>
                  <a:gd name="T73" fmla="*/ 175 h 239"/>
                  <a:gd name="T74" fmla="*/ 451 w 796"/>
                  <a:gd name="T75" fmla="*/ 163 h 239"/>
                  <a:gd name="T76" fmla="*/ 402 w 796"/>
                  <a:gd name="T77" fmla="*/ 149 h 239"/>
                  <a:gd name="T78" fmla="*/ 351 w 796"/>
                  <a:gd name="T79" fmla="*/ 133 h 239"/>
                  <a:gd name="T80" fmla="*/ 295 w 796"/>
                  <a:gd name="T81" fmla="*/ 117 h 239"/>
                  <a:gd name="T82" fmla="*/ 244 w 796"/>
                  <a:gd name="T83" fmla="*/ 101 h 239"/>
                  <a:gd name="T84" fmla="*/ 194 w 796"/>
                  <a:gd name="T85" fmla="*/ 87 h 239"/>
                  <a:gd name="T86" fmla="*/ 152 w 796"/>
                  <a:gd name="T87" fmla="*/ 71 h 239"/>
                  <a:gd name="T88" fmla="*/ 112 w 796"/>
                  <a:gd name="T89" fmla="*/ 59 h 239"/>
                  <a:gd name="T90" fmla="*/ 81 w 796"/>
                  <a:gd name="T91" fmla="*/ 46 h 239"/>
                  <a:gd name="T92" fmla="*/ 58 w 796"/>
                  <a:gd name="T93" fmla="*/ 39 h 239"/>
                  <a:gd name="T94" fmla="*/ 47 w 796"/>
                  <a:gd name="T95" fmla="*/ 34 h 239"/>
                  <a:gd name="T96" fmla="*/ 23 w 796"/>
                  <a:gd name="T97" fmla="*/ 16 h 239"/>
                  <a:gd name="T98" fmla="*/ 9 w 796"/>
                  <a:gd name="T99" fmla="*/ 2 h 239"/>
                  <a:gd name="T100" fmla="*/ 7 w 796"/>
                  <a:gd name="T10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6" h="239">
                    <a:moveTo>
                      <a:pt x="0" y="4"/>
                    </a:moveTo>
                    <a:lnTo>
                      <a:pt x="0" y="7"/>
                    </a:lnTo>
                    <a:lnTo>
                      <a:pt x="9" y="11"/>
                    </a:lnTo>
                    <a:lnTo>
                      <a:pt x="12" y="16"/>
                    </a:lnTo>
                    <a:lnTo>
                      <a:pt x="18" y="23"/>
                    </a:lnTo>
                    <a:lnTo>
                      <a:pt x="20" y="30"/>
                    </a:lnTo>
                    <a:lnTo>
                      <a:pt x="25" y="37"/>
                    </a:lnTo>
                    <a:lnTo>
                      <a:pt x="34" y="41"/>
                    </a:lnTo>
                    <a:lnTo>
                      <a:pt x="43" y="41"/>
                    </a:lnTo>
                    <a:lnTo>
                      <a:pt x="45" y="46"/>
                    </a:lnTo>
                    <a:lnTo>
                      <a:pt x="50" y="46"/>
                    </a:lnTo>
                    <a:lnTo>
                      <a:pt x="58" y="50"/>
                    </a:lnTo>
                    <a:lnTo>
                      <a:pt x="70" y="55"/>
                    </a:lnTo>
                    <a:lnTo>
                      <a:pt x="81" y="57"/>
                    </a:lnTo>
                    <a:lnTo>
                      <a:pt x="96" y="62"/>
                    </a:lnTo>
                    <a:lnTo>
                      <a:pt x="112" y="69"/>
                    </a:lnTo>
                    <a:lnTo>
                      <a:pt x="130" y="71"/>
                    </a:lnTo>
                    <a:lnTo>
                      <a:pt x="150" y="78"/>
                    </a:lnTo>
                    <a:lnTo>
                      <a:pt x="168" y="83"/>
                    </a:lnTo>
                    <a:lnTo>
                      <a:pt x="194" y="92"/>
                    </a:lnTo>
                    <a:lnTo>
                      <a:pt x="214" y="101"/>
                    </a:lnTo>
                    <a:lnTo>
                      <a:pt x="237" y="108"/>
                    </a:lnTo>
                    <a:lnTo>
                      <a:pt x="264" y="117"/>
                    </a:lnTo>
                    <a:lnTo>
                      <a:pt x="290" y="126"/>
                    </a:lnTo>
                    <a:lnTo>
                      <a:pt x="317" y="131"/>
                    </a:lnTo>
                    <a:lnTo>
                      <a:pt x="341" y="140"/>
                    </a:lnTo>
                    <a:lnTo>
                      <a:pt x="368" y="149"/>
                    </a:lnTo>
                    <a:lnTo>
                      <a:pt x="397" y="156"/>
                    </a:lnTo>
                    <a:lnTo>
                      <a:pt x="424" y="165"/>
                    </a:lnTo>
                    <a:lnTo>
                      <a:pt x="449" y="172"/>
                    </a:lnTo>
                    <a:lnTo>
                      <a:pt x="475" y="179"/>
                    </a:lnTo>
                    <a:lnTo>
                      <a:pt x="504" y="191"/>
                    </a:lnTo>
                    <a:lnTo>
                      <a:pt x="529" y="195"/>
                    </a:lnTo>
                    <a:lnTo>
                      <a:pt x="551" y="202"/>
                    </a:lnTo>
                    <a:lnTo>
                      <a:pt x="576" y="209"/>
                    </a:lnTo>
                    <a:lnTo>
                      <a:pt x="600" y="214"/>
                    </a:lnTo>
                    <a:lnTo>
                      <a:pt x="618" y="221"/>
                    </a:lnTo>
                    <a:lnTo>
                      <a:pt x="640" y="225"/>
                    </a:lnTo>
                    <a:lnTo>
                      <a:pt x="660" y="228"/>
                    </a:lnTo>
                    <a:lnTo>
                      <a:pt x="676" y="232"/>
                    </a:lnTo>
                    <a:lnTo>
                      <a:pt x="694" y="234"/>
                    </a:lnTo>
                    <a:lnTo>
                      <a:pt x="723" y="239"/>
                    </a:lnTo>
                    <a:lnTo>
                      <a:pt x="745" y="234"/>
                    </a:lnTo>
                    <a:lnTo>
                      <a:pt x="765" y="232"/>
                    </a:lnTo>
                    <a:lnTo>
                      <a:pt x="776" y="232"/>
                    </a:lnTo>
                    <a:lnTo>
                      <a:pt x="790" y="228"/>
                    </a:lnTo>
                    <a:lnTo>
                      <a:pt x="794" y="225"/>
                    </a:lnTo>
                    <a:lnTo>
                      <a:pt x="796" y="225"/>
                    </a:lnTo>
                    <a:lnTo>
                      <a:pt x="796" y="209"/>
                    </a:lnTo>
                    <a:lnTo>
                      <a:pt x="796" y="211"/>
                    </a:lnTo>
                    <a:lnTo>
                      <a:pt x="792" y="214"/>
                    </a:lnTo>
                    <a:lnTo>
                      <a:pt x="783" y="216"/>
                    </a:lnTo>
                    <a:lnTo>
                      <a:pt x="776" y="216"/>
                    </a:lnTo>
                    <a:lnTo>
                      <a:pt x="770" y="221"/>
                    </a:lnTo>
                    <a:lnTo>
                      <a:pt x="761" y="228"/>
                    </a:lnTo>
                    <a:lnTo>
                      <a:pt x="745" y="228"/>
                    </a:lnTo>
                    <a:lnTo>
                      <a:pt x="736" y="223"/>
                    </a:lnTo>
                    <a:lnTo>
                      <a:pt x="725" y="223"/>
                    </a:lnTo>
                    <a:lnTo>
                      <a:pt x="716" y="225"/>
                    </a:lnTo>
                    <a:lnTo>
                      <a:pt x="707" y="223"/>
                    </a:lnTo>
                    <a:lnTo>
                      <a:pt x="696" y="223"/>
                    </a:lnTo>
                    <a:lnTo>
                      <a:pt x="685" y="223"/>
                    </a:lnTo>
                    <a:lnTo>
                      <a:pt x="683" y="221"/>
                    </a:lnTo>
                    <a:lnTo>
                      <a:pt x="672" y="221"/>
                    </a:lnTo>
                    <a:lnTo>
                      <a:pt x="665" y="221"/>
                    </a:lnTo>
                    <a:lnTo>
                      <a:pt x="654" y="211"/>
                    </a:lnTo>
                    <a:lnTo>
                      <a:pt x="640" y="211"/>
                    </a:lnTo>
                    <a:lnTo>
                      <a:pt x="627" y="209"/>
                    </a:lnTo>
                    <a:lnTo>
                      <a:pt x="611" y="202"/>
                    </a:lnTo>
                    <a:lnTo>
                      <a:pt x="589" y="200"/>
                    </a:lnTo>
                    <a:lnTo>
                      <a:pt x="571" y="193"/>
                    </a:lnTo>
                    <a:lnTo>
                      <a:pt x="551" y="188"/>
                    </a:lnTo>
                    <a:lnTo>
                      <a:pt x="527" y="184"/>
                    </a:lnTo>
                    <a:lnTo>
                      <a:pt x="500" y="175"/>
                    </a:lnTo>
                    <a:lnTo>
                      <a:pt x="475" y="170"/>
                    </a:lnTo>
                    <a:lnTo>
                      <a:pt x="451" y="163"/>
                    </a:lnTo>
                    <a:lnTo>
                      <a:pt x="428" y="154"/>
                    </a:lnTo>
                    <a:lnTo>
                      <a:pt x="402" y="149"/>
                    </a:lnTo>
                    <a:lnTo>
                      <a:pt x="375" y="138"/>
                    </a:lnTo>
                    <a:lnTo>
                      <a:pt x="351" y="133"/>
                    </a:lnTo>
                    <a:lnTo>
                      <a:pt x="321" y="126"/>
                    </a:lnTo>
                    <a:lnTo>
                      <a:pt x="295" y="117"/>
                    </a:lnTo>
                    <a:lnTo>
                      <a:pt x="270" y="108"/>
                    </a:lnTo>
                    <a:lnTo>
                      <a:pt x="244" y="101"/>
                    </a:lnTo>
                    <a:lnTo>
                      <a:pt x="219" y="92"/>
                    </a:lnTo>
                    <a:lnTo>
                      <a:pt x="194" y="87"/>
                    </a:lnTo>
                    <a:lnTo>
                      <a:pt x="174" y="80"/>
                    </a:lnTo>
                    <a:lnTo>
                      <a:pt x="152" y="71"/>
                    </a:lnTo>
                    <a:lnTo>
                      <a:pt x="130" y="69"/>
                    </a:lnTo>
                    <a:lnTo>
                      <a:pt x="112" y="59"/>
                    </a:lnTo>
                    <a:lnTo>
                      <a:pt x="96" y="55"/>
                    </a:lnTo>
                    <a:lnTo>
                      <a:pt x="81" y="46"/>
                    </a:lnTo>
                    <a:lnTo>
                      <a:pt x="67" y="43"/>
                    </a:lnTo>
                    <a:lnTo>
                      <a:pt x="58" y="39"/>
                    </a:lnTo>
                    <a:lnTo>
                      <a:pt x="50" y="37"/>
                    </a:lnTo>
                    <a:lnTo>
                      <a:pt x="47" y="34"/>
                    </a:lnTo>
                    <a:lnTo>
                      <a:pt x="32" y="25"/>
                    </a:lnTo>
                    <a:lnTo>
                      <a:pt x="23" y="16"/>
                    </a:lnTo>
                    <a:lnTo>
                      <a:pt x="14" y="11"/>
                    </a:lnTo>
                    <a:lnTo>
                      <a:pt x="9" y="2"/>
                    </a:lnTo>
                    <a:lnTo>
                      <a:pt x="7" y="2"/>
                    </a:lnTo>
                    <a:lnTo>
                      <a:pt x="7"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0" name="Freeform 1293"/>
              <p:cNvSpPr>
                <a:spLocks/>
              </p:cNvSpPr>
              <p:nvPr/>
            </p:nvSpPr>
            <p:spPr bwMode="auto">
              <a:xfrm>
                <a:off x="-2440360" y="4437212"/>
                <a:ext cx="690562" cy="44450"/>
              </a:xfrm>
              <a:custGeom>
                <a:avLst/>
                <a:gdLst>
                  <a:gd name="T0" fmla="*/ 0 w 435"/>
                  <a:gd name="T1" fmla="*/ 25 h 28"/>
                  <a:gd name="T2" fmla="*/ 10 w 435"/>
                  <a:gd name="T3" fmla="*/ 21 h 28"/>
                  <a:gd name="T4" fmla="*/ 27 w 435"/>
                  <a:gd name="T5" fmla="*/ 14 h 28"/>
                  <a:gd name="T6" fmla="*/ 47 w 435"/>
                  <a:gd name="T7" fmla="*/ 14 h 28"/>
                  <a:gd name="T8" fmla="*/ 65 w 435"/>
                  <a:gd name="T9" fmla="*/ 14 h 28"/>
                  <a:gd name="T10" fmla="*/ 87 w 435"/>
                  <a:gd name="T11" fmla="*/ 21 h 28"/>
                  <a:gd name="T12" fmla="*/ 114 w 435"/>
                  <a:gd name="T13" fmla="*/ 21 h 28"/>
                  <a:gd name="T14" fmla="*/ 148 w 435"/>
                  <a:gd name="T15" fmla="*/ 21 h 28"/>
                  <a:gd name="T16" fmla="*/ 177 w 435"/>
                  <a:gd name="T17" fmla="*/ 21 h 28"/>
                  <a:gd name="T18" fmla="*/ 206 w 435"/>
                  <a:gd name="T19" fmla="*/ 28 h 28"/>
                  <a:gd name="T20" fmla="*/ 230 w 435"/>
                  <a:gd name="T21" fmla="*/ 28 h 28"/>
                  <a:gd name="T22" fmla="*/ 248 w 435"/>
                  <a:gd name="T23" fmla="*/ 28 h 28"/>
                  <a:gd name="T24" fmla="*/ 266 w 435"/>
                  <a:gd name="T25" fmla="*/ 28 h 28"/>
                  <a:gd name="T26" fmla="*/ 284 w 435"/>
                  <a:gd name="T27" fmla="*/ 28 h 28"/>
                  <a:gd name="T28" fmla="*/ 306 w 435"/>
                  <a:gd name="T29" fmla="*/ 25 h 28"/>
                  <a:gd name="T30" fmla="*/ 331 w 435"/>
                  <a:gd name="T31" fmla="*/ 25 h 28"/>
                  <a:gd name="T32" fmla="*/ 355 w 435"/>
                  <a:gd name="T33" fmla="*/ 23 h 28"/>
                  <a:gd name="T34" fmla="*/ 384 w 435"/>
                  <a:gd name="T35" fmla="*/ 21 h 28"/>
                  <a:gd name="T36" fmla="*/ 409 w 435"/>
                  <a:gd name="T37" fmla="*/ 16 h 28"/>
                  <a:gd name="T38" fmla="*/ 435 w 435"/>
                  <a:gd name="T39" fmla="*/ 11 h 28"/>
                  <a:gd name="T40" fmla="*/ 433 w 435"/>
                  <a:gd name="T41" fmla="*/ 2 h 28"/>
                  <a:gd name="T42" fmla="*/ 413 w 435"/>
                  <a:gd name="T43" fmla="*/ 2 h 28"/>
                  <a:gd name="T44" fmla="*/ 388 w 435"/>
                  <a:gd name="T45" fmla="*/ 7 h 28"/>
                  <a:gd name="T46" fmla="*/ 362 w 435"/>
                  <a:gd name="T47" fmla="*/ 14 h 28"/>
                  <a:gd name="T48" fmla="*/ 331 w 435"/>
                  <a:gd name="T49" fmla="*/ 16 h 28"/>
                  <a:gd name="T50" fmla="*/ 299 w 435"/>
                  <a:gd name="T51" fmla="*/ 21 h 28"/>
                  <a:gd name="T52" fmla="*/ 268 w 435"/>
                  <a:gd name="T53" fmla="*/ 23 h 28"/>
                  <a:gd name="T54" fmla="*/ 244 w 435"/>
                  <a:gd name="T55" fmla="*/ 23 h 28"/>
                  <a:gd name="T56" fmla="*/ 224 w 435"/>
                  <a:gd name="T57" fmla="*/ 16 h 28"/>
                  <a:gd name="T58" fmla="*/ 194 w 435"/>
                  <a:gd name="T59" fmla="*/ 14 h 28"/>
                  <a:gd name="T60" fmla="*/ 166 w 435"/>
                  <a:gd name="T61" fmla="*/ 14 h 28"/>
                  <a:gd name="T62" fmla="*/ 139 w 435"/>
                  <a:gd name="T63" fmla="*/ 7 h 28"/>
                  <a:gd name="T64" fmla="*/ 110 w 435"/>
                  <a:gd name="T65" fmla="*/ 7 h 28"/>
                  <a:gd name="T66" fmla="*/ 83 w 435"/>
                  <a:gd name="T67" fmla="*/ 7 h 28"/>
                  <a:gd name="T68" fmla="*/ 63 w 435"/>
                  <a:gd name="T69" fmla="*/ 4 h 28"/>
                  <a:gd name="T70" fmla="*/ 41 w 435"/>
                  <a:gd name="T71" fmla="*/ 2 h 28"/>
                  <a:gd name="T72" fmla="*/ 23 w 435"/>
                  <a:gd name="T73" fmla="*/ 7 h 28"/>
                  <a:gd name="T74" fmla="*/ 7 w 435"/>
                  <a:gd name="T75" fmla="*/ 7 h 28"/>
                  <a:gd name="T76" fmla="*/ 0 w 435"/>
                  <a:gd name="T77" fmla="*/ 1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5" h="28">
                    <a:moveTo>
                      <a:pt x="0" y="25"/>
                    </a:moveTo>
                    <a:lnTo>
                      <a:pt x="0" y="25"/>
                    </a:lnTo>
                    <a:lnTo>
                      <a:pt x="0" y="21"/>
                    </a:lnTo>
                    <a:lnTo>
                      <a:pt x="10" y="21"/>
                    </a:lnTo>
                    <a:lnTo>
                      <a:pt x="23" y="16"/>
                    </a:lnTo>
                    <a:lnTo>
                      <a:pt x="27" y="14"/>
                    </a:lnTo>
                    <a:lnTo>
                      <a:pt x="36" y="14"/>
                    </a:lnTo>
                    <a:lnTo>
                      <a:pt x="47" y="14"/>
                    </a:lnTo>
                    <a:lnTo>
                      <a:pt x="56" y="14"/>
                    </a:lnTo>
                    <a:lnTo>
                      <a:pt x="65" y="14"/>
                    </a:lnTo>
                    <a:lnTo>
                      <a:pt x="74" y="14"/>
                    </a:lnTo>
                    <a:lnTo>
                      <a:pt x="87" y="21"/>
                    </a:lnTo>
                    <a:lnTo>
                      <a:pt x="103" y="16"/>
                    </a:lnTo>
                    <a:lnTo>
                      <a:pt x="114" y="21"/>
                    </a:lnTo>
                    <a:lnTo>
                      <a:pt x="130" y="21"/>
                    </a:lnTo>
                    <a:lnTo>
                      <a:pt x="148" y="21"/>
                    </a:lnTo>
                    <a:lnTo>
                      <a:pt x="163" y="23"/>
                    </a:lnTo>
                    <a:lnTo>
                      <a:pt x="177" y="21"/>
                    </a:lnTo>
                    <a:lnTo>
                      <a:pt x="188" y="25"/>
                    </a:lnTo>
                    <a:lnTo>
                      <a:pt x="206" y="28"/>
                    </a:lnTo>
                    <a:lnTo>
                      <a:pt x="219" y="28"/>
                    </a:lnTo>
                    <a:lnTo>
                      <a:pt x="230" y="28"/>
                    </a:lnTo>
                    <a:lnTo>
                      <a:pt x="241" y="28"/>
                    </a:lnTo>
                    <a:lnTo>
                      <a:pt x="248" y="28"/>
                    </a:lnTo>
                    <a:lnTo>
                      <a:pt x="253" y="28"/>
                    </a:lnTo>
                    <a:lnTo>
                      <a:pt x="266" y="28"/>
                    </a:lnTo>
                    <a:lnTo>
                      <a:pt x="273" y="28"/>
                    </a:lnTo>
                    <a:lnTo>
                      <a:pt x="284" y="28"/>
                    </a:lnTo>
                    <a:lnTo>
                      <a:pt x="295" y="28"/>
                    </a:lnTo>
                    <a:lnTo>
                      <a:pt x="306" y="25"/>
                    </a:lnTo>
                    <a:lnTo>
                      <a:pt x="319" y="25"/>
                    </a:lnTo>
                    <a:lnTo>
                      <a:pt x="331" y="25"/>
                    </a:lnTo>
                    <a:lnTo>
                      <a:pt x="342" y="23"/>
                    </a:lnTo>
                    <a:lnTo>
                      <a:pt x="355" y="23"/>
                    </a:lnTo>
                    <a:lnTo>
                      <a:pt x="366" y="23"/>
                    </a:lnTo>
                    <a:lnTo>
                      <a:pt x="384" y="21"/>
                    </a:lnTo>
                    <a:lnTo>
                      <a:pt x="395" y="16"/>
                    </a:lnTo>
                    <a:lnTo>
                      <a:pt x="409" y="16"/>
                    </a:lnTo>
                    <a:lnTo>
                      <a:pt x="422" y="14"/>
                    </a:lnTo>
                    <a:lnTo>
                      <a:pt x="435" y="11"/>
                    </a:lnTo>
                    <a:lnTo>
                      <a:pt x="435" y="0"/>
                    </a:lnTo>
                    <a:lnTo>
                      <a:pt x="433" y="2"/>
                    </a:lnTo>
                    <a:lnTo>
                      <a:pt x="422" y="2"/>
                    </a:lnTo>
                    <a:lnTo>
                      <a:pt x="413" y="2"/>
                    </a:lnTo>
                    <a:lnTo>
                      <a:pt x="406" y="4"/>
                    </a:lnTo>
                    <a:lnTo>
                      <a:pt x="388" y="7"/>
                    </a:lnTo>
                    <a:lnTo>
                      <a:pt x="375" y="7"/>
                    </a:lnTo>
                    <a:lnTo>
                      <a:pt x="362" y="14"/>
                    </a:lnTo>
                    <a:lnTo>
                      <a:pt x="344" y="14"/>
                    </a:lnTo>
                    <a:lnTo>
                      <a:pt x="331" y="16"/>
                    </a:lnTo>
                    <a:lnTo>
                      <a:pt x="313" y="16"/>
                    </a:lnTo>
                    <a:lnTo>
                      <a:pt x="299" y="21"/>
                    </a:lnTo>
                    <a:lnTo>
                      <a:pt x="281" y="23"/>
                    </a:lnTo>
                    <a:lnTo>
                      <a:pt x="268" y="23"/>
                    </a:lnTo>
                    <a:lnTo>
                      <a:pt x="257" y="23"/>
                    </a:lnTo>
                    <a:lnTo>
                      <a:pt x="244" y="23"/>
                    </a:lnTo>
                    <a:lnTo>
                      <a:pt x="232" y="16"/>
                    </a:lnTo>
                    <a:lnTo>
                      <a:pt x="224" y="16"/>
                    </a:lnTo>
                    <a:lnTo>
                      <a:pt x="210" y="16"/>
                    </a:lnTo>
                    <a:lnTo>
                      <a:pt x="194" y="14"/>
                    </a:lnTo>
                    <a:lnTo>
                      <a:pt x="183" y="14"/>
                    </a:lnTo>
                    <a:lnTo>
                      <a:pt x="166" y="14"/>
                    </a:lnTo>
                    <a:lnTo>
                      <a:pt x="150" y="9"/>
                    </a:lnTo>
                    <a:lnTo>
                      <a:pt x="139" y="7"/>
                    </a:lnTo>
                    <a:lnTo>
                      <a:pt x="123" y="7"/>
                    </a:lnTo>
                    <a:lnTo>
                      <a:pt x="110" y="7"/>
                    </a:lnTo>
                    <a:lnTo>
                      <a:pt x="94" y="7"/>
                    </a:lnTo>
                    <a:lnTo>
                      <a:pt x="83" y="7"/>
                    </a:lnTo>
                    <a:lnTo>
                      <a:pt x="70" y="4"/>
                    </a:lnTo>
                    <a:lnTo>
                      <a:pt x="63" y="4"/>
                    </a:lnTo>
                    <a:lnTo>
                      <a:pt x="54" y="2"/>
                    </a:lnTo>
                    <a:lnTo>
                      <a:pt x="41" y="2"/>
                    </a:lnTo>
                    <a:lnTo>
                      <a:pt x="30" y="2"/>
                    </a:lnTo>
                    <a:lnTo>
                      <a:pt x="23" y="7"/>
                    </a:lnTo>
                    <a:lnTo>
                      <a:pt x="10" y="7"/>
                    </a:lnTo>
                    <a:lnTo>
                      <a:pt x="7" y="7"/>
                    </a:lnTo>
                    <a:lnTo>
                      <a:pt x="0" y="7"/>
                    </a:lnTo>
                    <a:lnTo>
                      <a:pt x="0" y="11"/>
                    </a:lnTo>
                    <a:lnTo>
                      <a:pt x="0"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1" name="Freeform 1294"/>
              <p:cNvSpPr>
                <a:spLocks/>
              </p:cNvSpPr>
              <p:nvPr/>
            </p:nvSpPr>
            <p:spPr bwMode="auto">
              <a:xfrm>
                <a:off x="-3600822" y="3976837"/>
                <a:ext cx="866775" cy="300038"/>
              </a:xfrm>
              <a:custGeom>
                <a:avLst/>
                <a:gdLst>
                  <a:gd name="T0" fmla="*/ 0 w 546"/>
                  <a:gd name="T1" fmla="*/ 69 h 189"/>
                  <a:gd name="T2" fmla="*/ 2 w 546"/>
                  <a:gd name="T3" fmla="*/ 62 h 189"/>
                  <a:gd name="T4" fmla="*/ 7 w 546"/>
                  <a:gd name="T5" fmla="*/ 58 h 189"/>
                  <a:gd name="T6" fmla="*/ 16 w 546"/>
                  <a:gd name="T7" fmla="*/ 55 h 189"/>
                  <a:gd name="T8" fmla="*/ 31 w 546"/>
                  <a:gd name="T9" fmla="*/ 55 h 189"/>
                  <a:gd name="T10" fmla="*/ 40 w 546"/>
                  <a:gd name="T11" fmla="*/ 55 h 189"/>
                  <a:gd name="T12" fmla="*/ 42 w 546"/>
                  <a:gd name="T13" fmla="*/ 48 h 189"/>
                  <a:gd name="T14" fmla="*/ 54 w 546"/>
                  <a:gd name="T15" fmla="*/ 32 h 189"/>
                  <a:gd name="T16" fmla="*/ 67 w 546"/>
                  <a:gd name="T17" fmla="*/ 16 h 189"/>
                  <a:gd name="T18" fmla="*/ 85 w 546"/>
                  <a:gd name="T19" fmla="*/ 7 h 189"/>
                  <a:gd name="T20" fmla="*/ 107 w 546"/>
                  <a:gd name="T21" fmla="*/ 0 h 189"/>
                  <a:gd name="T22" fmla="*/ 120 w 546"/>
                  <a:gd name="T23" fmla="*/ 2 h 189"/>
                  <a:gd name="T24" fmla="*/ 132 w 546"/>
                  <a:gd name="T25" fmla="*/ 7 h 189"/>
                  <a:gd name="T26" fmla="*/ 462 w 546"/>
                  <a:gd name="T27" fmla="*/ 83 h 189"/>
                  <a:gd name="T28" fmla="*/ 466 w 546"/>
                  <a:gd name="T29" fmla="*/ 76 h 189"/>
                  <a:gd name="T30" fmla="*/ 477 w 546"/>
                  <a:gd name="T31" fmla="*/ 76 h 189"/>
                  <a:gd name="T32" fmla="*/ 493 w 546"/>
                  <a:gd name="T33" fmla="*/ 87 h 189"/>
                  <a:gd name="T34" fmla="*/ 495 w 546"/>
                  <a:gd name="T35" fmla="*/ 97 h 189"/>
                  <a:gd name="T36" fmla="*/ 502 w 546"/>
                  <a:gd name="T37" fmla="*/ 106 h 189"/>
                  <a:gd name="T38" fmla="*/ 511 w 546"/>
                  <a:gd name="T39" fmla="*/ 113 h 189"/>
                  <a:gd name="T40" fmla="*/ 524 w 546"/>
                  <a:gd name="T41" fmla="*/ 120 h 189"/>
                  <a:gd name="T42" fmla="*/ 524 w 546"/>
                  <a:gd name="T43" fmla="*/ 127 h 189"/>
                  <a:gd name="T44" fmla="*/ 526 w 546"/>
                  <a:gd name="T45" fmla="*/ 145 h 189"/>
                  <a:gd name="T46" fmla="*/ 533 w 546"/>
                  <a:gd name="T47" fmla="*/ 161 h 189"/>
                  <a:gd name="T48" fmla="*/ 542 w 546"/>
                  <a:gd name="T49" fmla="*/ 173 h 189"/>
                  <a:gd name="T50" fmla="*/ 546 w 546"/>
                  <a:gd name="T51" fmla="*/ 184 h 189"/>
                  <a:gd name="T52" fmla="*/ 533 w 546"/>
                  <a:gd name="T53" fmla="*/ 189 h 189"/>
                  <a:gd name="T54" fmla="*/ 515 w 546"/>
                  <a:gd name="T55" fmla="*/ 186 h 189"/>
                  <a:gd name="T56" fmla="*/ 500 w 546"/>
                  <a:gd name="T57" fmla="*/ 184 h 189"/>
                  <a:gd name="T58" fmla="*/ 477 w 546"/>
                  <a:gd name="T59" fmla="*/ 177 h 189"/>
                  <a:gd name="T60" fmla="*/ 455 w 546"/>
                  <a:gd name="T61" fmla="*/ 173 h 189"/>
                  <a:gd name="T62" fmla="*/ 433 w 546"/>
                  <a:gd name="T63" fmla="*/ 166 h 189"/>
                  <a:gd name="T64" fmla="*/ 415 w 546"/>
                  <a:gd name="T65" fmla="*/ 163 h 189"/>
                  <a:gd name="T66" fmla="*/ 397 w 546"/>
                  <a:gd name="T67" fmla="*/ 161 h 189"/>
                  <a:gd name="T68" fmla="*/ 388 w 546"/>
                  <a:gd name="T69" fmla="*/ 156 h 189"/>
                  <a:gd name="T70" fmla="*/ 375 w 546"/>
                  <a:gd name="T71" fmla="*/ 156 h 189"/>
                  <a:gd name="T72" fmla="*/ 361 w 546"/>
                  <a:gd name="T73" fmla="*/ 156 h 189"/>
                  <a:gd name="T74" fmla="*/ 348 w 546"/>
                  <a:gd name="T75" fmla="*/ 156 h 189"/>
                  <a:gd name="T76" fmla="*/ 339 w 546"/>
                  <a:gd name="T77" fmla="*/ 152 h 189"/>
                  <a:gd name="T78" fmla="*/ 328 w 546"/>
                  <a:gd name="T79" fmla="*/ 168 h 189"/>
                  <a:gd name="T80" fmla="*/ 321 w 546"/>
                  <a:gd name="T81" fmla="*/ 168 h 189"/>
                  <a:gd name="T82" fmla="*/ 297 w 546"/>
                  <a:gd name="T83" fmla="*/ 161 h 189"/>
                  <a:gd name="T84" fmla="*/ 252 w 546"/>
                  <a:gd name="T85" fmla="*/ 149 h 189"/>
                  <a:gd name="T86" fmla="*/ 196 w 546"/>
                  <a:gd name="T87" fmla="*/ 136 h 189"/>
                  <a:gd name="T88" fmla="*/ 136 w 546"/>
                  <a:gd name="T89" fmla="*/ 120 h 189"/>
                  <a:gd name="T90" fmla="*/ 78 w 546"/>
                  <a:gd name="T91" fmla="*/ 101 h 189"/>
                  <a:gd name="T92" fmla="*/ 36 w 546"/>
                  <a:gd name="T93" fmla="*/ 85 h 189"/>
                  <a:gd name="T94" fmla="*/ 5 w 546"/>
                  <a:gd name="T95" fmla="*/ 74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46" h="189">
                    <a:moveTo>
                      <a:pt x="0" y="71"/>
                    </a:moveTo>
                    <a:lnTo>
                      <a:pt x="0" y="69"/>
                    </a:lnTo>
                    <a:lnTo>
                      <a:pt x="2" y="65"/>
                    </a:lnTo>
                    <a:lnTo>
                      <a:pt x="2" y="62"/>
                    </a:lnTo>
                    <a:lnTo>
                      <a:pt x="5" y="62"/>
                    </a:lnTo>
                    <a:lnTo>
                      <a:pt x="7" y="58"/>
                    </a:lnTo>
                    <a:lnTo>
                      <a:pt x="9" y="58"/>
                    </a:lnTo>
                    <a:lnTo>
                      <a:pt x="16" y="55"/>
                    </a:lnTo>
                    <a:lnTo>
                      <a:pt x="27" y="55"/>
                    </a:lnTo>
                    <a:lnTo>
                      <a:pt x="31" y="55"/>
                    </a:lnTo>
                    <a:lnTo>
                      <a:pt x="36" y="55"/>
                    </a:lnTo>
                    <a:lnTo>
                      <a:pt x="40" y="55"/>
                    </a:lnTo>
                    <a:lnTo>
                      <a:pt x="40" y="53"/>
                    </a:lnTo>
                    <a:lnTo>
                      <a:pt x="42" y="48"/>
                    </a:lnTo>
                    <a:lnTo>
                      <a:pt x="49" y="39"/>
                    </a:lnTo>
                    <a:lnTo>
                      <a:pt x="54" y="32"/>
                    </a:lnTo>
                    <a:lnTo>
                      <a:pt x="60" y="28"/>
                    </a:lnTo>
                    <a:lnTo>
                      <a:pt x="67" y="16"/>
                    </a:lnTo>
                    <a:lnTo>
                      <a:pt x="78" y="9"/>
                    </a:lnTo>
                    <a:lnTo>
                      <a:pt x="85" y="7"/>
                    </a:lnTo>
                    <a:lnTo>
                      <a:pt x="98" y="0"/>
                    </a:lnTo>
                    <a:lnTo>
                      <a:pt x="107" y="0"/>
                    </a:lnTo>
                    <a:lnTo>
                      <a:pt x="114" y="0"/>
                    </a:lnTo>
                    <a:lnTo>
                      <a:pt x="120" y="2"/>
                    </a:lnTo>
                    <a:lnTo>
                      <a:pt x="129" y="2"/>
                    </a:lnTo>
                    <a:lnTo>
                      <a:pt x="132" y="7"/>
                    </a:lnTo>
                    <a:lnTo>
                      <a:pt x="134" y="7"/>
                    </a:lnTo>
                    <a:lnTo>
                      <a:pt x="462" y="83"/>
                    </a:lnTo>
                    <a:lnTo>
                      <a:pt x="464" y="78"/>
                    </a:lnTo>
                    <a:lnTo>
                      <a:pt x="466" y="76"/>
                    </a:lnTo>
                    <a:lnTo>
                      <a:pt x="475" y="76"/>
                    </a:lnTo>
                    <a:lnTo>
                      <a:pt x="477" y="76"/>
                    </a:lnTo>
                    <a:lnTo>
                      <a:pt x="486" y="83"/>
                    </a:lnTo>
                    <a:lnTo>
                      <a:pt x="493" y="87"/>
                    </a:lnTo>
                    <a:lnTo>
                      <a:pt x="495" y="94"/>
                    </a:lnTo>
                    <a:lnTo>
                      <a:pt x="495" y="97"/>
                    </a:lnTo>
                    <a:lnTo>
                      <a:pt x="500" y="104"/>
                    </a:lnTo>
                    <a:lnTo>
                      <a:pt x="502" y="106"/>
                    </a:lnTo>
                    <a:lnTo>
                      <a:pt x="506" y="108"/>
                    </a:lnTo>
                    <a:lnTo>
                      <a:pt x="511" y="113"/>
                    </a:lnTo>
                    <a:lnTo>
                      <a:pt x="517" y="115"/>
                    </a:lnTo>
                    <a:lnTo>
                      <a:pt x="524" y="120"/>
                    </a:lnTo>
                    <a:lnTo>
                      <a:pt x="524" y="122"/>
                    </a:lnTo>
                    <a:lnTo>
                      <a:pt x="524" y="127"/>
                    </a:lnTo>
                    <a:lnTo>
                      <a:pt x="524" y="136"/>
                    </a:lnTo>
                    <a:lnTo>
                      <a:pt x="526" y="145"/>
                    </a:lnTo>
                    <a:lnTo>
                      <a:pt x="529" y="156"/>
                    </a:lnTo>
                    <a:lnTo>
                      <a:pt x="533" y="161"/>
                    </a:lnTo>
                    <a:lnTo>
                      <a:pt x="535" y="168"/>
                    </a:lnTo>
                    <a:lnTo>
                      <a:pt x="542" y="173"/>
                    </a:lnTo>
                    <a:lnTo>
                      <a:pt x="546" y="182"/>
                    </a:lnTo>
                    <a:lnTo>
                      <a:pt x="546" y="184"/>
                    </a:lnTo>
                    <a:lnTo>
                      <a:pt x="542" y="189"/>
                    </a:lnTo>
                    <a:lnTo>
                      <a:pt x="533" y="189"/>
                    </a:lnTo>
                    <a:lnTo>
                      <a:pt x="524" y="186"/>
                    </a:lnTo>
                    <a:lnTo>
                      <a:pt x="515" y="186"/>
                    </a:lnTo>
                    <a:lnTo>
                      <a:pt x="506" y="184"/>
                    </a:lnTo>
                    <a:lnTo>
                      <a:pt x="500" y="184"/>
                    </a:lnTo>
                    <a:lnTo>
                      <a:pt x="488" y="180"/>
                    </a:lnTo>
                    <a:lnTo>
                      <a:pt x="477" y="177"/>
                    </a:lnTo>
                    <a:lnTo>
                      <a:pt x="466" y="173"/>
                    </a:lnTo>
                    <a:lnTo>
                      <a:pt x="455" y="173"/>
                    </a:lnTo>
                    <a:lnTo>
                      <a:pt x="444" y="168"/>
                    </a:lnTo>
                    <a:lnTo>
                      <a:pt x="433" y="166"/>
                    </a:lnTo>
                    <a:lnTo>
                      <a:pt x="422" y="163"/>
                    </a:lnTo>
                    <a:lnTo>
                      <a:pt x="415" y="163"/>
                    </a:lnTo>
                    <a:lnTo>
                      <a:pt x="406" y="163"/>
                    </a:lnTo>
                    <a:lnTo>
                      <a:pt x="397" y="161"/>
                    </a:lnTo>
                    <a:lnTo>
                      <a:pt x="395" y="156"/>
                    </a:lnTo>
                    <a:lnTo>
                      <a:pt x="388" y="156"/>
                    </a:lnTo>
                    <a:lnTo>
                      <a:pt x="384" y="156"/>
                    </a:lnTo>
                    <a:lnTo>
                      <a:pt x="375" y="156"/>
                    </a:lnTo>
                    <a:lnTo>
                      <a:pt x="368" y="156"/>
                    </a:lnTo>
                    <a:lnTo>
                      <a:pt x="361" y="156"/>
                    </a:lnTo>
                    <a:lnTo>
                      <a:pt x="357" y="156"/>
                    </a:lnTo>
                    <a:lnTo>
                      <a:pt x="348" y="156"/>
                    </a:lnTo>
                    <a:lnTo>
                      <a:pt x="346" y="156"/>
                    </a:lnTo>
                    <a:lnTo>
                      <a:pt x="339" y="152"/>
                    </a:lnTo>
                    <a:lnTo>
                      <a:pt x="335" y="159"/>
                    </a:lnTo>
                    <a:lnTo>
                      <a:pt x="328" y="168"/>
                    </a:lnTo>
                    <a:lnTo>
                      <a:pt x="328" y="170"/>
                    </a:lnTo>
                    <a:lnTo>
                      <a:pt x="321" y="168"/>
                    </a:lnTo>
                    <a:lnTo>
                      <a:pt x="312" y="166"/>
                    </a:lnTo>
                    <a:lnTo>
                      <a:pt x="297" y="161"/>
                    </a:lnTo>
                    <a:lnTo>
                      <a:pt x="279" y="159"/>
                    </a:lnTo>
                    <a:lnTo>
                      <a:pt x="252" y="149"/>
                    </a:lnTo>
                    <a:lnTo>
                      <a:pt x="228" y="143"/>
                    </a:lnTo>
                    <a:lnTo>
                      <a:pt x="196" y="136"/>
                    </a:lnTo>
                    <a:lnTo>
                      <a:pt x="169" y="127"/>
                    </a:lnTo>
                    <a:lnTo>
                      <a:pt x="136" y="120"/>
                    </a:lnTo>
                    <a:lnTo>
                      <a:pt x="109" y="108"/>
                    </a:lnTo>
                    <a:lnTo>
                      <a:pt x="78" y="101"/>
                    </a:lnTo>
                    <a:lnTo>
                      <a:pt x="54" y="94"/>
                    </a:lnTo>
                    <a:lnTo>
                      <a:pt x="36" y="85"/>
                    </a:lnTo>
                    <a:lnTo>
                      <a:pt x="13" y="76"/>
                    </a:lnTo>
                    <a:lnTo>
                      <a:pt x="5" y="74"/>
                    </a:lnTo>
                    <a:lnTo>
                      <a:pt x="0"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2" name="Freeform 1295"/>
              <p:cNvSpPr>
                <a:spLocks/>
              </p:cNvSpPr>
              <p:nvPr/>
            </p:nvSpPr>
            <p:spPr bwMode="auto">
              <a:xfrm>
                <a:off x="-2602285" y="4319737"/>
                <a:ext cx="155575" cy="142875"/>
              </a:xfrm>
              <a:custGeom>
                <a:avLst/>
                <a:gdLst>
                  <a:gd name="T0" fmla="*/ 11 w 98"/>
                  <a:gd name="T1" fmla="*/ 90 h 90"/>
                  <a:gd name="T2" fmla="*/ 0 w 98"/>
                  <a:gd name="T3" fmla="*/ 33 h 90"/>
                  <a:gd name="T4" fmla="*/ 89 w 98"/>
                  <a:gd name="T5" fmla="*/ 0 h 90"/>
                  <a:gd name="T6" fmla="*/ 98 w 98"/>
                  <a:gd name="T7" fmla="*/ 51 h 90"/>
                  <a:gd name="T8" fmla="*/ 11 w 98"/>
                  <a:gd name="T9" fmla="*/ 90 h 90"/>
                </a:gdLst>
                <a:ahLst/>
                <a:cxnLst>
                  <a:cxn ang="0">
                    <a:pos x="T0" y="T1"/>
                  </a:cxn>
                  <a:cxn ang="0">
                    <a:pos x="T2" y="T3"/>
                  </a:cxn>
                  <a:cxn ang="0">
                    <a:pos x="T4" y="T5"/>
                  </a:cxn>
                  <a:cxn ang="0">
                    <a:pos x="T6" y="T7"/>
                  </a:cxn>
                  <a:cxn ang="0">
                    <a:pos x="T8" y="T9"/>
                  </a:cxn>
                </a:cxnLst>
                <a:rect l="0" t="0" r="r" b="b"/>
                <a:pathLst>
                  <a:path w="98" h="90">
                    <a:moveTo>
                      <a:pt x="11" y="90"/>
                    </a:moveTo>
                    <a:lnTo>
                      <a:pt x="0" y="33"/>
                    </a:lnTo>
                    <a:lnTo>
                      <a:pt x="89" y="0"/>
                    </a:lnTo>
                    <a:lnTo>
                      <a:pt x="98" y="51"/>
                    </a:lnTo>
                    <a:lnTo>
                      <a:pt x="11"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3" name="Freeform 1296"/>
              <p:cNvSpPr>
                <a:spLocks/>
              </p:cNvSpPr>
              <p:nvPr/>
            </p:nvSpPr>
            <p:spPr bwMode="auto">
              <a:xfrm>
                <a:off x="-2815010" y="4235599"/>
                <a:ext cx="609600" cy="165100"/>
              </a:xfrm>
              <a:custGeom>
                <a:avLst/>
                <a:gdLst>
                  <a:gd name="T0" fmla="*/ 76 w 384"/>
                  <a:gd name="T1" fmla="*/ 21 h 104"/>
                  <a:gd name="T2" fmla="*/ 83 w 384"/>
                  <a:gd name="T3" fmla="*/ 19 h 104"/>
                  <a:gd name="T4" fmla="*/ 103 w 384"/>
                  <a:gd name="T5" fmla="*/ 17 h 104"/>
                  <a:gd name="T6" fmla="*/ 125 w 384"/>
                  <a:gd name="T7" fmla="*/ 14 h 104"/>
                  <a:gd name="T8" fmla="*/ 156 w 384"/>
                  <a:gd name="T9" fmla="*/ 14 h 104"/>
                  <a:gd name="T10" fmla="*/ 183 w 384"/>
                  <a:gd name="T11" fmla="*/ 17 h 104"/>
                  <a:gd name="T12" fmla="*/ 208 w 384"/>
                  <a:gd name="T13" fmla="*/ 23 h 104"/>
                  <a:gd name="T14" fmla="*/ 230 w 384"/>
                  <a:gd name="T15" fmla="*/ 33 h 104"/>
                  <a:gd name="T16" fmla="*/ 236 w 384"/>
                  <a:gd name="T17" fmla="*/ 37 h 104"/>
                  <a:gd name="T18" fmla="*/ 248 w 384"/>
                  <a:gd name="T19" fmla="*/ 44 h 104"/>
                  <a:gd name="T20" fmla="*/ 256 w 384"/>
                  <a:gd name="T21" fmla="*/ 55 h 104"/>
                  <a:gd name="T22" fmla="*/ 266 w 384"/>
                  <a:gd name="T23" fmla="*/ 62 h 104"/>
                  <a:gd name="T24" fmla="*/ 279 w 384"/>
                  <a:gd name="T25" fmla="*/ 67 h 104"/>
                  <a:gd name="T26" fmla="*/ 310 w 384"/>
                  <a:gd name="T27" fmla="*/ 79 h 104"/>
                  <a:gd name="T28" fmla="*/ 348 w 384"/>
                  <a:gd name="T29" fmla="*/ 86 h 104"/>
                  <a:gd name="T30" fmla="*/ 375 w 384"/>
                  <a:gd name="T31" fmla="*/ 92 h 104"/>
                  <a:gd name="T32" fmla="*/ 384 w 384"/>
                  <a:gd name="T33" fmla="*/ 97 h 104"/>
                  <a:gd name="T34" fmla="*/ 379 w 384"/>
                  <a:gd name="T35" fmla="*/ 102 h 104"/>
                  <a:gd name="T36" fmla="*/ 366 w 384"/>
                  <a:gd name="T37" fmla="*/ 104 h 104"/>
                  <a:gd name="T38" fmla="*/ 346 w 384"/>
                  <a:gd name="T39" fmla="*/ 99 h 104"/>
                  <a:gd name="T40" fmla="*/ 317 w 384"/>
                  <a:gd name="T41" fmla="*/ 95 h 104"/>
                  <a:gd name="T42" fmla="*/ 290 w 384"/>
                  <a:gd name="T43" fmla="*/ 86 h 104"/>
                  <a:gd name="T44" fmla="*/ 272 w 384"/>
                  <a:gd name="T45" fmla="*/ 83 h 104"/>
                  <a:gd name="T46" fmla="*/ 266 w 384"/>
                  <a:gd name="T47" fmla="*/ 79 h 104"/>
                  <a:gd name="T48" fmla="*/ 256 w 384"/>
                  <a:gd name="T49" fmla="*/ 74 h 104"/>
                  <a:gd name="T50" fmla="*/ 248 w 384"/>
                  <a:gd name="T51" fmla="*/ 67 h 104"/>
                  <a:gd name="T52" fmla="*/ 236 w 384"/>
                  <a:gd name="T53" fmla="*/ 55 h 104"/>
                  <a:gd name="T54" fmla="*/ 228 w 384"/>
                  <a:gd name="T55" fmla="*/ 46 h 104"/>
                  <a:gd name="T56" fmla="*/ 129 w 384"/>
                  <a:gd name="T57" fmla="*/ 26 h 104"/>
                  <a:gd name="T58" fmla="*/ 7 w 384"/>
                  <a:gd name="T59" fmla="*/ 14 h 104"/>
                  <a:gd name="T60" fmla="*/ 0 w 384"/>
                  <a:gd name="T61" fmla="*/ 10 h 104"/>
                  <a:gd name="T62" fmla="*/ 7 w 384"/>
                  <a:gd name="T6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104">
                    <a:moveTo>
                      <a:pt x="7" y="0"/>
                    </a:moveTo>
                    <a:lnTo>
                      <a:pt x="76" y="21"/>
                    </a:lnTo>
                    <a:lnTo>
                      <a:pt x="80" y="19"/>
                    </a:lnTo>
                    <a:lnTo>
                      <a:pt x="83" y="19"/>
                    </a:lnTo>
                    <a:lnTo>
                      <a:pt x="94" y="19"/>
                    </a:lnTo>
                    <a:lnTo>
                      <a:pt x="103" y="17"/>
                    </a:lnTo>
                    <a:lnTo>
                      <a:pt x="114" y="14"/>
                    </a:lnTo>
                    <a:lnTo>
                      <a:pt x="125" y="14"/>
                    </a:lnTo>
                    <a:lnTo>
                      <a:pt x="141" y="14"/>
                    </a:lnTo>
                    <a:lnTo>
                      <a:pt x="156" y="14"/>
                    </a:lnTo>
                    <a:lnTo>
                      <a:pt x="172" y="14"/>
                    </a:lnTo>
                    <a:lnTo>
                      <a:pt x="183" y="17"/>
                    </a:lnTo>
                    <a:lnTo>
                      <a:pt x="196" y="21"/>
                    </a:lnTo>
                    <a:lnTo>
                      <a:pt x="208" y="23"/>
                    </a:lnTo>
                    <a:lnTo>
                      <a:pt x="221" y="23"/>
                    </a:lnTo>
                    <a:lnTo>
                      <a:pt x="230" y="33"/>
                    </a:lnTo>
                    <a:lnTo>
                      <a:pt x="234" y="35"/>
                    </a:lnTo>
                    <a:lnTo>
                      <a:pt x="236" y="37"/>
                    </a:lnTo>
                    <a:lnTo>
                      <a:pt x="246" y="39"/>
                    </a:lnTo>
                    <a:lnTo>
                      <a:pt x="248" y="44"/>
                    </a:lnTo>
                    <a:lnTo>
                      <a:pt x="254" y="49"/>
                    </a:lnTo>
                    <a:lnTo>
                      <a:pt x="256" y="55"/>
                    </a:lnTo>
                    <a:lnTo>
                      <a:pt x="263" y="58"/>
                    </a:lnTo>
                    <a:lnTo>
                      <a:pt x="266" y="62"/>
                    </a:lnTo>
                    <a:lnTo>
                      <a:pt x="268" y="62"/>
                    </a:lnTo>
                    <a:lnTo>
                      <a:pt x="279" y="67"/>
                    </a:lnTo>
                    <a:lnTo>
                      <a:pt x="292" y="74"/>
                    </a:lnTo>
                    <a:lnTo>
                      <a:pt x="310" y="79"/>
                    </a:lnTo>
                    <a:lnTo>
                      <a:pt x="326" y="81"/>
                    </a:lnTo>
                    <a:lnTo>
                      <a:pt x="348" y="86"/>
                    </a:lnTo>
                    <a:lnTo>
                      <a:pt x="364" y="90"/>
                    </a:lnTo>
                    <a:lnTo>
                      <a:pt x="375" y="92"/>
                    </a:lnTo>
                    <a:lnTo>
                      <a:pt x="379" y="95"/>
                    </a:lnTo>
                    <a:lnTo>
                      <a:pt x="384" y="97"/>
                    </a:lnTo>
                    <a:lnTo>
                      <a:pt x="384" y="99"/>
                    </a:lnTo>
                    <a:lnTo>
                      <a:pt x="379" y="102"/>
                    </a:lnTo>
                    <a:lnTo>
                      <a:pt x="375" y="104"/>
                    </a:lnTo>
                    <a:lnTo>
                      <a:pt x="366" y="104"/>
                    </a:lnTo>
                    <a:lnTo>
                      <a:pt x="359" y="102"/>
                    </a:lnTo>
                    <a:lnTo>
                      <a:pt x="346" y="99"/>
                    </a:lnTo>
                    <a:lnTo>
                      <a:pt x="328" y="95"/>
                    </a:lnTo>
                    <a:lnTo>
                      <a:pt x="317" y="95"/>
                    </a:lnTo>
                    <a:lnTo>
                      <a:pt x="306" y="90"/>
                    </a:lnTo>
                    <a:lnTo>
                      <a:pt x="290" y="86"/>
                    </a:lnTo>
                    <a:lnTo>
                      <a:pt x="281" y="83"/>
                    </a:lnTo>
                    <a:lnTo>
                      <a:pt x="272" y="83"/>
                    </a:lnTo>
                    <a:lnTo>
                      <a:pt x="270" y="81"/>
                    </a:lnTo>
                    <a:lnTo>
                      <a:pt x="266" y="79"/>
                    </a:lnTo>
                    <a:lnTo>
                      <a:pt x="259" y="76"/>
                    </a:lnTo>
                    <a:lnTo>
                      <a:pt x="256" y="74"/>
                    </a:lnTo>
                    <a:lnTo>
                      <a:pt x="254" y="72"/>
                    </a:lnTo>
                    <a:lnTo>
                      <a:pt x="248" y="67"/>
                    </a:lnTo>
                    <a:lnTo>
                      <a:pt x="241" y="62"/>
                    </a:lnTo>
                    <a:lnTo>
                      <a:pt x="236" y="55"/>
                    </a:lnTo>
                    <a:lnTo>
                      <a:pt x="232" y="49"/>
                    </a:lnTo>
                    <a:lnTo>
                      <a:pt x="228" y="46"/>
                    </a:lnTo>
                    <a:lnTo>
                      <a:pt x="228" y="44"/>
                    </a:lnTo>
                    <a:lnTo>
                      <a:pt x="129" y="26"/>
                    </a:lnTo>
                    <a:lnTo>
                      <a:pt x="69" y="33"/>
                    </a:lnTo>
                    <a:lnTo>
                      <a:pt x="7" y="14"/>
                    </a:lnTo>
                    <a:lnTo>
                      <a:pt x="5" y="14"/>
                    </a:lnTo>
                    <a:lnTo>
                      <a:pt x="0" y="10"/>
                    </a:lnTo>
                    <a:lnTo>
                      <a:pt x="0" y="7"/>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4" name="Freeform 1297"/>
              <p:cNvSpPr>
                <a:spLocks/>
              </p:cNvSpPr>
              <p:nvPr/>
            </p:nvSpPr>
            <p:spPr bwMode="auto">
              <a:xfrm>
                <a:off x="-3416672" y="4005412"/>
                <a:ext cx="149225" cy="117475"/>
              </a:xfrm>
              <a:custGeom>
                <a:avLst/>
                <a:gdLst>
                  <a:gd name="T0" fmla="*/ 7 w 94"/>
                  <a:gd name="T1" fmla="*/ 74 h 74"/>
                  <a:gd name="T2" fmla="*/ 7 w 94"/>
                  <a:gd name="T3" fmla="*/ 72 h 74"/>
                  <a:gd name="T4" fmla="*/ 4 w 94"/>
                  <a:gd name="T5" fmla="*/ 65 h 74"/>
                  <a:gd name="T6" fmla="*/ 9 w 94"/>
                  <a:gd name="T7" fmla="*/ 58 h 74"/>
                  <a:gd name="T8" fmla="*/ 9 w 94"/>
                  <a:gd name="T9" fmla="*/ 56 h 74"/>
                  <a:gd name="T10" fmla="*/ 16 w 94"/>
                  <a:gd name="T11" fmla="*/ 44 h 74"/>
                  <a:gd name="T12" fmla="*/ 20 w 94"/>
                  <a:gd name="T13" fmla="*/ 33 h 74"/>
                  <a:gd name="T14" fmla="*/ 29 w 94"/>
                  <a:gd name="T15" fmla="*/ 28 h 74"/>
                  <a:gd name="T16" fmla="*/ 40 w 94"/>
                  <a:gd name="T17" fmla="*/ 17 h 74"/>
                  <a:gd name="T18" fmla="*/ 47 w 94"/>
                  <a:gd name="T19" fmla="*/ 12 h 74"/>
                  <a:gd name="T20" fmla="*/ 65 w 94"/>
                  <a:gd name="T21" fmla="*/ 5 h 74"/>
                  <a:gd name="T22" fmla="*/ 78 w 94"/>
                  <a:gd name="T23" fmla="*/ 0 h 74"/>
                  <a:gd name="T24" fmla="*/ 94 w 94"/>
                  <a:gd name="T25" fmla="*/ 0 h 74"/>
                  <a:gd name="T26" fmla="*/ 76 w 94"/>
                  <a:gd name="T27" fmla="*/ 0 h 74"/>
                  <a:gd name="T28" fmla="*/ 58 w 94"/>
                  <a:gd name="T29" fmla="*/ 7 h 74"/>
                  <a:gd name="T30" fmla="*/ 45 w 94"/>
                  <a:gd name="T31" fmla="*/ 12 h 74"/>
                  <a:gd name="T32" fmla="*/ 31 w 94"/>
                  <a:gd name="T33" fmla="*/ 17 h 74"/>
                  <a:gd name="T34" fmla="*/ 27 w 94"/>
                  <a:gd name="T35" fmla="*/ 21 h 74"/>
                  <a:gd name="T36" fmla="*/ 18 w 94"/>
                  <a:gd name="T37" fmla="*/ 33 h 74"/>
                  <a:gd name="T38" fmla="*/ 7 w 94"/>
                  <a:gd name="T39" fmla="*/ 44 h 74"/>
                  <a:gd name="T40" fmla="*/ 4 w 94"/>
                  <a:gd name="T41" fmla="*/ 58 h 74"/>
                  <a:gd name="T42" fmla="*/ 0 w 94"/>
                  <a:gd name="T43" fmla="*/ 65 h 74"/>
                  <a:gd name="T44" fmla="*/ 0 w 94"/>
                  <a:gd name="T45" fmla="*/ 67 h 74"/>
                  <a:gd name="T46" fmla="*/ 0 w 94"/>
                  <a:gd name="T47" fmla="*/ 74 h 74"/>
                  <a:gd name="T48" fmla="*/ 7 w 94"/>
                  <a:gd name="T4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74">
                    <a:moveTo>
                      <a:pt x="7" y="74"/>
                    </a:moveTo>
                    <a:lnTo>
                      <a:pt x="7" y="72"/>
                    </a:lnTo>
                    <a:lnTo>
                      <a:pt x="4" y="65"/>
                    </a:lnTo>
                    <a:lnTo>
                      <a:pt x="9" y="58"/>
                    </a:lnTo>
                    <a:lnTo>
                      <a:pt x="9" y="56"/>
                    </a:lnTo>
                    <a:lnTo>
                      <a:pt x="16" y="44"/>
                    </a:lnTo>
                    <a:lnTo>
                      <a:pt x="20" y="33"/>
                    </a:lnTo>
                    <a:lnTo>
                      <a:pt x="29" y="28"/>
                    </a:lnTo>
                    <a:lnTo>
                      <a:pt x="40" y="17"/>
                    </a:lnTo>
                    <a:lnTo>
                      <a:pt x="47" y="12"/>
                    </a:lnTo>
                    <a:lnTo>
                      <a:pt x="65" y="5"/>
                    </a:lnTo>
                    <a:lnTo>
                      <a:pt x="78" y="0"/>
                    </a:lnTo>
                    <a:lnTo>
                      <a:pt x="94" y="0"/>
                    </a:lnTo>
                    <a:lnTo>
                      <a:pt x="76" y="0"/>
                    </a:lnTo>
                    <a:lnTo>
                      <a:pt x="58" y="7"/>
                    </a:lnTo>
                    <a:lnTo>
                      <a:pt x="45" y="12"/>
                    </a:lnTo>
                    <a:lnTo>
                      <a:pt x="31" y="17"/>
                    </a:lnTo>
                    <a:lnTo>
                      <a:pt x="27" y="21"/>
                    </a:lnTo>
                    <a:lnTo>
                      <a:pt x="18" y="33"/>
                    </a:lnTo>
                    <a:lnTo>
                      <a:pt x="7" y="44"/>
                    </a:lnTo>
                    <a:lnTo>
                      <a:pt x="4" y="58"/>
                    </a:lnTo>
                    <a:lnTo>
                      <a:pt x="0" y="65"/>
                    </a:lnTo>
                    <a:lnTo>
                      <a:pt x="0" y="67"/>
                    </a:lnTo>
                    <a:lnTo>
                      <a:pt x="0" y="74"/>
                    </a:lnTo>
                    <a:lnTo>
                      <a:pt x="7" y="7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5" name="Freeform 1298"/>
              <p:cNvSpPr>
                <a:spLocks/>
              </p:cNvSpPr>
              <p:nvPr/>
            </p:nvSpPr>
            <p:spPr bwMode="auto">
              <a:xfrm>
                <a:off x="-3324597" y="4035574"/>
                <a:ext cx="155575" cy="112713"/>
              </a:xfrm>
              <a:custGeom>
                <a:avLst/>
                <a:gdLst>
                  <a:gd name="T0" fmla="*/ 7 w 98"/>
                  <a:gd name="T1" fmla="*/ 71 h 71"/>
                  <a:gd name="T2" fmla="*/ 7 w 98"/>
                  <a:gd name="T3" fmla="*/ 69 h 71"/>
                  <a:gd name="T4" fmla="*/ 9 w 98"/>
                  <a:gd name="T5" fmla="*/ 64 h 71"/>
                  <a:gd name="T6" fmla="*/ 9 w 98"/>
                  <a:gd name="T7" fmla="*/ 57 h 71"/>
                  <a:gd name="T8" fmla="*/ 11 w 98"/>
                  <a:gd name="T9" fmla="*/ 53 h 71"/>
                  <a:gd name="T10" fmla="*/ 16 w 98"/>
                  <a:gd name="T11" fmla="*/ 39 h 71"/>
                  <a:gd name="T12" fmla="*/ 22 w 98"/>
                  <a:gd name="T13" fmla="*/ 30 h 71"/>
                  <a:gd name="T14" fmla="*/ 29 w 98"/>
                  <a:gd name="T15" fmla="*/ 21 h 71"/>
                  <a:gd name="T16" fmla="*/ 40 w 98"/>
                  <a:gd name="T17" fmla="*/ 16 h 71"/>
                  <a:gd name="T18" fmla="*/ 51 w 98"/>
                  <a:gd name="T19" fmla="*/ 9 h 71"/>
                  <a:gd name="T20" fmla="*/ 67 w 98"/>
                  <a:gd name="T21" fmla="*/ 2 h 71"/>
                  <a:gd name="T22" fmla="*/ 80 w 98"/>
                  <a:gd name="T23" fmla="*/ 0 h 71"/>
                  <a:gd name="T24" fmla="*/ 98 w 98"/>
                  <a:gd name="T25" fmla="*/ 0 h 71"/>
                  <a:gd name="T26" fmla="*/ 80 w 98"/>
                  <a:gd name="T27" fmla="*/ 0 h 71"/>
                  <a:gd name="T28" fmla="*/ 58 w 98"/>
                  <a:gd name="T29" fmla="*/ 2 h 71"/>
                  <a:gd name="T30" fmla="*/ 51 w 98"/>
                  <a:gd name="T31" fmla="*/ 7 h 71"/>
                  <a:gd name="T32" fmla="*/ 36 w 98"/>
                  <a:gd name="T33" fmla="*/ 11 h 71"/>
                  <a:gd name="T34" fmla="*/ 22 w 98"/>
                  <a:gd name="T35" fmla="*/ 21 h 71"/>
                  <a:gd name="T36" fmla="*/ 18 w 98"/>
                  <a:gd name="T37" fmla="*/ 30 h 71"/>
                  <a:gd name="T38" fmla="*/ 7 w 98"/>
                  <a:gd name="T39" fmla="*/ 39 h 71"/>
                  <a:gd name="T40" fmla="*/ 0 w 98"/>
                  <a:gd name="T41" fmla="*/ 53 h 71"/>
                  <a:gd name="T42" fmla="*/ 0 w 98"/>
                  <a:gd name="T43" fmla="*/ 57 h 71"/>
                  <a:gd name="T44" fmla="*/ 0 w 98"/>
                  <a:gd name="T45" fmla="*/ 60 h 71"/>
                  <a:gd name="T46" fmla="*/ 0 w 98"/>
                  <a:gd name="T47" fmla="*/ 67 h 71"/>
                  <a:gd name="T48" fmla="*/ 0 w 98"/>
                  <a:gd name="T49" fmla="*/ 69 h 71"/>
                  <a:gd name="T50" fmla="*/ 7 w 98"/>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 h="71">
                    <a:moveTo>
                      <a:pt x="7" y="71"/>
                    </a:moveTo>
                    <a:lnTo>
                      <a:pt x="7" y="69"/>
                    </a:lnTo>
                    <a:lnTo>
                      <a:pt x="9" y="64"/>
                    </a:lnTo>
                    <a:lnTo>
                      <a:pt x="9" y="57"/>
                    </a:lnTo>
                    <a:lnTo>
                      <a:pt x="11" y="53"/>
                    </a:lnTo>
                    <a:lnTo>
                      <a:pt x="16" y="39"/>
                    </a:lnTo>
                    <a:lnTo>
                      <a:pt x="22" y="30"/>
                    </a:lnTo>
                    <a:lnTo>
                      <a:pt x="29" y="21"/>
                    </a:lnTo>
                    <a:lnTo>
                      <a:pt x="40" y="16"/>
                    </a:lnTo>
                    <a:lnTo>
                      <a:pt x="51" y="9"/>
                    </a:lnTo>
                    <a:lnTo>
                      <a:pt x="67" y="2"/>
                    </a:lnTo>
                    <a:lnTo>
                      <a:pt x="80" y="0"/>
                    </a:lnTo>
                    <a:lnTo>
                      <a:pt x="98" y="0"/>
                    </a:lnTo>
                    <a:lnTo>
                      <a:pt x="80" y="0"/>
                    </a:lnTo>
                    <a:lnTo>
                      <a:pt x="58" y="2"/>
                    </a:lnTo>
                    <a:lnTo>
                      <a:pt x="51" y="7"/>
                    </a:lnTo>
                    <a:lnTo>
                      <a:pt x="36" y="11"/>
                    </a:lnTo>
                    <a:lnTo>
                      <a:pt x="22" y="21"/>
                    </a:lnTo>
                    <a:lnTo>
                      <a:pt x="18" y="30"/>
                    </a:lnTo>
                    <a:lnTo>
                      <a:pt x="7" y="39"/>
                    </a:lnTo>
                    <a:lnTo>
                      <a:pt x="0" y="53"/>
                    </a:lnTo>
                    <a:lnTo>
                      <a:pt x="0" y="57"/>
                    </a:lnTo>
                    <a:lnTo>
                      <a:pt x="0" y="60"/>
                    </a:lnTo>
                    <a:lnTo>
                      <a:pt x="0" y="67"/>
                    </a:lnTo>
                    <a:lnTo>
                      <a:pt x="0" y="69"/>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6" name="Freeform 1299"/>
              <p:cNvSpPr>
                <a:spLocks/>
              </p:cNvSpPr>
              <p:nvPr/>
            </p:nvSpPr>
            <p:spPr bwMode="auto">
              <a:xfrm>
                <a:off x="-3232522" y="4057799"/>
                <a:ext cx="149225" cy="112713"/>
              </a:xfrm>
              <a:custGeom>
                <a:avLst/>
                <a:gdLst>
                  <a:gd name="T0" fmla="*/ 7 w 94"/>
                  <a:gd name="T1" fmla="*/ 71 h 71"/>
                  <a:gd name="T2" fmla="*/ 7 w 94"/>
                  <a:gd name="T3" fmla="*/ 69 h 71"/>
                  <a:gd name="T4" fmla="*/ 7 w 94"/>
                  <a:gd name="T5" fmla="*/ 62 h 71"/>
                  <a:gd name="T6" fmla="*/ 11 w 94"/>
                  <a:gd name="T7" fmla="*/ 60 h 71"/>
                  <a:gd name="T8" fmla="*/ 11 w 94"/>
                  <a:gd name="T9" fmla="*/ 55 h 71"/>
                  <a:gd name="T10" fmla="*/ 13 w 94"/>
                  <a:gd name="T11" fmla="*/ 41 h 71"/>
                  <a:gd name="T12" fmla="*/ 24 w 94"/>
                  <a:gd name="T13" fmla="*/ 32 h 71"/>
                  <a:gd name="T14" fmla="*/ 31 w 94"/>
                  <a:gd name="T15" fmla="*/ 20 h 71"/>
                  <a:gd name="T16" fmla="*/ 42 w 94"/>
                  <a:gd name="T17" fmla="*/ 16 h 71"/>
                  <a:gd name="T18" fmla="*/ 54 w 94"/>
                  <a:gd name="T19" fmla="*/ 11 h 71"/>
                  <a:gd name="T20" fmla="*/ 65 w 94"/>
                  <a:gd name="T21" fmla="*/ 2 h 71"/>
                  <a:gd name="T22" fmla="*/ 78 w 94"/>
                  <a:gd name="T23" fmla="*/ 0 h 71"/>
                  <a:gd name="T24" fmla="*/ 94 w 94"/>
                  <a:gd name="T25" fmla="*/ 0 h 71"/>
                  <a:gd name="T26" fmla="*/ 78 w 94"/>
                  <a:gd name="T27" fmla="*/ 0 h 71"/>
                  <a:gd name="T28" fmla="*/ 65 w 94"/>
                  <a:gd name="T29" fmla="*/ 2 h 71"/>
                  <a:gd name="T30" fmla="*/ 47 w 94"/>
                  <a:gd name="T31" fmla="*/ 4 h 71"/>
                  <a:gd name="T32" fmla="*/ 40 w 94"/>
                  <a:gd name="T33" fmla="*/ 16 h 71"/>
                  <a:gd name="T34" fmla="*/ 24 w 94"/>
                  <a:gd name="T35" fmla="*/ 20 h 71"/>
                  <a:gd name="T36" fmla="*/ 18 w 94"/>
                  <a:gd name="T37" fmla="*/ 32 h 71"/>
                  <a:gd name="T38" fmla="*/ 11 w 94"/>
                  <a:gd name="T39" fmla="*/ 41 h 71"/>
                  <a:gd name="T40" fmla="*/ 4 w 94"/>
                  <a:gd name="T41" fmla="*/ 55 h 71"/>
                  <a:gd name="T42" fmla="*/ 4 w 94"/>
                  <a:gd name="T43" fmla="*/ 60 h 71"/>
                  <a:gd name="T44" fmla="*/ 4 w 94"/>
                  <a:gd name="T45" fmla="*/ 62 h 71"/>
                  <a:gd name="T46" fmla="*/ 0 w 94"/>
                  <a:gd name="T47" fmla="*/ 69 h 71"/>
                  <a:gd name="T48" fmla="*/ 0 w 94"/>
                  <a:gd name="T49" fmla="*/ 71 h 71"/>
                  <a:gd name="T50" fmla="*/ 7 w 94"/>
                  <a:gd name="T5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71">
                    <a:moveTo>
                      <a:pt x="7" y="71"/>
                    </a:moveTo>
                    <a:lnTo>
                      <a:pt x="7" y="69"/>
                    </a:lnTo>
                    <a:lnTo>
                      <a:pt x="7" y="62"/>
                    </a:lnTo>
                    <a:lnTo>
                      <a:pt x="11" y="60"/>
                    </a:lnTo>
                    <a:lnTo>
                      <a:pt x="11" y="55"/>
                    </a:lnTo>
                    <a:lnTo>
                      <a:pt x="13" y="41"/>
                    </a:lnTo>
                    <a:lnTo>
                      <a:pt x="24" y="32"/>
                    </a:lnTo>
                    <a:lnTo>
                      <a:pt x="31" y="20"/>
                    </a:lnTo>
                    <a:lnTo>
                      <a:pt x="42" y="16"/>
                    </a:lnTo>
                    <a:lnTo>
                      <a:pt x="54" y="11"/>
                    </a:lnTo>
                    <a:lnTo>
                      <a:pt x="65" y="2"/>
                    </a:lnTo>
                    <a:lnTo>
                      <a:pt x="78" y="0"/>
                    </a:lnTo>
                    <a:lnTo>
                      <a:pt x="94" y="0"/>
                    </a:lnTo>
                    <a:lnTo>
                      <a:pt x="78" y="0"/>
                    </a:lnTo>
                    <a:lnTo>
                      <a:pt x="65" y="2"/>
                    </a:lnTo>
                    <a:lnTo>
                      <a:pt x="47" y="4"/>
                    </a:lnTo>
                    <a:lnTo>
                      <a:pt x="40" y="16"/>
                    </a:lnTo>
                    <a:lnTo>
                      <a:pt x="24" y="20"/>
                    </a:lnTo>
                    <a:lnTo>
                      <a:pt x="18" y="32"/>
                    </a:lnTo>
                    <a:lnTo>
                      <a:pt x="11" y="41"/>
                    </a:lnTo>
                    <a:lnTo>
                      <a:pt x="4" y="55"/>
                    </a:lnTo>
                    <a:lnTo>
                      <a:pt x="4" y="60"/>
                    </a:lnTo>
                    <a:lnTo>
                      <a:pt x="4" y="62"/>
                    </a:lnTo>
                    <a:lnTo>
                      <a:pt x="0" y="69"/>
                    </a:lnTo>
                    <a:lnTo>
                      <a:pt x="0" y="71"/>
                    </a:lnTo>
                    <a:lnTo>
                      <a:pt x="7" y="71"/>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7" name="Freeform 1300"/>
              <p:cNvSpPr>
                <a:spLocks/>
              </p:cNvSpPr>
              <p:nvPr/>
            </p:nvSpPr>
            <p:spPr bwMode="auto">
              <a:xfrm>
                <a:off x="-3129335" y="4083199"/>
                <a:ext cx="144462" cy="120650"/>
              </a:xfrm>
              <a:custGeom>
                <a:avLst/>
                <a:gdLst>
                  <a:gd name="T0" fmla="*/ 6 w 91"/>
                  <a:gd name="T1" fmla="*/ 76 h 76"/>
                  <a:gd name="T2" fmla="*/ 6 w 91"/>
                  <a:gd name="T3" fmla="*/ 69 h 76"/>
                  <a:gd name="T4" fmla="*/ 6 w 91"/>
                  <a:gd name="T5" fmla="*/ 64 h 76"/>
                  <a:gd name="T6" fmla="*/ 9 w 91"/>
                  <a:gd name="T7" fmla="*/ 60 h 76"/>
                  <a:gd name="T8" fmla="*/ 9 w 91"/>
                  <a:gd name="T9" fmla="*/ 55 h 76"/>
                  <a:gd name="T10" fmla="*/ 13 w 91"/>
                  <a:gd name="T11" fmla="*/ 44 h 76"/>
                  <a:gd name="T12" fmla="*/ 17 w 91"/>
                  <a:gd name="T13" fmla="*/ 34 h 76"/>
                  <a:gd name="T14" fmla="*/ 26 w 91"/>
                  <a:gd name="T15" fmla="*/ 25 h 76"/>
                  <a:gd name="T16" fmla="*/ 40 w 91"/>
                  <a:gd name="T17" fmla="*/ 18 h 76"/>
                  <a:gd name="T18" fmla="*/ 49 w 91"/>
                  <a:gd name="T19" fmla="*/ 11 h 76"/>
                  <a:gd name="T20" fmla="*/ 62 w 91"/>
                  <a:gd name="T21" fmla="*/ 7 h 76"/>
                  <a:gd name="T22" fmla="*/ 78 w 91"/>
                  <a:gd name="T23" fmla="*/ 4 h 76"/>
                  <a:gd name="T24" fmla="*/ 91 w 91"/>
                  <a:gd name="T25" fmla="*/ 0 h 76"/>
                  <a:gd name="T26" fmla="*/ 76 w 91"/>
                  <a:gd name="T27" fmla="*/ 2 h 76"/>
                  <a:gd name="T28" fmla="*/ 62 w 91"/>
                  <a:gd name="T29" fmla="*/ 7 h 76"/>
                  <a:gd name="T30" fmla="*/ 46 w 91"/>
                  <a:gd name="T31" fmla="*/ 9 h 76"/>
                  <a:gd name="T32" fmla="*/ 31 w 91"/>
                  <a:gd name="T33" fmla="*/ 16 h 76"/>
                  <a:gd name="T34" fmla="*/ 20 w 91"/>
                  <a:gd name="T35" fmla="*/ 25 h 76"/>
                  <a:gd name="T36" fmla="*/ 13 w 91"/>
                  <a:gd name="T37" fmla="*/ 34 h 76"/>
                  <a:gd name="T38" fmla="*/ 9 w 91"/>
                  <a:gd name="T39" fmla="*/ 44 h 76"/>
                  <a:gd name="T40" fmla="*/ 4 w 91"/>
                  <a:gd name="T41" fmla="*/ 55 h 76"/>
                  <a:gd name="T42" fmla="*/ 0 w 91"/>
                  <a:gd name="T43" fmla="*/ 62 h 76"/>
                  <a:gd name="T44" fmla="*/ 0 w 91"/>
                  <a:gd name="T45" fmla="*/ 64 h 76"/>
                  <a:gd name="T46" fmla="*/ 0 w 91"/>
                  <a:gd name="T47" fmla="*/ 69 h 76"/>
                  <a:gd name="T48" fmla="*/ 0 w 91"/>
                  <a:gd name="T49" fmla="*/ 73 h 76"/>
                  <a:gd name="T50" fmla="*/ 6 w 91"/>
                  <a:gd name="T51"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1" h="76">
                    <a:moveTo>
                      <a:pt x="6" y="76"/>
                    </a:moveTo>
                    <a:lnTo>
                      <a:pt x="6" y="69"/>
                    </a:lnTo>
                    <a:lnTo>
                      <a:pt x="6" y="64"/>
                    </a:lnTo>
                    <a:lnTo>
                      <a:pt x="9" y="60"/>
                    </a:lnTo>
                    <a:lnTo>
                      <a:pt x="9" y="55"/>
                    </a:lnTo>
                    <a:lnTo>
                      <a:pt x="13" y="44"/>
                    </a:lnTo>
                    <a:lnTo>
                      <a:pt x="17" y="34"/>
                    </a:lnTo>
                    <a:lnTo>
                      <a:pt x="26" y="25"/>
                    </a:lnTo>
                    <a:lnTo>
                      <a:pt x="40" y="18"/>
                    </a:lnTo>
                    <a:lnTo>
                      <a:pt x="49" y="11"/>
                    </a:lnTo>
                    <a:lnTo>
                      <a:pt x="62" y="7"/>
                    </a:lnTo>
                    <a:lnTo>
                      <a:pt x="78" y="4"/>
                    </a:lnTo>
                    <a:lnTo>
                      <a:pt x="91" y="0"/>
                    </a:lnTo>
                    <a:lnTo>
                      <a:pt x="76" y="2"/>
                    </a:lnTo>
                    <a:lnTo>
                      <a:pt x="62" y="7"/>
                    </a:lnTo>
                    <a:lnTo>
                      <a:pt x="46" y="9"/>
                    </a:lnTo>
                    <a:lnTo>
                      <a:pt x="31" y="16"/>
                    </a:lnTo>
                    <a:lnTo>
                      <a:pt x="20" y="25"/>
                    </a:lnTo>
                    <a:lnTo>
                      <a:pt x="13" y="34"/>
                    </a:lnTo>
                    <a:lnTo>
                      <a:pt x="9" y="44"/>
                    </a:lnTo>
                    <a:lnTo>
                      <a:pt x="4" y="55"/>
                    </a:lnTo>
                    <a:lnTo>
                      <a:pt x="0" y="62"/>
                    </a:lnTo>
                    <a:lnTo>
                      <a:pt x="0" y="64"/>
                    </a:lnTo>
                    <a:lnTo>
                      <a:pt x="0" y="69"/>
                    </a:lnTo>
                    <a:lnTo>
                      <a:pt x="0" y="73"/>
                    </a:lnTo>
                    <a:lnTo>
                      <a:pt x="6" y="7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8" name="Freeform 1301"/>
              <p:cNvSpPr>
                <a:spLocks/>
              </p:cNvSpPr>
              <p:nvPr/>
            </p:nvSpPr>
            <p:spPr bwMode="auto">
              <a:xfrm>
                <a:off x="-3502397" y="3980012"/>
                <a:ext cx="131762" cy="106363"/>
              </a:xfrm>
              <a:custGeom>
                <a:avLst/>
                <a:gdLst>
                  <a:gd name="T0" fmla="*/ 5 w 83"/>
                  <a:gd name="T1" fmla="*/ 67 h 67"/>
                  <a:gd name="T2" fmla="*/ 5 w 83"/>
                  <a:gd name="T3" fmla="*/ 65 h 67"/>
                  <a:gd name="T4" fmla="*/ 5 w 83"/>
                  <a:gd name="T5" fmla="*/ 63 h 67"/>
                  <a:gd name="T6" fmla="*/ 5 w 83"/>
                  <a:gd name="T7" fmla="*/ 53 h 67"/>
                  <a:gd name="T8" fmla="*/ 9 w 83"/>
                  <a:gd name="T9" fmla="*/ 51 h 67"/>
                  <a:gd name="T10" fmla="*/ 14 w 83"/>
                  <a:gd name="T11" fmla="*/ 42 h 67"/>
                  <a:gd name="T12" fmla="*/ 20 w 83"/>
                  <a:gd name="T13" fmla="*/ 28 h 67"/>
                  <a:gd name="T14" fmla="*/ 25 w 83"/>
                  <a:gd name="T15" fmla="*/ 23 h 67"/>
                  <a:gd name="T16" fmla="*/ 36 w 83"/>
                  <a:gd name="T17" fmla="*/ 21 h 67"/>
                  <a:gd name="T18" fmla="*/ 45 w 83"/>
                  <a:gd name="T19" fmla="*/ 10 h 67"/>
                  <a:gd name="T20" fmla="*/ 52 w 83"/>
                  <a:gd name="T21" fmla="*/ 7 h 67"/>
                  <a:gd name="T22" fmla="*/ 70 w 83"/>
                  <a:gd name="T23" fmla="*/ 5 h 67"/>
                  <a:gd name="T24" fmla="*/ 83 w 83"/>
                  <a:gd name="T25" fmla="*/ 0 h 67"/>
                  <a:gd name="T26" fmla="*/ 70 w 83"/>
                  <a:gd name="T27" fmla="*/ 5 h 67"/>
                  <a:gd name="T28" fmla="*/ 52 w 83"/>
                  <a:gd name="T29" fmla="*/ 7 h 67"/>
                  <a:gd name="T30" fmla="*/ 45 w 83"/>
                  <a:gd name="T31" fmla="*/ 10 h 67"/>
                  <a:gd name="T32" fmla="*/ 30 w 83"/>
                  <a:gd name="T33" fmla="*/ 14 h 67"/>
                  <a:gd name="T34" fmla="*/ 23 w 83"/>
                  <a:gd name="T35" fmla="*/ 23 h 67"/>
                  <a:gd name="T36" fmla="*/ 14 w 83"/>
                  <a:gd name="T37" fmla="*/ 28 h 67"/>
                  <a:gd name="T38" fmla="*/ 5 w 83"/>
                  <a:gd name="T39" fmla="*/ 42 h 67"/>
                  <a:gd name="T40" fmla="*/ 0 w 83"/>
                  <a:gd name="T41" fmla="*/ 51 h 67"/>
                  <a:gd name="T42" fmla="*/ 3 w 83"/>
                  <a:gd name="T43" fmla="*/ 53 h 67"/>
                  <a:gd name="T44" fmla="*/ 0 w 83"/>
                  <a:gd name="T45" fmla="*/ 56 h 67"/>
                  <a:gd name="T46" fmla="*/ 0 w 83"/>
                  <a:gd name="T47" fmla="*/ 65 h 67"/>
                  <a:gd name="T48" fmla="*/ 0 w 83"/>
                  <a:gd name="T49" fmla="*/ 67 h 67"/>
                  <a:gd name="T50" fmla="*/ 5 w 83"/>
                  <a:gd name="T51"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3" h="67">
                    <a:moveTo>
                      <a:pt x="5" y="67"/>
                    </a:moveTo>
                    <a:lnTo>
                      <a:pt x="5" y="65"/>
                    </a:lnTo>
                    <a:lnTo>
                      <a:pt x="5" y="63"/>
                    </a:lnTo>
                    <a:lnTo>
                      <a:pt x="5" y="53"/>
                    </a:lnTo>
                    <a:lnTo>
                      <a:pt x="9" y="51"/>
                    </a:lnTo>
                    <a:lnTo>
                      <a:pt x="14" y="42"/>
                    </a:lnTo>
                    <a:lnTo>
                      <a:pt x="20" y="28"/>
                    </a:lnTo>
                    <a:lnTo>
                      <a:pt x="25" y="23"/>
                    </a:lnTo>
                    <a:lnTo>
                      <a:pt x="36" y="21"/>
                    </a:lnTo>
                    <a:lnTo>
                      <a:pt x="45" y="10"/>
                    </a:lnTo>
                    <a:lnTo>
                      <a:pt x="52" y="7"/>
                    </a:lnTo>
                    <a:lnTo>
                      <a:pt x="70" y="5"/>
                    </a:lnTo>
                    <a:lnTo>
                      <a:pt x="83" y="0"/>
                    </a:lnTo>
                    <a:lnTo>
                      <a:pt x="70" y="5"/>
                    </a:lnTo>
                    <a:lnTo>
                      <a:pt x="52" y="7"/>
                    </a:lnTo>
                    <a:lnTo>
                      <a:pt x="45" y="10"/>
                    </a:lnTo>
                    <a:lnTo>
                      <a:pt x="30" y="14"/>
                    </a:lnTo>
                    <a:lnTo>
                      <a:pt x="23" y="23"/>
                    </a:lnTo>
                    <a:lnTo>
                      <a:pt x="14" y="28"/>
                    </a:lnTo>
                    <a:lnTo>
                      <a:pt x="5" y="42"/>
                    </a:lnTo>
                    <a:lnTo>
                      <a:pt x="0" y="51"/>
                    </a:lnTo>
                    <a:lnTo>
                      <a:pt x="3" y="53"/>
                    </a:lnTo>
                    <a:lnTo>
                      <a:pt x="0" y="56"/>
                    </a:lnTo>
                    <a:lnTo>
                      <a:pt x="0" y="65"/>
                    </a:lnTo>
                    <a:lnTo>
                      <a:pt x="0" y="67"/>
                    </a:lnTo>
                    <a:lnTo>
                      <a:pt x="5" y="67"/>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19" name="Freeform 1302"/>
              <p:cNvSpPr>
                <a:spLocks/>
              </p:cNvSpPr>
              <p:nvPr/>
            </p:nvSpPr>
            <p:spPr bwMode="auto">
              <a:xfrm>
                <a:off x="-2867397" y="4119712"/>
                <a:ext cx="46037" cy="33338"/>
              </a:xfrm>
              <a:custGeom>
                <a:avLst/>
                <a:gdLst>
                  <a:gd name="T0" fmla="*/ 0 w 29"/>
                  <a:gd name="T1" fmla="*/ 2 h 21"/>
                  <a:gd name="T2" fmla="*/ 0 w 29"/>
                  <a:gd name="T3" fmla="*/ 2 h 21"/>
                  <a:gd name="T4" fmla="*/ 2 w 29"/>
                  <a:gd name="T5" fmla="*/ 0 h 21"/>
                  <a:gd name="T6" fmla="*/ 6 w 29"/>
                  <a:gd name="T7" fmla="*/ 0 h 21"/>
                  <a:gd name="T8" fmla="*/ 13 w 29"/>
                  <a:gd name="T9" fmla="*/ 0 h 21"/>
                  <a:gd name="T10" fmla="*/ 15 w 29"/>
                  <a:gd name="T11" fmla="*/ 4 h 21"/>
                  <a:gd name="T12" fmla="*/ 20 w 29"/>
                  <a:gd name="T13" fmla="*/ 11 h 21"/>
                  <a:gd name="T14" fmla="*/ 26 w 29"/>
                  <a:gd name="T15" fmla="*/ 18 h 21"/>
                  <a:gd name="T16" fmla="*/ 29 w 29"/>
                  <a:gd name="T17" fmla="*/ 21 h 21"/>
                  <a:gd name="T18" fmla="*/ 26 w 29"/>
                  <a:gd name="T19" fmla="*/ 21 h 21"/>
                  <a:gd name="T20" fmla="*/ 20 w 29"/>
                  <a:gd name="T21" fmla="*/ 18 h 21"/>
                  <a:gd name="T22" fmla="*/ 18 w 29"/>
                  <a:gd name="T23" fmla="*/ 16 h 21"/>
                  <a:gd name="T24" fmla="*/ 13 w 29"/>
                  <a:gd name="T25" fmla="*/ 14 h 21"/>
                  <a:gd name="T26" fmla="*/ 6 w 29"/>
                  <a:gd name="T27" fmla="*/ 7 h 21"/>
                  <a:gd name="T28" fmla="*/ 2 w 29"/>
                  <a:gd name="T29" fmla="*/ 7 h 21"/>
                  <a:gd name="T30" fmla="*/ 0 w 29"/>
                  <a:gd name="T31" fmla="*/ 4 h 21"/>
                  <a:gd name="T32" fmla="*/ 0 w 29"/>
                  <a:gd name="T33"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21">
                    <a:moveTo>
                      <a:pt x="0" y="2"/>
                    </a:moveTo>
                    <a:lnTo>
                      <a:pt x="0" y="2"/>
                    </a:lnTo>
                    <a:lnTo>
                      <a:pt x="2" y="0"/>
                    </a:lnTo>
                    <a:lnTo>
                      <a:pt x="6" y="0"/>
                    </a:lnTo>
                    <a:lnTo>
                      <a:pt x="13" y="0"/>
                    </a:lnTo>
                    <a:lnTo>
                      <a:pt x="15" y="4"/>
                    </a:lnTo>
                    <a:lnTo>
                      <a:pt x="20" y="11"/>
                    </a:lnTo>
                    <a:lnTo>
                      <a:pt x="26" y="18"/>
                    </a:lnTo>
                    <a:lnTo>
                      <a:pt x="29" y="21"/>
                    </a:lnTo>
                    <a:lnTo>
                      <a:pt x="26" y="21"/>
                    </a:lnTo>
                    <a:lnTo>
                      <a:pt x="20" y="18"/>
                    </a:lnTo>
                    <a:lnTo>
                      <a:pt x="18" y="16"/>
                    </a:lnTo>
                    <a:lnTo>
                      <a:pt x="13" y="14"/>
                    </a:lnTo>
                    <a:lnTo>
                      <a:pt x="6" y="7"/>
                    </a:lnTo>
                    <a:lnTo>
                      <a:pt x="2" y="7"/>
                    </a:lnTo>
                    <a:lnTo>
                      <a:pt x="0" y="4"/>
                    </a:lnTo>
                    <a:lnTo>
                      <a:pt x="0" y="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0" name="Freeform 1303"/>
              <p:cNvSpPr>
                <a:spLocks/>
              </p:cNvSpPr>
              <p:nvPr/>
            </p:nvSpPr>
            <p:spPr bwMode="auto">
              <a:xfrm>
                <a:off x="-2815010" y="4170512"/>
                <a:ext cx="31750" cy="73025"/>
              </a:xfrm>
              <a:custGeom>
                <a:avLst/>
                <a:gdLst>
                  <a:gd name="T0" fmla="*/ 0 w 20"/>
                  <a:gd name="T1" fmla="*/ 0 h 46"/>
                  <a:gd name="T2" fmla="*/ 16 w 20"/>
                  <a:gd name="T3" fmla="*/ 7 h 46"/>
                  <a:gd name="T4" fmla="*/ 18 w 20"/>
                  <a:gd name="T5" fmla="*/ 34 h 46"/>
                  <a:gd name="T6" fmla="*/ 20 w 20"/>
                  <a:gd name="T7" fmla="*/ 46 h 46"/>
                  <a:gd name="T8" fmla="*/ 5 w 20"/>
                  <a:gd name="T9" fmla="*/ 41 h 46"/>
                  <a:gd name="T10" fmla="*/ 5 w 20"/>
                  <a:gd name="T11" fmla="*/ 37 h 46"/>
                  <a:gd name="T12" fmla="*/ 7 w 20"/>
                  <a:gd name="T13" fmla="*/ 23 h 46"/>
                  <a:gd name="T14" fmla="*/ 7 w 20"/>
                  <a:gd name="T15" fmla="*/ 7 h 46"/>
                  <a:gd name="T16" fmla="*/ 0 w 20"/>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46">
                    <a:moveTo>
                      <a:pt x="0" y="0"/>
                    </a:moveTo>
                    <a:lnTo>
                      <a:pt x="16" y="7"/>
                    </a:lnTo>
                    <a:lnTo>
                      <a:pt x="18" y="34"/>
                    </a:lnTo>
                    <a:lnTo>
                      <a:pt x="20" y="46"/>
                    </a:lnTo>
                    <a:lnTo>
                      <a:pt x="5" y="41"/>
                    </a:lnTo>
                    <a:lnTo>
                      <a:pt x="5" y="37"/>
                    </a:lnTo>
                    <a:lnTo>
                      <a:pt x="7" y="23"/>
                    </a:lnTo>
                    <a:lnTo>
                      <a:pt x="7" y="7"/>
                    </a:lnTo>
                    <a:lnTo>
                      <a:pt x="0"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1" name="Freeform 1304"/>
              <p:cNvSpPr>
                <a:spLocks/>
              </p:cNvSpPr>
              <p:nvPr/>
            </p:nvSpPr>
            <p:spPr bwMode="auto">
              <a:xfrm>
                <a:off x="-2829297" y="4302274"/>
                <a:ext cx="219075" cy="95250"/>
              </a:xfrm>
              <a:custGeom>
                <a:avLst/>
                <a:gdLst>
                  <a:gd name="T0" fmla="*/ 2 w 138"/>
                  <a:gd name="T1" fmla="*/ 60 h 60"/>
                  <a:gd name="T2" fmla="*/ 0 w 138"/>
                  <a:gd name="T3" fmla="*/ 0 h 60"/>
                  <a:gd name="T4" fmla="*/ 60 w 138"/>
                  <a:gd name="T5" fmla="*/ 18 h 60"/>
                  <a:gd name="T6" fmla="*/ 76 w 138"/>
                  <a:gd name="T7" fmla="*/ 16 h 60"/>
                  <a:gd name="T8" fmla="*/ 138 w 138"/>
                  <a:gd name="T9" fmla="*/ 37 h 60"/>
                  <a:gd name="T10" fmla="*/ 134 w 138"/>
                  <a:gd name="T11" fmla="*/ 37 h 60"/>
                  <a:gd name="T12" fmla="*/ 130 w 138"/>
                  <a:gd name="T13" fmla="*/ 37 h 60"/>
                  <a:gd name="T14" fmla="*/ 118 w 138"/>
                  <a:gd name="T15" fmla="*/ 37 h 60"/>
                  <a:gd name="T16" fmla="*/ 107 w 138"/>
                  <a:gd name="T17" fmla="*/ 34 h 60"/>
                  <a:gd name="T18" fmla="*/ 98 w 138"/>
                  <a:gd name="T19" fmla="*/ 34 h 60"/>
                  <a:gd name="T20" fmla="*/ 85 w 138"/>
                  <a:gd name="T21" fmla="*/ 34 h 60"/>
                  <a:gd name="T22" fmla="*/ 71 w 138"/>
                  <a:gd name="T23" fmla="*/ 34 h 60"/>
                  <a:gd name="T24" fmla="*/ 56 w 138"/>
                  <a:gd name="T25" fmla="*/ 37 h 60"/>
                  <a:gd name="T26" fmla="*/ 47 w 138"/>
                  <a:gd name="T27" fmla="*/ 37 h 60"/>
                  <a:gd name="T28" fmla="*/ 31 w 138"/>
                  <a:gd name="T29" fmla="*/ 37 h 60"/>
                  <a:gd name="T30" fmla="*/ 25 w 138"/>
                  <a:gd name="T31" fmla="*/ 39 h 60"/>
                  <a:gd name="T32" fmla="*/ 16 w 138"/>
                  <a:gd name="T33" fmla="*/ 44 h 60"/>
                  <a:gd name="T34" fmla="*/ 7 w 138"/>
                  <a:gd name="T35" fmla="*/ 50 h 60"/>
                  <a:gd name="T36" fmla="*/ 2 w 138"/>
                  <a:gd name="T37" fmla="*/ 55 h 60"/>
                  <a:gd name="T38" fmla="*/ 2 w 138"/>
                  <a:gd name="T39"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8" h="60">
                    <a:moveTo>
                      <a:pt x="2" y="60"/>
                    </a:moveTo>
                    <a:lnTo>
                      <a:pt x="0" y="0"/>
                    </a:lnTo>
                    <a:lnTo>
                      <a:pt x="60" y="18"/>
                    </a:lnTo>
                    <a:lnTo>
                      <a:pt x="76" y="16"/>
                    </a:lnTo>
                    <a:lnTo>
                      <a:pt x="138" y="37"/>
                    </a:lnTo>
                    <a:lnTo>
                      <a:pt x="134" y="37"/>
                    </a:lnTo>
                    <a:lnTo>
                      <a:pt x="130" y="37"/>
                    </a:lnTo>
                    <a:lnTo>
                      <a:pt x="118" y="37"/>
                    </a:lnTo>
                    <a:lnTo>
                      <a:pt x="107" y="34"/>
                    </a:lnTo>
                    <a:lnTo>
                      <a:pt x="98" y="34"/>
                    </a:lnTo>
                    <a:lnTo>
                      <a:pt x="85" y="34"/>
                    </a:lnTo>
                    <a:lnTo>
                      <a:pt x="71" y="34"/>
                    </a:lnTo>
                    <a:lnTo>
                      <a:pt x="56" y="37"/>
                    </a:lnTo>
                    <a:lnTo>
                      <a:pt x="47" y="37"/>
                    </a:lnTo>
                    <a:lnTo>
                      <a:pt x="31" y="37"/>
                    </a:lnTo>
                    <a:lnTo>
                      <a:pt x="25" y="39"/>
                    </a:lnTo>
                    <a:lnTo>
                      <a:pt x="16" y="44"/>
                    </a:lnTo>
                    <a:lnTo>
                      <a:pt x="7" y="50"/>
                    </a:lnTo>
                    <a:lnTo>
                      <a:pt x="2" y="55"/>
                    </a:lnTo>
                    <a:lnTo>
                      <a:pt x="2" y="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2" name="Freeform 1305"/>
              <p:cNvSpPr>
                <a:spLocks/>
              </p:cNvSpPr>
              <p:nvPr/>
            </p:nvSpPr>
            <p:spPr bwMode="auto">
              <a:xfrm>
                <a:off x="-2740397" y="4013349"/>
                <a:ext cx="49212" cy="200025"/>
              </a:xfrm>
              <a:custGeom>
                <a:avLst/>
                <a:gdLst>
                  <a:gd name="T0" fmla="*/ 22 w 31"/>
                  <a:gd name="T1" fmla="*/ 9 h 126"/>
                  <a:gd name="T2" fmla="*/ 22 w 31"/>
                  <a:gd name="T3" fmla="*/ 7 h 126"/>
                  <a:gd name="T4" fmla="*/ 22 w 31"/>
                  <a:gd name="T5" fmla="*/ 2 h 126"/>
                  <a:gd name="T6" fmla="*/ 20 w 31"/>
                  <a:gd name="T7" fmla="*/ 0 h 126"/>
                  <a:gd name="T8" fmla="*/ 11 w 31"/>
                  <a:gd name="T9" fmla="*/ 0 h 126"/>
                  <a:gd name="T10" fmla="*/ 9 w 31"/>
                  <a:gd name="T11" fmla="*/ 0 h 126"/>
                  <a:gd name="T12" fmla="*/ 7 w 31"/>
                  <a:gd name="T13" fmla="*/ 2 h 126"/>
                  <a:gd name="T14" fmla="*/ 0 w 31"/>
                  <a:gd name="T15" fmla="*/ 7 h 126"/>
                  <a:gd name="T16" fmla="*/ 0 w 31"/>
                  <a:gd name="T17" fmla="*/ 9 h 126"/>
                  <a:gd name="T18" fmla="*/ 7 w 31"/>
                  <a:gd name="T19" fmla="*/ 14 h 126"/>
                  <a:gd name="T20" fmla="*/ 9 w 31"/>
                  <a:gd name="T21" fmla="*/ 25 h 126"/>
                  <a:gd name="T22" fmla="*/ 11 w 31"/>
                  <a:gd name="T23" fmla="*/ 28 h 126"/>
                  <a:gd name="T24" fmla="*/ 11 w 31"/>
                  <a:gd name="T25" fmla="*/ 48 h 126"/>
                  <a:gd name="T26" fmla="*/ 11 w 31"/>
                  <a:gd name="T27" fmla="*/ 67 h 126"/>
                  <a:gd name="T28" fmla="*/ 18 w 31"/>
                  <a:gd name="T29" fmla="*/ 126 h 126"/>
                  <a:gd name="T30" fmla="*/ 22 w 31"/>
                  <a:gd name="T31" fmla="*/ 126 h 126"/>
                  <a:gd name="T32" fmla="*/ 27 w 31"/>
                  <a:gd name="T33" fmla="*/ 126 h 126"/>
                  <a:gd name="T34" fmla="*/ 31 w 31"/>
                  <a:gd name="T35" fmla="*/ 126 h 126"/>
                  <a:gd name="T36" fmla="*/ 31 w 31"/>
                  <a:gd name="T37" fmla="*/ 113 h 126"/>
                  <a:gd name="T38" fmla="*/ 29 w 31"/>
                  <a:gd name="T39" fmla="*/ 92 h 126"/>
                  <a:gd name="T40" fmla="*/ 20 w 31"/>
                  <a:gd name="T41" fmla="*/ 71 h 126"/>
                  <a:gd name="T42" fmla="*/ 20 w 31"/>
                  <a:gd name="T43" fmla="*/ 64 h 126"/>
                  <a:gd name="T44" fmla="*/ 27 w 31"/>
                  <a:gd name="T45" fmla="*/ 46 h 126"/>
                  <a:gd name="T46" fmla="*/ 27 w 31"/>
                  <a:gd name="T47" fmla="*/ 32 h 126"/>
                  <a:gd name="T48" fmla="*/ 22 w 31"/>
                  <a:gd name="T49" fmla="*/ 25 h 126"/>
                  <a:gd name="T50" fmla="*/ 22 w 31"/>
                  <a:gd name="T51" fmla="*/ 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 h="126">
                    <a:moveTo>
                      <a:pt x="22" y="9"/>
                    </a:moveTo>
                    <a:lnTo>
                      <a:pt x="22" y="7"/>
                    </a:lnTo>
                    <a:lnTo>
                      <a:pt x="22" y="2"/>
                    </a:lnTo>
                    <a:lnTo>
                      <a:pt x="20" y="0"/>
                    </a:lnTo>
                    <a:lnTo>
                      <a:pt x="11" y="0"/>
                    </a:lnTo>
                    <a:lnTo>
                      <a:pt x="9" y="0"/>
                    </a:lnTo>
                    <a:lnTo>
                      <a:pt x="7" y="2"/>
                    </a:lnTo>
                    <a:lnTo>
                      <a:pt x="0" y="7"/>
                    </a:lnTo>
                    <a:lnTo>
                      <a:pt x="0" y="9"/>
                    </a:lnTo>
                    <a:lnTo>
                      <a:pt x="7" y="14"/>
                    </a:lnTo>
                    <a:lnTo>
                      <a:pt x="9" y="25"/>
                    </a:lnTo>
                    <a:lnTo>
                      <a:pt x="11" y="28"/>
                    </a:lnTo>
                    <a:lnTo>
                      <a:pt x="11" y="48"/>
                    </a:lnTo>
                    <a:lnTo>
                      <a:pt x="11" y="67"/>
                    </a:lnTo>
                    <a:lnTo>
                      <a:pt x="18" y="126"/>
                    </a:lnTo>
                    <a:lnTo>
                      <a:pt x="22" y="126"/>
                    </a:lnTo>
                    <a:lnTo>
                      <a:pt x="27" y="126"/>
                    </a:lnTo>
                    <a:lnTo>
                      <a:pt x="31" y="126"/>
                    </a:lnTo>
                    <a:lnTo>
                      <a:pt x="31" y="113"/>
                    </a:lnTo>
                    <a:lnTo>
                      <a:pt x="29" y="92"/>
                    </a:lnTo>
                    <a:lnTo>
                      <a:pt x="20" y="71"/>
                    </a:lnTo>
                    <a:lnTo>
                      <a:pt x="20" y="64"/>
                    </a:lnTo>
                    <a:lnTo>
                      <a:pt x="27" y="46"/>
                    </a:lnTo>
                    <a:lnTo>
                      <a:pt x="27" y="32"/>
                    </a:lnTo>
                    <a:lnTo>
                      <a:pt x="22" y="25"/>
                    </a:lnTo>
                    <a:lnTo>
                      <a:pt x="22"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3" name="Freeform 1306"/>
              <p:cNvSpPr>
                <a:spLocks/>
              </p:cNvSpPr>
              <p:nvPr/>
            </p:nvSpPr>
            <p:spPr bwMode="auto">
              <a:xfrm>
                <a:off x="-2734047" y="4207024"/>
                <a:ext cx="57150" cy="33338"/>
              </a:xfrm>
              <a:custGeom>
                <a:avLst/>
                <a:gdLst>
                  <a:gd name="T0" fmla="*/ 18 w 36"/>
                  <a:gd name="T1" fmla="*/ 18 h 21"/>
                  <a:gd name="T2" fmla="*/ 29 w 36"/>
                  <a:gd name="T3" fmla="*/ 18 h 21"/>
                  <a:gd name="T4" fmla="*/ 36 w 36"/>
                  <a:gd name="T5" fmla="*/ 14 h 21"/>
                  <a:gd name="T6" fmla="*/ 36 w 36"/>
                  <a:gd name="T7" fmla="*/ 11 h 21"/>
                  <a:gd name="T8" fmla="*/ 36 w 36"/>
                  <a:gd name="T9" fmla="*/ 7 h 21"/>
                  <a:gd name="T10" fmla="*/ 36 w 36"/>
                  <a:gd name="T11" fmla="*/ 4 h 21"/>
                  <a:gd name="T12" fmla="*/ 32 w 36"/>
                  <a:gd name="T13" fmla="*/ 4 h 21"/>
                  <a:gd name="T14" fmla="*/ 27 w 36"/>
                  <a:gd name="T15" fmla="*/ 0 h 21"/>
                  <a:gd name="T16" fmla="*/ 18 w 36"/>
                  <a:gd name="T17" fmla="*/ 2 h 21"/>
                  <a:gd name="T18" fmla="*/ 11 w 36"/>
                  <a:gd name="T19" fmla="*/ 2 h 21"/>
                  <a:gd name="T20" fmla="*/ 5 w 36"/>
                  <a:gd name="T21" fmla="*/ 4 h 21"/>
                  <a:gd name="T22" fmla="*/ 3 w 36"/>
                  <a:gd name="T23" fmla="*/ 7 h 21"/>
                  <a:gd name="T24" fmla="*/ 0 w 36"/>
                  <a:gd name="T25" fmla="*/ 11 h 21"/>
                  <a:gd name="T26" fmla="*/ 5 w 36"/>
                  <a:gd name="T27" fmla="*/ 14 h 21"/>
                  <a:gd name="T28" fmla="*/ 14 w 36"/>
                  <a:gd name="T29" fmla="*/ 21 h 21"/>
                  <a:gd name="T30" fmla="*/ 18 w 36"/>
                  <a:gd name="T31"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1">
                    <a:moveTo>
                      <a:pt x="18" y="18"/>
                    </a:moveTo>
                    <a:lnTo>
                      <a:pt x="29" y="18"/>
                    </a:lnTo>
                    <a:lnTo>
                      <a:pt x="36" y="14"/>
                    </a:lnTo>
                    <a:lnTo>
                      <a:pt x="36" y="11"/>
                    </a:lnTo>
                    <a:lnTo>
                      <a:pt x="36" y="7"/>
                    </a:lnTo>
                    <a:lnTo>
                      <a:pt x="36" y="4"/>
                    </a:lnTo>
                    <a:lnTo>
                      <a:pt x="32" y="4"/>
                    </a:lnTo>
                    <a:lnTo>
                      <a:pt x="27" y="0"/>
                    </a:lnTo>
                    <a:lnTo>
                      <a:pt x="18" y="2"/>
                    </a:lnTo>
                    <a:lnTo>
                      <a:pt x="11" y="2"/>
                    </a:lnTo>
                    <a:lnTo>
                      <a:pt x="5" y="4"/>
                    </a:lnTo>
                    <a:lnTo>
                      <a:pt x="3" y="7"/>
                    </a:lnTo>
                    <a:lnTo>
                      <a:pt x="0" y="11"/>
                    </a:lnTo>
                    <a:lnTo>
                      <a:pt x="5" y="14"/>
                    </a:lnTo>
                    <a:lnTo>
                      <a:pt x="14" y="21"/>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4" name="Freeform 1307"/>
              <p:cNvSpPr>
                <a:spLocks/>
              </p:cNvSpPr>
              <p:nvPr/>
            </p:nvSpPr>
            <p:spPr bwMode="auto">
              <a:xfrm>
                <a:off x="-2294310" y="4080024"/>
                <a:ext cx="74612" cy="269875"/>
              </a:xfrm>
              <a:custGeom>
                <a:avLst/>
                <a:gdLst>
                  <a:gd name="T0" fmla="*/ 22 w 47"/>
                  <a:gd name="T1" fmla="*/ 0 h 170"/>
                  <a:gd name="T2" fmla="*/ 22 w 47"/>
                  <a:gd name="T3" fmla="*/ 0 h 170"/>
                  <a:gd name="T4" fmla="*/ 20 w 47"/>
                  <a:gd name="T5" fmla="*/ 0 h 170"/>
                  <a:gd name="T6" fmla="*/ 18 w 47"/>
                  <a:gd name="T7" fmla="*/ 2 h 170"/>
                  <a:gd name="T8" fmla="*/ 18 w 47"/>
                  <a:gd name="T9" fmla="*/ 4 h 170"/>
                  <a:gd name="T10" fmla="*/ 13 w 47"/>
                  <a:gd name="T11" fmla="*/ 9 h 170"/>
                  <a:gd name="T12" fmla="*/ 13 w 47"/>
                  <a:gd name="T13" fmla="*/ 13 h 170"/>
                  <a:gd name="T14" fmla="*/ 13 w 47"/>
                  <a:gd name="T15" fmla="*/ 18 h 170"/>
                  <a:gd name="T16" fmla="*/ 9 w 47"/>
                  <a:gd name="T17" fmla="*/ 20 h 170"/>
                  <a:gd name="T18" fmla="*/ 7 w 47"/>
                  <a:gd name="T19" fmla="*/ 22 h 170"/>
                  <a:gd name="T20" fmla="*/ 7 w 47"/>
                  <a:gd name="T21" fmla="*/ 25 h 170"/>
                  <a:gd name="T22" fmla="*/ 7 w 47"/>
                  <a:gd name="T23" fmla="*/ 27 h 170"/>
                  <a:gd name="T24" fmla="*/ 9 w 47"/>
                  <a:gd name="T25" fmla="*/ 29 h 170"/>
                  <a:gd name="T26" fmla="*/ 9 w 47"/>
                  <a:gd name="T27" fmla="*/ 32 h 170"/>
                  <a:gd name="T28" fmla="*/ 9 w 47"/>
                  <a:gd name="T29" fmla="*/ 46 h 170"/>
                  <a:gd name="T30" fmla="*/ 9 w 47"/>
                  <a:gd name="T31" fmla="*/ 48 h 170"/>
                  <a:gd name="T32" fmla="*/ 11 w 47"/>
                  <a:gd name="T33" fmla="*/ 55 h 170"/>
                  <a:gd name="T34" fmla="*/ 11 w 47"/>
                  <a:gd name="T35" fmla="*/ 59 h 170"/>
                  <a:gd name="T36" fmla="*/ 11 w 47"/>
                  <a:gd name="T37" fmla="*/ 80 h 170"/>
                  <a:gd name="T38" fmla="*/ 11 w 47"/>
                  <a:gd name="T39" fmla="*/ 101 h 170"/>
                  <a:gd name="T40" fmla="*/ 11 w 47"/>
                  <a:gd name="T41" fmla="*/ 108 h 170"/>
                  <a:gd name="T42" fmla="*/ 0 w 47"/>
                  <a:gd name="T43" fmla="*/ 121 h 170"/>
                  <a:gd name="T44" fmla="*/ 2 w 47"/>
                  <a:gd name="T45" fmla="*/ 131 h 170"/>
                  <a:gd name="T46" fmla="*/ 11 w 47"/>
                  <a:gd name="T47" fmla="*/ 137 h 170"/>
                  <a:gd name="T48" fmla="*/ 13 w 47"/>
                  <a:gd name="T49" fmla="*/ 170 h 170"/>
                  <a:gd name="T50" fmla="*/ 20 w 47"/>
                  <a:gd name="T51" fmla="*/ 170 h 170"/>
                  <a:gd name="T52" fmla="*/ 22 w 47"/>
                  <a:gd name="T53" fmla="*/ 170 h 170"/>
                  <a:gd name="T54" fmla="*/ 25 w 47"/>
                  <a:gd name="T55" fmla="*/ 165 h 170"/>
                  <a:gd name="T56" fmla="*/ 25 w 47"/>
                  <a:gd name="T57" fmla="*/ 160 h 170"/>
                  <a:gd name="T58" fmla="*/ 27 w 47"/>
                  <a:gd name="T59" fmla="*/ 151 h 170"/>
                  <a:gd name="T60" fmla="*/ 27 w 47"/>
                  <a:gd name="T61" fmla="*/ 140 h 170"/>
                  <a:gd name="T62" fmla="*/ 27 w 47"/>
                  <a:gd name="T63" fmla="*/ 137 h 170"/>
                  <a:gd name="T64" fmla="*/ 31 w 47"/>
                  <a:gd name="T65" fmla="*/ 135 h 170"/>
                  <a:gd name="T66" fmla="*/ 31 w 47"/>
                  <a:gd name="T67" fmla="*/ 115 h 170"/>
                  <a:gd name="T68" fmla="*/ 45 w 47"/>
                  <a:gd name="T69" fmla="*/ 112 h 170"/>
                  <a:gd name="T70" fmla="*/ 45 w 47"/>
                  <a:gd name="T71" fmla="*/ 108 h 170"/>
                  <a:gd name="T72" fmla="*/ 47 w 47"/>
                  <a:gd name="T73" fmla="*/ 105 h 170"/>
                  <a:gd name="T74" fmla="*/ 45 w 47"/>
                  <a:gd name="T75" fmla="*/ 105 h 170"/>
                  <a:gd name="T76" fmla="*/ 38 w 47"/>
                  <a:gd name="T77" fmla="*/ 105 h 170"/>
                  <a:gd name="T78" fmla="*/ 33 w 47"/>
                  <a:gd name="T79" fmla="*/ 105 h 170"/>
                  <a:gd name="T80" fmla="*/ 31 w 47"/>
                  <a:gd name="T81" fmla="*/ 105 h 170"/>
                  <a:gd name="T82" fmla="*/ 27 w 47"/>
                  <a:gd name="T83" fmla="*/ 105 h 170"/>
                  <a:gd name="T84" fmla="*/ 25 w 47"/>
                  <a:gd name="T85" fmla="*/ 50 h 170"/>
                  <a:gd name="T86" fmla="*/ 27 w 47"/>
                  <a:gd name="T87" fmla="*/ 48 h 170"/>
                  <a:gd name="T88" fmla="*/ 33 w 47"/>
                  <a:gd name="T89" fmla="*/ 43 h 170"/>
                  <a:gd name="T90" fmla="*/ 38 w 47"/>
                  <a:gd name="T91" fmla="*/ 41 h 170"/>
                  <a:gd name="T92" fmla="*/ 33 w 47"/>
                  <a:gd name="T93" fmla="*/ 32 h 170"/>
                  <a:gd name="T94" fmla="*/ 31 w 47"/>
                  <a:gd name="T95" fmla="*/ 32 h 170"/>
                  <a:gd name="T96" fmla="*/ 27 w 47"/>
                  <a:gd name="T97" fmla="*/ 25 h 170"/>
                  <a:gd name="T98" fmla="*/ 25 w 47"/>
                  <a:gd name="T99" fmla="*/ 13 h 170"/>
                  <a:gd name="T100" fmla="*/ 22 w 47"/>
                  <a:gd name="T101" fmla="*/ 4 h 170"/>
                  <a:gd name="T102" fmla="*/ 22 w 47"/>
                  <a:gd name="T10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7" h="170">
                    <a:moveTo>
                      <a:pt x="22" y="0"/>
                    </a:moveTo>
                    <a:lnTo>
                      <a:pt x="22" y="0"/>
                    </a:lnTo>
                    <a:lnTo>
                      <a:pt x="20" y="0"/>
                    </a:lnTo>
                    <a:lnTo>
                      <a:pt x="18" y="2"/>
                    </a:lnTo>
                    <a:lnTo>
                      <a:pt x="18" y="4"/>
                    </a:lnTo>
                    <a:lnTo>
                      <a:pt x="13" y="9"/>
                    </a:lnTo>
                    <a:lnTo>
                      <a:pt x="13" y="13"/>
                    </a:lnTo>
                    <a:lnTo>
                      <a:pt x="13" y="18"/>
                    </a:lnTo>
                    <a:lnTo>
                      <a:pt x="9" y="20"/>
                    </a:lnTo>
                    <a:lnTo>
                      <a:pt x="7" y="22"/>
                    </a:lnTo>
                    <a:lnTo>
                      <a:pt x="7" y="25"/>
                    </a:lnTo>
                    <a:lnTo>
                      <a:pt x="7" y="27"/>
                    </a:lnTo>
                    <a:lnTo>
                      <a:pt x="9" y="29"/>
                    </a:lnTo>
                    <a:lnTo>
                      <a:pt x="9" y="32"/>
                    </a:lnTo>
                    <a:lnTo>
                      <a:pt x="9" y="46"/>
                    </a:lnTo>
                    <a:lnTo>
                      <a:pt x="9" y="48"/>
                    </a:lnTo>
                    <a:lnTo>
                      <a:pt x="11" y="55"/>
                    </a:lnTo>
                    <a:lnTo>
                      <a:pt x="11" y="59"/>
                    </a:lnTo>
                    <a:lnTo>
                      <a:pt x="11" y="80"/>
                    </a:lnTo>
                    <a:lnTo>
                      <a:pt x="11" y="101"/>
                    </a:lnTo>
                    <a:lnTo>
                      <a:pt x="11" y="108"/>
                    </a:lnTo>
                    <a:lnTo>
                      <a:pt x="0" y="121"/>
                    </a:lnTo>
                    <a:lnTo>
                      <a:pt x="2" y="131"/>
                    </a:lnTo>
                    <a:lnTo>
                      <a:pt x="11" y="137"/>
                    </a:lnTo>
                    <a:lnTo>
                      <a:pt x="13" y="170"/>
                    </a:lnTo>
                    <a:lnTo>
                      <a:pt x="20" y="170"/>
                    </a:lnTo>
                    <a:lnTo>
                      <a:pt x="22" y="170"/>
                    </a:lnTo>
                    <a:lnTo>
                      <a:pt x="25" y="165"/>
                    </a:lnTo>
                    <a:lnTo>
                      <a:pt x="25" y="160"/>
                    </a:lnTo>
                    <a:lnTo>
                      <a:pt x="27" y="151"/>
                    </a:lnTo>
                    <a:lnTo>
                      <a:pt x="27" y="140"/>
                    </a:lnTo>
                    <a:lnTo>
                      <a:pt x="27" y="137"/>
                    </a:lnTo>
                    <a:lnTo>
                      <a:pt x="31" y="135"/>
                    </a:lnTo>
                    <a:lnTo>
                      <a:pt x="31" y="115"/>
                    </a:lnTo>
                    <a:lnTo>
                      <a:pt x="45" y="112"/>
                    </a:lnTo>
                    <a:lnTo>
                      <a:pt x="45" y="108"/>
                    </a:lnTo>
                    <a:lnTo>
                      <a:pt x="47" y="105"/>
                    </a:lnTo>
                    <a:lnTo>
                      <a:pt x="45" y="105"/>
                    </a:lnTo>
                    <a:lnTo>
                      <a:pt x="38" y="105"/>
                    </a:lnTo>
                    <a:lnTo>
                      <a:pt x="33" y="105"/>
                    </a:lnTo>
                    <a:lnTo>
                      <a:pt x="31" y="105"/>
                    </a:lnTo>
                    <a:lnTo>
                      <a:pt x="27" y="105"/>
                    </a:lnTo>
                    <a:lnTo>
                      <a:pt x="25" y="50"/>
                    </a:lnTo>
                    <a:lnTo>
                      <a:pt x="27" y="48"/>
                    </a:lnTo>
                    <a:lnTo>
                      <a:pt x="33" y="43"/>
                    </a:lnTo>
                    <a:lnTo>
                      <a:pt x="38" y="41"/>
                    </a:lnTo>
                    <a:lnTo>
                      <a:pt x="33" y="32"/>
                    </a:lnTo>
                    <a:lnTo>
                      <a:pt x="31" y="32"/>
                    </a:lnTo>
                    <a:lnTo>
                      <a:pt x="27" y="25"/>
                    </a:lnTo>
                    <a:lnTo>
                      <a:pt x="25" y="13"/>
                    </a:lnTo>
                    <a:lnTo>
                      <a:pt x="22" y="4"/>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5" name="Freeform 1308"/>
              <p:cNvSpPr>
                <a:spLocks/>
              </p:cNvSpPr>
              <p:nvPr/>
            </p:nvSpPr>
            <p:spPr bwMode="auto">
              <a:xfrm>
                <a:off x="-2314948" y="4356249"/>
                <a:ext cx="230187" cy="84138"/>
              </a:xfrm>
              <a:custGeom>
                <a:avLst/>
                <a:gdLst>
                  <a:gd name="T0" fmla="*/ 145 w 145"/>
                  <a:gd name="T1" fmla="*/ 0 h 53"/>
                  <a:gd name="T2" fmla="*/ 0 w 145"/>
                  <a:gd name="T3" fmla="*/ 53 h 53"/>
                  <a:gd name="T4" fmla="*/ 13 w 145"/>
                  <a:gd name="T5" fmla="*/ 53 h 53"/>
                  <a:gd name="T6" fmla="*/ 145 w 145"/>
                  <a:gd name="T7" fmla="*/ 0 h 53"/>
                </a:gdLst>
                <a:ahLst/>
                <a:cxnLst>
                  <a:cxn ang="0">
                    <a:pos x="T0" y="T1"/>
                  </a:cxn>
                  <a:cxn ang="0">
                    <a:pos x="T2" y="T3"/>
                  </a:cxn>
                  <a:cxn ang="0">
                    <a:pos x="T4" y="T5"/>
                  </a:cxn>
                  <a:cxn ang="0">
                    <a:pos x="T6" y="T7"/>
                  </a:cxn>
                </a:cxnLst>
                <a:rect l="0" t="0" r="r" b="b"/>
                <a:pathLst>
                  <a:path w="145" h="53">
                    <a:moveTo>
                      <a:pt x="145" y="0"/>
                    </a:moveTo>
                    <a:lnTo>
                      <a:pt x="0" y="53"/>
                    </a:lnTo>
                    <a:lnTo>
                      <a:pt x="13" y="53"/>
                    </a:lnTo>
                    <a:lnTo>
                      <a:pt x="1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6" name="Freeform 1309"/>
              <p:cNvSpPr>
                <a:spLocks/>
              </p:cNvSpPr>
              <p:nvPr/>
            </p:nvSpPr>
            <p:spPr bwMode="auto">
              <a:xfrm>
                <a:off x="-2797547" y="4287987"/>
                <a:ext cx="325437" cy="25400"/>
              </a:xfrm>
              <a:custGeom>
                <a:avLst/>
                <a:gdLst>
                  <a:gd name="T0" fmla="*/ 205 w 205"/>
                  <a:gd name="T1" fmla="*/ 16 h 16"/>
                  <a:gd name="T2" fmla="*/ 118 w 205"/>
                  <a:gd name="T3" fmla="*/ 0 h 16"/>
                  <a:gd name="T4" fmla="*/ 54 w 205"/>
                  <a:gd name="T5" fmla="*/ 4 h 16"/>
                  <a:gd name="T6" fmla="*/ 34 w 205"/>
                  <a:gd name="T7" fmla="*/ 2 h 16"/>
                  <a:gd name="T8" fmla="*/ 0 w 205"/>
                  <a:gd name="T9" fmla="*/ 4 h 16"/>
                  <a:gd name="T10" fmla="*/ 7 w 205"/>
                  <a:gd name="T11" fmla="*/ 4 h 16"/>
                  <a:gd name="T12" fmla="*/ 9 w 205"/>
                  <a:gd name="T13" fmla="*/ 4 h 16"/>
                  <a:gd name="T14" fmla="*/ 18 w 205"/>
                  <a:gd name="T15" fmla="*/ 4 h 16"/>
                  <a:gd name="T16" fmla="*/ 23 w 205"/>
                  <a:gd name="T17" fmla="*/ 4 h 16"/>
                  <a:gd name="T18" fmla="*/ 31 w 205"/>
                  <a:gd name="T19" fmla="*/ 4 h 16"/>
                  <a:gd name="T20" fmla="*/ 34 w 205"/>
                  <a:gd name="T21" fmla="*/ 6 h 16"/>
                  <a:gd name="T22" fmla="*/ 40 w 205"/>
                  <a:gd name="T23" fmla="*/ 11 h 16"/>
                  <a:gd name="T24" fmla="*/ 45 w 205"/>
                  <a:gd name="T25" fmla="*/ 11 h 16"/>
                  <a:gd name="T26" fmla="*/ 51 w 205"/>
                  <a:gd name="T27" fmla="*/ 11 h 16"/>
                  <a:gd name="T28" fmla="*/ 58 w 205"/>
                  <a:gd name="T29" fmla="*/ 11 h 16"/>
                  <a:gd name="T30" fmla="*/ 69 w 205"/>
                  <a:gd name="T31" fmla="*/ 11 h 16"/>
                  <a:gd name="T32" fmla="*/ 83 w 205"/>
                  <a:gd name="T33" fmla="*/ 9 h 16"/>
                  <a:gd name="T34" fmla="*/ 94 w 205"/>
                  <a:gd name="T35" fmla="*/ 6 h 16"/>
                  <a:gd name="T36" fmla="*/ 110 w 205"/>
                  <a:gd name="T37" fmla="*/ 6 h 16"/>
                  <a:gd name="T38" fmla="*/ 116 w 205"/>
                  <a:gd name="T39" fmla="*/ 6 h 16"/>
                  <a:gd name="T40" fmla="*/ 118 w 205"/>
                  <a:gd name="T41" fmla="*/ 6 h 16"/>
                  <a:gd name="T42" fmla="*/ 205 w 205"/>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6">
                    <a:moveTo>
                      <a:pt x="205" y="16"/>
                    </a:moveTo>
                    <a:lnTo>
                      <a:pt x="118" y="0"/>
                    </a:lnTo>
                    <a:lnTo>
                      <a:pt x="54" y="4"/>
                    </a:lnTo>
                    <a:lnTo>
                      <a:pt x="34" y="2"/>
                    </a:lnTo>
                    <a:lnTo>
                      <a:pt x="0" y="4"/>
                    </a:lnTo>
                    <a:lnTo>
                      <a:pt x="7" y="4"/>
                    </a:lnTo>
                    <a:lnTo>
                      <a:pt x="9" y="4"/>
                    </a:lnTo>
                    <a:lnTo>
                      <a:pt x="18" y="4"/>
                    </a:lnTo>
                    <a:lnTo>
                      <a:pt x="23" y="4"/>
                    </a:lnTo>
                    <a:lnTo>
                      <a:pt x="31" y="4"/>
                    </a:lnTo>
                    <a:lnTo>
                      <a:pt x="34" y="6"/>
                    </a:lnTo>
                    <a:lnTo>
                      <a:pt x="40" y="11"/>
                    </a:lnTo>
                    <a:lnTo>
                      <a:pt x="45" y="11"/>
                    </a:lnTo>
                    <a:lnTo>
                      <a:pt x="51" y="11"/>
                    </a:lnTo>
                    <a:lnTo>
                      <a:pt x="58" y="11"/>
                    </a:lnTo>
                    <a:lnTo>
                      <a:pt x="69" y="11"/>
                    </a:lnTo>
                    <a:lnTo>
                      <a:pt x="83" y="9"/>
                    </a:lnTo>
                    <a:lnTo>
                      <a:pt x="94" y="6"/>
                    </a:lnTo>
                    <a:lnTo>
                      <a:pt x="110" y="6"/>
                    </a:lnTo>
                    <a:lnTo>
                      <a:pt x="116" y="6"/>
                    </a:lnTo>
                    <a:lnTo>
                      <a:pt x="118" y="6"/>
                    </a:lnTo>
                    <a:lnTo>
                      <a:pt x="20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7" name="Freeform 1310"/>
              <p:cNvSpPr>
                <a:spLocks/>
              </p:cNvSpPr>
              <p:nvPr/>
            </p:nvSpPr>
            <p:spPr bwMode="auto">
              <a:xfrm>
                <a:off x="-2613397" y="4330849"/>
                <a:ext cx="31750" cy="131763"/>
              </a:xfrm>
              <a:custGeom>
                <a:avLst/>
                <a:gdLst>
                  <a:gd name="T0" fmla="*/ 11 w 20"/>
                  <a:gd name="T1" fmla="*/ 83 h 83"/>
                  <a:gd name="T2" fmla="*/ 18 w 20"/>
                  <a:gd name="T3" fmla="*/ 83 h 83"/>
                  <a:gd name="T4" fmla="*/ 20 w 20"/>
                  <a:gd name="T5" fmla="*/ 83 h 83"/>
                  <a:gd name="T6" fmla="*/ 20 w 20"/>
                  <a:gd name="T7" fmla="*/ 81 h 83"/>
                  <a:gd name="T8" fmla="*/ 18 w 20"/>
                  <a:gd name="T9" fmla="*/ 76 h 83"/>
                  <a:gd name="T10" fmla="*/ 11 w 20"/>
                  <a:gd name="T11" fmla="*/ 5 h 83"/>
                  <a:gd name="T12" fmla="*/ 11 w 20"/>
                  <a:gd name="T13" fmla="*/ 2 h 83"/>
                  <a:gd name="T14" fmla="*/ 2 w 20"/>
                  <a:gd name="T15" fmla="*/ 0 h 83"/>
                  <a:gd name="T16" fmla="*/ 2 w 20"/>
                  <a:gd name="T17" fmla="*/ 2 h 83"/>
                  <a:gd name="T18" fmla="*/ 0 w 20"/>
                  <a:gd name="T19" fmla="*/ 5 h 83"/>
                  <a:gd name="T20" fmla="*/ 7 w 20"/>
                  <a:gd name="T21" fmla="*/ 76 h 83"/>
                  <a:gd name="T22" fmla="*/ 7 w 20"/>
                  <a:gd name="T23" fmla="*/ 81 h 83"/>
                  <a:gd name="T24" fmla="*/ 9 w 20"/>
                  <a:gd name="T25" fmla="*/ 83 h 83"/>
                  <a:gd name="T26" fmla="*/ 11 w 20"/>
                  <a:gd name="T27" fmla="*/ 8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83">
                    <a:moveTo>
                      <a:pt x="11" y="83"/>
                    </a:moveTo>
                    <a:lnTo>
                      <a:pt x="18" y="83"/>
                    </a:lnTo>
                    <a:lnTo>
                      <a:pt x="20" y="83"/>
                    </a:lnTo>
                    <a:lnTo>
                      <a:pt x="20" y="81"/>
                    </a:lnTo>
                    <a:lnTo>
                      <a:pt x="18" y="76"/>
                    </a:lnTo>
                    <a:lnTo>
                      <a:pt x="11" y="5"/>
                    </a:lnTo>
                    <a:lnTo>
                      <a:pt x="11" y="2"/>
                    </a:lnTo>
                    <a:lnTo>
                      <a:pt x="2" y="0"/>
                    </a:lnTo>
                    <a:lnTo>
                      <a:pt x="2" y="2"/>
                    </a:lnTo>
                    <a:lnTo>
                      <a:pt x="0" y="5"/>
                    </a:lnTo>
                    <a:lnTo>
                      <a:pt x="7" y="76"/>
                    </a:lnTo>
                    <a:lnTo>
                      <a:pt x="7" y="81"/>
                    </a:lnTo>
                    <a:lnTo>
                      <a:pt x="9" y="83"/>
                    </a:lnTo>
                    <a:lnTo>
                      <a:pt x="11"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8" name="Freeform 1311"/>
              <p:cNvSpPr>
                <a:spLocks/>
              </p:cNvSpPr>
              <p:nvPr/>
            </p:nvSpPr>
            <p:spPr bwMode="auto">
              <a:xfrm>
                <a:off x="-2622922" y="4319737"/>
                <a:ext cx="55562" cy="30163"/>
              </a:xfrm>
              <a:custGeom>
                <a:avLst/>
                <a:gdLst>
                  <a:gd name="T0" fmla="*/ 17 w 35"/>
                  <a:gd name="T1" fmla="*/ 19 h 19"/>
                  <a:gd name="T2" fmla="*/ 24 w 35"/>
                  <a:gd name="T3" fmla="*/ 19 h 19"/>
                  <a:gd name="T4" fmla="*/ 28 w 35"/>
                  <a:gd name="T5" fmla="*/ 14 h 19"/>
                  <a:gd name="T6" fmla="*/ 31 w 35"/>
                  <a:gd name="T7" fmla="*/ 9 h 19"/>
                  <a:gd name="T8" fmla="*/ 35 w 35"/>
                  <a:gd name="T9" fmla="*/ 5 h 19"/>
                  <a:gd name="T10" fmla="*/ 31 w 35"/>
                  <a:gd name="T11" fmla="*/ 2 h 19"/>
                  <a:gd name="T12" fmla="*/ 26 w 35"/>
                  <a:gd name="T13" fmla="*/ 2 h 19"/>
                  <a:gd name="T14" fmla="*/ 24 w 35"/>
                  <a:gd name="T15" fmla="*/ 0 h 19"/>
                  <a:gd name="T16" fmla="*/ 17 w 35"/>
                  <a:gd name="T17" fmla="*/ 0 h 19"/>
                  <a:gd name="T18" fmla="*/ 8 w 35"/>
                  <a:gd name="T19" fmla="*/ 2 h 19"/>
                  <a:gd name="T20" fmla="*/ 4 w 35"/>
                  <a:gd name="T21" fmla="*/ 2 h 19"/>
                  <a:gd name="T22" fmla="*/ 2 w 35"/>
                  <a:gd name="T23" fmla="*/ 5 h 19"/>
                  <a:gd name="T24" fmla="*/ 0 w 35"/>
                  <a:gd name="T25" fmla="*/ 7 h 19"/>
                  <a:gd name="T26" fmla="*/ 2 w 35"/>
                  <a:gd name="T27" fmla="*/ 12 h 19"/>
                  <a:gd name="T28" fmla="*/ 4 w 35"/>
                  <a:gd name="T29" fmla="*/ 19 h 19"/>
                  <a:gd name="T30" fmla="*/ 8 w 35"/>
                  <a:gd name="T31" fmla="*/ 19 h 19"/>
                  <a:gd name="T32" fmla="*/ 17 w 35"/>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9">
                    <a:moveTo>
                      <a:pt x="17" y="19"/>
                    </a:moveTo>
                    <a:lnTo>
                      <a:pt x="24" y="19"/>
                    </a:lnTo>
                    <a:lnTo>
                      <a:pt x="28" y="14"/>
                    </a:lnTo>
                    <a:lnTo>
                      <a:pt x="31" y="9"/>
                    </a:lnTo>
                    <a:lnTo>
                      <a:pt x="35" y="5"/>
                    </a:lnTo>
                    <a:lnTo>
                      <a:pt x="31" y="2"/>
                    </a:lnTo>
                    <a:lnTo>
                      <a:pt x="26" y="2"/>
                    </a:lnTo>
                    <a:lnTo>
                      <a:pt x="24" y="0"/>
                    </a:lnTo>
                    <a:lnTo>
                      <a:pt x="17" y="0"/>
                    </a:lnTo>
                    <a:lnTo>
                      <a:pt x="8" y="2"/>
                    </a:lnTo>
                    <a:lnTo>
                      <a:pt x="4" y="2"/>
                    </a:lnTo>
                    <a:lnTo>
                      <a:pt x="2" y="5"/>
                    </a:lnTo>
                    <a:lnTo>
                      <a:pt x="0" y="7"/>
                    </a:lnTo>
                    <a:lnTo>
                      <a:pt x="2" y="12"/>
                    </a:lnTo>
                    <a:lnTo>
                      <a:pt x="4" y="19"/>
                    </a:lnTo>
                    <a:lnTo>
                      <a:pt x="8" y="19"/>
                    </a:ln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29" name="Freeform 1312"/>
              <p:cNvSpPr>
                <a:spLocks/>
              </p:cNvSpPr>
              <p:nvPr/>
            </p:nvSpPr>
            <p:spPr bwMode="auto">
              <a:xfrm>
                <a:off x="-2375272" y="4173687"/>
                <a:ext cx="17462" cy="50800"/>
              </a:xfrm>
              <a:custGeom>
                <a:avLst/>
                <a:gdLst>
                  <a:gd name="T0" fmla="*/ 4 w 11"/>
                  <a:gd name="T1" fmla="*/ 32 h 32"/>
                  <a:gd name="T2" fmla="*/ 4 w 11"/>
                  <a:gd name="T3" fmla="*/ 32 h 32"/>
                  <a:gd name="T4" fmla="*/ 11 w 11"/>
                  <a:gd name="T5" fmla="*/ 32 h 32"/>
                  <a:gd name="T6" fmla="*/ 11 w 11"/>
                  <a:gd name="T7" fmla="*/ 28 h 32"/>
                  <a:gd name="T8" fmla="*/ 6 w 11"/>
                  <a:gd name="T9" fmla="*/ 5 h 32"/>
                  <a:gd name="T10" fmla="*/ 6 w 11"/>
                  <a:gd name="T11" fmla="*/ 3 h 32"/>
                  <a:gd name="T12" fmla="*/ 6 w 11"/>
                  <a:gd name="T13" fmla="*/ 0 h 32"/>
                  <a:gd name="T14" fmla="*/ 4 w 11"/>
                  <a:gd name="T15" fmla="*/ 3 h 32"/>
                  <a:gd name="T16" fmla="*/ 2 w 11"/>
                  <a:gd name="T17" fmla="*/ 3 h 32"/>
                  <a:gd name="T18" fmla="*/ 0 w 11"/>
                  <a:gd name="T19" fmla="*/ 3 h 32"/>
                  <a:gd name="T20" fmla="*/ 0 w 11"/>
                  <a:gd name="T21" fmla="*/ 5 h 32"/>
                  <a:gd name="T22" fmla="*/ 2 w 11"/>
                  <a:gd name="T23" fmla="*/ 28 h 32"/>
                  <a:gd name="T24" fmla="*/ 2 w 11"/>
                  <a:gd name="T25" fmla="*/ 32 h 32"/>
                  <a:gd name="T26" fmla="*/ 4 w 11"/>
                  <a:gd name="T27"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2">
                    <a:moveTo>
                      <a:pt x="4" y="32"/>
                    </a:moveTo>
                    <a:lnTo>
                      <a:pt x="4" y="32"/>
                    </a:lnTo>
                    <a:lnTo>
                      <a:pt x="11" y="32"/>
                    </a:lnTo>
                    <a:lnTo>
                      <a:pt x="11" y="28"/>
                    </a:lnTo>
                    <a:lnTo>
                      <a:pt x="6" y="5"/>
                    </a:lnTo>
                    <a:lnTo>
                      <a:pt x="6" y="3"/>
                    </a:lnTo>
                    <a:lnTo>
                      <a:pt x="6" y="0"/>
                    </a:lnTo>
                    <a:lnTo>
                      <a:pt x="4" y="3"/>
                    </a:lnTo>
                    <a:lnTo>
                      <a:pt x="2" y="3"/>
                    </a:lnTo>
                    <a:lnTo>
                      <a:pt x="0" y="3"/>
                    </a:lnTo>
                    <a:lnTo>
                      <a:pt x="0" y="5"/>
                    </a:lnTo>
                    <a:lnTo>
                      <a:pt x="2" y="28"/>
                    </a:lnTo>
                    <a:lnTo>
                      <a:pt x="2" y="32"/>
                    </a:lnTo>
                    <a:lnTo>
                      <a:pt x="4"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30" name="Freeform 1313"/>
              <p:cNvSpPr>
                <a:spLocks/>
              </p:cNvSpPr>
              <p:nvPr/>
            </p:nvSpPr>
            <p:spPr bwMode="auto">
              <a:xfrm>
                <a:off x="-2460997" y="4218137"/>
                <a:ext cx="120650" cy="17463"/>
              </a:xfrm>
              <a:custGeom>
                <a:avLst/>
                <a:gdLst>
                  <a:gd name="T0" fmla="*/ 71 w 76"/>
                  <a:gd name="T1" fmla="*/ 7 h 11"/>
                  <a:gd name="T2" fmla="*/ 76 w 76"/>
                  <a:gd name="T3" fmla="*/ 7 h 11"/>
                  <a:gd name="T4" fmla="*/ 76 w 76"/>
                  <a:gd name="T5" fmla="*/ 4 h 11"/>
                  <a:gd name="T6" fmla="*/ 76 w 76"/>
                  <a:gd name="T7" fmla="*/ 0 h 11"/>
                  <a:gd name="T8" fmla="*/ 71 w 76"/>
                  <a:gd name="T9" fmla="*/ 0 h 11"/>
                  <a:gd name="T10" fmla="*/ 5 w 76"/>
                  <a:gd name="T11" fmla="*/ 7 h 11"/>
                  <a:gd name="T12" fmla="*/ 0 w 76"/>
                  <a:gd name="T13" fmla="*/ 7 h 11"/>
                  <a:gd name="T14" fmla="*/ 0 w 76"/>
                  <a:gd name="T15" fmla="*/ 9 h 11"/>
                  <a:gd name="T16" fmla="*/ 0 w 76"/>
                  <a:gd name="T17" fmla="*/ 11 h 11"/>
                  <a:gd name="T18" fmla="*/ 5 w 76"/>
                  <a:gd name="T19" fmla="*/ 11 h 11"/>
                  <a:gd name="T20" fmla="*/ 71 w 76"/>
                  <a:gd name="T21"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1">
                    <a:moveTo>
                      <a:pt x="71" y="7"/>
                    </a:moveTo>
                    <a:lnTo>
                      <a:pt x="76" y="7"/>
                    </a:lnTo>
                    <a:lnTo>
                      <a:pt x="76" y="4"/>
                    </a:lnTo>
                    <a:lnTo>
                      <a:pt x="76" y="0"/>
                    </a:lnTo>
                    <a:lnTo>
                      <a:pt x="71" y="0"/>
                    </a:lnTo>
                    <a:lnTo>
                      <a:pt x="5" y="7"/>
                    </a:lnTo>
                    <a:lnTo>
                      <a:pt x="0" y="7"/>
                    </a:lnTo>
                    <a:lnTo>
                      <a:pt x="0" y="9"/>
                    </a:lnTo>
                    <a:lnTo>
                      <a:pt x="0" y="11"/>
                    </a:lnTo>
                    <a:lnTo>
                      <a:pt x="5" y="11"/>
                    </a:lnTo>
                    <a:lnTo>
                      <a:pt x="7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31" name="Freeform 1314"/>
              <p:cNvSpPr>
                <a:spLocks/>
              </p:cNvSpPr>
              <p:nvPr/>
            </p:nvSpPr>
            <p:spPr bwMode="auto">
              <a:xfrm>
                <a:off x="-2337173" y="4218137"/>
                <a:ext cx="17462" cy="25400"/>
              </a:xfrm>
              <a:custGeom>
                <a:avLst/>
                <a:gdLst>
                  <a:gd name="T0" fmla="*/ 5 w 11"/>
                  <a:gd name="T1" fmla="*/ 16 h 16"/>
                  <a:gd name="T2" fmla="*/ 11 w 11"/>
                  <a:gd name="T3" fmla="*/ 16 h 16"/>
                  <a:gd name="T4" fmla="*/ 11 w 11"/>
                  <a:gd name="T5" fmla="*/ 14 h 16"/>
                  <a:gd name="T6" fmla="*/ 11 w 11"/>
                  <a:gd name="T7" fmla="*/ 4 h 16"/>
                  <a:gd name="T8" fmla="*/ 9 w 11"/>
                  <a:gd name="T9" fmla="*/ 4 h 16"/>
                  <a:gd name="T10" fmla="*/ 5 w 11"/>
                  <a:gd name="T11" fmla="*/ 0 h 16"/>
                  <a:gd name="T12" fmla="*/ 5 w 11"/>
                  <a:gd name="T13" fmla="*/ 4 h 16"/>
                  <a:gd name="T14" fmla="*/ 2 w 11"/>
                  <a:gd name="T15" fmla="*/ 4 h 16"/>
                  <a:gd name="T16" fmla="*/ 0 w 11"/>
                  <a:gd name="T17" fmla="*/ 7 h 16"/>
                  <a:gd name="T18" fmla="*/ 0 w 11"/>
                  <a:gd name="T19" fmla="*/ 14 h 16"/>
                  <a:gd name="T20" fmla="*/ 2 w 11"/>
                  <a:gd name="T21" fmla="*/ 14 h 16"/>
                  <a:gd name="T22" fmla="*/ 2 w 11"/>
                  <a:gd name="T23" fmla="*/ 16 h 16"/>
                  <a:gd name="T24" fmla="*/ 5 w 11"/>
                  <a:gd name="T25"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6">
                    <a:moveTo>
                      <a:pt x="5" y="16"/>
                    </a:moveTo>
                    <a:lnTo>
                      <a:pt x="11" y="16"/>
                    </a:lnTo>
                    <a:lnTo>
                      <a:pt x="11" y="14"/>
                    </a:lnTo>
                    <a:lnTo>
                      <a:pt x="11" y="4"/>
                    </a:lnTo>
                    <a:lnTo>
                      <a:pt x="9" y="4"/>
                    </a:lnTo>
                    <a:lnTo>
                      <a:pt x="5" y="0"/>
                    </a:lnTo>
                    <a:lnTo>
                      <a:pt x="5" y="4"/>
                    </a:lnTo>
                    <a:lnTo>
                      <a:pt x="2" y="4"/>
                    </a:lnTo>
                    <a:lnTo>
                      <a:pt x="0" y="7"/>
                    </a:lnTo>
                    <a:lnTo>
                      <a:pt x="0" y="14"/>
                    </a:lnTo>
                    <a:lnTo>
                      <a:pt x="2" y="14"/>
                    </a:lnTo>
                    <a:lnTo>
                      <a:pt x="2" y="16"/>
                    </a:lnTo>
                    <a:lnTo>
                      <a:pt x="5"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32" name="Freeform 1315"/>
              <p:cNvSpPr>
                <a:spLocks/>
              </p:cNvSpPr>
              <p:nvPr/>
            </p:nvSpPr>
            <p:spPr bwMode="auto">
              <a:xfrm>
                <a:off x="-2518147" y="4187974"/>
                <a:ext cx="36512" cy="25400"/>
              </a:xfrm>
              <a:custGeom>
                <a:avLst/>
                <a:gdLst>
                  <a:gd name="T0" fmla="*/ 14 w 23"/>
                  <a:gd name="T1" fmla="*/ 14 h 16"/>
                  <a:gd name="T2" fmla="*/ 18 w 23"/>
                  <a:gd name="T3" fmla="*/ 16 h 16"/>
                  <a:gd name="T4" fmla="*/ 21 w 23"/>
                  <a:gd name="T5" fmla="*/ 14 h 16"/>
                  <a:gd name="T6" fmla="*/ 23 w 23"/>
                  <a:gd name="T7" fmla="*/ 14 h 16"/>
                  <a:gd name="T8" fmla="*/ 23 w 23"/>
                  <a:gd name="T9" fmla="*/ 12 h 16"/>
                  <a:gd name="T10" fmla="*/ 23 w 23"/>
                  <a:gd name="T11" fmla="*/ 10 h 16"/>
                  <a:gd name="T12" fmla="*/ 21 w 23"/>
                  <a:gd name="T13" fmla="*/ 3 h 16"/>
                  <a:gd name="T14" fmla="*/ 9 w 23"/>
                  <a:gd name="T15" fmla="*/ 0 h 16"/>
                  <a:gd name="T16" fmla="*/ 7 w 23"/>
                  <a:gd name="T17" fmla="*/ 0 h 16"/>
                  <a:gd name="T18" fmla="*/ 0 w 23"/>
                  <a:gd name="T19" fmla="*/ 0 h 16"/>
                  <a:gd name="T20" fmla="*/ 0 w 23"/>
                  <a:gd name="T21" fmla="*/ 3 h 16"/>
                  <a:gd name="T22" fmla="*/ 0 w 23"/>
                  <a:gd name="T23" fmla="*/ 7 h 16"/>
                  <a:gd name="T24" fmla="*/ 0 w 23"/>
                  <a:gd name="T25" fmla="*/ 12 h 16"/>
                  <a:gd name="T26" fmla="*/ 3 w 23"/>
                  <a:gd name="T27" fmla="*/ 14 h 16"/>
                  <a:gd name="T28" fmla="*/ 14 w 23"/>
                  <a:gd name="T29"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16">
                    <a:moveTo>
                      <a:pt x="14" y="14"/>
                    </a:moveTo>
                    <a:lnTo>
                      <a:pt x="18" y="16"/>
                    </a:lnTo>
                    <a:lnTo>
                      <a:pt x="21" y="14"/>
                    </a:lnTo>
                    <a:lnTo>
                      <a:pt x="23" y="14"/>
                    </a:lnTo>
                    <a:lnTo>
                      <a:pt x="23" y="12"/>
                    </a:lnTo>
                    <a:lnTo>
                      <a:pt x="23" y="10"/>
                    </a:lnTo>
                    <a:lnTo>
                      <a:pt x="21" y="3"/>
                    </a:lnTo>
                    <a:lnTo>
                      <a:pt x="9" y="0"/>
                    </a:lnTo>
                    <a:lnTo>
                      <a:pt x="7" y="0"/>
                    </a:lnTo>
                    <a:lnTo>
                      <a:pt x="0" y="0"/>
                    </a:lnTo>
                    <a:lnTo>
                      <a:pt x="0" y="3"/>
                    </a:lnTo>
                    <a:lnTo>
                      <a:pt x="0" y="7"/>
                    </a:lnTo>
                    <a:lnTo>
                      <a:pt x="0" y="12"/>
                    </a:lnTo>
                    <a:lnTo>
                      <a:pt x="3" y="14"/>
                    </a:lnTo>
                    <a:lnTo>
                      <a:pt x="1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33" name="Freeform 1316"/>
              <p:cNvSpPr>
                <a:spLocks/>
              </p:cNvSpPr>
              <p:nvPr/>
            </p:nvSpPr>
            <p:spPr bwMode="auto">
              <a:xfrm>
                <a:off x="-2499097" y="4181624"/>
                <a:ext cx="130175" cy="22225"/>
              </a:xfrm>
              <a:custGeom>
                <a:avLst/>
                <a:gdLst>
                  <a:gd name="T0" fmla="*/ 80 w 82"/>
                  <a:gd name="T1" fmla="*/ 7 h 14"/>
                  <a:gd name="T2" fmla="*/ 80 w 82"/>
                  <a:gd name="T3" fmla="*/ 7 h 14"/>
                  <a:gd name="T4" fmla="*/ 82 w 82"/>
                  <a:gd name="T5" fmla="*/ 7 h 14"/>
                  <a:gd name="T6" fmla="*/ 82 w 82"/>
                  <a:gd name="T7" fmla="*/ 2 h 14"/>
                  <a:gd name="T8" fmla="*/ 80 w 82"/>
                  <a:gd name="T9" fmla="*/ 0 h 14"/>
                  <a:gd name="T10" fmla="*/ 2 w 82"/>
                  <a:gd name="T11" fmla="*/ 4 h 14"/>
                  <a:gd name="T12" fmla="*/ 0 w 82"/>
                  <a:gd name="T13" fmla="*/ 4 h 14"/>
                  <a:gd name="T14" fmla="*/ 0 w 82"/>
                  <a:gd name="T15" fmla="*/ 7 h 14"/>
                  <a:gd name="T16" fmla="*/ 0 w 82"/>
                  <a:gd name="T17" fmla="*/ 14 h 14"/>
                  <a:gd name="T18" fmla="*/ 2 w 82"/>
                  <a:gd name="T19" fmla="*/ 14 h 14"/>
                  <a:gd name="T20" fmla="*/ 80 w 82"/>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2" h="14">
                    <a:moveTo>
                      <a:pt x="80" y="7"/>
                    </a:moveTo>
                    <a:lnTo>
                      <a:pt x="80" y="7"/>
                    </a:lnTo>
                    <a:lnTo>
                      <a:pt x="82" y="7"/>
                    </a:lnTo>
                    <a:lnTo>
                      <a:pt x="82" y="2"/>
                    </a:lnTo>
                    <a:lnTo>
                      <a:pt x="80" y="0"/>
                    </a:lnTo>
                    <a:lnTo>
                      <a:pt x="2" y="4"/>
                    </a:lnTo>
                    <a:lnTo>
                      <a:pt x="0" y="4"/>
                    </a:lnTo>
                    <a:lnTo>
                      <a:pt x="0" y="7"/>
                    </a:lnTo>
                    <a:lnTo>
                      <a:pt x="0" y="14"/>
                    </a:lnTo>
                    <a:lnTo>
                      <a:pt x="2" y="14"/>
                    </a:lnTo>
                    <a:lnTo>
                      <a:pt x="8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34" name="Freeform 1317"/>
              <p:cNvSpPr>
                <a:spLocks/>
              </p:cNvSpPr>
              <p:nvPr/>
            </p:nvSpPr>
            <p:spPr bwMode="auto">
              <a:xfrm>
                <a:off x="-2521322" y="4203849"/>
                <a:ext cx="17462" cy="58738"/>
              </a:xfrm>
              <a:custGeom>
                <a:avLst/>
                <a:gdLst>
                  <a:gd name="T0" fmla="*/ 5 w 11"/>
                  <a:gd name="T1" fmla="*/ 37 h 37"/>
                  <a:gd name="T2" fmla="*/ 11 w 11"/>
                  <a:gd name="T3" fmla="*/ 37 h 37"/>
                  <a:gd name="T4" fmla="*/ 11 w 11"/>
                  <a:gd name="T5" fmla="*/ 34 h 37"/>
                  <a:gd name="T6" fmla="*/ 9 w 11"/>
                  <a:gd name="T7" fmla="*/ 2 h 37"/>
                  <a:gd name="T8" fmla="*/ 9 w 11"/>
                  <a:gd name="T9" fmla="*/ 0 h 37"/>
                  <a:gd name="T10" fmla="*/ 2 w 11"/>
                  <a:gd name="T11" fmla="*/ 0 h 37"/>
                  <a:gd name="T12" fmla="*/ 0 w 11"/>
                  <a:gd name="T13" fmla="*/ 0 h 37"/>
                  <a:gd name="T14" fmla="*/ 0 w 11"/>
                  <a:gd name="T15" fmla="*/ 2 h 37"/>
                  <a:gd name="T16" fmla="*/ 2 w 11"/>
                  <a:gd name="T17" fmla="*/ 34 h 37"/>
                  <a:gd name="T18" fmla="*/ 2 w 11"/>
                  <a:gd name="T19" fmla="*/ 37 h 37"/>
                  <a:gd name="T20" fmla="*/ 5 w 11"/>
                  <a:gd name="T2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37">
                    <a:moveTo>
                      <a:pt x="5" y="37"/>
                    </a:moveTo>
                    <a:lnTo>
                      <a:pt x="11" y="37"/>
                    </a:lnTo>
                    <a:lnTo>
                      <a:pt x="11" y="34"/>
                    </a:lnTo>
                    <a:lnTo>
                      <a:pt x="9" y="2"/>
                    </a:lnTo>
                    <a:lnTo>
                      <a:pt x="9" y="0"/>
                    </a:lnTo>
                    <a:lnTo>
                      <a:pt x="2" y="0"/>
                    </a:lnTo>
                    <a:lnTo>
                      <a:pt x="0" y="0"/>
                    </a:lnTo>
                    <a:lnTo>
                      <a:pt x="0" y="2"/>
                    </a:lnTo>
                    <a:lnTo>
                      <a:pt x="2" y="34"/>
                    </a:lnTo>
                    <a:lnTo>
                      <a:pt x="2" y="37"/>
                    </a:lnTo>
                    <a:lnTo>
                      <a:pt x="5"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835" name="Freeform 1318"/>
              <p:cNvSpPr>
                <a:spLocks/>
              </p:cNvSpPr>
              <p:nvPr/>
            </p:nvSpPr>
            <p:spPr bwMode="auto">
              <a:xfrm>
                <a:off x="-2489572" y="4246712"/>
                <a:ext cx="152400" cy="22225"/>
              </a:xfrm>
              <a:custGeom>
                <a:avLst/>
                <a:gdLst>
                  <a:gd name="T0" fmla="*/ 96 w 96"/>
                  <a:gd name="T1" fmla="*/ 7 h 14"/>
                  <a:gd name="T2" fmla="*/ 41 w 96"/>
                  <a:gd name="T3" fmla="*/ 14 h 14"/>
                  <a:gd name="T4" fmla="*/ 0 w 96"/>
                  <a:gd name="T5" fmla="*/ 3 h 14"/>
                  <a:gd name="T6" fmla="*/ 5 w 96"/>
                  <a:gd name="T7" fmla="*/ 3 h 14"/>
                  <a:gd name="T8" fmla="*/ 16 w 96"/>
                  <a:gd name="T9" fmla="*/ 0 h 14"/>
                  <a:gd name="T10" fmla="*/ 27 w 96"/>
                  <a:gd name="T11" fmla="*/ 3 h 14"/>
                  <a:gd name="T12" fmla="*/ 47 w 96"/>
                  <a:gd name="T13" fmla="*/ 3 h 14"/>
                  <a:gd name="T14" fmla="*/ 61 w 96"/>
                  <a:gd name="T15" fmla="*/ 3 h 14"/>
                  <a:gd name="T16" fmla="*/ 78 w 96"/>
                  <a:gd name="T17" fmla="*/ 7 h 14"/>
                  <a:gd name="T18" fmla="*/ 89 w 96"/>
                  <a:gd name="T19" fmla="*/ 7 h 14"/>
                  <a:gd name="T20" fmla="*/ 96 w 96"/>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4">
                    <a:moveTo>
                      <a:pt x="96" y="7"/>
                    </a:moveTo>
                    <a:lnTo>
                      <a:pt x="41" y="14"/>
                    </a:lnTo>
                    <a:lnTo>
                      <a:pt x="0" y="3"/>
                    </a:lnTo>
                    <a:lnTo>
                      <a:pt x="5" y="3"/>
                    </a:lnTo>
                    <a:lnTo>
                      <a:pt x="16" y="0"/>
                    </a:lnTo>
                    <a:lnTo>
                      <a:pt x="27" y="3"/>
                    </a:lnTo>
                    <a:lnTo>
                      <a:pt x="47" y="3"/>
                    </a:lnTo>
                    <a:lnTo>
                      <a:pt x="61" y="3"/>
                    </a:lnTo>
                    <a:lnTo>
                      <a:pt x="78" y="7"/>
                    </a:lnTo>
                    <a:lnTo>
                      <a:pt x="89" y="7"/>
                    </a:lnTo>
                    <a:lnTo>
                      <a:pt x="96"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ＭＳ Ｐゴシック" panose="020B0600070205080204" pitchFamily="50" charset="-128"/>
                  <a:ea typeface="ＭＳ Ｐゴシック" panose="020B0600070205080204" pitchFamily="50" charset="-128"/>
                </a:endParaRPr>
              </a:p>
            </p:txBody>
          </p:sp>
        </p:grpSp>
        <p:grpSp>
          <p:nvGrpSpPr>
            <p:cNvPr id="209" name="Group 9"/>
            <p:cNvGrpSpPr>
              <a:grpSpLocks/>
            </p:cNvGrpSpPr>
            <p:nvPr/>
          </p:nvGrpSpPr>
          <p:grpSpPr bwMode="auto">
            <a:xfrm>
              <a:off x="953643" y="6885627"/>
              <a:ext cx="343546" cy="392117"/>
              <a:chOff x="-499" y="2612"/>
              <a:chExt cx="750" cy="883"/>
            </a:xfrm>
          </p:grpSpPr>
          <p:sp>
            <p:nvSpPr>
              <p:cNvPr id="247" name="AutoShape 10"/>
              <p:cNvSpPr>
                <a:spLocks noChangeArrowheads="1"/>
              </p:cNvSpPr>
              <p:nvPr/>
            </p:nvSpPr>
            <p:spPr bwMode="auto">
              <a:xfrm rot="5400000">
                <a:off x="-481" y="3065"/>
                <a:ext cx="453" cy="408"/>
              </a:xfrm>
              <a:prstGeom prst="hexagon">
                <a:avLst>
                  <a:gd name="adj" fmla="val 27757"/>
                  <a:gd name="vf" fmla="val 115470"/>
                </a:avLst>
              </a:prstGeom>
              <a:noFill/>
              <a:ln w="6350">
                <a:solidFill>
                  <a:srgbClr val="00B050"/>
                </a:solidFill>
                <a:miter lim="800000"/>
                <a:headEnd/>
                <a:tailEnd/>
              </a:ln>
              <a:effectLst/>
            </p:spPr>
            <p:txBody>
              <a:bodyPr wrap="none" anchor="ctr"/>
              <a:lstStyle/>
              <a:p>
                <a:endParaRPr lang="ja-JP" altLang="en-US">
                  <a:solidFill>
                    <a:srgbClr val="00B050"/>
                  </a:solidFill>
                  <a:latin typeface="ＭＳ Ｐゴシック" panose="020B0600070205080204" pitchFamily="50" charset="-128"/>
                  <a:ea typeface="ＭＳ Ｐゴシック" panose="020B0600070205080204" pitchFamily="50" charset="-128"/>
                </a:endParaRPr>
              </a:p>
            </p:txBody>
          </p:sp>
          <p:sp>
            <p:nvSpPr>
              <p:cNvPr id="250" name="Text Box 11"/>
              <p:cNvSpPr txBox="1">
                <a:spLocks noChangeArrowheads="1"/>
              </p:cNvSpPr>
              <p:nvPr/>
            </p:nvSpPr>
            <p:spPr bwMode="auto">
              <a:xfrm>
                <a:off x="-499" y="2612"/>
                <a:ext cx="750" cy="450"/>
              </a:xfrm>
              <a:prstGeom prst="rect">
                <a:avLst/>
              </a:prstGeom>
              <a:noFill/>
              <a:ln w="9525">
                <a:noFill/>
                <a:miter lim="800000"/>
                <a:headEnd/>
                <a:tailEnd/>
              </a:ln>
              <a:effectLst/>
            </p:spPr>
            <p:txBody>
              <a:bodyPr wrap="none">
                <a:spAutoFit/>
              </a:bodyPr>
              <a:lstStyle/>
              <a:p>
                <a:r>
                  <a:rPr kumimoji="1" lang="en-US" altLang="ja-JP" sz="700" dirty="0">
                    <a:solidFill>
                      <a:srgbClr val="00B050"/>
                    </a:solidFill>
                    <a:latin typeface="ＭＳ Ｐゴシック" panose="020B0600070205080204" pitchFamily="50" charset="-128"/>
                    <a:ea typeface="ＭＳ Ｐゴシック" panose="020B0600070205080204" pitchFamily="50" charset="-128"/>
                  </a:rPr>
                  <a:t>CH</a:t>
                </a:r>
                <a:r>
                  <a:rPr kumimoji="1" lang="ja-JP" altLang="en-US" sz="700" baseline="-6000" dirty="0">
                    <a:solidFill>
                      <a:srgbClr val="00B050"/>
                    </a:solidFill>
                    <a:latin typeface="ＭＳ Ｐゴシック" panose="020B0600070205080204" pitchFamily="50" charset="-128"/>
                    <a:ea typeface="ＭＳ Ｐゴシック" panose="020B0600070205080204" pitchFamily="50" charset="-128"/>
                  </a:rPr>
                  <a:t>３</a:t>
                </a:r>
              </a:p>
            </p:txBody>
          </p:sp>
          <p:sp>
            <p:nvSpPr>
              <p:cNvPr id="251" name="Line 12"/>
              <p:cNvSpPr>
                <a:spLocks noChangeShapeType="1"/>
              </p:cNvSpPr>
              <p:nvPr/>
            </p:nvSpPr>
            <p:spPr bwMode="auto">
              <a:xfrm>
                <a:off x="-266" y="2931"/>
                <a:ext cx="0" cy="91"/>
              </a:xfrm>
              <a:prstGeom prst="line">
                <a:avLst/>
              </a:prstGeom>
              <a:noFill/>
              <a:ln w="6350">
                <a:solidFill>
                  <a:srgbClr val="00B050"/>
                </a:solidFill>
                <a:round/>
                <a:headEnd/>
                <a:tailEnd/>
              </a:ln>
              <a:effectLst/>
            </p:spPr>
            <p:txBody>
              <a:bodyPr/>
              <a:lstStyle/>
              <a:p>
                <a:endParaRPr lang="ja-JP" altLang="en-US">
                  <a:solidFill>
                    <a:srgbClr val="00B050"/>
                  </a:solidFill>
                  <a:latin typeface="ＭＳ Ｐゴシック" panose="020B0600070205080204" pitchFamily="50" charset="-128"/>
                  <a:ea typeface="ＭＳ Ｐゴシック" panose="020B0600070205080204" pitchFamily="50" charset="-128"/>
                </a:endParaRPr>
              </a:p>
            </p:txBody>
          </p:sp>
        </p:grpSp>
        <p:sp>
          <p:nvSpPr>
            <p:cNvPr id="210" name="テキスト ボックス 209"/>
            <p:cNvSpPr txBox="1"/>
            <p:nvPr/>
          </p:nvSpPr>
          <p:spPr>
            <a:xfrm>
              <a:off x="2165662" y="2903149"/>
              <a:ext cx="1831874" cy="523220"/>
            </a:xfrm>
            <a:prstGeom prst="rect">
              <a:avLst/>
            </a:prstGeom>
            <a:solidFill>
              <a:schemeClr val="accent1"/>
            </a:solidFill>
            <a:ln>
              <a:noFill/>
            </a:ln>
          </p:spPr>
          <p:txBody>
            <a:bodyPr wrap="square" rtlCol="0" anchor="ctr">
              <a:spAutoFit/>
            </a:bodyPr>
            <a:lstStyle/>
            <a:p>
              <a:pPr algn="ctr"/>
              <a:endParaRPr lang="en-US" altLang="ja-JP" sz="700" b="1" dirty="0" smtClean="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水素キャリアの輸送</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a:p>
              <a:pPr algn="ctr"/>
              <a:endParaRPr lang="en-US" altLang="ja-JP" sz="7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211" name="テキスト ボックス 210"/>
            <p:cNvSpPr txBox="1"/>
            <p:nvPr/>
          </p:nvSpPr>
          <p:spPr>
            <a:xfrm>
              <a:off x="4485223" y="2892409"/>
              <a:ext cx="1831874" cy="523220"/>
            </a:xfrm>
            <a:prstGeom prst="rect">
              <a:avLst/>
            </a:prstGeom>
            <a:solidFill>
              <a:schemeClr val="accent1"/>
            </a:solidFill>
            <a:ln>
              <a:noFill/>
            </a:ln>
          </p:spPr>
          <p:txBody>
            <a:bodyPr wrap="square" rtlCol="0" anchor="ctr">
              <a:spAutoFit/>
            </a:bodyPr>
            <a:lstStyle/>
            <a:p>
              <a:pPr algn="ctr"/>
              <a:endParaRPr lang="en-US" altLang="ja-JP" sz="700" b="1" dirty="0" smtClean="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水素キャリアの貯蔵</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a:p>
              <a:pPr algn="ctr"/>
              <a:endParaRPr lang="en-US" altLang="ja-JP" sz="7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212" name="テキスト ボックス 211"/>
            <p:cNvSpPr txBox="1"/>
            <p:nvPr/>
          </p:nvSpPr>
          <p:spPr>
            <a:xfrm>
              <a:off x="6800648" y="2871543"/>
              <a:ext cx="1831874" cy="523220"/>
            </a:xfrm>
            <a:prstGeom prst="rect">
              <a:avLst/>
            </a:prstGeom>
            <a:solidFill>
              <a:schemeClr val="accent1"/>
            </a:solidFill>
            <a:ln>
              <a:noFill/>
            </a:ln>
          </p:spPr>
          <p:txBody>
            <a:bodyPr wrap="square" rtlCol="0" anchor="ctr">
              <a:spAutoFit/>
            </a:bodyPr>
            <a:lstStyle/>
            <a:p>
              <a:pPr algn="ctr"/>
              <a:endParaRPr lang="en-US" altLang="ja-JP" sz="700" b="1" dirty="0" smtClean="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水素の取出し</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a:p>
              <a:pPr algn="ctr"/>
              <a:endParaRPr lang="en-US" altLang="ja-JP" sz="7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213" name="山形 212"/>
            <p:cNvSpPr/>
            <p:nvPr/>
          </p:nvSpPr>
          <p:spPr>
            <a:xfrm>
              <a:off x="1712664" y="2901895"/>
              <a:ext cx="438942" cy="51610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ＭＳ Ｐゴシック" panose="020B0600070205080204" pitchFamily="50" charset="-128"/>
                <a:ea typeface="ＭＳ Ｐゴシック" panose="020B0600070205080204" pitchFamily="50" charset="-128"/>
              </a:endParaRPr>
            </a:p>
          </p:txBody>
        </p:sp>
        <p:sp>
          <p:nvSpPr>
            <p:cNvPr id="214" name="山形 213"/>
            <p:cNvSpPr/>
            <p:nvPr/>
          </p:nvSpPr>
          <p:spPr>
            <a:xfrm>
              <a:off x="4000122" y="2900782"/>
              <a:ext cx="438942" cy="51610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ＭＳ Ｐゴシック" panose="020B0600070205080204" pitchFamily="50" charset="-128"/>
                <a:ea typeface="ＭＳ Ｐゴシック" panose="020B0600070205080204" pitchFamily="50" charset="-128"/>
              </a:endParaRPr>
            </a:p>
          </p:txBody>
        </p:sp>
        <p:sp>
          <p:nvSpPr>
            <p:cNvPr id="215" name="山形 214"/>
            <p:cNvSpPr/>
            <p:nvPr/>
          </p:nvSpPr>
          <p:spPr>
            <a:xfrm>
              <a:off x="6344452" y="2886704"/>
              <a:ext cx="438942" cy="51610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ＭＳ Ｐゴシック" panose="020B0600070205080204" pitchFamily="50" charset="-128"/>
                <a:ea typeface="ＭＳ Ｐゴシック" panose="020B0600070205080204" pitchFamily="50" charset="-128"/>
              </a:endParaRPr>
            </a:p>
          </p:txBody>
        </p:sp>
        <p:cxnSp>
          <p:nvCxnSpPr>
            <p:cNvPr id="216" name="直線コネクタ 215"/>
            <p:cNvCxnSpPr/>
            <p:nvPr/>
          </p:nvCxnSpPr>
          <p:spPr>
            <a:xfrm>
              <a:off x="1384421" y="7119469"/>
              <a:ext cx="219470" cy="0"/>
            </a:xfrm>
            <a:prstGeom prst="line">
              <a:avLst/>
            </a:prstGeom>
            <a:ln w="57150">
              <a:solidFill>
                <a:srgbClr val="99FF66"/>
              </a:solidFill>
              <a:prstDash val="sysDot"/>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flipV="1">
              <a:off x="1603891" y="4207292"/>
              <a:ext cx="0" cy="2943783"/>
            </a:xfrm>
            <a:prstGeom prst="line">
              <a:avLst/>
            </a:prstGeom>
            <a:ln w="57150">
              <a:solidFill>
                <a:srgbClr val="99FF66"/>
              </a:solidFill>
              <a:prstDash val="sysDot"/>
            </a:ln>
          </p:spPr>
          <p:style>
            <a:lnRef idx="1">
              <a:schemeClr val="accent1"/>
            </a:lnRef>
            <a:fillRef idx="0">
              <a:schemeClr val="accent1"/>
            </a:fillRef>
            <a:effectRef idx="0">
              <a:schemeClr val="accent1"/>
            </a:effectRef>
            <a:fontRef idx="minor">
              <a:schemeClr val="tx1"/>
            </a:fontRef>
          </p:style>
        </p:cxnSp>
        <p:cxnSp>
          <p:nvCxnSpPr>
            <p:cNvPr id="218" name="直線矢印コネクタ 217"/>
            <p:cNvCxnSpPr/>
            <p:nvPr/>
          </p:nvCxnSpPr>
          <p:spPr>
            <a:xfrm>
              <a:off x="1588145" y="4207292"/>
              <a:ext cx="608400" cy="0"/>
            </a:xfrm>
            <a:prstGeom prst="straightConnector1">
              <a:avLst/>
            </a:prstGeom>
            <a:ln w="57150">
              <a:solidFill>
                <a:srgbClr val="99FF66"/>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flipV="1">
              <a:off x="1804545" y="6572130"/>
              <a:ext cx="32474" cy="917079"/>
            </a:xfrm>
            <a:prstGeom prst="line">
              <a:avLst/>
            </a:prstGeom>
            <a:ln w="57150">
              <a:solidFill>
                <a:schemeClr val="accent5"/>
              </a:solidFill>
              <a:prstDash val="sysDot"/>
            </a:ln>
          </p:spPr>
          <p:style>
            <a:lnRef idx="1">
              <a:schemeClr val="accent1"/>
            </a:lnRef>
            <a:fillRef idx="0">
              <a:schemeClr val="accent1"/>
            </a:fillRef>
            <a:effectRef idx="0">
              <a:schemeClr val="accent1"/>
            </a:effectRef>
            <a:fontRef idx="minor">
              <a:schemeClr val="tx1"/>
            </a:fontRef>
          </p:style>
        </p:cxnSp>
        <p:cxnSp>
          <p:nvCxnSpPr>
            <p:cNvPr id="220" name="直線コネクタ 219"/>
            <p:cNvCxnSpPr/>
            <p:nvPr/>
          </p:nvCxnSpPr>
          <p:spPr>
            <a:xfrm>
              <a:off x="1384420" y="7489209"/>
              <a:ext cx="452599" cy="0"/>
            </a:xfrm>
            <a:prstGeom prst="line">
              <a:avLst/>
            </a:prstGeom>
            <a:ln w="57150">
              <a:solidFill>
                <a:schemeClr val="accent5"/>
              </a:solidFill>
              <a:prstDash val="sysDot"/>
            </a:ln>
          </p:spPr>
          <p:style>
            <a:lnRef idx="1">
              <a:schemeClr val="accent1"/>
            </a:lnRef>
            <a:fillRef idx="0">
              <a:schemeClr val="accent1"/>
            </a:fillRef>
            <a:effectRef idx="0">
              <a:schemeClr val="accent1"/>
            </a:effectRef>
            <a:fontRef idx="minor">
              <a:schemeClr val="tx1"/>
            </a:fontRef>
          </p:style>
        </p:cxnSp>
        <p:cxnSp>
          <p:nvCxnSpPr>
            <p:cNvPr id="221" name="直線矢印コネクタ 220"/>
            <p:cNvCxnSpPr/>
            <p:nvPr/>
          </p:nvCxnSpPr>
          <p:spPr>
            <a:xfrm>
              <a:off x="1804545" y="6577809"/>
              <a:ext cx="439239" cy="0"/>
            </a:xfrm>
            <a:prstGeom prst="straightConnector1">
              <a:avLst/>
            </a:prstGeom>
            <a:ln w="57150">
              <a:solidFill>
                <a:schemeClr val="accent5"/>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22" name="直線矢印コネクタ 221"/>
            <p:cNvCxnSpPr/>
            <p:nvPr/>
          </p:nvCxnSpPr>
          <p:spPr>
            <a:xfrm>
              <a:off x="3954337" y="4203747"/>
              <a:ext cx="608400" cy="0"/>
            </a:xfrm>
            <a:prstGeom prst="straightConnector1">
              <a:avLst/>
            </a:prstGeom>
            <a:ln w="57150">
              <a:solidFill>
                <a:srgbClr val="99FF66"/>
              </a:solidFill>
              <a:tailEnd type="arrow"/>
            </a:ln>
          </p:spPr>
          <p:style>
            <a:lnRef idx="1">
              <a:schemeClr val="accent1"/>
            </a:lnRef>
            <a:fillRef idx="0">
              <a:schemeClr val="accent1"/>
            </a:fillRef>
            <a:effectRef idx="0">
              <a:schemeClr val="accent1"/>
            </a:effectRef>
            <a:fontRef idx="minor">
              <a:schemeClr val="tx1"/>
            </a:fontRef>
          </p:style>
        </p:cxnSp>
        <p:cxnSp>
          <p:nvCxnSpPr>
            <p:cNvPr id="223" name="直線矢印コネクタ 222"/>
            <p:cNvCxnSpPr/>
            <p:nvPr/>
          </p:nvCxnSpPr>
          <p:spPr>
            <a:xfrm>
              <a:off x="3953492" y="6499691"/>
              <a:ext cx="608400" cy="0"/>
            </a:xfrm>
            <a:prstGeom prst="straightConnector1">
              <a:avLst/>
            </a:prstGeom>
            <a:ln w="57150">
              <a:solidFill>
                <a:schemeClr val="accent5"/>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24" name="直線矢印コネクタ 223"/>
            <p:cNvCxnSpPr/>
            <p:nvPr/>
          </p:nvCxnSpPr>
          <p:spPr>
            <a:xfrm>
              <a:off x="6346989" y="4203747"/>
              <a:ext cx="608400" cy="0"/>
            </a:xfrm>
            <a:prstGeom prst="straightConnector1">
              <a:avLst/>
            </a:prstGeom>
            <a:ln w="57150">
              <a:solidFill>
                <a:srgbClr val="99FF66"/>
              </a:solidFill>
              <a:tailEnd type="arrow"/>
            </a:ln>
          </p:spPr>
          <p:style>
            <a:lnRef idx="1">
              <a:schemeClr val="accent1"/>
            </a:lnRef>
            <a:fillRef idx="0">
              <a:schemeClr val="accent1"/>
            </a:fillRef>
            <a:effectRef idx="0">
              <a:schemeClr val="accent1"/>
            </a:effectRef>
            <a:fontRef idx="minor">
              <a:schemeClr val="tx1"/>
            </a:fontRef>
          </p:style>
        </p:cxnSp>
        <p:cxnSp>
          <p:nvCxnSpPr>
            <p:cNvPr id="225" name="直線矢印コネクタ 224"/>
            <p:cNvCxnSpPr/>
            <p:nvPr/>
          </p:nvCxnSpPr>
          <p:spPr>
            <a:xfrm>
              <a:off x="6346144" y="6499691"/>
              <a:ext cx="608400" cy="0"/>
            </a:xfrm>
            <a:prstGeom prst="straightConnector1">
              <a:avLst/>
            </a:prstGeom>
            <a:ln w="57150">
              <a:solidFill>
                <a:schemeClr val="accent5"/>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26" name="円/楕円 225"/>
            <p:cNvSpPr/>
            <p:nvPr/>
          </p:nvSpPr>
          <p:spPr>
            <a:xfrm>
              <a:off x="9327017" y="2774971"/>
              <a:ext cx="767388" cy="762211"/>
            </a:xfrm>
            <a:prstGeom prst="ellipse">
              <a:avLst/>
            </a:prstGeom>
          </p:spPr>
          <p:style>
            <a:lnRef idx="0">
              <a:schemeClr val="accent5"/>
            </a:lnRef>
            <a:fillRef idx="3">
              <a:schemeClr val="accent5"/>
            </a:fillRef>
            <a:effectRef idx="3">
              <a:schemeClr val="accent5"/>
            </a:effectRef>
            <a:fontRef idx="minor">
              <a:schemeClr val="lt1"/>
            </a:fontRef>
          </p:style>
          <p:txBody>
            <a:bodyPr lIns="0" tIns="0" rIns="0" bIns="0" rtlCol="0" anchor="ctr"/>
            <a:lstStyle/>
            <a:p>
              <a:pPr algn="ctr"/>
              <a:r>
                <a:rPr kumimoji="1" lang="ja-JP" altLang="en-US" sz="1600" b="1" dirty="0" smtClean="0">
                  <a:latin typeface="ＭＳ Ｐゴシック" panose="020B0600070205080204" pitchFamily="50" charset="-128"/>
                  <a:ea typeface="ＭＳ Ｐゴシック" panose="020B0600070205080204" pitchFamily="50" charset="-128"/>
                </a:rPr>
                <a:t>水素</a:t>
              </a:r>
              <a:endParaRPr kumimoji="1" lang="ja-JP" altLang="en-US" sz="1600" b="1" dirty="0">
                <a:latin typeface="ＭＳ Ｐゴシック" panose="020B0600070205080204" pitchFamily="50" charset="-128"/>
                <a:ea typeface="ＭＳ Ｐゴシック" panose="020B0600070205080204" pitchFamily="50" charset="-128"/>
              </a:endParaRPr>
            </a:p>
          </p:txBody>
        </p:sp>
        <p:sp>
          <p:nvSpPr>
            <p:cNvPr id="227" name="山形 226"/>
            <p:cNvSpPr/>
            <p:nvPr/>
          </p:nvSpPr>
          <p:spPr>
            <a:xfrm>
              <a:off x="8673035" y="2884979"/>
              <a:ext cx="438942" cy="51610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ＭＳ Ｐゴシック" panose="020B0600070205080204" pitchFamily="50" charset="-128"/>
                <a:ea typeface="ＭＳ Ｐゴシック" panose="020B0600070205080204" pitchFamily="50" charset="-128"/>
              </a:endParaRPr>
            </a:p>
          </p:txBody>
        </p:sp>
        <p:cxnSp>
          <p:nvCxnSpPr>
            <p:cNvPr id="228" name="直線矢印コネクタ 227"/>
            <p:cNvCxnSpPr/>
            <p:nvPr/>
          </p:nvCxnSpPr>
          <p:spPr>
            <a:xfrm>
              <a:off x="8595147" y="4202022"/>
              <a:ext cx="608400" cy="0"/>
            </a:xfrm>
            <a:prstGeom prst="straightConnector1">
              <a:avLst/>
            </a:prstGeom>
            <a:ln w="57150">
              <a:solidFill>
                <a:schemeClr val="accent5"/>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29" name="直線矢印コネクタ 228"/>
            <p:cNvCxnSpPr/>
            <p:nvPr/>
          </p:nvCxnSpPr>
          <p:spPr>
            <a:xfrm>
              <a:off x="8594302" y="6497966"/>
              <a:ext cx="608400" cy="0"/>
            </a:xfrm>
            <a:prstGeom prst="straightConnector1">
              <a:avLst/>
            </a:prstGeom>
            <a:ln w="57150">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230" name="テキスト ボックス 229"/>
            <p:cNvSpPr txBox="1"/>
            <p:nvPr/>
          </p:nvSpPr>
          <p:spPr>
            <a:xfrm>
              <a:off x="1491202" y="3480595"/>
              <a:ext cx="862736" cy="523220"/>
            </a:xfrm>
            <a:prstGeom prst="rect">
              <a:avLst/>
            </a:prstGeom>
            <a:noFill/>
          </p:spPr>
          <p:txBody>
            <a:bodyPr wrap="none" rtlCol="0">
              <a:spAutoFit/>
            </a:bodyPr>
            <a:lstStyle/>
            <a:p>
              <a:pPr algn="ctr"/>
              <a:r>
                <a:rPr kumimoji="1" lang="ja-JP" altLang="en-US" sz="1400" b="1" dirty="0" smtClean="0">
                  <a:solidFill>
                    <a:srgbClr val="00B050"/>
                  </a:solidFill>
                  <a:latin typeface="ＭＳ Ｐゴシック" panose="020B0600070205080204" pitchFamily="50" charset="-128"/>
                  <a:ea typeface="ＭＳ Ｐゴシック" panose="020B0600070205080204" pitchFamily="50" charset="-128"/>
                </a:rPr>
                <a:t>有機</a:t>
              </a:r>
              <a:endParaRPr kumimoji="1" lang="en-US" altLang="ja-JP" sz="1400" b="1" dirty="0" smtClean="0">
                <a:solidFill>
                  <a:srgbClr val="00B050"/>
                </a:solidFill>
                <a:latin typeface="ＭＳ Ｐゴシック" panose="020B0600070205080204" pitchFamily="50" charset="-128"/>
                <a:ea typeface="ＭＳ Ｐゴシック" panose="020B0600070205080204" pitchFamily="50" charset="-128"/>
              </a:endParaRPr>
            </a:p>
            <a:p>
              <a:pPr algn="ctr"/>
              <a:r>
                <a:rPr lang="ja-JP" altLang="en-US" sz="1400" b="1" dirty="0">
                  <a:solidFill>
                    <a:srgbClr val="00B050"/>
                  </a:solidFill>
                  <a:latin typeface="ＭＳ Ｐゴシック" panose="020B0600070205080204" pitchFamily="50" charset="-128"/>
                  <a:ea typeface="ＭＳ Ｐゴシック" panose="020B0600070205080204" pitchFamily="50" charset="-128"/>
                </a:rPr>
                <a:t>ﾊｲﾄﾞﾗｲﾄﾞ</a:t>
              </a:r>
              <a:endParaRPr kumimoji="1" lang="ja-JP" altLang="en-US" sz="1400" b="1" dirty="0">
                <a:solidFill>
                  <a:srgbClr val="00B050"/>
                </a:solidFill>
                <a:latin typeface="ＭＳ Ｐゴシック" panose="020B0600070205080204" pitchFamily="50" charset="-128"/>
                <a:ea typeface="ＭＳ Ｐゴシック" panose="020B0600070205080204" pitchFamily="50" charset="-128"/>
              </a:endParaRPr>
            </a:p>
          </p:txBody>
        </p:sp>
        <p:sp>
          <p:nvSpPr>
            <p:cNvPr id="231" name="テキスト ボックス 230"/>
            <p:cNvSpPr txBox="1"/>
            <p:nvPr/>
          </p:nvSpPr>
          <p:spPr>
            <a:xfrm>
              <a:off x="1715174" y="5762463"/>
              <a:ext cx="543739" cy="523220"/>
            </a:xfrm>
            <a:prstGeom prst="rect">
              <a:avLst/>
            </a:prstGeom>
            <a:noFill/>
          </p:spPr>
          <p:txBody>
            <a:bodyPr wrap="none" rtlCol="0">
              <a:spAutoFit/>
            </a:bodyPr>
            <a:lstStyle/>
            <a:p>
              <a:pPr algn="ctr"/>
              <a:r>
                <a:rPr kumimoji="1" lang="ja-JP" altLang="en-US" sz="1400" b="1" dirty="0" smtClean="0">
                  <a:solidFill>
                    <a:schemeClr val="accent1"/>
                  </a:solidFill>
                  <a:latin typeface="ＭＳ Ｐゴシック" panose="020B0600070205080204" pitchFamily="50" charset="-128"/>
                  <a:ea typeface="ＭＳ Ｐゴシック" panose="020B0600070205080204" pitchFamily="50" charset="-128"/>
                </a:rPr>
                <a:t>液化</a:t>
              </a:r>
              <a:endParaRPr kumimoji="1" lang="en-US" altLang="ja-JP" sz="1400" b="1" dirty="0" smtClean="0">
                <a:solidFill>
                  <a:schemeClr val="accent1"/>
                </a:solidFill>
                <a:latin typeface="ＭＳ Ｐゴシック" panose="020B0600070205080204" pitchFamily="50" charset="-128"/>
                <a:ea typeface="ＭＳ Ｐゴシック" panose="020B0600070205080204" pitchFamily="50" charset="-128"/>
              </a:endParaRPr>
            </a:p>
            <a:p>
              <a:pPr algn="ctr"/>
              <a:r>
                <a:rPr lang="ja-JP" altLang="en-US" sz="1400" b="1" dirty="0">
                  <a:solidFill>
                    <a:schemeClr val="accent1"/>
                  </a:solidFill>
                  <a:latin typeface="ＭＳ Ｐゴシック" panose="020B0600070205080204" pitchFamily="50" charset="-128"/>
                  <a:ea typeface="ＭＳ Ｐゴシック" panose="020B0600070205080204" pitchFamily="50" charset="-128"/>
                </a:rPr>
                <a:t>水素</a:t>
              </a:r>
              <a:endParaRPr kumimoji="1" lang="ja-JP" altLang="en-US" sz="1400" b="1" dirty="0">
                <a:solidFill>
                  <a:schemeClr val="accent1"/>
                </a:solidFill>
                <a:latin typeface="ＭＳ Ｐゴシック" panose="020B0600070205080204" pitchFamily="50" charset="-128"/>
                <a:ea typeface="ＭＳ Ｐゴシック" panose="020B0600070205080204" pitchFamily="50" charset="-128"/>
              </a:endParaRPr>
            </a:p>
          </p:txBody>
        </p:sp>
        <p:sp>
          <p:nvSpPr>
            <p:cNvPr id="232" name="正方形/長方形 231"/>
            <p:cNvSpPr/>
            <p:nvPr/>
          </p:nvSpPr>
          <p:spPr>
            <a:xfrm>
              <a:off x="1509902" y="3527392"/>
              <a:ext cx="842475" cy="49034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33" name="正方形/長方形 232"/>
            <p:cNvSpPr/>
            <p:nvPr/>
          </p:nvSpPr>
          <p:spPr>
            <a:xfrm>
              <a:off x="1660589" y="5776111"/>
              <a:ext cx="651156" cy="49034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34" name="テキスト ボックス 233"/>
            <p:cNvSpPr txBox="1"/>
            <p:nvPr/>
          </p:nvSpPr>
          <p:spPr>
            <a:xfrm>
              <a:off x="2332077" y="6758784"/>
              <a:ext cx="1861384" cy="461665"/>
            </a:xfrm>
            <a:prstGeom prst="rect">
              <a:avLst/>
            </a:prstGeom>
            <a:noFill/>
          </p:spPr>
          <p:txBody>
            <a:bodyPr wrap="square" rtlCol="0">
              <a:spAutoFit/>
            </a:bodyPr>
            <a:lstStyle/>
            <a:p>
              <a:pPr marL="85725" indent="-85725"/>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＜課題＞</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a:p>
              <a:pPr marL="85725" indent="-85725"/>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液化水素船の開発が必要</a:t>
              </a:r>
              <a:endParaRPr lang="en-US" altLang="ja-JP" sz="1200" b="1" u="sng" dirty="0">
                <a:solidFill>
                  <a:srgbClr val="FF0000"/>
                </a:solidFill>
                <a:latin typeface="ＭＳ Ｐゴシック" panose="020B0600070205080204" pitchFamily="50" charset="-128"/>
                <a:ea typeface="ＭＳ Ｐゴシック" panose="020B0600070205080204" pitchFamily="50" charset="-128"/>
              </a:endParaRPr>
            </a:p>
          </p:txBody>
        </p:sp>
        <p:sp>
          <p:nvSpPr>
            <p:cNvPr id="235" name="大かっこ 234"/>
            <p:cNvSpPr/>
            <p:nvPr/>
          </p:nvSpPr>
          <p:spPr>
            <a:xfrm>
              <a:off x="2151606" y="4829244"/>
              <a:ext cx="1907697" cy="29485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pic>
          <p:nvPicPr>
            <p:cNvPr id="236" name="Picture 2" descr="デモプラント"/>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5907" t="70713" r="15727" b="7725"/>
            <a:stretch/>
          </p:blipFill>
          <p:spPr bwMode="auto">
            <a:xfrm>
              <a:off x="4651230" y="3496398"/>
              <a:ext cx="1505481" cy="971681"/>
            </a:xfrm>
            <a:prstGeom prst="rect">
              <a:avLst/>
            </a:prstGeom>
            <a:noFill/>
            <a:extLst>
              <a:ext uri="{909E8E84-426E-40DD-AFC4-6F175D3DCCD1}">
                <a14:hiddenFill xmlns:a14="http://schemas.microsoft.com/office/drawing/2010/main">
                  <a:solidFill>
                    <a:srgbClr val="FFFFFF"/>
                  </a:solidFill>
                </a14:hiddenFill>
              </a:ext>
            </a:extLst>
          </p:spPr>
        </p:pic>
        <p:sp>
          <p:nvSpPr>
            <p:cNvPr id="237" name="テキスト ボックス 236"/>
            <p:cNvSpPr txBox="1"/>
            <p:nvPr/>
          </p:nvSpPr>
          <p:spPr>
            <a:xfrm>
              <a:off x="4441790" y="4398203"/>
              <a:ext cx="1902663" cy="830997"/>
            </a:xfrm>
            <a:prstGeom prst="rect">
              <a:avLst/>
            </a:prstGeom>
            <a:noFill/>
          </p:spPr>
          <p:txBody>
            <a:bodyPr wrap="square" rtlCol="0">
              <a:spAutoFit/>
            </a:bodyPr>
            <a:lstStyle/>
            <a:p>
              <a:pPr marL="85725" indent="-85725" algn="ctr"/>
              <a:r>
                <a:rPr lang="ja-JP" altLang="en-US" sz="1200" b="1" u="sng" dirty="0" smtClean="0">
                  <a:latin typeface="ＭＳ Ｐゴシック" panose="020B0600070205080204" pitchFamily="50" charset="-128"/>
                  <a:ea typeface="ＭＳ Ｐゴシック" panose="020B0600070205080204" pitchFamily="50" charset="-128"/>
                </a:rPr>
                <a:t>技術確立済み</a:t>
              </a:r>
              <a:endParaRPr lang="en-US" altLang="ja-JP" sz="1200" b="1" u="sng" dirty="0" smtClean="0">
                <a:latin typeface="ＭＳ Ｐゴシック" panose="020B0600070205080204" pitchFamily="50" charset="-128"/>
                <a:ea typeface="ＭＳ Ｐゴシック" panose="020B0600070205080204" pitchFamily="50" charset="-128"/>
              </a:endParaRPr>
            </a:p>
            <a:p>
              <a:pPr marL="85725" indent="-85725" algn="ctr"/>
              <a:endParaRPr lang="en-US" altLang="ja-JP" sz="1200" dirty="0" smtClean="0">
                <a:latin typeface="ＭＳ Ｐゴシック" panose="020B0600070205080204" pitchFamily="50" charset="-128"/>
                <a:ea typeface="ＭＳ Ｐゴシック" panose="020B0600070205080204" pitchFamily="50" charset="-128"/>
              </a:endParaRPr>
            </a:p>
            <a:p>
              <a:pPr marL="85725" indent="-85725" algn="ctr"/>
              <a:r>
                <a:rPr lang="ja-JP" altLang="en-US" sz="1200" dirty="0" smtClean="0">
                  <a:latin typeface="ＭＳ Ｐゴシック" panose="020B0600070205080204" pitchFamily="50" charset="-128"/>
                  <a:ea typeface="ＭＳ Ｐゴシック" panose="020B0600070205080204" pitchFamily="50" charset="-128"/>
                </a:rPr>
                <a:t>・常温・常圧での貯蔵</a:t>
              </a:r>
              <a:endParaRPr lang="en-US" altLang="ja-JP" sz="1200" dirty="0" smtClean="0">
                <a:latin typeface="ＭＳ Ｐゴシック" panose="020B0600070205080204" pitchFamily="50" charset="-128"/>
                <a:ea typeface="ＭＳ Ｐゴシック" panose="020B0600070205080204" pitchFamily="50" charset="-128"/>
              </a:endParaRPr>
            </a:p>
            <a:p>
              <a:pPr marL="85725" indent="-85725" algn="ctr"/>
              <a:r>
                <a:rPr lang="ja-JP" altLang="en-US" sz="1200" dirty="0" smtClean="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石油</a:t>
              </a:r>
              <a:r>
                <a:rPr lang="ja-JP" altLang="en-US" sz="1200" dirty="0" smtClean="0">
                  <a:latin typeface="ＭＳ Ｐゴシック" panose="020B0600070205080204" pitchFamily="50" charset="-128"/>
                  <a:ea typeface="ＭＳ Ｐゴシック" panose="020B0600070205080204" pitchFamily="50" charset="-128"/>
                </a:rPr>
                <a:t>タンク等利用</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238" name="大かっこ 237"/>
            <p:cNvSpPr/>
            <p:nvPr/>
          </p:nvSpPr>
          <p:spPr>
            <a:xfrm>
              <a:off x="4436756" y="4829244"/>
              <a:ext cx="1907697" cy="29484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39" name="テキスト ボックス 238"/>
            <p:cNvSpPr txBox="1"/>
            <p:nvPr/>
          </p:nvSpPr>
          <p:spPr>
            <a:xfrm>
              <a:off x="6849114" y="6802543"/>
              <a:ext cx="1902663" cy="461665"/>
            </a:xfrm>
            <a:prstGeom prst="rect">
              <a:avLst/>
            </a:prstGeom>
            <a:noFill/>
          </p:spPr>
          <p:txBody>
            <a:bodyPr wrap="square" rtlCol="0">
              <a:spAutoFit/>
            </a:bodyPr>
            <a:lstStyle/>
            <a:p>
              <a:pPr marL="85725" indent="-85725" algn="ctr"/>
              <a:r>
                <a:rPr lang="ja-JP" altLang="en-US" sz="1200" b="1" u="sng" dirty="0" smtClean="0">
                  <a:latin typeface="ＭＳ Ｐゴシック" panose="020B0600070205080204" pitchFamily="50" charset="-128"/>
                  <a:ea typeface="ＭＳ Ｐゴシック" panose="020B0600070205080204" pitchFamily="50" charset="-128"/>
                </a:rPr>
                <a:t>技術確立済み</a:t>
              </a:r>
              <a:endParaRPr lang="en-US" altLang="ja-JP" sz="1200" b="1" u="sng" dirty="0" smtClean="0">
                <a:latin typeface="ＭＳ Ｐゴシック" panose="020B0600070205080204" pitchFamily="50" charset="-128"/>
                <a:ea typeface="ＭＳ Ｐゴシック" panose="020B0600070205080204" pitchFamily="50" charset="-128"/>
              </a:endParaRPr>
            </a:p>
            <a:p>
              <a:pPr marL="85725" indent="-85725" algn="ct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240" name="テキスト ボックス 239"/>
            <p:cNvSpPr txBox="1"/>
            <p:nvPr/>
          </p:nvSpPr>
          <p:spPr>
            <a:xfrm>
              <a:off x="4620256" y="6766505"/>
              <a:ext cx="1943667" cy="646331"/>
            </a:xfrm>
            <a:prstGeom prst="rect">
              <a:avLst/>
            </a:prstGeom>
            <a:noFill/>
          </p:spPr>
          <p:txBody>
            <a:bodyPr wrap="square" rtlCol="0">
              <a:spAutoFit/>
            </a:bodyPr>
            <a:lstStyle/>
            <a:p>
              <a:pPr marL="85725" indent="-85725"/>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＜課題＞</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a:p>
              <a:pPr marL="85725" indent="-85725"/>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液化水素タンクの大規模</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a:p>
              <a:pPr marL="85725" indent="-85725"/>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化、ボイルオフ低減が必要</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p:txBody>
        </p:sp>
        <p:sp>
          <p:nvSpPr>
            <p:cNvPr id="241" name="テキスト ボックス 240"/>
            <p:cNvSpPr txBox="1"/>
            <p:nvPr/>
          </p:nvSpPr>
          <p:spPr>
            <a:xfrm>
              <a:off x="6938769" y="4421427"/>
              <a:ext cx="1902663" cy="646331"/>
            </a:xfrm>
            <a:prstGeom prst="rect">
              <a:avLst/>
            </a:prstGeom>
            <a:noFill/>
          </p:spPr>
          <p:txBody>
            <a:bodyPr wrap="square" rtlCol="0">
              <a:spAutoFit/>
            </a:bodyPr>
            <a:lstStyle/>
            <a:p>
              <a:pPr marL="85725" indent="-85725"/>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＜課題＞</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a:p>
              <a:pPr marL="85725" indent="-85725"/>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脱水素設備の大規模化、</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a:p>
              <a:pPr marL="85725" indent="-85725"/>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脱水素高効率化が必要</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p:txBody>
        </p:sp>
        <p:sp>
          <p:nvSpPr>
            <p:cNvPr id="242" name="テキスト ボックス 241"/>
            <p:cNvSpPr txBox="1"/>
            <p:nvPr/>
          </p:nvSpPr>
          <p:spPr>
            <a:xfrm>
              <a:off x="9078792" y="3713908"/>
              <a:ext cx="909223" cy="923330"/>
            </a:xfrm>
            <a:prstGeom prst="rect">
              <a:avLst/>
            </a:prstGeom>
            <a:noFill/>
          </p:spPr>
          <p:txBody>
            <a:bodyPr wrap="none" rtlCol="0">
              <a:spAutoFit/>
            </a:bodyPr>
            <a:lstStyle/>
            <a:p>
              <a:r>
                <a:rPr lang="ja-JP" altLang="en-US" sz="1200" b="1" dirty="0">
                  <a:solidFill>
                    <a:schemeClr val="accent1"/>
                  </a:solidFill>
                  <a:latin typeface="ＭＳ Ｐゴシック" panose="020B0600070205080204" pitchFamily="50" charset="-128"/>
                  <a:ea typeface="ＭＳ Ｐゴシック" panose="020B0600070205080204" pitchFamily="50" charset="-128"/>
                </a:rPr>
                <a:t>＜</a:t>
              </a:r>
              <a:r>
                <a:rPr lang="ja-JP" altLang="en-US" sz="1200" b="1" dirty="0" smtClean="0">
                  <a:solidFill>
                    <a:schemeClr val="accent1"/>
                  </a:solidFill>
                  <a:latin typeface="ＭＳ Ｐゴシック" panose="020B0600070205080204" pitchFamily="50" charset="-128"/>
                  <a:ea typeface="ＭＳ Ｐゴシック" panose="020B0600070205080204" pitchFamily="50" charset="-128"/>
                </a:rPr>
                <a:t>濃度＞</a:t>
              </a:r>
              <a:endParaRPr kumimoji="1" lang="en-US" altLang="ja-JP" sz="1200" b="1" dirty="0" smtClean="0">
                <a:solidFill>
                  <a:schemeClr val="accent1"/>
                </a:solidFill>
                <a:latin typeface="ＭＳ Ｐゴシック" panose="020B0600070205080204" pitchFamily="50" charset="-128"/>
                <a:ea typeface="ＭＳ Ｐゴシック" panose="020B0600070205080204" pitchFamily="50" charset="-128"/>
              </a:endParaRPr>
            </a:p>
            <a:p>
              <a:r>
                <a:rPr kumimoji="1" lang="en-US" altLang="ja-JP" sz="1200" dirty="0" smtClean="0">
                  <a:latin typeface="ＭＳ Ｐゴシック" panose="020B0600070205080204" pitchFamily="50" charset="-128"/>
                  <a:ea typeface="ＭＳ Ｐゴシック" panose="020B0600070205080204" pitchFamily="50" charset="-128"/>
                </a:rPr>
                <a:t>99.9</a:t>
              </a:r>
              <a:r>
                <a:rPr kumimoji="1" lang="ja-JP" altLang="en-US" sz="1200" dirty="0" smtClean="0">
                  <a:latin typeface="ＭＳ Ｐゴシック" panose="020B0600070205080204" pitchFamily="50" charset="-128"/>
                  <a:ea typeface="ＭＳ Ｐゴシック" panose="020B0600070205080204" pitchFamily="50" charset="-128"/>
                </a:rPr>
                <a:t>％以上</a:t>
              </a:r>
              <a:endParaRPr lang="en-US" altLang="ja-JP" sz="1200" dirty="0">
                <a:latin typeface="ＭＳ Ｐゴシック" panose="020B0600070205080204" pitchFamily="50" charset="-128"/>
                <a:ea typeface="ＭＳ Ｐゴシック" panose="020B0600070205080204" pitchFamily="50" charset="-128"/>
              </a:endParaRPr>
            </a:p>
            <a:p>
              <a:endParaRPr kumimoji="1" lang="en-US" altLang="ja-JP" sz="600" dirty="0" smtClean="0">
                <a:latin typeface="ＭＳ Ｐゴシック" panose="020B0600070205080204" pitchFamily="50" charset="-128"/>
                <a:ea typeface="ＭＳ Ｐゴシック" panose="020B0600070205080204" pitchFamily="50" charset="-128"/>
              </a:endParaRPr>
            </a:p>
            <a:p>
              <a:r>
                <a:rPr lang="ja-JP" altLang="en-US" sz="1200" b="1" dirty="0" smtClean="0">
                  <a:solidFill>
                    <a:schemeClr val="accent1"/>
                  </a:solidFill>
                  <a:latin typeface="ＭＳ Ｐゴシック" panose="020B0600070205080204" pitchFamily="50" charset="-128"/>
                  <a:ea typeface="ＭＳ Ｐゴシック" panose="020B0600070205080204" pitchFamily="50" charset="-128"/>
                </a:rPr>
                <a:t>＜圧力＞</a:t>
              </a:r>
              <a:endParaRPr kumimoji="1" lang="en-US" altLang="ja-JP" sz="1200" b="1" dirty="0" smtClean="0">
                <a:solidFill>
                  <a:schemeClr val="accent1"/>
                </a:solidFill>
                <a:latin typeface="ＭＳ Ｐゴシック" panose="020B0600070205080204" pitchFamily="50" charset="-128"/>
                <a:ea typeface="ＭＳ Ｐゴシック" panose="020B0600070205080204" pitchFamily="50" charset="-128"/>
              </a:endParaRPr>
            </a:p>
            <a:p>
              <a:r>
                <a:rPr lang="en-US" altLang="ja-JP" sz="1200" dirty="0" smtClean="0">
                  <a:latin typeface="ＭＳ Ｐゴシック" panose="020B0600070205080204" pitchFamily="50" charset="-128"/>
                  <a:ea typeface="ＭＳ Ｐゴシック" panose="020B0600070205080204" pitchFamily="50" charset="-128"/>
                </a:rPr>
                <a:t>1Mpa</a:t>
              </a:r>
              <a:r>
                <a:rPr kumimoji="1" lang="ja-JP" altLang="en-US" sz="1200" dirty="0" smtClean="0">
                  <a:latin typeface="ＭＳ Ｐゴシック" panose="020B0600070205080204" pitchFamily="50" charset="-128"/>
                  <a:ea typeface="ＭＳ Ｐゴシック" panose="020B0600070205080204" pitchFamily="50" charset="-128"/>
                </a:rPr>
                <a:t>以下</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243" name="テキスト ボックス 242"/>
            <p:cNvSpPr txBox="1"/>
            <p:nvPr/>
          </p:nvSpPr>
          <p:spPr>
            <a:xfrm>
              <a:off x="9111977" y="5995775"/>
              <a:ext cx="1140056" cy="1107996"/>
            </a:xfrm>
            <a:prstGeom prst="rect">
              <a:avLst/>
            </a:prstGeom>
            <a:noFill/>
          </p:spPr>
          <p:txBody>
            <a:bodyPr wrap="none" rtlCol="0">
              <a:spAutoFit/>
            </a:bodyPr>
            <a:lstStyle/>
            <a:p>
              <a:r>
                <a:rPr lang="ja-JP" altLang="en-US" sz="1200" b="1" dirty="0">
                  <a:solidFill>
                    <a:schemeClr val="accent1"/>
                  </a:solidFill>
                  <a:latin typeface="ＭＳ Ｐゴシック" panose="020B0600070205080204" pitchFamily="50" charset="-128"/>
                  <a:ea typeface="ＭＳ Ｐゴシック" panose="020B0600070205080204" pitchFamily="50" charset="-128"/>
                </a:rPr>
                <a:t>＜</a:t>
              </a:r>
              <a:r>
                <a:rPr lang="ja-JP" altLang="en-US" sz="1200" b="1" dirty="0" smtClean="0">
                  <a:solidFill>
                    <a:schemeClr val="accent1"/>
                  </a:solidFill>
                  <a:latin typeface="ＭＳ Ｐゴシック" panose="020B0600070205080204" pitchFamily="50" charset="-128"/>
                  <a:ea typeface="ＭＳ Ｐゴシック" panose="020B0600070205080204" pitchFamily="50" charset="-128"/>
                </a:rPr>
                <a:t>濃度＞</a:t>
              </a:r>
              <a:endParaRPr kumimoji="1" lang="en-US" altLang="ja-JP" sz="1200" b="1" dirty="0" smtClean="0">
                <a:solidFill>
                  <a:schemeClr val="accent1"/>
                </a:solidFill>
                <a:latin typeface="ＭＳ Ｐゴシック" panose="020B0600070205080204" pitchFamily="50" charset="-128"/>
                <a:ea typeface="ＭＳ Ｐゴシック" panose="020B0600070205080204" pitchFamily="50" charset="-128"/>
              </a:endParaRPr>
            </a:p>
            <a:p>
              <a:r>
                <a:rPr kumimoji="1" lang="en-US" altLang="ja-JP" sz="1200" dirty="0" smtClean="0">
                  <a:latin typeface="ＭＳ Ｐゴシック" panose="020B0600070205080204" pitchFamily="50" charset="-128"/>
                  <a:ea typeface="ＭＳ Ｐゴシック" panose="020B0600070205080204" pitchFamily="50" charset="-128"/>
                </a:rPr>
                <a:t>99.9995</a:t>
              </a:r>
              <a:r>
                <a:rPr kumimoji="1" lang="ja-JP" altLang="en-US" sz="1200" dirty="0" smtClean="0">
                  <a:latin typeface="ＭＳ Ｐゴシック" panose="020B0600070205080204" pitchFamily="50" charset="-128"/>
                  <a:ea typeface="ＭＳ Ｐゴシック" panose="020B0600070205080204" pitchFamily="50" charset="-128"/>
                </a:rPr>
                <a:t>％以上</a:t>
              </a:r>
              <a:endParaRPr lang="en-US" altLang="ja-JP" sz="1200" dirty="0">
                <a:latin typeface="ＭＳ Ｐゴシック" panose="020B0600070205080204" pitchFamily="50" charset="-128"/>
                <a:ea typeface="ＭＳ Ｐゴシック" panose="020B0600070205080204" pitchFamily="50" charset="-128"/>
              </a:endParaRPr>
            </a:p>
            <a:p>
              <a:endParaRPr kumimoji="1" lang="en-US" altLang="ja-JP" sz="600" dirty="0" smtClean="0">
                <a:latin typeface="ＭＳ Ｐゴシック" panose="020B0600070205080204" pitchFamily="50" charset="-128"/>
                <a:ea typeface="ＭＳ Ｐゴシック" panose="020B0600070205080204" pitchFamily="50" charset="-128"/>
              </a:endParaRPr>
            </a:p>
            <a:p>
              <a:r>
                <a:rPr lang="ja-JP" altLang="en-US" sz="1200" b="1" dirty="0" smtClean="0">
                  <a:solidFill>
                    <a:schemeClr val="accent1"/>
                  </a:solidFill>
                  <a:latin typeface="ＭＳ Ｐゴシック" panose="020B0600070205080204" pitchFamily="50" charset="-128"/>
                  <a:ea typeface="ＭＳ Ｐゴシック" panose="020B0600070205080204" pitchFamily="50" charset="-128"/>
                </a:rPr>
                <a:t>＜圧力＞</a:t>
              </a:r>
              <a:endParaRPr lang="en-US" altLang="ja-JP" sz="1200" b="1" dirty="0">
                <a:solidFill>
                  <a:schemeClr val="accent1"/>
                </a:solidFill>
                <a:latin typeface="ＭＳ Ｐゴシック" panose="020B0600070205080204" pitchFamily="50" charset="-128"/>
                <a:ea typeface="ＭＳ Ｐゴシック" panose="020B0600070205080204" pitchFamily="50" charset="-128"/>
              </a:endParaRPr>
            </a:p>
            <a:p>
              <a:r>
                <a:rPr lang="ja-JP" altLang="en-US" sz="1200" dirty="0" smtClean="0">
                  <a:latin typeface="ＭＳ Ｐゴシック" panose="020B0600070205080204" pitchFamily="50" charset="-128"/>
                  <a:ea typeface="ＭＳ Ｐゴシック" panose="020B0600070205080204" pitchFamily="50" charset="-128"/>
                </a:rPr>
                <a:t>高圧での</a:t>
              </a:r>
              <a:endParaRPr lang="en-US" altLang="ja-JP" sz="1200" dirty="0" smtClean="0">
                <a:latin typeface="ＭＳ Ｐゴシック" panose="020B0600070205080204" pitchFamily="50" charset="-128"/>
                <a:ea typeface="ＭＳ Ｐゴシック" panose="020B0600070205080204" pitchFamily="50" charset="-128"/>
              </a:endParaRPr>
            </a:p>
            <a:p>
              <a:r>
                <a:rPr lang="ja-JP" altLang="en-US" sz="1200" dirty="0" smtClean="0">
                  <a:latin typeface="ＭＳ Ｐゴシック" panose="020B0600070205080204" pitchFamily="50" charset="-128"/>
                  <a:ea typeface="ＭＳ Ｐゴシック" panose="020B0600070205080204" pitchFamily="50" charset="-128"/>
                </a:rPr>
                <a:t>取出し</a:t>
              </a:r>
              <a:r>
                <a:rPr lang="ja-JP" altLang="en-US" sz="1200" dirty="0">
                  <a:latin typeface="ＭＳ Ｐゴシック" panose="020B0600070205080204" pitchFamily="50" charset="-128"/>
                  <a:ea typeface="ＭＳ Ｐゴシック" panose="020B0600070205080204" pitchFamily="50" charset="-128"/>
                </a:rPr>
                <a:t>可能</a:t>
              </a:r>
              <a:endParaRPr kumimoji="1" lang="ja-JP" altLang="en-US" sz="1200" dirty="0">
                <a:latin typeface="ＭＳ Ｐゴシック" panose="020B0600070205080204" pitchFamily="50" charset="-128"/>
                <a:ea typeface="ＭＳ Ｐゴシック" panose="020B0600070205080204" pitchFamily="50" charset="-128"/>
              </a:endParaRPr>
            </a:p>
          </p:txBody>
        </p:sp>
        <p:pic>
          <p:nvPicPr>
            <p:cNvPr id="244" name="Picture 2" descr="C:\Users\kameda-kec\Desktop\液水機器関連\オープンラック.jpg"/>
            <p:cNvPicPr>
              <a:picLocks noChangeAspect="1" noChangeArrowheads="1"/>
            </p:cNvPicPr>
            <p:nvPr/>
          </p:nvPicPr>
          <p:blipFill rotWithShape="1">
            <a:blip r:embed="rId9">
              <a:extLst>
                <a:ext uri="{28A0092B-C50C-407E-A947-70E740481C1C}">
                  <a14:useLocalDpi xmlns:a14="http://schemas.microsoft.com/office/drawing/2010/main" val="0"/>
                </a:ext>
              </a:extLst>
            </a:blip>
            <a:srcRect l="-1" r="46543" b="14293"/>
            <a:stretch/>
          </p:blipFill>
          <p:spPr bwMode="auto">
            <a:xfrm>
              <a:off x="7016075" y="5794067"/>
              <a:ext cx="1437816" cy="997726"/>
            </a:xfrm>
            <a:prstGeom prst="rect">
              <a:avLst/>
            </a:prstGeom>
            <a:noFill/>
            <a:extLst>
              <a:ext uri="{909E8E84-426E-40DD-AFC4-6F175D3DCCD1}">
                <a14:hiddenFill xmlns:a14="http://schemas.microsoft.com/office/drawing/2010/main">
                  <a:solidFill>
                    <a:srgbClr val="FFFFFF"/>
                  </a:solidFill>
                </a14:hiddenFill>
              </a:ext>
            </a:extLst>
          </p:spPr>
        </p:pic>
        <p:sp>
          <p:nvSpPr>
            <p:cNvPr id="245" name="テキスト ボックス 244"/>
            <p:cNvSpPr txBox="1"/>
            <p:nvPr/>
          </p:nvSpPr>
          <p:spPr>
            <a:xfrm>
              <a:off x="2043004" y="5229200"/>
              <a:ext cx="8004770" cy="461665"/>
            </a:xfrm>
            <a:prstGeom prst="rect">
              <a:avLst/>
            </a:prstGeom>
            <a:noFill/>
            <a:ln w="15875">
              <a:solidFill>
                <a:srgbClr val="008000"/>
              </a:solidFill>
            </a:ln>
          </p:spPr>
          <p:txBody>
            <a:bodyPr wrap="square" rtlCol="0">
              <a:spAutoFit/>
            </a:bodyPr>
            <a:lstStyle/>
            <a:p>
              <a:pPr marL="85725" indent="-85725"/>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＜課題＞</a:t>
              </a:r>
              <a:r>
                <a:rPr lang="ja-JP" altLang="en-US" sz="1200" b="1" dirty="0" smtClean="0">
                  <a:solidFill>
                    <a:srgbClr val="FF0000"/>
                  </a:solidFill>
                  <a:latin typeface="ＭＳ Ｐゴシック" panose="020B0600070205080204" pitchFamily="50" charset="-128"/>
                  <a:ea typeface="ＭＳ Ｐゴシック" panose="020B0600070205080204" pitchFamily="50" charset="-128"/>
                </a:rPr>
                <a:t>　</a:t>
              </a:r>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トルエン及び</a:t>
              </a:r>
              <a:r>
                <a:rPr lang="en-US" altLang="ja-JP" sz="1200" b="1" u="sng" dirty="0" smtClean="0">
                  <a:solidFill>
                    <a:srgbClr val="FF0000"/>
                  </a:solidFill>
                  <a:latin typeface="ＭＳ Ｐゴシック" panose="020B0600070205080204" pitchFamily="50" charset="-128"/>
                  <a:ea typeface="ＭＳ Ｐゴシック" panose="020B0600070205080204" pitchFamily="50" charset="-128"/>
                </a:rPr>
                <a:t>MCH</a:t>
              </a:r>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の循環運用の最適化、発電サイドの負荷追従に対応するシステム検討、供給サイドから利用　</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a:p>
              <a:pPr marL="85725" indent="-85725"/>
              <a:r>
                <a:rPr lang="ja-JP" altLang="en-US" sz="1200" b="1" dirty="0">
                  <a:solidFill>
                    <a:srgbClr val="FF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FF0000"/>
                  </a:solidFill>
                  <a:latin typeface="ＭＳ Ｐゴシック" panose="020B0600070205080204" pitchFamily="50" charset="-128"/>
                  <a:ea typeface="ＭＳ Ｐゴシック" panose="020B0600070205080204" pitchFamily="50" charset="-128"/>
                </a:rPr>
                <a:t>　　　　　　</a:t>
              </a:r>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サイドへの水素又は</a:t>
              </a:r>
              <a:r>
                <a:rPr lang="en-US" altLang="ja-JP" sz="1200" b="1" u="sng" dirty="0" smtClean="0">
                  <a:solidFill>
                    <a:srgbClr val="FF0000"/>
                  </a:solidFill>
                  <a:latin typeface="ＭＳ Ｐゴシック" panose="020B0600070205080204" pitchFamily="50" charset="-128"/>
                  <a:ea typeface="ＭＳ Ｐゴシック" panose="020B0600070205080204" pitchFamily="50" charset="-128"/>
                </a:rPr>
                <a:t>MCH</a:t>
              </a:r>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の引渡しタイミングの検討などが必要</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p:txBody>
        </p:sp>
        <p:sp>
          <p:nvSpPr>
            <p:cNvPr id="246" name="テキスト ボックス 245"/>
            <p:cNvSpPr txBox="1"/>
            <p:nvPr/>
          </p:nvSpPr>
          <p:spPr>
            <a:xfrm>
              <a:off x="2043004" y="7400473"/>
              <a:ext cx="8004770" cy="276999"/>
            </a:xfrm>
            <a:prstGeom prst="rect">
              <a:avLst/>
            </a:prstGeom>
            <a:noFill/>
            <a:ln w="15875">
              <a:solidFill>
                <a:srgbClr val="0070C0"/>
              </a:solidFill>
            </a:ln>
          </p:spPr>
          <p:txBody>
            <a:bodyPr wrap="square" rtlCol="0">
              <a:spAutoFit/>
            </a:bodyPr>
            <a:lstStyle/>
            <a:p>
              <a:pPr marL="85725" indent="-85725"/>
              <a:r>
                <a:rPr lang="ja-JP" altLang="en-US" sz="1200" b="1" u="sng" dirty="0">
                  <a:solidFill>
                    <a:srgbClr val="FF0000"/>
                  </a:solidFill>
                  <a:latin typeface="ＭＳ Ｐゴシック" panose="020B0600070205080204" pitchFamily="50" charset="-128"/>
                  <a:ea typeface="ＭＳ Ｐゴシック" panose="020B0600070205080204" pitchFamily="50" charset="-128"/>
                </a:rPr>
                <a:t>＜課題＞</a:t>
              </a:r>
              <a:r>
                <a:rPr lang="ja-JP" altLang="en-US" sz="1200" b="1" dirty="0">
                  <a:solidFill>
                    <a:srgbClr val="FF0000"/>
                  </a:solidFill>
                  <a:latin typeface="ＭＳ Ｐゴシック" panose="020B0600070205080204" pitchFamily="50" charset="-128"/>
                  <a:ea typeface="ＭＳ Ｐゴシック" panose="020B0600070205080204" pitchFamily="50" charset="-128"/>
                </a:rPr>
                <a:t>　</a:t>
              </a:r>
              <a:r>
                <a:rPr lang="ja-JP" altLang="en-US" sz="1200" b="1" u="sng" dirty="0" smtClean="0">
                  <a:solidFill>
                    <a:srgbClr val="FF0000"/>
                  </a:solidFill>
                  <a:latin typeface="ＭＳ Ｐゴシック" panose="020B0600070205080204" pitchFamily="50" charset="-128"/>
                  <a:ea typeface="ＭＳ Ｐゴシック" panose="020B0600070205080204" pitchFamily="50" charset="-128"/>
                </a:rPr>
                <a:t>供給サイドから利用サイドへの液化水素又は水素ガスの引渡しタイミングの検討などが必要</a:t>
              </a:r>
              <a:endParaRPr lang="en-US" altLang="ja-JP" sz="1200" b="1" u="sng" dirty="0" smtClean="0">
                <a:solidFill>
                  <a:srgbClr val="FF0000"/>
                </a:solidFill>
                <a:latin typeface="ＭＳ Ｐゴシック" panose="020B0600070205080204" pitchFamily="50" charset="-128"/>
                <a:ea typeface="ＭＳ Ｐゴシック" panose="020B0600070205080204" pitchFamily="50" charset="-128"/>
              </a:endParaRPr>
            </a:p>
          </p:txBody>
        </p:sp>
        <p:sp>
          <p:nvSpPr>
            <p:cNvPr id="836" name="テキスト ボックス 835"/>
            <p:cNvSpPr txBox="1"/>
            <p:nvPr/>
          </p:nvSpPr>
          <p:spPr>
            <a:xfrm>
              <a:off x="-456176" y="2492896"/>
              <a:ext cx="2962144" cy="369332"/>
            </a:xfrm>
            <a:prstGeom prst="rect">
              <a:avLst/>
            </a:prstGeom>
            <a:noFill/>
          </p:spPr>
          <p:txBody>
            <a:bodyPr wrap="square" rtlCol="0">
              <a:spAutoFit/>
            </a:bodyPr>
            <a:lstStyle/>
            <a:p>
              <a:pPr marL="85725" indent="-85725"/>
              <a:r>
                <a:rPr lang="en-US" altLang="ja-JP" b="1" dirty="0" smtClean="0">
                  <a:latin typeface="ＭＳ Ｐゴシック" panose="020B0600070205080204" pitchFamily="50" charset="-128"/>
                  <a:ea typeface="ＭＳ Ｐゴシック" panose="020B0600070205080204" pitchFamily="50" charset="-128"/>
                </a:rPr>
                <a:t>【</a:t>
              </a:r>
              <a:r>
                <a:rPr lang="ja-JP" altLang="en-US" b="1" dirty="0" smtClean="0">
                  <a:latin typeface="ＭＳ Ｐゴシック" panose="020B0600070205080204" pitchFamily="50" charset="-128"/>
                  <a:ea typeface="ＭＳ Ｐゴシック" panose="020B0600070205080204" pitchFamily="50" charset="-128"/>
                </a:rPr>
                <a:t>水素サプライチェーン</a:t>
              </a:r>
              <a:r>
                <a:rPr lang="en-US" altLang="ja-JP" b="1" dirty="0" smtClean="0">
                  <a:latin typeface="ＭＳ Ｐゴシック" panose="020B0600070205080204" pitchFamily="50" charset="-128"/>
                  <a:ea typeface="ＭＳ Ｐゴシック" panose="020B0600070205080204" pitchFamily="50" charset="-128"/>
                </a:rPr>
                <a:t>】</a:t>
              </a:r>
            </a:p>
          </p:txBody>
        </p:sp>
        <p:sp>
          <p:nvSpPr>
            <p:cNvPr id="837" name="テキスト ボックス 836"/>
            <p:cNvSpPr txBox="1"/>
            <p:nvPr/>
          </p:nvSpPr>
          <p:spPr>
            <a:xfrm>
              <a:off x="-456378" y="179348"/>
              <a:ext cx="2962144" cy="369332"/>
            </a:xfrm>
            <a:prstGeom prst="rect">
              <a:avLst/>
            </a:prstGeom>
            <a:noFill/>
          </p:spPr>
          <p:txBody>
            <a:bodyPr wrap="square" rtlCol="0">
              <a:spAutoFit/>
            </a:bodyPr>
            <a:lstStyle/>
            <a:p>
              <a:pPr marL="85725" indent="-85725"/>
              <a:r>
                <a:rPr lang="en-US" altLang="ja-JP" b="1" dirty="0" smtClean="0">
                  <a:latin typeface="ＭＳ Ｐゴシック" panose="020B0600070205080204" pitchFamily="50" charset="-128"/>
                  <a:ea typeface="ＭＳ Ｐゴシック" panose="020B0600070205080204" pitchFamily="50" charset="-128"/>
                </a:rPr>
                <a:t>【</a:t>
              </a:r>
              <a:r>
                <a:rPr lang="ja-JP" altLang="en-US" b="1" dirty="0" smtClean="0">
                  <a:latin typeface="ＭＳ Ｐゴシック" panose="020B0600070205080204" pitchFamily="50" charset="-128"/>
                  <a:ea typeface="ＭＳ Ｐゴシック" panose="020B0600070205080204" pitchFamily="50" charset="-128"/>
                </a:rPr>
                <a:t>水素発電</a:t>
              </a:r>
              <a:r>
                <a:rPr lang="en-US" altLang="ja-JP" b="1" dirty="0" smtClean="0">
                  <a:latin typeface="ＭＳ Ｐゴシック" panose="020B0600070205080204" pitchFamily="50" charset="-128"/>
                  <a:ea typeface="ＭＳ Ｐゴシック" panose="020B0600070205080204" pitchFamily="50" charset="-128"/>
                </a:rPr>
                <a:t>】</a:t>
              </a:r>
            </a:p>
          </p:txBody>
        </p:sp>
        <p:sp>
          <p:nvSpPr>
            <p:cNvPr id="3" name="正方形/長方形 2"/>
            <p:cNvSpPr/>
            <p:nvPr/>
          </p:nvSpPr>
          <p:spPr bwMode="auto">
            <a:xfrm>
              <a:off x="-139518" y="476672"/>
              <a:ext cx="9340990" cy="864096"/>
            </a:xfrm>
            <a:prstGeom prst="rect">
              <a:avLst/>
            </a:prstGeom>
            <a:noFill/>
            <a:ln w="9525">
              <a:noFill/>
              <a:miter lim="800000"/>
              <a:headEnd/>
              <a:tailEnd/>
            </a:ln>
            <a:effectLst/>
            <a:extLst/>
          </p:spPr>
          <p:txBody>
            <a:bodyPr wrap="none" rtlCol="0" anchor="ctr"/>
            <a:lstStyle/>
            <a:p>
              <a:pPr algn="l"/>
              <a:r>
                <a:rPr kumimoji="0" lang="ja-JP" altLang="en-US" sz="1500" dirty="0" smtClean="0">
                  <a:latin typeface="ＭＳ Ｐゴシック" panose="020B0600070205080204" pitchFamily="50" charset="-128"/>
                  <a:ea typeface="ＭＳ Ｐゴシック" panose="020B0600070205080204" pitchFamily="50" charset="-128"/>
                </a:rPr>
                <a:t>■ 水素の特徴 ■</a:t>
              </a:r>
              <a:endParaRPr kumimoji="0" lang="en-US" altLang="ja-JP" sz="1500" dirty="0" smtClean="0">
                <a:latin typeface="ＭＳ Ｐゴシック" panose="020B0600070205080204" pitchFamily="50" charset="-128"/>
                <a:ea typeface="ＭＳ Ｐゴシック" panose="020B0600070205080204" pitchFamily="50" charset="-128"/>
              </a:endParaRPr>
            </a:p>
            <a:p>
              <a:pPr algn="l"/>
              <a:r>
                <a:rPr kumimoji="0" lang="ja-JP" altLang="en-US" sz="1500" dirty="0" smtClean="0">
                  <a:latin typeface="ＭＳ Ｐゴシック" panose="020B0600070205080204" pitchFamily="50" charset="-128"/>
                  <a:ea typeface="ＭＳ Ｐゴシック" panose="020B0600070205080204" pitchFamily="50" charset="-128"/>
                </a:rPr>
                <a:t>　・ 断熱火炎温度が高いため、窒素酸化物（</a:t>
              </a:r>
              <a:r>
                <a:rPr kumimoji="0" lang="en-US" altLang="ja-JP" sz="1500" dirty="0" err="1" smtClean="0">
                  <a:latin typeface="ＭＳ Ｐゴシック" panose="020B0600070205080204" pitchFamily="50" charset="-128"/>
                  <a:ea typeface="ＭＳ Ｐゴシック" panose="020B0600070205080204" pitchFamily="50" charset="-128"/>
                </a:rPr>
                <a:t>Nox</a:t>
              </a:r>
              <a:r>
                <a:rPr kumimoji="0" lang="ja-JP" altLang="en-US" sz="1500" dirty="0" smtClean="0">
                  <a:latin typeface="ＭＳ Ｐゴシック" panose="020B0600070205080204" pitchFamily="50" charset="-128"/>
                  <a:ea typeface="ＭＳ Ｐゴシック" panose="020B0600070205080204" pitchFamily="50" charset="-128"/>
                </a:rPr>
                <a:t>）が発生しやすい。</a:t>
              </a:r>
              <a:endParaRPr kumimoji="0" lang="en-US" altLang="ja-JP" sz="1500" dirty="0" smtClean="0">
                <a:latin typeface="ＭＳ Ｐゴシック" panose="020B0600070205080204" pitchFamily="50" charset="-128"/>
                <a:ea typeface="ＭＳ Ｐゴシック" panose="020B0600070205080204" pitchFamily="50" charset="-128"/>
              </a:endParaRPr>
            </a:p>
            <a:p>
              <a:pPr algn="l"/>
              <a:r>
                <a:rPr kumimoji="0" lang="ja-JP" altLang="en-US" sz="1500" dirty="0" smtClean="0">
                  <a:latin typeface="ＭＳ Ｐゴシック" panose="020B0600070205080204" pitchFamily="50" charset="-128"/>
                  <a:ea typeface="ＭＳ Ｐゴシック" panose="020B0600070205080204" pitchFamily="50" charset="-128"/>
                </a:rPr>
                <a:t>　・ 燃焼速度が天然ガス等に比べて速いため、燃焼器に炎が遡る逆火が生じて燃焼器が焼損するリスクがある。</a:t>
              </a:r>
              <a:endParaRPr kumimoji="0" lang="en-US" altLang="ja-JP" sz="1500" dirty="0" smtClean="0">
                <a:latin typeface="ＭＳ Ｐゴシック" panose="020B0600070205080204" pitchFamily="50" charset="-128"/>
                <a:ea typeface="ＭＳ Ｐゴシック" panose="020B0600070205080204" pitchFamily="50" charset="-128"/>
              </a:endParaRPr>
            </a:p>
          </p:txBody>
        </p:sp>
        <p:sp>
          <p:nvSpPr>
            <p:cNvPr id="840" name="正方形/長方形 839"/>
            <p:cNvSpPr/>
            <p:nvPr/>
          </p:nvSpPr>
          <p:spPr bwMode="auto">
            <a:xfrm>
              <a:off x="-139519" y="1515848"/>
              <a:ext cx="9821523" cy="864096"/>
            </a:xfrm>
            <a:prstGeom prst="rect">
              <a:avLst/>
            </a:prstGeom>
            <a:noFill/>
            <a:ln w="25400">
              <a:solidFill>
                <a:schemeClr val="accent2">
                  <a:lumMod val="50000"/>
                </a:schemeClr>
              </a:solidFill>
              <a:miter lim="800000"/>
              <a:headEnd/>
              <a:tailEnd/>
            </a:ln>
            <a:effectLst/>
            <a:extLst/>
          </p:spPr>
          <p:txBody>
            <a:bodyPr wrap="none" rtlCol="0" anchor="ctr"/>
            <a:lstStyle/>
            <a:p>
              <a:r>
                <a:rPr kumimoji="0" lang="ja-JP" altLang="en-US" sz="1600" b="1" u="sng" dirty="0" smtClean="0">
                  <a:solidFill>
                    <a:srgbClr val="FF0000"/>
                  </a:solidFill>
                  <a:latin typeface="ＭＳ Ｐゴシック" panose="020B0600070205080204" pitchFamily="50" charset="-128"/>
                  <a:ea typeface="ＭＳ Ｐゴシック" panose="020B0600070205080204" pitchFamily="50" charset="-128"/>
                </a:rPr>
                <a:t>＜課題＞</a:t>
              </a:r>
              <a:endParaRPr kumimoji="0" lang="en-US" altLang="ja-JP" sz="1600" b="1" u="sng" dirty="0" smtClean="0">
                <a:solidFill>
                  <a:srgbClr val="FF0000"/>
                </a:solidFill>
                <a:latin typeface="ＭＳ Ｐゴシック" panose="020B0600070205080204" pitchFamily="50" charset="-128"/>
                <a:ea typeface="ＭＳ Ｐゴシック" panose="020B0600070205080204" pitchFamily="50" charset="-128"/>
              </a:endParaRPr>
            </a:p>
            <a:p>
              <a:r>
                <a:rPr kumimoji="0" lang="ja-JP" altLang="en-US" sz="1600" b="1" dirty="0" smtClean="0">
                  <a:solidFill>
                    <a:srgbClr val="FF0000"/>
                  </a:solidFill>
                  <a:latin typeface="ＭＳ Ｐゴシック" panose="020B0600070205080204" pitchFamily="50" charset="-128"/>
                  <a:ea typeface="ＭＳ Ｐゴシック" panose="020B0600070205080204" pitchFamily="50" charset="-128"/>
                </a:rPr>
                <a:t>　〇 </a:t>
              </a:r>
              <a:r>
                <a:rPr kumimoji="0" lang="ja-JP" altLang="en-US" sz="1600" b="1" dirty="0">
                  <a:solidFill>
                    <a:srgbClr val="FF0000"/>
                  </a:solidFill>
                  <a:latin typeface="ＭＳ Ｐゴシック" panose="020B0600070205080204" pitchFamily="50" charset="-128"/>
                  <a:ea typeface="ＭＳ Ｐゴシック" panose="020B0600070205080204" pitchFamily="50" charset="-128"/>
                </a:rPr>
                <a:t>水素専焼を含む高濃度水素の燃焼に対応した低</a:t>
              </a:r>
              <a:r>
                <a:rPr kumimoji="0" lang="en-US" altLang="ja-JP" sz="1600" b="1" dirty="0" err="1">
                  <a:solidFill>
                    <a:srgbClr val="FF0000"/>
                  </a:solidFill>
                  <a:latin typeface="ＭＳ Ｐゴシック" panose="020B0600070205080204" pitchFamily="50" charset="-128"/>
                  <a:ea typeface="ＭＳ Ｐゴシック" panose="020B0600070205080204" pitchFamily="50" charset="-128"/>
                </a:rPr>
                <a:t>Nox</a:t>
              </a:r>
              <a:r>
                <a:rPr kumimoji="0" lang="ja-JP" altLang="en-US" sz="1600" b="1" dirty="0">
                  <a:solidFill>
                    <a:srgbClr val="FF0000"/>
                  </a:solidFill>
                  <a:latin typeface="ＭＳ Ｐゴシック" panose="020B0600070205080204" pitchFamily="50" charset="-128"/>
                  <a:ea typeface="ＭＳ Ｐゴシック" panose="020B0600070205080204" pitchFamily="50" charset="-128"/>
                </a:rPr>
                <a:t>と高効率を両立させる燃焼器及びガスタービンの</a:t>
              </a:r>
              <a:r>
                <a:rPr kumimoji="0" lang="ja-JP" altLang="en-US" sz="1600" b="1" dirty="0" smtClean="0">
                  <a:solidFill>
                    <a:srgbClr val="FF0000"/>
                  </a:solidFill>
                  <a:latin typeface="ＭＳ Ｐゴシック" panose="020B0600070205080204" pitchFamily="50" charset="-128"/>
                  <a:ea typeface="ＭＳ Ｐゴシック" panose="020B0600070205080204" pitchFamily="50" charset="-128"/>
                </a:rPr>
                <a:t>開発</a:t>
              </a:r>
              <a:r>
                <a:rPr kumimoji="0" lang="en-US" altLang="ja-JP" sz="1600" b="1" dirty="0" smtClean="0">
                  <a:solidFill>
                    <a:srgbClr val="FF0000"/>
                  </a:solidFill>
                  <a:latin typeface="ＭＳ Ｐゴシック" panose="020B0600070205080204" pitchFamily="50" charset="-128"/>
                  <a:ea typeface="ＭＳ Ｐゴシック" panose="020B0600070205080204" pitchFamily="50" charset="-128"/>
                </a:rPr>
                <a:t/>
              </a:r>
              <a:br>
                <a:rPr kumimoji="0" lang="en-US" altLang="ja-JP" sz="1600" b="1" dirty="0" smtClean="0">
                  <a:solidFill>
                    <a:srgbClr val="FF0000"/>
                  </a:solidFill>
                  <a:latin typeface="ＭＳ Ｐゴシック" panose="020B0600070205080204" pitchFamily="50" charset="-128"/>
                  <a:ea typeface="ＭＳ Ｐゴシック" panose="020B0600070205080204" pitchFamily="50" charset="-128"/>
                </a:rPr>
              </a:br>
              <a:r>
                <a:rPr kumimoji="0" lang="ja-JP" altLang="en-US" sz="1600" b="1" dirty="0" smtClean="0">
                  <a:solidFill>
                    <a:srgbClr val="FF0000"/>
                  </a:solidFill>
                  <a:latin typeface="ＭＳ Ｐゴシック" panose="020B0600070205080204" pitchFamily="50" charset="-128"/>
                  <a:ea typeface="ＭＳ Ｐゴシック" panose="020B0600070205080204" pitchFamily="50" charset="-128"/>
                </a:rPr>
                <a:t>　〇 </a:t>
              </a:r>
              <a:r>
                <a:rPr kumimoji="0" lang="ja-JP" altLang="en-US" sz="1600" b="1" dirty="0">
                  <a:solidFill>
                    <a:srgbClr val="FF0000"/>
                  </a:solidFill>
                  <a:latin typeface="ＭＳ Ｐゴシック" panose="020B0600070205080204" pitchFamily="50" charset="-128"/>
                  <a:ea typeface="ＭＳ Ｐゴシック" panose="020B0600070205080204" pitchFamily="50" charset="-128"/>
                </a:rPr>
                <a:t>これらの長期使用に対する信頼性、負荷変動や燃焼組成変動への対応等の検証</a:t>
              </a:r>
              <a:endParaRPr kumimoji="0" lang="en-US" altLang="ja-JP" sz="1600" b="1" dirty="0" smtClean="0">
                <a:solidFill>
                  <a:srgbClr val="FF0000"/>
                </a:solidFill>
                <a:latin typeface="ＭＳ Ｐゴシック" panose="020B0600070205080204" pitchFamily="50" charset="-128"/>
                <a:ea typeface="ＭＳ Ｐゴシック" panose="020B0600070205080204" pitchFamily="50" charset="-128"/>
              </a:endParaRPr>
            </a:p>
          </p:txBody>
        </p:sp>
        <p:sp>
          <p:nvSpPr>
            <p:cNvPr id="4" name="下矢印 3"/>
            <p:cNvSpPr/>
            <p:nvPr/>
          </p:nvSpPr>
          <p:spPr bwMode="auto">
            <a:xfrm>
              <a:off x="4193461" y="1313472"/>
              <a:ext cx="1164291" cy="432048"/>
            </a:xfrm>
            <a:prstGeom prst="downArrow">
              <a:avLst>
                <a:gd name="adj1" fmla="val 50000"/>
                <a:gd name="adj2" fmla="val 81138"/>
              </a:avLst>
            </a:prstGeom>
            <a:solidFill>
              <a:srgbClr val="DDDDDD"/>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grpSp>
    </p:spTree>
    <p:extLst>
      <p:ext uri="{BB962C8B-B14F-4D97-AF65-F5344CB8AC3E}">
        <p14:creationId xmlns:p14="http://schemas.microsoft.com/office/powerpoint/2010/main" val="255773045"/>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14470</TotalTime>
  <Words>168</Words>
  <Application>Microsoft Office PowerPoint</Application>
  <PresentationFormat>A4 210 x 297 mm</PresentationFormat>
  <Paragraphs>68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blank</vt:lpstr>
      <vt:lpstr>PowerPoint プレゼンテーション</vt:lpstr>
    </vt:vector>
  </TitlesOfParts>
  <Company>METI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media11</cp:lastModifiedBy>
  <cp:revision>748</cp:revision>
  <cp:lastPrinted>2017-03-13T01:59:24Z</cp:lastPrinted>
  <dcterms:created xsi:type="dcterms:W3CDTF">2016-06-08T12:28:48Z</dcterms:created>
  <dcterms:modified xsi:type="dcterms:W3CDTF">2017-06-29T02:04:22Z</dcterms:modified>
</cp:coreProperties>
</file>