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0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6" autoAdjust="0"/>
    <p:restoredTop sz="99270" autoAdjust="0"/>
  </p:normalViewPr>
  <p:slideViewPr>
    <p:cSldViewPr>
      <p:cViewPr varScale="1">
        <p:scale>
          <a:sx n="80" d="100"/>
          <a:sy n="80" d="100"/>
        </p:scale>
        <p:origin x="684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95325" y="739775"/>
            <a:ext cx="53451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613180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0024" y="800712"/>
            <a:ext cx="9469499" cy="2026297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779-E3A4-4983-AB37-5192917BA684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99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8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2349624" y="2060848"/>
            <a:ext cx="5137493" cy="3407449"/>
            <a:chOff x="1035051" y="3429325"/>
            <a:chExt cx="5367529" cy="3591333"/>
          </a:xfrm>
        </p:grpSpPr>
        <p:sp>
          <p:nvSpPr>
            <p:cNvPr id="11" name="正方形/長方形 10"/>
            <p:cNvSpPr/>
            <p:nvPr/>
          </p:nvSpPr>
          <p:spPr bwMode="auto">
            <a:xfrm>
              <a:off x="1585309" y="3861707"/>
              <a:ext cx="4283356" cy="243920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325622" y="6362276"/>
              <a:ext cx="1076958" cy="332758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容量</a:t>
              </a:r>
              <a:r>
                <a:rPr kumimoji="1"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(kW)</a:t>
              </a:r>
              <a:endPara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035051" y="3429325"/>
              <a:ext cx="1140068" cy="45391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価格</a:t>
              </a:r>
              <a:endPara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kumimoji="1"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</a:t>
              </a:r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円</a:t>
              </a:r>
              <a:r>
                <a:rPr kumimoji="1"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/kWh)</a:t>
              </a:r>
              <a:endPara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1590200" y="5321863"/>
              <a:ext cx="554710" cy="97905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5" name="正方形/長方形 14"/>
            <p:cNvSpPr/>
            <p:nvPr/>
          </p:nvSpPr>
          <p:spPr bwMode="auto">
            <a:xfrm>
              <a:off x="2144910" y="5077100"/>
              <a:ext cx="957468" cy="122381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3098817" y="4954718"/>
              <a:ext cx="478734" cy="1346198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3573883" y="4688370"/>
              <a:ext cx="946676" cy="1616108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617625" y="6358416"/>
              <a:ext cx="579268" cy="31003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359676" y="6356506"/>
              <a:ext cx="579268" cy="31385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080906" y="6356506"/>
              <a:ext cx="579268" cy="31385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790894" y="6356506"/>
              <a:ext cx="579268" cy="31385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593457" y="6356506"/>
              <a:ext cx="579268" cy="31385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" name="円/楕円 24"/>
            <p:cNvSpPr/>
            <p:nvPr/>
          </p:nvSpPr>
          <p:spPr bwMode="auto">
            <a:xfrm>
              <a:off x="1657292" y="5545042"/>
              <a:ext cx="404567" cy="605668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eaVert" wrap="none" rtlCol="0" anchor="ctr">
              <a:noAutofit/>
            </a:bodyPr>
            <a:lstStyle/>
            <a:p>
              <a:pPr algn="ctr"/>
              <a:r>
                <a:rPr kumimoji="0" lang="ja-JP" altLang="en-US" sz="1600" dirty="0" smtClean="0">
                  <a:solidFill>
                    <a:srgbClr val="00B050"/>
                  </a:solidFill>
                </a:rPr>
                <a:t>落札</a:t>
              </a:r>
              <a:endParaRPr kumimoji="0" lang="ja-JP" alt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28" name="円/楕円 27"/>
            <p:cNvSpPr/>
            <p:nvPr/>
          </p:nvSpPr>
          <p:spPr bwMode="auto">
            <a:xfrm>
              <a:off x="2415350" y="5367709"/>
              <a:ext cx="404567" cy="605668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eaVert" wrap="none" rtlCol="0" anchor="ctr">
              <a:noAutofit/>
            </a:bodyPr>
            <a:lstStyle/>
            <a:p>
              <a:pPr algn="ctr"/>
              <a:r>
                <a:rPr kumimoji="0" lang="ja-JP" altLang="en-US" sz="1600" dirty="0" smtClean="0">
                  <a:solidFill>
                    <a:srgbClr val="00B050"/>
                  </a:solidFill>
                </a:rPr>
                <a:t>落札</a:t>
              </a:r>
              <a:endParaRPr kumimoji="0" lang="ja-JP" alt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29" name="円/楕円 28"/>
            <p:cNvSpPr/>
            <p:nvPr/>
          </p:nvSpPr>
          <p:spPr bwMode="auto">
            <a:xfrm>
              <a:off x="3124239" y="5300279"/>
              <a:ext cx="404567" cy="605668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eaVert" wrap="none" rtlCol="0" anchor="ctr">
              <a:noAutofit/>
            </a:bodyPr>
            <a:lstStyle/>
            <a:p>
              <a:pPr algn="ctr"/>
              <a:r>
                <a:rPr kumimoji="0" lang="ja-JP" altLang="en-US" sz="1600" dirty="0" smtClean="0">
                  <a:solidFill>
                    <a:srgbClr val="00B050"/>
                  </a:solidFill>
                </a:rPr>
                <a:t>落札</a:t>
              </a:r>
              <a:endParaRPr kumimoji="0" lang="ja-JP" alt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30" name="円/楕円 29"/>
            <p:cNvSpPr/>
            <p:nvPr/>
          </p:nvSpPr>
          <p:spPr bwMode="auto">
            <a:xfrm>
              <a:off x="3860161" y="5177897"/>
              <a:ext cx="404567" cy="605668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eaVert" wrap="none" rtlCol="0" anchor="ctr">
              <a:noAutofit/>
            </a:bodyPr>
            <a:lstStyle/>
            <a:p>
              <a:pPr algn="ctr"/>
              <a:r>
                <a:rPr kumimoji="0" lang="ja-JP" altLang="en-US" sz="1600" dirty="0" smtClean="0">
                  <a:solidFill>
                    <a:srgbClr val="00B050"/>
                  </a:solidFill>
                </a:rPr>
                <a:t>落札</a:t>
              </a:r>
              <a:endParaRPr kumimoji="0" lang="ja-JP" alt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31" name="正方形/長方形 30"/>
            <p:cNvSpPr/>
            <p:nvPr/>
          </p:nvSpPr>
          <p:spPr bwMode="auto">
            <a:xfrm>
              <a:off x="4514105" y="4015997"/>
              <a:ext cx="756000" cy="229257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32" name="正方形/長方形 31"/>
            <p:cNvSpPr/>
            <p:nvPr/>
          </p:nvSpPr>
          <p:spPr bwMode="auto">
            <a:xfrm>
              <a:off x="4523091" y="4043370"/>
              <a:ext cx="720000" cy="2232000"/>
            </a:xfrm>
            <a:prstGeom prst="rect">
              <a:avLst/>
            </a:prstGeom>
            <a:pattFill prst="dkDnDiag">
              <a:fgClr>
                <a:schemeClr val="tx1">
                  <a:lumMod val="50000"/>
                  <a:lumOff val="50000"/>
                </a:schemeClr>
              </a:fgClr>
              <a:bgClr>
                <a:srgbClr val="FFFF00"/>
              </a:bgClr>
            </a:patt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cxnSp>
          <p:nvCxnSpPr>
            <p:cNvPr id="33" name="直線矢印コネクタ 32"/>
            <p:cNvCxnSpPr/>
            <p:nvPr/>
          </p:nvCxnSpPr>
          <p:spPr>
            <a:xfrm>
              <a:off x="1585309" y="6300916"/>
              <a:ext cx="4283356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 flipV="1">
              <a:off x="1585309" y="3861707"/>
              <a:ext cx="0" cy="243920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619593" y="4275847"/>
              <a:ext cx="42480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1896634" y="3935871"/>
              <a:ext cx="936000" cy="25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algn="ctr"/>
              <a:r>
                <a:rPr kumimoji="1" lang="ja-JP" altLang="en-US" sz="12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上限価格</a:t>
              </a:r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243092" y="3861707"/>
              <a:ext cx="13348" cy="2963664"/>
            </a:xfrm>
            <a:prstGeom prst="line">
              <a:avLst/>
            </a:prstGeom>
            <a:ln w="38100">
              <a:solidFill>
                <a:srgbClr val="0064C8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テキスト ボックス 37"/>
            <p:cNvSpPr txBox="1"/>
            <p:nvPr/>
          </p:nvSpPr>
          <p:spPr>
            <a:xfrm>
              <a:off x="4857621" y="6768658"/>
              <a:ext cx="936000" cy="25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ja-JP" altLang="en-US" sz="1200" dirty="0">
                  <a:solidFill>
                    <a:srgbClr val="0064C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募集容量</a:t>
              </a:r>
              <a:endParaRPr kumimoji="1" lang="ja-JP" altLang="en-US" sz="1200" dirty="0" smtClean="0">
                <a:solidFill>
                  <a:srgbClr val="0064C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4025945" y="2000823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＜入札のイメージ＞</a:t>
            </a:r>
          </a:p>
        </p:txBody>
      </p:sp>
      <p:cxnSp>
        <p:nvCxnSpPr>
          <p:cNvPr id="4" name="直線コネクタ 3"/>
          <p:cNvCxnSpPr>
            <a:stCxn id="11" idx="1"/>
          </p:cNvCxnSpPr>
          <p:nvPr/>
        </p:nvCxnSpPr>
        <p:spPr>
          <a:xfrm>
            <a:off x="2876300" y="3628249"/>
            <a:ext cx="53561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2876300" y="3473914"/>
            <a:ext cx="143735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2880982" y="3255427"/>
            <a:ext cx="185552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2513287" y="3316712"/>
            <a:ext cx="288032" cy="246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615982" y="3357254"/>
            <a:ext cx="24878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sz="8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513069" y="3092118"/>
            <a:ext cx="288032" cy="246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615764" y="3132660"/>
            <a:ext cx="2359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 smtClean="0"/>
              <a:t>4</a:t>
            </a:r>
            <a:endParaRPr lang="ja-JP" altLang="en-US" sz="8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504728" y="3532736"/>
            <a:ext cx="288032" cy="246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615982" y="3573278"/>
            <a:ext cx="2359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 smtClean="0"/>
              <a:t>2</a:t>
            </a:r>
            <a:endParaRPr lang="ja-JP" altLang="en-US" sz="800" dirty="0"/>
          </a:p>
        </p:txBody>
      </p:sp>
      <p:sp>
        <p:nvSpPr>
          <p:cNvPr id="58" name="正方形/長方形 57"/>
          <p:cNvSpPr/>
          <p:nvPr/>
        </p:nvSpPr>
        <p:spPr>
          <a:xfrm>
            <a:off x="2628806" y="3789040"/>
            <a:ext cx="2359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 smtClean="0"/>
              <a:t>1</a:t>
            </a:r>
            <a:endParaRPr lang="ja-JP" altLang="en-US" sz="8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504728" y="3758519"/>
            <a:ext cx="288032" cy="246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左中かっこ 60"/>
          <p:cNvSpPr/>
          <p:nvPr/>
        </p:nvSpPr>
        <p:spPr>
          <a:xfrm>
            <a:off x="2423277" y="3092117"/>
            <a:ext cx="180020" cy="929989"/>
          </a:xfrm>
          <a:prstGeom prst="leftBrac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652824" y="3368878"/>
            <a:ext cx="851904" cy="43067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応札・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落札価格</a:t>
            </a:r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2876300" y="5134118"/>
            <a:ext cx="3433670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300591" y="5159346"/>
            <a:ext cx="851904" cy="2664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入札量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212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14470</TotalTime>
  <Words>41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748</cp:revision>
  <cp:lastPrinted>2017-03-13T01:59:24Z</cp:lastPrinted>
  <dcterms:created xsi:type="dcterms:W3CDTF">2016-06-08T12:28:48Z</dcterms:created>
  <dcterms:modified xsi:type="dcterms:W3CDTF">2017-06-29T01:44:21Z</dcterms:modified>
</cp:coreProperties>
</file>