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9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20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D73BD2E-A8BF-49FD-9807-7DD8416D6DFF}" type="datetime1">
              <a:rPr lang="ja-JP" altLang="en-US" smtClean="0">
                <a:solidFill>
                  <a:prstClr val="black"/>
                </a:solidFill>
              </a:rPr>
              <a:pPr/>
              <a:t>2017/6/29</a:t>
            </a:fld>
            <a:endParaRPr lang="en-US" altLang="ja-JP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6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2015/11/19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6" y="188644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50"/>
            <a:ext cx="9396722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9" y="3104994"/>
            <a:ext cx="1853071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34"/>
            <a:ext cx="1102866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8307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正方形/長方形 24"/>
          <p:cNvSpPr>
            <a:spLocks noChangeArrowheads="1"/>
          </p:cNvSpPr>
          <p:nvPr/>
        </p:nvSpPr>
        <p:spPr bwMode="auto">
          <a:xfrm>
            <a:off x="200471" y="6165304"/>
            <a:ext cx="9505057" cy="60405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定期報告（平成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実績）総事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業者数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12,412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算出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努力目標：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年間平均原単位を年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1%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以上低減すること。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※3 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ベンチマーク目標：ベンチマーク制度の対象業種・分野において、事業者が中長期的に目指すべき水準。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0487" y="1124744"/>
            <a:ext cx="9505041" cy="3400911"/>
            <a:chOff x="200487" y="1468249"/>
            <a:chExt cx="9505041" cy="3400911"/>
          </a:xfrm>
        </p:grpSpPr>
        <p:sp>
          <p:nvSpPr>
            <p:cNvPr id="72" name="正方形/長方形 71"/>
            <p:cNvSpPr/>
            <p:nvPr/>
          </p:nvSpPr>
          <p:spPr>
            <a:xfrm>
              <a:off x="2596557" y="1468249"/>
              <a:ext cx="2256367" cy="650391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Ａクラス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一般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的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な事業者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3,430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社（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27.7%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00487" y="1468249"/>
              <a:ext cx="2252927" cy="65039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Ｓクラス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省エネが優良な事業者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7,775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社（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62.6%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5001140" y="1468249"/>
              <a:ext cx="2252927" cy="65039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Ｂクラス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省エネが停滞している事業者</a:t>
              </a:r>
              <a:endPara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1,207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社（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9.7%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7378651" y="1468249"/>
              <a:ext cx="2319998" cy="65039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Ｃクラス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14400"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注意を要する事業者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603447" y="2180268"/>
              <a:ext cx="2252927" cy="2688892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水準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ＳクラスにもＢクラスに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も該当しない事業者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特段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なし。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00487" y="2180268"/>
              <a:ext cx="2252927" cy="268889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水準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努力目標達成</a:t>
              </a:r>
              <a:endParaRPr lang="en-US" altLang="ja-JP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また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は、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ベンチマーク目標達成</a:t>
              </a:r>
              <a:endPara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en-US" altLang="ja-JP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優良事業者と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して、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経産省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HP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で事業者名や連続達成年数を表示。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001140" y="2180268"/>
              <a:ext cx="2252927" cy="268889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水準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7800" indent="-17780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努力目標未達成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かつ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直近</a:t>
              </a:r>
              <a:r>
                <a:rPr lang="en-US" altLang="ja-JP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年連続で原単位が対前度年比増加</a:t>
              </a:r>
              <a:endPara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7800" indent="-177800"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または、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7800" indent="-177800"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</a:t>
              </a:r>
              <a:r>
                <a:rPr lang="en-US" altLang="ja-JP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年間平均原単位が</a:t>
              </a:r>
              <a:r>
                <a:rPr lang="en-US" altLang="ja-JP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超増加</a:t>
              </a:r>
              <a:endPara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注意文書を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送付し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、現地調査等を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重点的に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7385530" y="2180268"/>
              <a:ext cx="2319998" cy="268889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水準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Ｂ</a:t>
              </a:r>
              <a:r>
                <a:rPr lang="ja-JP" altLang="en-US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クラス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の事</a:t>
              </a:r>
              <a:r>
                <a:rPr lang="ja-JP" altLang="en-US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業者の中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特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に判断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基準遵守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状況が不十分</a:t>
              </a:r>
              <a:endPara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en-US" altLang="ja-JP" sz="14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algn="just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4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省エネ法</a:t>
              </a:r>
              <a:r>
                <a:rPr lang="ja-JP" altLang="en-US" sz="14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第６条に基づく指導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24"/>
            <p:cNvSpPr>
              <a:spLocks noChangeArrowheads="1"/>
            </p:cNvSpPr>
            <p:nvPr/>
          </p:nvSpPr>
          <p:spPr bwMode="auto">
            <a:xfrm>
              <a:off x="974566" y="2284129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※2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6" name="正方形/長方形 24"/>
            <p:cNvSpPr>
              <a:spLocks noChangeArrowheads="1"/>
            </p:cNvSpPr>
            <p:nvPr/>
          </p:nvSpPr>
          <p:spPr bwMode="auto">
            <a:xfrm>
              <a:off x="1518059" y="2699692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※3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正方形/長方形 24"/>
            <p:cNvSpPr>
              <a:spLocks noChangeArrowheads="1"/>
            </p:cNvSpPr>
            <p:nvPr/>
          </p:nvSpPr>
          <p:spPr bwMode="auto">
            <a:xfrm>
              <a:off x="5811099" y="2284129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※2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24"/>
            <p:cNvSpPr>
              <a:spLocks noChangeArrowheads="1"/>
            </p:cNvSpPr>
            <p:nvPr/>
          </p:nvSpPr>
          <p:spPr bwMode="auto">
            <a:xfrm>
              <a:off x="1981884" y="1929151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※1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24"/>
            <p:cNvSpPr>
              <a:spLocks noChangeArrowheads="1"/>
            </p:cNvSpPr>
            <p:nvPr/>
          </p:nvSpPr>
          <p:spPr bwMode="auto">
            <a:xfrm>
              <a:off x="4377397" y="1931496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※1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正方形/長方形 24"/>
            <p:cNvSpPr>
              <a:spLocks noChangeArrowheads="1"/>
            </p:cNvSpPr>
            <p:nvPr/>
          </p:nvSpPr>
          <p:spPr bwMode="auto">
            <a:xfrm>
              <a:off x="6758721" y="1928540"/>
              <a:ext cx="470612" cy="22562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※1</a:t>
              </a:r>
              <a:endPara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72478" y="4653136"/>
            <a:ext cx="9361042" cy="1445408"/>
            <a:chOff x="272478" y="2889232"/>
            <a:chExt cx="9361042" cy="2628000"/>
          </a:xfrm>
        </p:grpSpPr>
        <p:sp>
          <p:nvSpPr>
            <p:cNvPr id="23" name="正方形/長方形 22"/>
            <p:cNvSpPr/>
            <p:nvPr/>
          </p:nvSpPr>
          <p:spPr>
            <a:xfrm>
              <a:off x="272478" y="2905938"/>
              <a:ext cx="2803916" cy="792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72479" y="3662317"/>
              <a:ext cx="1711617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全事業者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72479" y="4273792"/>
              <a:ext cx="1711617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産業部門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72479" y="4885267"/>
              <a:ext cx="1711617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業務部門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984097" y="3662317"/>
              <a:ext cx="1092299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12,412</a:t>
              </a: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984097" y="4273792"/>
              <a:ext cx="1092299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6,259</a:t>
              </a: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984097" y="4885267"/>
              <a:ext cx="1092299" cy="6114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6,153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076395" y="2905938"/>
              <a:ext cx="2187933" cy="3790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Ｓクラス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260988" y="2905938"/>
              <a:ext cx="2187933" cy="379046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Ａクラス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7448923" y="2905938"/>
              <a:ext cx="2184597" cy="379046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Ｂクラス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076393" y="3283267"/>
              <a:ext cx="1092298" cy="3790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事業者数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168693" y="3283267"/>
              <a:ext cx="1093963" cy="3790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割合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5260991" y="3283267"/>
              <a:ext cx="1090630" cy="379046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業者数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51619" y="3283267"/>
              <a:ext cx="1092297" cy="379046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割合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7448923" y="3283267"/>
              <a:ext cx="1092298" cy="379046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事業者数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8541222" y="3283267"/>
              <a:ext cx="1092298" cy="379046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割合</a:t>
              </a:r>
              <a:endPara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3076395" y="3662317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7,775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3076395" y="4273792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3,240</a:t>
              </a: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076395" y="4885267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4,535</a:t>
              </a: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168694" y="3662317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62.6%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168694" y="4273792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48.9%</a:t>
              </a: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168694" y="4885267"/>
              <a:ext cx="1092299" cy="6114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73.7%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260989" y="3662317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3,430</a:t>
              </a: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354957" y="3662317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27.7%</a:t>
              </a: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260989" y="4273792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2,182</a:t>
              </a: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354957" y="4273792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37.6%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260989" y="4885267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1,248</a:t>
              </a: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6354957" y="4885267"/>
              <a:ext cx="1093966" cy="61147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20.3%</a:t>
              </a: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7448923" y="3662317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1,207</a:t>
              </a: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7448923" y="4273792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837</a:t>
              </a: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7448923" y="4885267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370</a:t>
              </a: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8541222" y="3662317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9.7%</a:t>
              </a: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8541222" y="4273792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13.5%</a:t>
              </a: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8541222" y="4885267"/>
              <a:ext cx="1092298" cy="61147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6.0%</a:t>
              </a:r>
            </a:p>
          </p:txBody>
        </p:sp>
        <p:sp>
          <p:nvSpPr>
            <p:cNvPr id="64" name="正方形/長方形 63"/>
            <p:cNvSpPr/>
            <p:nvPr/>
          </p:nvSpPr>
          <p:spPr bwMode="auto">
            <a:xfrm>
              <a:off x="3076395" y="2889232"/>
              <a:ext cx="2187933" cy="26280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14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14470</TotalTime>
  <Words>142</Words>
  <Application>Microsoft Office PowerPoint</Application>
  <PresentationFormat>A4 210 x 297 mm</PresentationFormat>
  <Paragraphs>89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2017-06-29T01:18:13Z</dcterms:modified>
</cp:coreProperties>
</file>