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1820113"/>
            <a:ext cx="4457575" cy="2472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図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3352" y="1484784"/>
            <a:ext cx="4328160" cy="28817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1568624" y="69269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災害時石油供給連携計画とその地域割り</a:t>
            </a:r>
          </a:p>
        </p:txBody>
      </p:sp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</TotalTime>
  <Words>10</Words>
  <Application>Microsoft Office PowerPoint</Application>
  <PresentationFormat>A4 210 x 297 mm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SHIRAISHI</dc:creator>
  <cp:lastModifiedBy>media11</cp:lastModifiedBy>
  <cp:revision>2</cp:revision>
  <cp:lastPrinted>2015-08-21T06:55:03Z</cp:lastPrinted>
  <dcterms:created xsi:type="dcterms:W3CDTF">2017-03-13T08:35:44Z</dcterms:created>
  <dcterms:modified xsi:type="dcterms:W3CDTF">2017-06-29T00:50:19Z</dcterms:modified>
</cp:coreProperties>
</file>