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4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624" y="88871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米国ガス価格と国際原油価格の推移と見通し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6581001"/>
            <a:ext cx="9556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 smtClean="0"/>
              <a:t>出典：</a:t>
            </a:r>
            <a:r>
              <a:rPr lang="en-US" altLang="ja-JP" sz="1200" dirty="0"/>
              <a:t>BP</a:t>
            </a:r>
            <a:r>
              <a:rPr lang="ja-JP" altLang="en-US" sz="1200" dirty="0"/>
              <a:t>統計</a:t>
            </a:r>
          </a:p>
        </p:txBody>
      </p:sp>
      <p:pic>
        <p:nvPicPr>
          <p:cNvPr id="6" name="図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0"/>
          <a:stretch/>
        </p:blipFill>
        <p:spPr bwMode="auto">
          <a:xfrm>
            <a:off x="776536" y="657225"/>
            <a:ext cx="7704855" cy="55098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86739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16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media-12</cp:lastModifiedBy>
  <cp:revision>7</cp:revision>
  <cp:lastPrinted>2015-08-21T06:55:03Z</cp:lastPrinted>
  <dcterms:created xsi:type="dcterms:W3CDTF">2017-03-13T08:35:44Z</dcterms:created>
  <dcterms:modified xsi:type="dcterms:W3CDTF">2017-06-13T00:51:54Z</dcterms:modified>
</cp:coreProperties>
</file>