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5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47" autoAdjust="0"/>
  </p:normalViewPr>
  <p:slideViewPr>
    <p:cSldViewPr>
      <p:cViewPr varScale="1">
        <p:scale>
          <a:sx n="100" d="100"/>
          <a:sy n="100" d="100"/>
        </p:scale>
        <p:origin x="45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2017/6/13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68624" y="88871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我が国の貿易収支と輸入額に占める鉱物性燃料の割合の推移</a:t>
            </a:r>
            <a:endParaRPr kumimoji="1" lang="ja-JP" altLang="en-US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9475" y="6167045"/>
            <a:ext cx="9556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ja-JP" sz="1200" dirty="0" smtClean="0"/>
              <a:t>出典：</a:t>
            </a:r>
            <a:r>
              <a:rPr lang="ja-JP" altLang="en-US" sz="1200" dirty="0"/>
              <a:t>貿易統計を基に作成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20" y="1556792"/>
            <a:ext cx="9377608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477095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</TotalTime>
  <Words>24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Masato SHIRAISHI</dc:creator>
  <cp:lastModifiedBy>media-12</cp:lastModifiedBy>
  <cp:revision>8</cp:revision>
  <cp:lastPrinted>2015-08-21T06:55:03Z</cp:lastPrinted>
  <dcterms:created xsi:type="dcterms:W3CDTF">2017-03-13T08:35:44Z</dcterms:created>
  <dcterms:modified xsi:type="dcterms:W3CDTF">2017-06-13T00:52:18Z</dcterms:modified>
</cp:coreProperties>
</file>