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4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8624" y="88871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我が国の貿易収支と輸入額に占める鉱物性燃料の割合の推移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475" y="6167045"/>
            <a:ext cx="9556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 smtClean="0"/>
              <a:t>出典：</a:t>
            </a:r>
            <a:r>
              <a:rPr lang="ja-JP" altLang="en-US" sz="1200" dirty="0"/>
              <a:t>貿易統計を基に作成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20" y="1556792"/>
            <a:ext cx="937760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7709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24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media-12</cp:lastModifiedBy>
  <cp:revision>8</cp:revision>
  <cp:lastPrinted>2015-08-21T06:55:03Z</cp:lastPrinted>
  <dcterms:created xsi:type="dcterms:W3CDTF">2017-03-13T08:35:44Z</dcterms:created>
  <dcterms:modified xsi:type="dcterms:W3CDTF">2017-06-13T00:52:18Z</dcterms:modified>
</cp:coreProperties>
</file>