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0552" y="88871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独立行政法人石油天然ガス・金属鉱物資源機構法</a:t>
            </a:r>
            <a:r>
              <a:rPr lang="en-US" altLang="ja-JP" dirty="0"/>
              <a:t>(JOGMEC</a:t>
            </a:r>
            <a:r>
              <a:rPr lang="ja-JP" altLang="en-US" dirty="0"/>
              <a:t>法</a:t>
            </a:r>
            <a:r>
              <a:rPr lang="en-US" altLang="ja-JP" dirty="0"/>
              <a:t>)</a:t>
            </a:r>
            <a:r>
              <a:rPr lang="ja-JP" altLang="en-US" dirty="0"/>
              <a:t>改正の概要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/>
          <p:cNvPicPr/>
          <p:nvPr/>
        </p:nvPicPr>
        <p:blipFill>
          <a:blip r:embed="rId2"/>
          <a:stretch>
            <a:fillRect/>
          </a:stretch>
        </p:blipFill>
        <p:spPr>
          <a:xfrm>
            <a:off x="704528" y="657224"/>
            <a:ext cx="8496944" cy="514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8247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19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media11</cp:lastModifiedBy>
  <cp:revision>7</cp:revision>
  <cp:lastPrinted>2015-08-21T06:55:03Z</cp:lastPrinted>
  <dcterms:created xsi:type="dcterms:W3CDTF">2017-03-13T08:35:44Z</dcterms:created>
  <dcterms:modified xsi:type="dcterms:W3CDTF">2017-06-29T00:48:06Z</dcterms:modified>
</cp:coreProperties>
</file>