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2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47" autoAdjust="0"/>
  </p:normalViewPr>
  <p:slideViewPr>
    <p:cSldViewPr>
      <p:cViewPr>
        <p:scale>
          <a:sx n="100" d="100"/>
          <a:sy n="100" d="100"/>
        </p:scale>
        <p:origin x="144" y="-174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2017/5/15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2017/5/15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769424" y="71046"/>
            <a:ext cx="108316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50" b="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機密性○</a:t>
            </a:r>
            <a:endParaRPr kumimoji="1" lang="en-US" altLang="ja-JP" sz="1050" b="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0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68624" y="88871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/>
              <a:t>我が国の石油・天然ガスの自主開発比率の推移</a:t>
            </a:r>
            <a:endParaRPr kumimoji="1" lang="ja-JP" altLang="en-US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49475" y="5949265"/>
            <a:ext cx="955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(</a:t>
            </a:r>
            <a:r>
              <a:rPr lang="ja-JP" altLang="ja-JP" sz="1200" dirty="0"/>
              <a:t>注</a:t>
            </a:r>
            <a:r>
              <a:rPr lang="en-US" altLang="ja-JP" sz="1200" dirty="0"/>
              <a:t>)1973</a:t>
            </a:r>
            <a:r>
              <a:rPr lang="ja-JP" altLang="ja-JP" sz="1200" dirty="0"/>
              <a:t>年度から</a:t>
            </a:r>
            <a:r>
              <a:rPr lang="en-US" altLang="ja-JP" sz="1200" dirty="0"/>
              <a:t>2008</a:t>
            </a:r>
            <a:r>
              <a:rPr lang="ja-JP" altLang="ja-JP" sz="1200" dirty="0"/>
              <a:t>年度まで石油のみを対象とし、自主開発比率を算出してきたが、エネルギー基本計画</a:t>
            </a:r>
            <a:r>
              <a:rPr lang="en-US" altLang="ja-JP" sz="1200" dirty="0"/>
              <a:t>(</a:t>
            </a:r>
            <a:r>
              <a:rPr lang="ja-JP" altLang="ja-JP" sz="1200" dirty="0"/>
              <a:t>平成</a:t>
            </a:r>
            <a:r>
              <a:rPr lang="en-US" altLang="ja-JP" sz="1200" dirty="0"/>
              <a:t>19</a:t>
            </a:r>
            <a:r>
              <a:rPr lang="ja-JP" altLang="ja-JP" sz="1200" dirty="0"/>
              <a:t>年</a:t>
            </a:r>
            <a:r>
              <a:rPr lang="en-US" altLang="ja-JP" sz="1200" dirty="0"/>
              <a:t>3</a:t>
            </a:r>
            <a:r>
              <a:rPr lang="ja-JP" altLang="ja-JP" sz="1200" dirty="0"/>
              <a:t>月閣議決定</a:t>
            </a:r>
            <a:r>
              <a:rPr lang="en-US" altLang="ja-JP" sz="1200" dirty="0"/>
              <a:t>)</a:t>
            </a:r>
            <a:r>
              <a:rPr lang="ja-JP" altLang="ja-JP" sz="1200" dirty="0"/>
              <a:t>により定義を見直し、平成</a:t>
            </a:r>
            <a:r>
              <a:rPr lang="en-US" altLang="ja-JP" sz="1200" dirty="0"/>
              <a:t>21</a:t>
            </a:r>
            <a:r>
              <a:rPr lang="ja-JP" altLang="ja-JP" sz="1200" dirty="0"/>
              <a:t>年度（</a:t>
            </a:r>
            <a:r>
              <a:rPr lang="en-US" altLang="ja-JP" sz="1200" dirty="0"/>
              <a:t>2009</a:t>
            </a:r>
            <a:r>
              <a:rPr lang="ja-JP" altLang="ja-JP" sz="1200" dirty="0"/>
              <a:t>年度）以降は石油と天然ガスを合算して、自主開発比率を算出。</a:t>
            </a:r>
          </a:p>
          <a:p>
            <a:r>
              <a:rPr lang="ja-JP" altLang="ja-JP" sz="1200" dirty="0"/>
              <a:t>出典：資源エネルギー庁作成</a:t>
            </a:r>
            <a:endParaRPr lang="ja-JP" altLang="en-US" sz="1200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425675" y="1052736"/>
            <a:ext cx="9783909" cy="4480186"/>
            <a:chOff x="425675" y="1052736"/>
            <a:chExt cx="9783909" cy="4480186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164"/>
            <a:stretch/>
          </p:blipFill>
          <p:spPr bwMode="auto">
            <a:xfrm>
              <a:off x="425675" y="1052736"/>
              <a:ext cx="9335689" cy="40447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0720"/>
            <a:stretch/>
          </p:blipFill>
          <p:spPr bwMode="auto">
            <a:xfrm>
              <a:off x="425675" y="5085184"/>
              <a:ext cx="9335689" cy="4477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9273480" y="4751566"/>
              <a:ext cx="93610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(</a:t>
              </a:r>
              <a:r>
                <a:rPr kumimoji="1" lang="ja-JP" altLang="en-US" sz="105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年度</a:t>
              </a:r>
              <a:r>
                <a:rPr kumimoji="1" lang="en-US" altLang="ja-JP" sz="105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)</a:t>
              </a:r>
              <a:endPara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487959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30</TotalTime>
  <Words>87</Words>
  <Application>Microsoft Office PowerPoint</Application>
  <PresentationFormat>A4 210 x 297 mm</PresentationFormat>
  <Paragraphs>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blank</vt:lpstr>
      <vt:lpstr>PowerPoint プレゼンテーション</vt:lpstr>
    </vt:vector>
  </TitlesOfParts>
  <Company>METI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Masato SHIRAISHI</dc:creator>
  <cp:lastModifiedBy>METI</cp:lastModifiedBy>
  <cp:revision>7</cp:revision>
  <cp:lastPrinted>2015-08-21T06:55:03Z</cp:lastPrinted>
  <dcterms:created xsi:type="dcterms:W3CDTF">2017-03-13T08:35:44Z</dcterms:created>
  <dcterms:modified xsi:type="dcterms:W3CDTF">2017-05-15T11:08:08Z</dcterms:modified>
</cp:coreProperties>
</file>