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044" y="-104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68624" y="88871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世界</a:t>
            </a:r>
            <a:r>
              <a:rPr lang="ja-JP" altLang="en-US" dirty="0"/>
              <a:t>の上流開発投資の落ち込み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83700" y="6564858"/>
            <a:ext cx="4522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出典</a:t>
            </a:r>
            <a:r>
              <a:rPr lang="ja-JP" altLang="en-US" sz="1200" dirty="0" smtClean="0"/>
              <a:t>：</a:t>
            </a:r>
            <a:r>
              <a:rPr lang="en-US" altLang="ja-JP" sz="1200" dirty="0"/>
              <a:t>IEA</a:t>
            </a:r>
            <a:r>
              <a:rPr lang="ja-JP" altLang="en-US" sz="1200" dirty="0"/>
              <a:t>「</a:t>
            </a:r>
            <a:r>
              <a:rPr lang="en-US" altLang="ja-JP" sz="1200" dirty="0"/>
              <a:t>World Energy Investment 2016</a:t>
            </a:r>
            <a:r>
              <a:rPr lang="ja-JP" altLang="en-US" sz="1200" dirty="0"/>
              <a:t>」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Picture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4488" y="908720"/>
            <a:ext cx="8784976" cy="482453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テキスト ボックス 1"/>
          <p:cNvSpPr txBox="1"/>
          <p:nvPr/>
        </p:nvSpPr>
        <p:spPr>
          <a:xfrm rot="16200000">
            <a:off x="-1163034" y="2467651"/>
            <a:ext cx="338437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US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ドル（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268247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</TotalTime>
  <Words>24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SHIRAISHI</dc:creator>
  <cp:lastModifiedBy>METI</cp:lastModifiedBy>
  <cp:revision>7</cp:revision>
  <cp:lastPrinted>2015-08-21T06:55:03Z</cp:lastPrinted>
  <dcterms:created xsi:type="dcterms:W3CDTF">2017-03-13T08:35:44Z</dcterms:created>
  <dcterms:modified xsi:type="dcterms:W3CDTF">2017-05-08T01:27:20Z</dcterms:modified>
</cp:coreProperties>
</file>