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100" d="100"/>
          <a:sy n="100" d="100"/>
        </p:scale>
        <p:origin x="45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68624" y="3533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我が国の主要な石油・天然ガス開発企業の純利益推移</a:t>
            </a:r>
            <a:endPara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69024" y="6237312"/>
            <a:ext cx="4736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(</a:t>
            </a:r>
            <a:r>
              <a:rPr lang="ja-JP" altLang="ja-JP" sz="1200" dirty="0"/>
              <a:t>注</a:t>
            </a:r>
            <a:r>
              <a:rPr lang="en-US" altLang="ja-JP" sz="1200" dirty="0"/>
              <a:t>1)</a:t>
            </a:r>
            <a:r>
              <a:rPr lang="ja-JP" altLang="ja-JP" sz="1200" dirty="0"/>
              <a:t>コスモエネルギー開発は経常利益。出光興産は営業利益。</a:t>
            </a:r>
          </a:p>
          <a:p>
            <a:r>
              <a:rPr lang="en-US" altLang="ja-JP" sz="1200" dirty="0"/>
              <a:t>(</a:t>
            </a:r>
            <a:r>
              <a:rPr lang="ja-JP" altLang="ja-JP" sz="1200" dirty="0"/>
              <a:t>注</a:t>
            </a:r>
            <a:r>
              <a:rPr lang="en-US" altLang="ja-JP" sz="1200" dirty="0"/>
              <a:t>2)</a:t>
            </a:r>
            <a:r>
              <a:rPr lang="ja-JP" altLang="ja-JP" sz="1200" dirty="0"/>
              <a:t>出光興産は石油開発部門、商社</a:t>
            </a:r>
            <a:r>
              <a:rPr lang="en-US" altLang="ja-JP" sz="1200" dirty="0"/>
              <a:t>5</a:t>
            </a:r>
            <a:r>
              <a:rPr lang="ja-JP" altLang="ja-JP" sz="1200" dirty="0"/>
              <a:t>社はエネルギー部門の数値。</a:t>
            </a:r>
            <a:endParaRPr lang="en-US" altLang="ja-JP" sz="1200" dirty="0" smtClean="0"/>
          </a:p>
          <a:p>
            <a:r>
              <a:rPr lang="ja-JP" altLang="en-US" sz="1200" dirty="0" smtClean="0"/>
              <a:t>出典：</a:t>
            </a:r>
            <a:r>
              <a:rPr lang="ja-JP" altLang="ja-JP" sz="1200" dirty="0"/>
              <a:t>各社決算情報を基に資源エネルギー庁試算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5" y="657225"/>
            <a:ext cx="9121794" cy="536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625747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</TotalTime>
  <Words>62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Masato SHIRAISHI</dc:creator>
  <cp:lastModifiedBy>media-12</cp:lastModifiedBy>
  <cp:revision>10</cp:revision>
  <cp:lastPrinted>2015-08-21T06:55:03Z</cp:lastPrinted>
  <dcterms:created xsi:type="dcterms:W3CDTF">2017-03-13T08:35:44Z</dcterms:created>
  <dcterms:modified xsi:type="dcterms:W3CDTF">2017-06-13T00:53:10Z</dcterms:modified>
</cp:coreProperties>
</file>