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5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47" autoAdjust="0"/>
  </p:normalViewPr>
  <p:slideViewPr>
    <p:cSldViewPr>
      <p:cViewPr varScale="1">
        <p:scale>
          <a:sx n="100" d="100"/>
          <a:sy n="100" d="100"/>
        </p:scale>
        <p:origin x="45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552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2017/6/13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208248" y="44624"/>
            <a:ext cx="8489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2000" dirty="0" smtClean="0"/>
              <a:t>スーパーメジャー</a:t>
            </a:r>
            <a:r>
              <a:rPr lang="en-US" altLang="ja-JP" sz="2000" dirty="0"/>
              <a:t>5</a:t>
            </a:r>
            <a:r>
              <a:rPr lang="ja-JP" altLang="ja-JP" sz="2000" dirty="0"/>
              <a:t>社の純利益推移</a:t>
            </a:r>
            <a:endParaRPr kumimoji="1" lang="ja-JP" altLang="en-US" sz="2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83700" y="6381328"/>
            <a:ext cx="4522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(</a:t>
            </a:r>
            <a:r>
              <a:rPr lang="ja-JP" altLang="ja-JP" sz="1200" dirty="0"/>
              <a:t>注</a:t>
            </a:r>
            <a:r>
              <a:rPr lang="en-US" altLang="ja-JP" sz="1200" dirty="0"/>
              <a:t>)</a:t>
            </a:r>
            <a:r>
              <a:rPr lang="ja-JP" altLang="ja-JP" sz="1200" dirty="0"/>
              <a:t>米国会計基準</a:t>
            </a:r>
            <a:endParaRPr lang="en-US" altLang="ja-JP" sz="1200" dirty="0" smtClean="0"/>
          </a:p>
          <a:p>
            <a:r>
              <a:rPr lang="ja-JP" altLang="en-US" sz="1200" dirty="0" smtClean="0"/>
              <a:t>出典：</a:t>
            </a:r>
            <a:r>
              <a:rPr lang="ja-JP" altLang="ja-JP" sz="1200" dirty="0"/>
              <a:t>各社決算情報を基に資源エネルギー庁試算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086" y="657226"/>
            <a:ext cx="9305849" cy="5508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895823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27</TotalTime>
  <Words>24</Words>
  <Application>Microsoft Office PowerPoint</Application>
  <PresentationFormat>A4 210 x 297 mm</PresentationFormat>
  <Paragraphs>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Masato SHIRAISHI</dc:creator>
  <cp:lastModifiedBy>media-12</cp:lastModifiedBy>
  <cp:revision>9</cp:revision>
  <cp:lastPrinted>2015-08-21T06:55:03Z</cp:lastPrinted>
  <dcterms:created xsi:type="dcterms:W3CDTF">2017-03-13T08:35:44Z</dcterms:created>
  <dcterms:modified xsi:type="dcterms:W3CDTF">2017-06-13T00:52:47Z</dcterms:modified>
</cp:coreProperties>
</file>