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00" d="100"/>
          <a:sy n="100" d="100"/>
        </p:scale>
        <p:origin x="45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F9093-8470-4616-9413-40428C8A20D7}" type="datetime1">
              <a:rPr kumimoji="1" lang="ja-JP" altLang="en-US" sz="1400" smtClean="0">
                <a:latin typeface="ＭＳ Ｐゴシック" pitchFamily="50" charset="-128"/>
                <a:ea typeface="ＭＳ Ｐゴシック" pitchFamily="50" charset="-128"/>
              </a:rPr>
              <a:t>2017/6/13</a:t>
            </a:fld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B3071D07-2B7F-4602-BF9D-8D5AA6AF3DEB}" type="datetime1">
              <a:rPr lang="ja-JP" altLang="en-US" smtClean="0"/>
              <a:t>2017/6/13</a:t>
            </a:fld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5E722-DCEB-4B9B-850A-0990A504E40F}" type="slidenum">
              <a:rPr lang="ja-JP" altLang="en-US" smtClean="0">
                <a:solidFill>
                  <a:prstClr val="black"/>
                </a:solidFill>
              </a:rPr>
              <a:pPr/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3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4A30-541F-4ABA-A136-CE81ED417CE2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8B80-D714-4866-BB50-445B2587354F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0AF79-648C-4353-BB30-3AA4B47D0C3C}" type="datetime1">
              <a:rPr kumimoji="1" lang="ja-JP" altLang="en-US" smtClean="0"/>
              <a:t>2017/6/13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1C9F6F-0C63-4E14-B177-71AFFB119903}" type="datetime1">
              <a:rPr lang="ja-JP" altLang="en-US" smtClean="0"/>
              <a:t>2017/6/13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712" y="1124744"/>
            <a:ext cx="5179252" cy="415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テキスト ボックス 29"/>
          <p:cNvSpPr txBox="1"/>
          <p:nvPr/>
        </p:nvSpPr>
        <p:spPr>
          <a:xfrm>
            <a:off x="2413904" y="1124743"/>
            <a:ext cx="4824537" cy="307680"/>
          </a:xfrm>
          <a:prstGeom prst="rect">
            <a:avLst/>
          </a:prstGeom>
          <a:noFill/>
        </p:spPr>
        <p:txBody>
          <a:bodyPr wrap="square" lIns="91340" tIns="45672" rIns="91340" bIns="45672" rtlCol="0">
            <a:spAutoFit/>
          </a:bodyPr>
          <a:lstStyle/>
          <a:p>
            <a:pPr algn="ctr"/>
            <a:r>
              <a:rPr lang="ja-JP" altLang="en-US" sz="1400" b="1" u="sng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米国の原油生産量等の推移</a:t>
            </a:r>
            <a:endParaRPr lang="ja-JP" altLang="en-US" sz="1400" b="1" u="sng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スライド番号プレースホルダ 3"/>
          <p:cNvSpPr txBox="1">
            <a:spLocks noGrp="1"/>
          </p:cNvSpPr>
          <p:nvPr/>
        </p:nvSpPr>
        <p:spPr bwMode="auto">
          <a:xfrm>
            <a:off x="9041065" y="6535718"/>
            <a:ext cx="952500" cy="40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02" tIns="45203" rIns="90402" bIns="45203" anchor="b"/>
          <a:lstStyle/>
          <a:p>
            <a:pPr algn="r" defTabSz="946998" fontAlgn="auto">
              <a:spcBef>
                <a:spcPts val="0"/>
              </a:spcBef>
              <a:spcAft>
                <a:spcPts val="0"/>
              </a:spcAft>
            </a:pPr>
            <a:fld id="{4EA4D896-48DD-4439-9FEF-A6F54722A0FA}" type="slidenum">
              <a:rPr lang="ja-JP" altLang="en-US" sz="1400">
                <a:solidFill>
                  <a:prstClr val="black"/>
                </a:solidFill>
                <a:latin typeface="Calibri" pitchFamily="34" charset="0"/>
                <a:ea typeface="メイリオ" panose="020B0604030504040204" pitchFamily="50" charset="-128"/>
              </a:rPr>
              <a:pPr algn="r" defTabSz="946998" fontAlgn="auto">
                <a:spcBef>
                  <a:spcPts val="0"/>
                </a:spcBef>
                <a:spcAft>
                  <a:spcPts val="0"/>
                </a:spcAft>
              </a:pPr>
              <a:t>0</a:t>
            </a:fld>
            <a:endParaRPr lang="en-US" altLang="ja-JP" sz="1400" dirty="0">
              <a:solidFill>
                <a:prstClr val="black"/>
              </a:solidFill>
              <a:latin typeface="Calibri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03040" y="5277534"/>
            <a:ext cx="47358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出典：出典：米エネルギー</a:t>
            </a:r>
            <a:r>
              <a:rPr lang="ja-JP" altLang="en-US" sz="1000" dirty="0" smtClean="0"/>
              <a:t>情報局の統計データを</a:t>
            </a:r>
            <a:r>
              <a:rPr lang="ja-JP" altLang="en-US" sz="1000" dirty="0"/>
              <a:t>基に資源エネルギー庁作成</a:t>
            </a:r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08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</TotalTime>
  <Words>25</Words>
  <Application>Microsoft Office PowerPoint</Application>
  <PresentationFormat>A4 210 x 297 mm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media-12</cp:lastModifiedBy>
  <cp:revision>11</cp:revision>
  <cp:lastPrinted>2015-08-21T06:55:03Z</cp:lastPrinted>
  <dcterms:created xsi:type="dcterms:W3CDTF">2017-03-13T08:35:44Z</dcterms:created>
  <dcterms:modified xsi:type="dcterms:W3CDTF">2017-06-13T00:48:57Z</dcterms:modified>
</cp:coreProperties>
</file>