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64" r:id="rId2"/>
  </p:sldIdLst>
  <p:sldSz cx="9906000" cy="6858000" type="A4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D6EC"/>
    <a:srgbClr val="FF5A00"/>
    <a:srgbClr val="0098D0"/>
    <a:srgbClr val="0064C8"/>
    <a:srgbClr val="B197D3"/>
    <a:srgbClr val="FFBE3C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4647" autoAdjust="0"/>
  </p:normalViewPr>
  <p:slideViewPr>
    <p:cSldViewPr>
      <p:cViewPr varScale="1">
        <p:scale>
          <a:sx n="100" d="100"/>
          <a:sy n="100" d="100"/>
        </p:scale>
        <p:origin x="-102" y="-390"/>
      </p:cViewPr>
      <p:guideLst>
        <p:guide orient="horz" pos="414"/>
        <p:guide pos="126"/>
      </p:guideLst>
    </p:cSldViewPr>
  </p:slideViewPr>
  <p:outlineViewPr>
    <p:cViewPr>
      <p:scale>
        <a:sx n="33" d="100"/>
        <a:sy n="33" d="100"/>
      </p:scale>
      <p:origin x="0" y="766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90" d="100"/>
          <a:sy n="90" d="100"/>
        </p:scale>
        <p:origin x="-2070" y="-72"/>
      </p:cViewPr>
      <p:guideLst>
        <p:guide orient="horz" pos="3108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kumimoji="1" lang="ja-JP" altLang="en-US" sz="1400" dirty="0"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0C1D9C-4153-45A3-ABA8-5AC906D324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610879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400">
                <a:latin typeface="ＭＳ Ｐゴシック" pitchFamily="50" charset="-128"/>
                <a:ea typeface="ＭＳ Ｐゴシック" pitchFamily="50" charset="-128"/>
              </a:defRPr>
            </a:lvl1pPr>
          </a:lstStyle>
          <a:p>
            <a:endParaRPr lang="en-US" altLang="ja-JP" dirty="0" smtClean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95325" y="739775"/>
            <a:ext cx="534511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35E722-DCEB-4B9B-850A-0990A504E4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92693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3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588439"/>
            <a:ext cx="8420100" cy="55399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algn="ctr">
              <a:defRPr lang="ja-JP" altLang="en-US" sz="3600" b="1" dirty="0"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pPr marL="0" lvl="0"/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4653136"/>
            <a:ext cx="6934200" cy="125572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0" indent="0" algn="ctr">
              <a:buNone/>
              <a:defRPr lang="ja-JP" altLang="en-US" sz="2400" b="1"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pPr marL="0" lvl="0" algn="ctr"/>
            <a:r>
              <a:rPr kumimoji="1" lang="ja-JP" altLang="en-US" smtClean="0"/>
              <a:t>マスター サブタイトルの書式設定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38EED-0542-4C86-A18B-4CD095A08138}" type="datetime1">
              <a:rPr kumimoji="1" lang="ja-JP" altLang="en-US" smtClean="0"/>
              <a:t>2017/5/8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06662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1393439" y="1520788"/>
            <a:ext cx="7423989" cy="646331"/>
          </a:xfrm>
        </p:spPr>
        <p:txBody>
          <a:bodyPr wrap="square" anchor="t" anchorCtr="0">
            <a:spAutoFit/>
          </a:bodyPr>
          <a:lstStyle>
            <a:lvl1pPr algn="l">
              <a:defRPr lang="ja-JP" altLang="en-US" sz="3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dirty="0" smtClean="0"/>
              <a:t>１．見出しの記入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7FD6B-AACB-4FB5-A82B-515F0D3C0BFC}" type="datetime1">
              <a:rPr kumimoji="1" lang="ja-JP" altLang="en-US" smtClean="0"/>
              <a:t>2017/5/8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59921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準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D6CFB-7E9F-4517-9C6C-7920C3455632}" type="datetime1">
              <a:rPr kumimoji="1" lang="ja-JP" altLang="en-US" smtClean="0"/>
              <a:t>2017/5/8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タイトル 1"/>
          <p:cNvSpPr>
            <a:spLocks noGrp="1"/>
          </p:cNvSpPr>
          <p:nvPr>
            <p:ph type="title"/>
          </p:nvPr>
        </p:nvSpPr>
        <p:spPr>
          <a:xfrm>
            <a:off x="200471" y="188640"/>
            <a:ext cx="9505503" cy="461665"/>
          </a:xfrm>
        </p:spPr>
        <p:txBody>
          <a:bodyPr wrap="square">
            <a:spAutoFit/>
          </a:bodyPr>
          <a:lstStyle>
            <a:lvl1pPr algn="l">
              <a:defRPr lang="ja-JP" altLang="en-US" sz="2400" b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8" name="テキスト プレースホルダー 9"/>
          <p:cNvSpPr>
            <a:spLocks noGrp="1"/>
          </p:cNvSpPr>
          <p:nvPr>
            <p:ph type="body" sz="quarter" idx="13" hasCustomPrompt="1"/>
          </p:nvPr>
        </p:nvSpPr>
        <p:spPr>
          <a:xfrm>
            <a:off x="200794" y="6309320"/>
            <a:ext cx="9396722" cy="161583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（資料）●●</a:t>
            </a:r>
            <a:endParaRPr kumimoji="1" lang="ja-JP" altLang="en-US" dirty="0"/>
          </a:p>
        </p:txBody>
      </p:sp>
      <p:sp>
        <p:nvSpPr>
          <p:cNvPr id="9" name="テキスト プレースホルダー 9"/>
          <p:cNvSpPr>
            <a:spLocks noGrp="1"/>
          </p:cNvSpPr>
          <p:nvPr>
            <p:ph type="body" sz="quarter" idx="14" hasCustomPrompt="1"/>
          </p:nvPr>
        </p:nvSpPr>
        <p:spPr>
          <a:xfrm>
            <a:off x="200794" y="3104964"/>
            <a:ext cx="1853071" cy="307777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0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20pt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0" name="テキスト プレースホルダー 9"/>
          <p:cNvSpPr>
            <a:spLocks noGrp="1"/>
          </p:cNvSpPr>
          <p:nvPr>
            <p:ph type="body" sz="quarter" idx="15" hasCustomPrompt="1"/>
          </p:nvPr>
        </p:nvSpPr>
        <p:spPr>
          <a:xfrm>
            <a:off x="200472" y="3769295"/>
            <a:ext cx="1298432" cy="215444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14pt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1" name="テキスト プレースホルダー 9"/>
          <p:cNvSpPr>
            <a:spLocks noGrp="1"/>
          </p:cNvSpPr>
          <p:nvPr>
            <p:ph type="body" sz="quarter" idx="16" hasCustomPrompt="1"/>
          </p:nvPr>
        </p:nvSpPr>
        <p:spPr>
          <a:xfrm>
            <a:off x="200472" y="4365104"/>
            <a:ext cx="1102866" cy="161583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10.5pt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2" name="テキスト プレースホルダー 11"/>
          <p:cNvSpPr>
            <a:spLocks noGrp="1"/>
          </p:cNvSpPr>
          <p:nvPr>
            <p:ph type="body" sz="quarter" idx="17"/>
          </p:nvPr>
        </p:nvSpPr>
        <p:spPr>
          <a:xfrm>
            <a:off x="200025" y="764704"/>
            <a:ext cx="9505950" cy="525886"/>
          </a:xfrm>
          <a:solidFill>
            <a:srgbClr val="99D6EC"/>
          </a:solidFill>
          <a:ln>
            <a:noFill/>
          </a:ln>
        </p:spPr>
        <p:txBody>
          <a:bodyPr vert="horz" wrap="square" lIns="216000" tIns="108000" rIns="216000" bIns="108000" rtlCol="0" anchor="t" anchorCtr="0">
            <a:spAutoFit/>
          </a:bodyPr>
          <a:lstStyle>
            <a:lvl1pPr>
              <a:def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257175" lvl="0" indent="-257175">
              <a:spcBef>
                <a:spcPts val="600"/>
              </a:spcBef>
              <a:spcAft>
                <a:spcPts val="600"/>
              </a:spcAft>
              <a:buClr>
                <a:srgbClr val="002060"/>
              </a:buClr>
              <a:buFont typeface="Wingdings" panose="05000000000000000000" pitchFamily="2" charset="2"/>
              <a:buChar char="l"/>
            </a:pPr>
            <a:r>
              <a:rPr kumimoji="1"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9895277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200025" y="274638"/>
            <a:ext cx="9469499" cy="3825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200024" y="800708"/>
            <a:ext cx="9469499" cy="1210689"/>
          </a:xfrm>
          <a:prstGeom prst="rect">
            <a:avLst/>
          </a:prstGeom>
          <a:noFill/>
        </p:spPr>
        <p:txBody>
          <a:bodyPr vert="horz" wrap="square" lIns="216000" tIns="108000" rIns="216000" bIns="108000" rtlCol="0">
            <a:spAutoFit/>
          </a:bodyPr>
          <a:lstStyle/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-10695" y="652026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57702473-496F-4EA5-8617-C076904D98E0}" type="datetime1">
              <a:rPr lang="ja-JP" altLang="en-US" smtClean="0"/>
              <a:t>2017/5/8</a:t>
            </a:fld>
            <a:endParaRPr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92827" y="6525345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605295" y="6525345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8769424" y="71046"/>
            <a:ext cx="1083167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ja-JP" altLang="en-US" sz="1050" b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機密性○</a:t>
            </a:r>
            <a:endParaRPr kumimoji="1" lang="en-US" altLang="ja-JP" sz="1050" b="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12574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1" r:id="rId2"/>
    <p:sldLayoutId id="2147483654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kumimoji="1" sz="2400" b="1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</p:titleStyle>
    <p:bodyStyle>
      <a:lvl1pPr marL="342900" indent="-342900" algn="l" defTabSz="914400" rtl="0" eaLnBrk="1" latinLnBrk="0" hangingPunct="1">
        <a:spcBef>
          <a:spcPts val="600"/>
        </a:spcBef>
        <a:spcAft>
          <a:spcPts val="600"/>
        </a:spcAft>
        <a:buClr>
          <a:srgbClr val="002060"/>
        </a:buClr>
        <a:buFont typeface="Wingdings" panose="05000000000000000000" pitchFamily="2" charset="2"/>
        <a:buChar char="l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  <a:lvl2pPr marL="742950" indent="-28575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–"/>
        <a:defRPr kumimoji="1" sz="14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2pPr>
      <a:lvl3pPr marL="1143000" indent="-22860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•"/>
        <a:defRPr kumimoji="1" sz="105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0</a:t>
            </a:fld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568624" y="88871"/>
            <a:ext cx="69127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ja-JP" dirty="0"/>
              <a:t>世界の石油・天然ガス開発企業</a:t>
            </a:r>
            <a:r>
              <a:rPr lang="en-US" altLang="ja-JP" dirty="0"/>
              <a:t>(</a:t>
            </a:r>
            <a:r>
              <a:rPr lang="ja-JP" altLang="ja-JP" dirty="0"/>
              <a:t>国営企業含む</a:t>
            </a:r>
            <a:r>
              <a:rPr lang="en-US" altLang="ja-JP" dirty="0"/>
              <a:t>)</a:t>
            </a:r>
            <a:r>
              <a:rPr lang="ja-JP" altLang="ja-JP" dirty="0"/>
              <a:t>の生産規模の比較</a:t>
            </a:r>
            <a:r>
              <a:rPr lang="en-US" altLang="ja-JP" dirty="0"/>
              <a:t>(2015</a:t>
            </a:r>
            <a:r>
              <a:rPr lang="ja-JP" altLang="ja-JP" dirty="0"/>
              <a:t>年</a:t>
            </a:r>
            <a:r>
              <a:rPr lang="en-US" altLang="ja-JP" dirty="0"/>
              <a:t>)</a:t>
            </a:r>
            <a:endParaRPr kumimoji="1" lang="ja-JP" altLang="en-US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49475" y="6167045"/>
            <a:ext cx="95565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ja-JP" altLang="ja-JP" sz="1200" dirty="0" smtClean="0"/>
              <a:t>出典：</a:t>
            </a:r>
            <a:r>
              <a:rPr lang="en-US" altLang="ja-JP" sz="1200" dirty="0"/>
              <a:t>Energy Intelligence</a:t>
            </a:r>
            <a:r>
              <a:rPr lang="ja-JP" altLang="ja-JP" sz="1200" dirty="0"/>
              <a:t>（</a:t>
            </a:r>
            <a:r>
              <a:rPr lang="en-US" altLang="ja-JP" sz="1200" dirty="0"/>
              <a:t>PIW 2016/11)</a:t>
            </a:r>
            <a:r>
              <a:rPr lang="ja-JP" altLang="ja-JP" sz="1200" dirty="0"/>
              <a:t>を基に資源エネルギー庁作成</a:t>
            </a:r>
            <a:endParaRPr lang="ja-JP" altLang="en-US" sz="1200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742" y="735202"/>
            <a:ext cx="9664793" cy="5382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テキスト ボックス 1"/>
          <p:cNvSpPr txBox="1"/>
          <p:nvPr/>
        </p:nvSpPr>
        <p:spPr>
          <a:xfrm>
            <a:off x="136034" y="829091"/>
            <a:ext cx="1510132" cy="2308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（万石油換算バレル</a:t>
            </a:r>
            <a:r>
              <a:rPr lang="en-US" altLang="ja-JP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/</a:t>
            </a:r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日）</a:t>
            </a:r>
            <a:endParaRPr kumimoji="1" lang="ja-JP" altLang="en-US" sz="9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4160912" y="1902024"/>
            <a:ext cx="2627274" cy="2308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kumimoji="1" lang="ja-JP" altLang="en-US" sz="9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19938574"/>
      </p:ext>
    </p:extLst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ユーザー定義 1">
      <a:majorFont>
        <a:latin typeface="Calibri"/>
        <a:ea typeface="メイリオ"/>
        <a:cs typeface=""/>
      </a:majorFont>
      <a:minorFont>
        <a:latin typeface="Calibri"/>
        <a:ea typeface="メイリオ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DDDDDD"/>
        </a:solidFill>
        <a:ln w="9525">
          <a:solidFill>
            <a:srgbClr val="B2B2B2"/>
          </a:solidFill>
          <a:miter lim="800000"/>
          <a:headEnd/>
          <a:tailEnd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wrap="none" anchor="ctr"/>
      <a:lstStyle>
        <a:defPPr algn="l">
          <a:defRPr kumimoji="0" sz="1800" dirty="0"/>
        </a:defPPr>
      </a:lstStyle>
    </a:spDef>
    <a:txDef>
      <a:spPr>
        <a:noFill/>
      </a:spPr>
      <a:bodyPr wrap="none" rtlCol="0">
        <a:spAutoFit/>
      </a:bodyPr>
      <a:lstStyle>
        <a:defPPr>
          <a:defRPr kumimoji="1" dirty="0" smtClean="0">
            <a:latin typeface="メイリオ" panose="020B0604030504040204" pitchFamily="50" charset="-128"/>
            <a:ea typeface="メイリオ" panose="020B0604030504040204" pitchFamily="50" charset="-128"/>
            <a:cs typeface="メイリオ" panose="020B0604030504040204" pitchFamily="50" charset="-128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28</TotalTime>
  <Words>45</Words>
  <Application>Microsoft Office PowerPoint</Application>
  <PresentationFormat>A4 210 x 297 mm</PresentationFormat>
  <Paragraphs>4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blank</vt:lpstr>
      <vt:lpstr>PowerPoint プレゼンテーション</vt:lpstr>
    </vt:vector>
  </TitlesOfParts>
  <Company>METI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Masato SHIRAISHI</dc:creator>
  <cp:lastModifiedBy>METI</cp:lastModifiedBy>
  <cp:revision>7</cp:revision>
  <cp:lastPrinted>2015-08-21T06:55:03Z</cp:lastPrinted>
  <dcterms:created xsi:type="dcterms:W3CDTF">2017-03-13T08:35:44Z</dcterms:created>
  <dcterms:modified xsi:type="dcterms:W3CDTF">2017-05-08T01:30:43Z</dcterms:modified>
</cp:coreProperties>
</file>