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4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47" autoAdjust="0"/>
  </p:normalViewPr>
  <p:slideViewPr>
    <p:cSldViewPr>
      <p:cViewPr varScale="1">
        <p:scale>
          <a:sx n="100" d="100"/>
          <a:sy n="100" d="100"/>
        </p:scale>
        <p:origin x="-102" y="-390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2017/5/8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769424" y="71046"/>
            <a:ext cx="10831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05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機密性○</a:t>
            </a:r>
            <a:endParaRPr kumimoji="1" lang="en-US" altLang="ja-JP" sz="105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0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568624" y="88871"/>
            <a:ext cx="6912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ja-JP" dirty="0"/>
              <a:t>世界の石油・天然ガス開発企業</a:t>
            </a:r>
            <a:r>
              <a:rPr lang="en-US" altLang="ja-JP" dirty="0"/>
              <a:t>(</a:t>
            </a:r>
            <a:r>
              <a:rPr lang="ja-JP" altLang="ja-JP" dirty="0"/>
              <a:t>国営企業含む</a:t>
            </a:r>
            <a:r>
              <a:rPr lang="en-US" altLang="ja-JP" dirty="0"/>
              <a:t>)</a:t>
            </a:r>
            <a:r>
              <a:rPr lang="ja-JP" altLang="ja-JP" dirty="0"/>
              <a:t>の生産規模の比較</a:t>
            </a:r>
            <a:r>
              <a:rPr lang="en-US" altLang="ja-JP" dirty="0"/>
              <a:t>(2015</a:t>
            </a:r>
            <a:r>
              <a:rPr lang="ja-JP" altLang="ja-JP" dirty="0"/>
              <a:t>年</a:t>
            </a:r>
            <a:r>
              <a:rPr lang="en-US" altLang="ja-JP" dirty="0"/>
              <a:t>)</a:t>
            </a:r>
            <a:endParaRPr kumimoji="1" lang="ja-JP" altLang="en-US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49475" y="6167045"/>
            <a:ext cx="95565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ja-JP" sz="1200" dirty="0" smtClean="0"/>
              <a:t>出典：</a:t>
            </a:r>
            <a:r>
              <a:rPr lang="en-US" altLang="ja-JP" sz="1200" dirty="0"/>
              <a:t>Energy Intelligence</a:t>
            </a:r>
            <a:r>
              <a:rPr lang="ja-JP" altLang="ja-JP" sz="1200" dirty="0"/>
              <a:t>（</a:t>
            </a:r>
            <a:r>
              <a:rPr lang="en-US" altLang="ja-JP" sz="1200" dirty="0"/>
              <a:t>PIW 2016/11)</a:t>
            </a:r>
            <a:r>
              <a:rPr lang="ja-JP" altLang="ja-JP" sz="1200" dirty="0"/>
              <a:t>を基に資源エネルギー庁作成</a:t>
            </a:r>
            <a:endParaRPr lang="ja-JP" altLang="en-US" sz="12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42" y="735202"/>
            <a:ext cx="9664793" cy="5382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136034" y="829091"/>
            <a:ext cx="1510132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（万石油換算バレル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日）</a:t>
            </a:r>
            <a:endParaRPr kumimoji="1" lang="ja-JP" altLang="en-US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160912" y="1902024"/>
            <a:ext cx="2627274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kumimoji="1" lang="ja-JP" altLang="en-US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9938574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28</TotalTime>
  <Words>45</Words>
  <Application>Microsoft Office PowerPoint</Application>
  <PresentationFormat>A4 210 x 297 mm</PresentationFormat>
  <Paragraphs>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Masato SHIRAISHI</dc:creator>
  <cp:lastModifiedBy>METI</cp:lastModifiedBy>
  <cp:revision>7</cp:revision>
  <cp:lastPrinted>2015-08-21T06:55:03Z</cp:lastPrinted>
  <dcterms:created xsi:type="dcterms:W3CDTF">2017-03-13T08:35:44Z</dcterms:created>
  <dcterms:modified xsi:type="dcterms:W3CDTF">2017-05-08T01:30:43Z</dcterms:modified>
</cp:coreProperties>
</file>