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98D0"/>
    <a:srgbClr val="99D6EC"/>
    <a:srgbClr val="FF5A0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5" d="100"/>
          <a:sy n="75" d="100"/>
        </p:scale>
        <p:origin x="-882" y="-84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189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2016/10/21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2016/10/21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2016/10/21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2016/10/21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87036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 smtClean="0"/>
              <a:t>2016/10/21</a:t>
            </a: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7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03"/>
          <a:stretch/>
        </p:blipFill>
        <p:spPr bwMode="auto">
          <a:xfrm>
            <a:off x="6589092" y="2055442"/>
            <a:ext cx="1820292" cy="1440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http://img.allabout.co.jp/gm/article/376781/gri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651" y="3813889"/>
            <a:ext cx="919011" cy="66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角丸四角形 11"/>
          <p:cNvSpPr/>
          <p:nvPr/>
        </p:nvSpPr>
        <p:spPr>
          <a:xfrm>
            <a:off x="1711408" y="1570867"/>
            <a:ext cx="1961498" cy="1430599"/>
          </a:xfrm>
          <a:prstGeom prst="roundRect">
            <a:avLst>
              <a:gd name="adj" fmla="val 9938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Picture 2" descr="C:\Users\ohiraeij\AppData\Local\Microsoft\Windows\Temporary Internet Files\Content.IE5\6SOSFHGQ\MC90043805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270" y="1560258"/>
            <a:ext cx="661288" cy="621903"/>
          </a:xfrm>
          <a:prstGeom prst="rect">
            <a:avLst/>
          </a:prstGeom>
          <a:noFill/>
        </p:spPr>
      </p:pic>
      <p:pic>
        <p:nvPicPr>
          <p:cNvPr id="14" name="Picture 4" descr="C:\Users\ohiraeij\AppData\Local\Microsoft\Windows\Temporary Internet Files\Content.IE5\6SOSFHGQ\MC90043224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6759" y="2221337"/>
            <a:ext cx="495068" cy="58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グループ化 15"/>
          <p:cNvGrpSpPr/>
          <p:nvPr/>
        </p:nvGrpSpPr>
        <p:grpSpPr>
          <a:xfrm>
            <a:off x="4029345" y="1927053"/>
            <a:ext cx="589935" cy="819059"/>
            <a:chOff x="3036080" y="926325"/>
            <a:chExt cx="589935" cy="1612731"/>
          </a:xfrm>
        </p:grpSpPr>
        <p:sp>
          <p:nvSpPr>
            <p:cNvPr id="108" name="角丸四角形 107"/>
            <p:cNvSpPr/>
            <p:nvPr/>
          </p:nvSpPr>
          <p:spPr>
            <a:xfrm>
              <a:off x="3036080" y="926325"/>
              <a:ext cx="589935" cy="161273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162132" y="1421874"/>
              <a:ext cx="376231" cy="98013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3202443" y="1332078"/>
              <a:ext cx="34263" cy="11541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3273321" y="1332078"/>
              <a:ext cx="34263" cy="11541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2" name="正方形/長方形 111"/>
            <p:cNvSpPr/>
            <p:nvPr/>
          </p:nvSpPr>
          <p:spPr>
            <a:xfrm>
              <a:off x="3339720" y="1331030"/>
              <a:ext cx="34263" cy="11541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3" name="正方形/長方形 112"/>
            <p:cNvSpPr/>
            <p:nvPr/>
          </p:nvSpPr>
          <p:spPr>
            <a:xfrm>
              <a:off x="3400970" y="1335077"/>
              <a:ext cx="34263" cy="11541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3467369" y="1334029"/>
              <a:ext cx="34263" cy="11541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15" name="直線コネクタ 114"/>
            <p:cNvCxnSpPr/>
            <p:nvPr/>
          </p:nvCxnSpPr>
          <p:spPr>
            <a:xfrm flipH="1">
              <a:off x="3163706" y="1057181"/>
              <a:ext cx="0" cy="54983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コネクタ 115"/>
            <p:cNvCxnSpPr/>
            <p:nvPr/>
          </p:nvCxnSpPr>
          <p:spPr>
            <a:xfrm flipH="1">
              <a:off x="3545069" y="1048860"/>
              <a:ext cx="0" cy="54983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>
              <a:off x="3383090" y="1052836"/>
              <a:ext cx="161877" cy="9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コネクタ 117"/>
            <p:cNvCxnSpPr/>
            <p:nvPr/>
          </p:nvCxnSpPr>
          <p:spPr>
            <a:xfrm>
              <a:off x="3162249" y="1056811"/>
              <a:ext cx="134897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>
              <a:off x="3303118" y="954155"/>
              <a:ext cx="0" cy="1987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/>
            <p:nvPr/>
          </p:nvCxnSpPr>
          <p:spPr>
            <a:xfrm>
              <a:off x="3381653" y="1003183"/>
              <a:ext cx="0" cy="108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テキスト ボックス 16"/>
          <p:cNvSpPr txBox="1"/>
          <p:nvPr/>
        </p:nvSpPr>
        <p:spPr>
          <a:xfrm>
            <a:off x="3832719" y="1484784"/>
            <a:ext cx="983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水電解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81" y="1617666"/>
            <a:ext cx="789765" cy="491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図 4" descr="SOFC_MODELsilverquarterView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620" y="2352439"/>
            <a:ext cx="1037777" cy="500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848" y="1598320"/>
            <a:ext cx="355615" cy="54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ホームベース 41"/>
          <p:cNvSpPr/>
          <p:nvPr/>
        </p:nvSpPr>
        <p:spPr>
          <a:xfrm>
            <a:off x="1843450" y="4789875"/>
            <a:ext cx="1846235" cy="246927"/>
          </a:xfrm>
          <a:prstGeom prst="homePlate">
            <a:avLst/>
          </a:prstGeo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発電（再エネ）</a:t>
            </a:r>
          </a:p>
        </p:txBody>
      </p:sp>
      <p:sp>
        <p:nvSpPr>
          <p:cNvPr id="43" name="ホームベース 42"/>
          <p:cNvSpPr/>
          <p:nvPr/>
        </p:nvSpPr>
        <p:spPr>
          <a:xfrm>
            <a:off x="3695904" y="4784872"/>
            <a:ext cx="1335998" cy="246927"/>
          </a:xfrm>
          <a:prstGeom prst="homePlate">
            <a:avLst/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水素製造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3067824" y="3811510"/>
            <a:ext cx="1036460" cy="765137"/>
          </a:xfrm>
          <a:prstGeom prst="rect">
            <a:avLst/>
          </a:prstGeom>
          <a:noFill/>
          <a:ln w="317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>
          <a:xfrm>
            <a:off x="5042806" y="4790272"/>
            <a:ext cx="854548" cy="246927"/>
          </a:xfrm>
          <a:prstGeom prst="homePlate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輸送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ホームベース 45"/>
          <p:cNvSpPr/>
          <p:nvPr/>
        </p:nvSpPr>
        <p:spPr>
          <a:xfrm>
            <a:off x="5939088" y="4790272"/>
            <a:ext cx="1996033" cy="246927"/>
          </a:xfrm>
          <a:prstGeom prst="homePlate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131617" y="4472168"/>
            <a:ext cx="1086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chemeClr val="accent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電力グリッド</a:t>
            </a:r>
            <a:endParaRPr lang="ja-JP" altLang="en-US" sz="1200" dirty="0">
              <a:solidFill>
                <a:schemeClr val="accent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92067" y="1918713"/>
            <a:ext cx="1217637" cy="904729"/>
          </a:xfrm>
          <a:prstGeom prst="rect">
            <a:avLst/>
          </a:prstGeom>
        </p:spPr>
      </p:pic>
      <p:cxnSp>
        <p:nvCxnSpPr>
          <p:cNvPr id="66" name="直線コネクタ 65"/>
          <p:cNvCxnSpPr>
            <a:stCxn id="108" idx="1"/>
          </p:cNvCxnSpPr>
          <p:nvPr/>
        </p:nvCxnSpPr>
        <p:spPr>
          <a:xfrm flipH="1" flipV="1">
            <a:off x="2854980" y="2286166"/>
            <a:ext cx="1174365" cy="0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カギ線コネクタ 66"/>
          <p:cNvCxnSpPr>
            <a:endCxn id="11" idx="0"/>
          </p:cNvCxnSpPr>
          <p:nvPr/>
        </p:nvCxnSpPr>
        <p:spPr>
          <a:xfrm rot="5400000">
            <a:off x="2209214" y="3098735"/>
            <a:ext cx="1198098" cy="232211"/>
          </a:xfrm>
          <a:prstGeom prst="bentConnector3">
            <a:avLst>
              <a:gd name="adj1" fmla="val 50000"/>
            </a:avLst>
          </a:prstGeom>
          <a:ln w="31750">
            <a:solidFill>
              <a:srgbClr val="C00000"/>
            </a:solidFill>
            <a:prstDash val="solid"/>
            <a:headEnd type="oval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1926646" y="3092983"/>
            <a:ext cx="1469596" cy="415498"/>
          </a:xfrm>
          <a:prstGeom prst="rect">
            <a:avLst/>
          </a:prstGeom>
          <a:solidFill>
            <a:srgbClr val="C00000"/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安定電力</a:t>
            </a:r>
            <a:endParaRPr lang="en-US" altLang="ja-JP" sz="105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（系統受入可能分）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84881" y="3180824"/>
            <a:ext cx="678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556614" y="1686751"/>
            <a:ext cx="124908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不安定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電力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（余剰電力）</a:t>
            </a:r>
          </a:p>
        </p:txBody>
      </p:sp>
      <p:grpSp>
        <p:nvGrpSpPr>
          <p:cNvPr id="123" name="グループ化 122"/>
          <p:cNvGrpSpPr/>
          <p:nvPr/>
        </p:nvGrpSpPr>
        <p:grpSpPr>
          <a:xfrm>
            <a:off x="4033856" y="3509807"/>
            <a:ext cx="605051" cy="378597"/>
            <a:chOff x="5399121" y="1412180"/>
            <a:chExt cx="780049" cy="534590"/>
          </a:xfrm>
        </p:grpSpPr>
        <p:sp>
          <p:nvSpPr>
            <p:cNvPr id="124" name="円/楕円 123"/>
            <p:cNvSpPr/>
            <p:nvPr/>
          </p:nvSpPr>
          <p:spPr>
            <a:xfrm>
              <a:off x="5399121" y="1412180"/>
              <a:ext cx="551909" cy="460467"/>
            </a:xfrm>
            <a:prstGeom prst="ellipse">
              <a:avLst/>
            </a:prstGeom>
            <a:gradFill flip="none" rotWithShape="1">
              <a:gsLst>
                <a:gs pos="0">
                  <a:srgbClr val="4F81BD">
                    <a:tint val="66000"/>
                    <a:satMod val="160000"/>
                  </a:srgbClr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5525673" y="1486303"/>
              <a:ext cx="551909" cy="460467"/>
            </a:xfrm>
            <a:prstGeom prst="ellipse">
              <a:avLst/>
            </a:prstGeom>
            <a:gradFill flip="none" rotWithShape="1">
              <a:gsLst>
                <a:gs pos="0">
                  <a:srgbClr val="4F81BD">
                    <a:tint val="66000"/>
                    <a:satMod val="160000"/>
                  </a:srgbClr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ja-JP" altLang="en-US" kern="0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5538832" y="1487404"/>
              <a:ext cx="640338" cy="4563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altLang="ja-JP" sz="1500" b="1" kern="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H</a:t>
              </a:r>
              <a:r>
                <a:rPr lang="en-US" altLang="ja-JP" sz="1200" b="1" kern="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endParaRPr lang="ja-JP" altLang="en-US" sz="15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8" name="カギ線コネクタ 7"/>
          <p:cNvCxnSpPr>
            <a:stCxn id="108" idx="2"/>
            <a:endCxn id="69" idx="0"/>
          </p:cNvCxnSpPr>
          <p:nvPr/>
        </p:nvCxnSpPr>
        <p:spPr>
          <a:xfrm rot="5400000">
            <a:off x="4106956" y="2963467"/>
            <a:ext cx="434712" cy="2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カギ線コネクタ 56"/>
          <p:cNvCxnSpPr>
            <a:stCxn id="126" idx="3"/>
            <a:endCxn id="36" idx="1"/>
          </p:cNvCxnSpPr>
          <p:nvPr/>
        </p:nvCxnSpPr>
        <p:spPr>
          <a:xfrm flipV="1">
            <a:off x="4638907" y="1869053"/>
            <a:ext cx="1032941" cy="1855611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カギ線コネクタ 62"/>
          <p:cNvCxnSpPr>
            <a:stCxn id="126" idx="3"/>
            <a:endCxn id="35" idx="1"/>
          </p:cNvCxnSpPr>
          <p:nvPr/>
        </p:nvCxnSpPr>
        <p:spPr>
          <a:xfrm flipV="1">
            <a:off x="4638907" y="2602688"/>
            <a:ext cx="1073713" cy="1121976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カギ線コネクタ 69"/>
          <p:cNvCxnSpPr>
            <a:stCxn id="126" idx="3"/>
          </p:cNvCxnSpPr>
          <p:nvPr/>
        </p:nvCxnSpPr>
        <p:spPr>
          <a:xfrm flipV="1">
            <a:off x="4638907" y="3250557"/>
            <a:ext cx="1061013" cy="474107"/>
          </a:xfrm>
          <a:prstGeom prst="bentConnector3">
            <a:avLst>
              <a:gd name="adj1" fmla="val 48205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778127" y="1580815"/>
            <a:ext cx="983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FCV</a:t>
            </a:r>
          </a:p>
          <a:p>
            <a:r>
              <a:rPr lang="ja-JP" altLang="en-US" sz="16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</a:t>
            </a:r>
            <a:r>
              <a:rPr lang="en-US" altLang="ja-JP" sz="16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</a:t>
            </a:r>
            <a:endParaRPr lang="ja-JP" altLang="en-US" sz="16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753200" y="2268161"/>
            <a:ext cx="1224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燃料電池</a:t>
            </a:r>
            <a:endParaRPr lang="en-US" altLang="ja-JP" sz="1600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コジェネ</a:t>
            </a:r>
            <a:endParaRPr lang="ja-JP" altLang="en-US" sz="16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537176" y="3072769"/>
            <a:ext cx="1038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水素発電</a:t>
            </a:r>
            <a:endParaRPr lang="ja-JP" altLang="en-US" sz="16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052" name="Picture 4" descr="「東京都　形」の画像検索結果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2" y="3835910"/>
            <a:ext cx="1802708" cy="91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東京2020大会エンブレム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9" t="12434" r="12816" b="13104"/>
          <a:stretch/>
        </p:blipFill>
        <p:spPr bwMode="auto">
          <a:xfrm>
            <a:off x="6661099" y="3672857"/>
            <a:ext cx="1134831" cy="75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1" name="カギ線コネクタ 90"/>
          <p:cNvCxnSpPr>
            <a:stCxn id="126" idx="3"/>
          </p:cNvCxnSpPr>
          <p:nvPr/>
        </p:nvCxnSpPr>
        <p:spPr>
          <a:xfrm>
            <a:off x="4638907" y="3724664"/>
            <a:ext cx="1592601" cy="640480"/>
          </a:xfrm>
          <a:prstGeom prst="bentConnector3">
            <a:avLst>
              <a:gd name="adj1" fmla="val 32456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4460634" y="4379148"/>
            <a:ext cx="2476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東京オリパラでの利活用</a:t>
            </a:r>
            <a:endParaRPr lang="ja-JP" altLang="en-US" sz="1600" dirty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\\mrdf990001.ring.meti.go.jp\share$\NTAE8205\downloads\C3140220-2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848" y="2948967"/>
            <a:ext cx="917244" cy="6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5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2056</TotalTime>
  <Words>41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167</cp:revision>
  <cp:lastPrinted>2016-11-17T05:12:33Z</cp:lastPrinted>
  <dcterms:created xsi:type="dcterms:W3CDTF">2016-09-27T04:33:39Z</dcterms:created>
  <dcterms:modified xsi:type="dcterms:W3CDTF">2017-04-18T11:54:37Z</dcterms:modified>
</cp:coreProperties>
</file>