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99FF"/>
    <a:srgbClr val="0000FF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100" d="100"/>
          <a:sy n="100" d="100"/>
        </p:scale>
        <p:origin x="-102" y="-30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192976" y="44624"/>
            <a:ext cx="841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64C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図　福島浮体式洋上ウィンドファーム実証研究事業　　</a:t>
            </a:r>
            <a:r>
              <a:rPr kumimoji="1" lang="ja-JP" altLang="en-US" sz="1200" dirty="0" smtClean="0">
                <a:solidFill>
                  <a:srgbClr val="0064C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出典：福島洋上風力コンソーシアム</a:t>
            </a:r>
            <a:endParaRPr kumimoji="1" lang="ja-JP" altLang="en-US" dirty="0" smtClean="0">
              <a:solidFill>
                <a:srgbClr val="0064C8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3140968"/>
            <a:ext cx="5893703" cy="2921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611834"/>
            <a:ext cx="2559201" cy="2478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422222" y="6062483"/>
            <a:ext cx="1755458" cy="6622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2013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稼働中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浮体サブステーション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「ふくしま絆」</a:t>
            </a:r>
            <a:endParaRPr kumimoji="1" lang="ja-JP" altLang="en-US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91267" y="6062483"/>
            <a:ext cx="1961293" cy="6622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2013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稼働中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コンパクトセミサブ浮体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「ふくしま未来」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(2MW)</a:t>
            </a:r>
            <a:endParaRPr kumimoji="1" lang="ja-JP" altLang="en-US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07971" y="6063650"/>
            <a:ext cx="2191016" cy="847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2015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年度～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稼働中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V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字型セミサブ浮体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「ふくしま新風」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(7MW)</a:t>
            </a:r>
          </a:p>
          <a:p>
            <a:pPr algn="ctr"/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（高さ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189m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の世界最大級）</a:t>
            </a:r>
            <a:endParaRPr kumimoji="1" lang="ja-JP" altLang="en-US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61904" y="6063651"/>
            <a:ext cx="233910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年度～運転開始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アドバンストスパー浮体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「ふくしま浜風」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(5MW)</a:t>
            </a:r>
          </a:p>
          <a:p>
            <a:pPr algn="ctr"/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（福島沖に</a:t>
            </a:r>
            <a:r>
              <a:rPr lang="ja-JP" altLang="en-US" sz="1050" dirty="0" smtClean="0"/>
              <a:t>曳航して設置する様子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75315" y="1611642"/>
            <a:ext cx="1137960" cy="264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●福島第一原発</a:t>
            </a:r>
            <a:endParaRPr kumimoji="1" lang="ja-JP" altLang="en-US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1568" y="3147362"/>
            <a:ext cx="3343808" cy="291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062" y="807743"/>
            <a:ext cx="6750951" cy="2282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/>
          <p:cNvSpPr/>
          <p:nvPr/>
        </p:nvSpPr>
        <p:spPr bwMode="auto">
          <a:xfrm>
            <a:off x="6096908" y="548680"/>
            <a:ext cx="3421718" cy="5129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r"/>
            <a:r>
              <a:rPr kumimoji="0" lang="ja-JP" altLang="en-US" sz="1100" dirty="0" smtClean="0"/>
              <a:t>陸上連系送電線～洋上サブステーション</a:t>
            </a:r>
            <a:endParaRPr kumimoji="0" lang="en-US" altLang="ja-JP" sz="1100" dirty="0" smtClean="0"/>
          </a:p>
          <a:p>
            <a:pPr algn="r"/>
            <a:r>
              <a:rPr kumimoji="0" lang="ja-JP" altLang="en-US" sz="1100" dirty="0" smtClean="0"/>
              <a:t>～洋上</a:t>
            </a:r>
            <a:r>
              <a:rPr kumimoji="0" lang="ja-JP" altLang="en-US" sz="1100" dirty="0"/>
              <a:t>風力</a:t>
            </a:r>
            <a:r>
              <a:rPr kumimoji="0" lang="ja-JP" altLang="en-US" sz="1100" dirty="0" smtClean="0"/>
              <a:t>発電と海底ケーブル</a:t>
            </a:r>
            <a:endParaRPr kumimoji="0" lang="en-US" altLang="ja-JP" sz="1100" dirty="0" smtClean="0"/>
          </a:p>
        </p:txBody>
      </p:sp>
    </p:spTree>
    <p:extLst>
      <p:ext uri="{BB962C8B-B14F-4D97-AF65-F5344CB8AC3E}">
        <p14:creationId xmlns:p14="http://schemas.microsoft.com/office/powerpoint/2010/main" val="325450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963</TotalTime>
  <Words>88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24</cp:revision>
  <cp:lastPrinted>2017-03-21T10:34:21Z</cp:lastPrinted>
  <dcterms:created xsi:type="dcterms:W3CDTF">2017-03-21T02:01:38Z</dcterms:created>
  <dcterms:modified xsi:type="dcterms:W3CDTF">2017-04-07T06:11:06Z</dcterms:modified>
</cp:coreProperties>
</file>