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CC"/>
    <a:srgbClr val="99D6EC"/>
    <a:srgbClr val="FF5A00"/>
    <a:srgbClr val="0098D0"/>
    <a:srgbClr val="0064C8"/>
    <a:srgbClr val="B197D3"/>
    <a:srgbClr val="FFBE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100" d="100"/>
          <a:sy n="100" d="100"/>
        </p:scale>
        <p:origin x="-102" y="-174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D29-C226-4B19-90A3-AAD83E2AE503}" type="datetime1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C08B-4BFB-4C5D-A752-05D188C615FE}" type="datetime1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D846-A859-45B1-BADF-AF21D8772084}" type="datetime1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2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0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0CFFF3E-D997-4AB0-B1ED-52810822B307}" type="datetime1">
              <a:rPr lang="ja-JP" altLang="en-US" smtClean="0"/>
              <a:t>2017/4/7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  <p:sldLayoutId id="214748366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パース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1791403"/>
            <a:ext cx="6624736" cy="401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40" y="2780928"/>
            <a:ext cx="3058160" cy="20339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平行四辺形 7"/>
          <p:cNvSpPr/>
          <p:nvPr/>
        </p:nvSpPr>
        <p:spPr>
          <a:xfrm rot="9042444">
            <a:off x="8072584" y="3779852"/>
            <a:ext cx="302260" cy="17399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48011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kumimoji="0" sz="1800" dirty="0"/>
        </a:defPPr>
      </a:lstStyle>
    </a:spDef>
    <a:txDef>
      <a:spPr>
        <a:noFill/>
      </a:spPr>
      <a:bodyPr wrap="none" rtlCol="0">
        <a:spAutoFit/>
      </a:bodyPr>
      <a:lstStyle>
        <a:defPPr>
          <a:defRPr kumimoji="1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4639</TotalTime>
  <Words>1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blank</vt:lpstr>
      <vt:lpstr>PowerPoint プレゼンテーション</vt:lpstr>
    </vt:vector>
  </TitlesOfParts>
  <Company>METI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METI</dc:creator>
  <cp:lastModifiedBy>METI</cp:lastModifiedBy>
  <cp:revision>214</cp:revision>
  <cp:lastPrinted>2017-04-06T06:45:28Z</cp:lastPrinted>
  <dcterms:created xsi:type="dcterms:W3CDTF">2017-02-24T02:27:51Z</dcterms:created>
  <dcterms:modified xsi:type="dcterms:W3CDTF">2017-04-07T10:44:25Z</dcterms:modified>
</cp:coreProperties>
</file>