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044" y="-96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6033120" y="1434262"/>
            <a:ext cx="2496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[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面的除染が終了した市町村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]</a:t>
            </a:r>
            <a:endParaRPr kumimoji="1" lang="ja-JP" altLang="en-US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33121" y="4509120"/>
            <a:ext cx="302433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+mj-ea"/>
                <a:ea typeface="+mj-ea"/>
                <a:cs typeface="メイリオ" panose="020B0604030504040204" pitchFamily="50" charset="-128"/>
              </a:rPr>
              <a:t>※</a:t>
            </a:r>
            <a:r>
              <a:rPr kumimoji="1" lang="ja-JP" altLang="en-US" sz="1050" dirty="0" smtClean="0">
                <a:latin typeface="+mj-ea"/>
                <a:ea typeface="+mj-ea"/>
                <a:cs typeface="メイリオ" panose="020B0604030504040204" pitchFamily="50" charset="-128"/>
              </a:rPr>
              <a:t>除染終了時期は、各市町村の除染実施計画における除染対象地域のうち、同意を得られたものに対する面的除染が終了した時期を記載</a:t>
            </a:r>
            <a:r>
              <a:rPr kumimoji="1" lang="ja-JP" altLang="en-US" sz="1200" dirty="0" smtClean="0">
                <a:latin typeface="+mj-ea"/>
                <a:ea typeface="+mj-ea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3193543" y="78105"/>
            <a:ext cx="351891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00" b="1" dirty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【</a:t>
            </a:r>
            <a:r>
              <a:rPr lang="ja-JP" altLang="en-US" sz="1000" b="1" dirty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第</a:t>
            </a:r>
            <a:r>
              <a:rPr lang="en-US" altLang="ja-JP" sz="1000" b="1" dirty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112-3-1】</a:t>
            </a:r>
            <a:r>
              <a:rPr lang="ja-JP" altLang="en-US" sz="1000" b="1" dirty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国直轄除染の進捗状況</a:t>
            </a:r>
            <a:r>
              <a:rPr lang="en-US" altLang="ja-JP" sz="1000" b="1" dirty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(2017</a:t>
            </a:r>
            <a:r>
              <a:rPr lang="ja-JP" altLang="en-US" sz="1000" b="1" dirty="0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年</a:t>
            </a:r>
            <a:r>
              <a:rPr lang="en-US" altLang="ja-JP" sz="1000" b="1" dirty="0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3</a:t>
            </a:r>
            <a:r>
              <a:rPr lang="ja-JP" altLang="en-US" sz="1000" b="1" dirty="0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月</a:t>
            </a:r>
            <a:r>
              <a:rPr lang="en-US" altLang="ja-JP" sz="1000" b="1" dirty="0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31</a:t>
            </a:r>
            <a:r>
              <a:rPr lang="ja-JP" altLang="en-US" sz="1000" b="1" dirty="0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日</a:t>
            </a:r>
            <a:r>
              <a:rPr lang="ja-JP" altLang="en-US" sz="1000" b="1" dirty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現在</a:t>
            </a:r>
            <a:r>
              <a:rPr lang="en-US" altLang="ja-JP" sz="1000" b="1" dirty="0" smtClean="0">
                <a:solidFill>
                  <a:srgbClr val="0000FF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)</a:t>
            </a: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8" y="332656"/>
            <a:ext cx="5715000" cy="649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467192"/>
              </p:ext>
            </p:extLst>
          </p:nvPr>
        </p:nvGraphicFramePr>
        <p:xfrm>
          <a:off x="6105128" y="1730622"/>
          <a:ext cx="2952328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6164"/>
                <a:gridCol w="1476164"/>
              </a:tblGrid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市町村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除染終了時期　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※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田村市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楢葉町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川内村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大熊町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葛尾村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川俣町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双葉町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飯舘村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富岡町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南相馬市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ja-JP" altLang="en-US" sz="900" dirty="0"/>
                    </a:p>
                  </a:txBody>
                  <a:tcPr/>
                </a:tc>
              </a:tr>
              <a:tr h="213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浪江町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ja-JP" altLang="en-US" sz="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</TotalTime>
  <Words>124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8</cp:revision>
  <cp:lastPrinted>2015-08-21T06:55:03Z</cp:lastPrinted>
  <dcterms:created xsi:type="dcterms:W3CDTF">2017-04-07T07:42:06Z</dcterms:created>
  <dcterms:modified xsi:type="dcterms:W3CDTF">2017-04-14T07:59:41Z</dcterms:modified>
</cp:coreProperties>
</file>