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044" y="-9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pic>
        <p:nvPicPr>
          <p:cNvPr id="1026" name="図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56" y="571717"/>
            <a:ext cx="4232920" cy="580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3082"/>
            <a:ext cx="410881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【第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112-1-2】</a:t>
            </a: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避難指示区域の概念図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(2017</a:t>
            </a: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年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4</a:t>
            </a: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月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1</a:t>
            </a: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日時点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43529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明朝" pitchFamily="18" charset="-128"/>
                <a:cs typeface="Times New Roman" pitchFamily="18" charset="0"/>
              </a:rPr>
              <a:t>  </a:t>
            </a:r>
            <a:endParaRPr kumimoji="1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76275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55729"/>
              </p:ext>
            </p:extLst>
          </p:nvPr>
        </p:nvGraphicFramePr>
        <p:xfrm>
          <a:off x="5241032" y="3476523"/>
          <a:ext cx="2376264" cy="2450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22"/>
                <a:gridCol w="1118242"/>
              </a:tblGrid>
              <a:tr h="2365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市町村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避難指示解除日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田村市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56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川内村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旧避難指示解除準備区域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旧居住制限区域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楢葉町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葛尾村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南相馬市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en-US" altLang="ja-JP" sz="7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飯舘村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*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川俣町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浪江町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***</a:t>
                      </a:r>
                    </a:p>
                  </a:txBody>
                  <a:tcPr anchor="ctr"/>
                </a:tc>
              </a:tr>
              <a:tr h="219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富岡町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7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700" dirty="0" smtClean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700" dirty="0" smtClean="0">
                          <a:latin typeface="+mn-ea"/>
                          <a:ea typeface="+mn-ea"/>
                        </a:rPr>
                        <a:t>***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5169024" y="5919663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*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2016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年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6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月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17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日</a:t>
            </a:r>
            <a:r>
              <a:rPr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、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**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2016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年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10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月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28</a:t>
            </a:r>
            <a:r>
              <a:rPr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日、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***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2017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年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3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月</a:t>
            </a:r>
            <a:r>
              <a:rPr kumimoji="1" lang="en-US" altLang="ja-JP" sz="800" dirty="0" smtClean="0">
                <a:latin typeface="+mj-ea"/>
                <a:ea typeface="+mj-ea"/>
                <a:cs typeface="メイリオ" panose="020B0604030504040204" pitchFamily="50" charset="-128"/>
              </a:rPr>
              <a:t>10</a:t>
            </a:r>
            <a:r>
              <a:rPr kumimoji="1" lang="ja-JP" altLang="en-US" sz="800" dirty="0" smtClean="0">
                <a:latin typeface="+mj-ea"/>
                <a:ea typeface="+mj-ea"/>
                <a:cs typeface="メイリオ" panose="020B0604030504040204" pitchFamily="50" charset="-128"/>
              </a:rPr>
              <a:t>日に</a:t>
            </a:r>
            <a:r>
              <a:rPr lang="ja-JP" altLang="en-US" sz="800" dirty="0" smtClean="0">
                <a:latin typeface="+mj-ea"/>
                <a:cs typeface="メイリオ" panose="020B0604030504040204" pitchFamily="50" charset="-128"/>
              </a:rPr>
              <a:t>原子力</a:t>
            </a:r>
            <a:r>
              <a:rPr lang="ja-JP" altLang="en-US" sz="800" dirty="0">
                <a:latin typeface="+mj-ea"/>
                <a:cs typeface="メイリオ" panose="020B0604030504040204" pitchFamily="50" charset="-128"/>
              </a:rPr>
              <a:t>災害対策</a:t>
            </a:r>
            <a:r>
              <a:rPr lang="ja-JP" altLang="en-US" sz="800" dirty="0" smtClean="0">
                <a:latin typeface="+mj-ea"/>
                <a:cs typeface="メイリオ" panose="020B0604030504040204" pitchFamily="50" charset="-128"/>
              </a:rPr>
              <a:t>本部にて</a:t>
            </a:r>
            <a:r>
              <a:rPr lang="ja-JP" altLang="en-US" sz="800" dirty="0" smtClean="0">
                <a:latin typeface="+mj-ea"/>
                <a:cs typeface="メイリオ" panose="020B0604030504040204" pitchFamily="50" charset="-128"/>
              </a:rPr>
              <a:t>決定</a:t>
            </a:r>
            <a:endParaRPr kumimoji="1" lang="ja-JP" altLang="en-US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69024" y="3254787"/>
            <a:ext cx="1963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避難指示が解除された市町村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]</a:t>
            </a:r>
            <a:endParaRPr kumimoji="1" lang="ja-JP" altLang="en-US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40298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</TotalTime>
  <Words>150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14</cp:revision>
  <cp:lastPrinted>2015-08-21T06:55:03Z</cp:lastPrinted>
  <dcterms:created xsi:type="dcterms:W3CDTF">2017-04-07T06:42:29Z</dcterms:created>
  <dcterms:modified xsi:type="dcterms:W3CDTF">2017-04-18T11:49:41Z</dcterms:modified>
</cp:coreProperties>
</file>