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9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>
        <p:scale>
          <a:sx n="70" d="100"/>
          <a:sy n="70" d="100"/>
        </p:scale>
        <p:origin x="-1044" y="-960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2017/4/18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9424" y="71046"/>
            <a:ext cx="10831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機密性○</a:t>
            </a:r>
            <a:endParaRPr kumimoji="1" lang="en-US" altLang="ja-JP" sz="105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0</a:t>
            </a:fld>
            <a:endParaRPr kumimoji="1" lang="ja-JP" altLang="en-US"/>
          </a:p>
        </p:txBody>
      </p:sp>
      <p:pic>
        <p:nvPicPr>
          <p:cNvPr id="1026" name="図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56" y="571717"/>
            <a:ext cx="4232920" cy="580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3082"/>
            <a:ext cx="410881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【第</a:t>
            </a:r>
            <a:r>
              <a:rPr kumimoji="1" lang="en-US" altLang="ja-JP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112-1-2】</a:t>
            </a:r>
            <a:r>
              <a:rPr kumimoji="1" lang="ja-JP" altLang="en-U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避難指示区域の概念図</a:t>
            </a:r>
            <a:r>
              <a:rPr kumimoji="1" lang="en-US" altLang="ja-JP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(2017</a:t>
            </a:r>
            <a:r>
              <a:rPr kumimoji="1" lang="ja-JP" altLang="en-U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年</a:t>
            </a:r>
            <a:r>
              <a:rPr kumimoji="1" lang="en-US" altLang="ja-JP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4</a:t>
            </a:r>
            <a:r>
              <a:rPr kumimoji="1" lang="ja-JP" altLang="en-U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月</a:t>
            </a:r>
            <a:r>
              <a:rPr kumimoji="1" lang="en-US" altLang="ja-JP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1</a:t>
            </a:r>
            <a:r>
              <a:rPr kumimoji="1" lang="ja-JP" altLang="en-U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日時点</a:t>
            </a:r>
            <a:r>
              <a:rPr kumimoji="1" lang="en-US" altLang="ja-JP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)</a:t>
            </a:r>
            <a:endParaRPr kumimoji="1" lang="en-US" altLang="ja-JP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43529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Ｐ明朝" pitchFamily="18" charset="-128"/>
                <a:cs typeface="Times New Roman" pitchFamily="18" charset="0"/>
              </a:rPr>
              <a:t>  </a:t>
            </a:r>
            <a:endParaRPr kumimoji="1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76275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55729"/>
              </p:ext>
            </p:extLst>
          </p:nvPr>
        </p:nvGraphicFramePr>
        <p:xfrm>
          <a:off x="5241032" y="3476523"/>
          <a:ext cx="2376264" cy="2450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022"/>
                <a:gridCol w="1118242"/>
              </a:tblGrid>
              <a:tr h="2365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市町村</a:t>
                      </a:r>
                      <a:endParaRPr kumimoji="1" lang="en-US" altLang="ja-JP" sz="80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避難指示解除日</a:t>
                      </a:r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196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田村市</a:t>
                      </a:r>
                      <a:endParaRPr kumimoji="1" lang="en-US" altLang="ja-JP" sz="70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2014</a:t>
                      </a:r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日</a:t>
                      </a:r>
                      <a:endParaRPr kumimoji="1" lang="en-US" altLang="ja-JP" sz="70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562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川内村</a:t>
                      </a:r>
                      <a:endParaRPr kumimoji="1" lang="en-US" altLang="ja-JP" sz="7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旧避難指示解除準備区域</a:t>
                      </a:r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旧居住制限区域</a:t>
                      </a:r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7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2014</a:t>
                      </a:r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日</a:t>
                      </a:r>
                      <a:endParaRPr kumimoji="1" lang="en-US" altLang="ja-JP" sz="7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2016</a:t>
                      </a:r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14</a:t>
                      </a:r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日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196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楢葉町</a:t>
                      </a:r>
                      <a:endParaRPr kumimoji="1" lang="en-US" altLang="ja-JP" sz="70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2015</a:t>
                      </a:r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日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196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葛尾村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2016</a:t>
                      </a:r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12</a:t>
                      </a:r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日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196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南相馬市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2016</a:t>
                      </a:r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12</a:t>
                      </a:r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日</a:t>
                      </a:r>
                      <a:endParaRPr kumimoji="1" lang="en-US" altLang="ja-JP" sz="70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196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飯舘村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2017</a:t>
                      </a:r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31</a:t>
                      </a:r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日</a:t>
                      </a:r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*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2196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川俣町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2017</a:t>
                      </a:r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31</a:t>
                      </a:r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日</a:t>
                      </a:r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**</a:t>
                      </a:r>
                    </a:p>
                  </a:txBody>
                  <a:tcPr anchor="ctr"/>
                </a:tc>
              </a:tr>
              <a:tr h="2196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浪江町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2017</a:t>
                      </a:r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31</a:t>
                      </a:r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日</a:t>
                      </a:r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***</a:t>
                      </a:r>
                    </a:p>
                  </a:txBody>
                  <a:tcPr anchor="ctr"/>
                </a:tc>
              </a:tr>
              <a:tr h="2196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富岡町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2017</a:t>
                      </a:r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ja-JP" altLang="en-US" sz="7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700" dirty="0" smtClean="0">
                          <a:latin typeface="+mn-ea"/>
                          <a:ea typeface="+mn-ea"/>
                        </a:rPr>
                        <a:t>日</a:t>
                      </a:r>
                      <a:r>
                        <a:rPr kumimoji="1" lang="en-US" altLang="ja-JP" sz="700" dirty="0" smtClean="0">
                          <a:latin typeface="+mn-ea"/>
                          <a:ea typeface="+mn-ea"/>
                        </a:rPr>
                        <a:t>***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5169024" y="5919663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+mj-ea"/>
                <a:ea typeface="+mj-ea"/>
                <a:cs typeface="メイリオ" panose="020B0604030504040204" pitchFamily="50" charset="-128"/>
              </a:rPr>
              <a:t>*</a:t>
            </a:r>
            <a:r>
              <a:rPr kumimoji="1" lang="en-US" altLang="ja-JP" sz="800" dirty="0" smtClean="0">
                <a:latin typeface="+mj-ea"/>
                <a:ea typeface="+mj-ea"/>
                <a:cs typeface="メイリオ" panose="020B0604030504040204" pitchFamily="50" charset="-128"/>
              </a:rPr>
              <a:t>2016</a:t>
            </a:r>
            <a:r>
              <a:rPr kumimoji="1" lang="ja-JP" altLang="en-US" sz="800" dirty="0" smtClean="0">
                <a:latin typeface="+mj-ea"/>
                <a:ea typeface="+mj-ea"/>
                <a:cs typeface="メイリオ" panose="020B0604030504040204" pitchFamily="50" charset="-128"/>
              </a:rPr>
              <a:t>年</a:t>
            </a:r>
            <a:r>
              <a:rPr kumimoji="1" lang="en-US" altLang="ja-JP" sz="800" dirty="0" smtClean="0">
                <a:latin typeface="+mj-ea"/>
                <a:ea typeface="+mj-ea"/>
                <a:cs typeface="メイリオ" panose="020B0604030504040204" pitchFamily="50" charset="-128"/>
              </a:rPr>
              <a:t>6</a:t>
            </a:r>
            <a:r>
              <a:rPr kumimoji="1" lang="ja-JP" altLang="en-US" sz="800" dirty="0" smtClean="0">
                <a:latin typeface="+mj-ea"/>
                <a:ea typeface="+mj-ea"/>
                <a:cs typeface="メイリオ" panose="020B0604030504040204" pitchFamily="50" charset="-128"/>
              </a:rPr>
              <a:t>月</a:t>
            </a:r>
            <a:r>
              <a:rPr kumimoji="1" lang="en-US" altLang="ja-JP" sz="800" dirty="0" smtClean="0">
                <a:latin typeface="+mj-ea"/>
                <a:ea typeface="+mj-ea"/>
                <a:cs typeface="メイリオ" panose="020B0604030504040204" pitchFamily="50" charset="-128"/>
              </a:rPr>
              <a:t>17</a:t>
            </a:r>
            <a:r>
              <a:rPr kumimoji="1" lang="ja-JP" altLang="en-US" sz="800" dirty="0" smtClean="0">
                <a:latin typeface="+mj-ea"/>
                <a:ea typeface="+mj-ea"/>
                <a:cs typeface="メイリオ" panose="020B0604030504040204" pitchFamily="50" charset="-128"/>
              </a:rPr>
              <a:t>日</a:t>
            </a:r>
            <a:r>
              <a:rPr lang="ja-JP" altLang="en-US" sz="800" dirty="0" smtClean="0">
                <a:latin typeface="+mj-ea"/>
                <a:ea typeface="+mj-ea"/>
                <a:cs typeface="メイリオ" panose="020B0604030504040204" pitchFamily="50" charset="-128"/>
              </a:rPr>
              <a:t>、</a:t>
            </a:r>
            <a:r>
              <a:rPr kumimoji="1" lang="ja-JP" altLang="en-US" sz="800" dirty="0" smtClean="0">
                <a:latin typeface="+mj-ea"/>
                <a:ea typeface="+mj-ea"/>
                <a:cs typeface="メイリオ" panose="020B0604030504040204" pitchFamily="50" charset="-128"/>
              </a:rPr>
              <a:t>**</a:t>
            </a:r>
            <a:r>
              <a:rPr kumimoji="1" lang="en-US" altLang="ja-JP" sz="800" dirty="0" smtClean="0">
                <a:latin typeface="+mj-ea"/>
                <a:ea typeface="+mj-ea"/>
                <a:cs typeface="メイリオ" panose="020B0604030504040204" pitchFamily="50" charset="-128"/>
              </a:rPr>
              <a:t>2016</a:t>
            </a:r>
            <a:r>
              <a:rPr kumimoji="1" lang="ja-JP" altLang="en-US" sz="800" dirty="0" smtClean="0">
                <a:latin typeface="+mj-ea"/>
                <a:ea typeface="+mj-ea"/>
                <a:cs typeface="メイリオ" panose="020B0604030504040204" pitchFamily="50" charset="-128"/>
              </a:rPr>
              <a:t>年</a:t>
            </a:r>
            <a:r>
              <a:rPr kumimoji="1" lang="en-US" altLang="ja-JP" sz="800" dirty="0" smtClean="0">
                <a:latin typeface="+mj-ea"/>
                <a:ea typeface="+mj-ea"/>
                <a:cs typeface="メイリオ" panose="020B0604030504040204" pitchFamily="50" charset="-128"/>
              </a:rPr>
              <a:t>10</a:t>
            </a:r>
            <a:r>
              <a:rPr kumimoji="1" lang="ja-JP" altLang="en-US" sz="800" dirty="0" smtClean="0">
                <a:latin typeface="+mj-ea"/>
                <a:ea typeface="+mj-ea"/>
                <a:cs typeface="メイリオ" panose="020B0604030504040204" pitchFamily="50" charset="-128"/>
              </a:rPr>
              <a:t>月</a:t>
            </a:r>
            <a:r>
              <a:rPr kumimoji="1" lang="en-US" altLang="ja-JP" sz="800" dirty="0" smtClean="0">
                <a:latin typeface="+mj-ea"/>
                <a:ea typeface="+mj-ea"/>
                <a:cs typeface="メイリオ" panose="020B0604030504040204" pitchFamily="50" charset="-128"/>
              </a:rPr>
              <a:t>28</a:t>
            </a:r>
            <a:r>
              <a:rPr lang="ja-JP" altLang="en-US" sz="800" dirty="0" smtClean="0">
                <a:latin typeface="+mj-ea"/>
                <a:ea typeface="+mj-ea"/>
                <a:cs typeface="メイリオ" panose="020B0604030504040204" pitchFamily="50" charset="-128"/>
              </a:rPr>
              <a:t>日、</a:t>
            </a:r>
            <a:r>
              <a:rPr kumimoji="1" lang="en-US" altLang="ja-JP" sz="800" dirty="0" smtClean="0">
                <a:latin typeface="+mj-ea"/>
                <a:ea typeface="+mj-ea"/>
                <a:cs typeface="メイリオ" panose="020B0604030504040204" pitchFamily="50" charset="-128"/>
              </a:rPr>
              <a:t>***</a:t>
            </a:r>
            <a:r>
              <a:rPr kumimoji="1" lang="en-US" altLang="ja-JP" sz="800" dirty="0" smtClean="0">
                <a:latin typeface="+mj-ea"/>
                <a:ea typeface="+mj-ea"/>
                <a:cs typeface="メイリオ" panose="020B0604030504040204" pitchFamily="50" charset="-128"/>
              </a:rPr>
              <a:t>2017</a:t>
            </a:r>
            <a:r>
              <a:rPr kumimoji="1" lang="ja-JP" altLang="en-US" sz="800" dirty="0" smtClean="0">
                <a:latin typeface="+mj-ea"/>
                <a:ea typeface="+mj-ea"/>
                <a:cs typeface="メイリオ" panose="020B0604030504040204" pitchFamily="50" charset="-128"/>
              </a:rPr>
              <a:t>年</a:t>
            </a:r>
            <a:r>
              <a:rPr kumimoji="1" lang="en-US" altLang="ja-JP" sz="800" dirty="0" smtClean="0">
                <a:latin typeface="+mj-ea"/>
                <a:ea typeface="+mj-ea"/>
                <a:cs typeface="メイリオ" panose="020B0604030504040204" pitchFamily="50" charset="-128"/>
              </a:rPr>
              <a:t>3</a:t>
            </a:r>
            <a:r>
              <a:rPr kumimoji="1" lang="ja-JP" altLang="en-US" sz="800" dirty="0" smtClean="0">
                <a:latin typeface="+mj-ea"/>
                <a:ea typeface="+mj-ea"/>
                <a:cs typeface="メイリオ" panose="020B0604030504040204" pitchFamily="50" charset="-128"/>
              </a:rPr>
              <a:t>月</a:t>
            </a:r>
            <a:r>
              <a:rPr kumimoji="1" lang="en-US" altLang="ja-JP" sz="800" dirty="0" smtClean="0">
                <a:latin typeface="+mj-ea"/>
                <a:ea typeface="+mj-ea"/>
                <a:cs typeface="メイリオ" panose="020B0604030504040204" pitchFamily="50" charset="-128"/>
              </a:rPr>
              <a:t>10</a:t>
            </a:r>
            <a:r>
              <a:rPr kumimoji="1" lang="ja-JP" altLang="en-US" sz="800" dirty="0" smtClean="0">
                <a:latin typeface="+mj-ea"/>
                <a:ea typeface="+mj-ea"/>
                <a:cs typeface="メイリオ" panose="020B0604030504040204" pitchFamily="50" charset="-128"/>
              </a:rPr>
              <a:t>日に</a:t>
            </a:r>
            <a:r>
              <a:rPr lang="ja-JP" altLang="en-US" sz="800" dirty="0" smtClean="0">
                <a:latin typeface="+mj-ea"/>
                <a:cs typeface="メイリオ" panose="020B0604030504040204" pitchFamily="50" charset="-128"/>
              </a:rPr>
              <a:t>原子力</a:t>
            </a:r>
            <a:r>
              <a:rPr lang="ja-JP" altLang="en-US" sz="800" dirty="0">
                <a:latin typeface="+mj-ea"/>
                <a:cs typeface="メイリオ" panose="020B0604030504040204" pitchFamily="50" charset="-128"/>
              </a:rPr>
              <a:t>災害対策</a:t>
            </a:r>
            <a:r>
              <a:rPr lang="ja-JP" altLang="en-US" sz="800" dirty="0" smtClean="0">
                <a:latin typeface="+mj-ea"/>
                <a:cs typeface="メイリオ" panose="020B0604030504040204" pitchFamily="50" charset="-128"/>
              </a:rPr>
              <a:t>本部にて</a:t>
            </a:r>
            <a:r>
              <a:rPr lang="ja-JP" altLang="en-US" sz="800" dirty="0" smtClean="0">
                <a:latin typeface="+mj-ea"/>
                <a:cs typeface="メイリオ" panose="020B0604030504040204" pitchFamily="50" charset="-128"/>
              </a:rPr>
              <a:t>決定</a:t>
            </a:r>
            <a:endParaRPr kumimoji="1" lang="ja-JP" altLang="en-US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169024" y="3254787"/>
            <a:ext cx="19639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[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避難指示が解除された市町村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]</a:t>
            </a:r>
            <a:endParaRPr kumimoji="1" lang="ja-JP" altLang="en-US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340298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100</TotalTime>
  <Words>150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METI</cp:lastModifiedBy>
  <cp:revision>14</cp:revision>
  <cp:lastPrinted>2015-08-21T06:55:03Z</cp:lastPrinted>
  <dcterms:created xsi:type="dcterms:W3CDTF">2017-04-07T06:42:29Z</dcterms:created>
  <dcterms:modified xsi:type="dcterms:W3CDTF">2017-04-18T11:49:41Z</dcterms:modified>
</cp:coreProperties>
</file>