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5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D6EC"/>
    <a:srgbClr val="FF5A00"/>
    <a:srgbClr val="0098D0"/>
    <a:srgbClr val="0064C8"/>
    <a:srgbClr val="B197D3"/>
    <a:srgbClr val="FF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47" autoAdjust="0"/>
  </p:normalViewPr>
  <p:slideViewPr>
    <p:cSldViewPr>
      <p:cViewPr>
        <p:scale>
          <a:sx n="100" d="100"/>
          <a:sy n="100" d="100"/>
        </p:scale>
        <p:origin x="-702" y="-306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8EED-0542-4C86-A18B-4CD095A08138}" type="datetime1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FD6B-AACB-4FB5-A82B-515F0D3C0BFC}" type="datetime1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4BE1-5449-4639-8D0C-EEFD9CBDAA6C}" type="datetime1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57702473-496F-4EA5-8617-C076904D98E0}" type="datetime1">
              <a:rPr lang="ja-JP" altLang="en-US" smtClean="0"/>
              <a:t>2017/4/14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69424" y="71046"/>
            <a:ext cx="10831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機密性○</a:t>
            </a:r>
            <a:endParaRPr kumimoji="1" lang="en-US" altLang="ja-JP" sz="1050" b="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  <p:sldLayoutId id="214748366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2" y="1988840"/>
            <a:ext cx="3849884" cy="2202666"/>
          </a:xfrm>
          <a:prstGeom prst="rect">
            <a:avLst/>
          </a:prstGeom>
        </p:spPr>
      </p:pic>
      <p:pic>
        <p:nvPicPr>
          <p:cNvPr id="18" name="図 17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912" y="1995780"/>
            <a:ext cx="3986923" cy="2153300"/>
          </a:xfrm>
          <a:prstGeom prst="rect">
            <a:avLst/>
          </a:prstGeom>
        </p:spPr>
      </p:pic>
      <p:pic>
        <p:nvPicPr>
          <p:cNvPr id="19" name="図 18" descr="キャプチャ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5368" y="3325103"/>
            <a:ext cx="925443" cy="88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7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kumimoji="0" sz="1800" dirty="0"/>
        </a:defPPr>
      </a:lstStyle>
    </a:spDef>
    <a:txDef>
      <a:spPr>
        <a:noFill/>
      </a:spPr>
      <a:bodyPr wrap="none" rtlCol="0">
        <a:spAutoFit/>
      </a:bodyPr>
      <a:lstStyle>
        <a:defPPr>
          <a:defRPr kumimoji="1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868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blank</vt:lpstr>
      <vt:lpstr>PowerPoint プレゼンテーション</vt:lpstr>
    </vt:vector>
  </TitlesOfParts>
  <Company>METI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METI</dc:creator>
  <cp:lastModifiedBy>METI</cp:lastModifiedBy>
  <cp:revision>77</cp:revision>
  <cp:lastPrinted>2015-08-21T06:55:03Z</cp:lastPrinted>
  <dcterms:created xsi:type="dcterms:W3CDTF">2017-04-04T10:48:56Z</dcterms:created>
  <dcterms:modified xsi:type="dcterms:W3CDTF">2017-04-14T03:22:04Z</dcterms:modified>
</cp:coreProperties>
</file>