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59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6EC"/>
    <a:srgbClr val="FF5A00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47" autoAdjust="0"/>
  </p:normalViewPr>
  <p:slideViewPr>
    <p:cSldViewPr>
      <p:cViewPr>
        <p:scale>
          <a:sx n="70" d="100"/>
          <a:sy n="70" d="100"/>
        </p:scale>
        <p:origin x="-1044" y="-960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2017/4/14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69424" y="71046"/>
            <a:ext cx="1083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b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機密性○</a:t>
            </a:r>
            <a:endParaRPr kumimoji="1" lang="en-US" altLang="ja-JP" sz="1050" b="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0</a:t>
            </a:fld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529" y="764704"/>
            <a:ext cx="4505679" cy="2520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グループ化 6"/>
          <p:cNvGrpSpPr/>
          <p:nvPr/>
        </p:nvGrpSpPr>
        <p:grpSpPr>
          <a:xfrm>
            <a:off x="200472" y="3501008"/>
            <a:ext cx="5256584" cy="2252006"/>
            <a:chOff x="4592960" y="4561370"/>
            <a:chExt cx="5256584" cy="2252006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4592960" y="4681955"/>
              <a:ext cx="5216150" cy="212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5240" indent="-95240" algn="dist" defTabSz="914304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9" name="テキスト ボックス 25"/>
            <p:cNvSpPr txBox="1"/>
            <p:nvPr/>
          </p:nvSpPr>
          <p:spPr>
            <a:xfrm>
              <a:off x="6042882" y="4708001"/>
              <a:ext cx="3806662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建屋内の作業環境を実物大で再現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テキスト ボックス 26"/>
            <p:cNvSpPr txBox="1"/>
            <p:nvPr/>
          </p:nvSpPr>
          <p:spPr>
            <a:xfrm>
              <a:off x="4657775" y="4561370"/>
              <a:ext cx="1321196" cy="30777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要素試験エリア</a:t>
              </a: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5" r="13374" b="5536"/>
            <a:stretch/>
          </p:blipFill>
          <p:spPr>
            <a:xfrm>
              <a:off x="4712285" y="5065426"/>
              <a:ext cx="1260089" cy="144432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2" r="1641"/>
            <a:stretch/>
          </p:blipFill>
          <p:spPr>
            <a:xfrm>
              <a:off x="6031124" y="5065426"/>
              <a:ext cx="1660925" cy="144432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574" y="5065426"/>
              <a:ext cx="1925761" cy="1444320"/>
            </a:xfrm>
            <a:prstGeom prst="rect">
              <a:avLst/>
            </a:prstGeom>
          </p:spPr>
        </p:pic>
        <p:sp>
          <p:nvSpPr>
            <p:cNvPr id="14" name="テキスト ボックス 43"/>
            <p:cNvSpPr txBox="1">
              <a:spLocks noChangeArrowheads="1"/>
            </p:cNvSpPr>
            <p:nvPr/>
          </p:nvSpPr>
          <p:spPr bwMode="auto">
            <a:xfrm>
              <a:off x="6566830" y="6505586"/>
              <a:ext cx="658814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水槽</a:t>
              </a:r>
            </a:p>
          </p:txBody>
        </p:sp>
        <p:sp>
          <p:nvSpPr>
            <p:cNvPr id="15" name="テキスト ボックス 62"/>
            <p:cNvSpPr txBox="1">
              <a:spLocks noChangeArrowheads="1"/>
            </p:cNvSpPr>
            <p:nvPr/>
          </p:nvSpPr>
          <p:spPr bwMode="auto">
            <a:xfrm>
              <a:off x="4657775" y="6505593"/>
              <a:ext cx="1613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モックアップ階段</a:t>
              </a:r>
            </a:p>
          </p:txBody>
        </p:sp>
        <p:sp>
          <p:nvSpPr>
            <p:cNvPr id="16" name="テキスト ボックス 42"/>
            <p:cNvSpPr txBox="1">
              <a:spLocks noChangeArrowheads="1"/>
            </p:cNvSpPr>
            <p:nvPr/>
          </p:nvSpPr>
          <p:spPr bwMode="auto">
            <a:xfrm>
              <a:off x="7757196" y="6505599"/>
              <a:ext cx="2049993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モーションキャプチャ</a:t>
              </a: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5601072" y="3429000"/>
            <a:ext cx="3900073" cy="2325034"/>
            <a:chOff x="47826" y="4057327"/>
            <a:chExt cx="4301663" cy="2767370"/>
          </a:xfrm>
        </p:grpSpPr>
        <p:sp>
          <p:nvSpPr>
            <p:cNvPr id="18" name="角丸四角形 17"/>
            <p:cNvSpPr/>
            <p:nvPr/>
          </p:nvSpPr>
          <p:spPr>
            <a:xfrm>
              <a:off x="47826" y="4240832"/>
              <a:ext cx="4229656" cy="258386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2948410" y="5417985"/>
              <a:ext cx="1251213" cy="1177880"/>
              <a:chOff x="2897810" y="5490065"/>
              <a:chExt cx="1572880" cy="1365250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3759839" y="5994361"/>
                <a:ext cx="377751" cy="266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3099432" y="5986982"/>
                <a:ext cx="828658" cy="771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2897810" y="5490065"/>
                <a:ext cx="1572880" cy="136525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grpSp>
            <p:nvGrpSpPr>
              <p:cNvPr id="38" name="グループ化 37"/>
              <p:cNvGrpSpPr/>
              <p:nvPr/>
            </p:nvGrpSpPr>
            <p:grpSpPr>
              <a:xfrm>
                <a:off x="3092719" y="5983456"/>
                <a:ext cx="1068701" cy="793889"/>
                <a:chOff x="6695802" y="3711873"/>
                <a:chExt cx="1953756" cy="1738184"/>
              </a:xfrm>
            </p:grpSpPr>
            <p:sp>
              <p:nvSpPr>
                <p:cNvPr id="47" name="弦 46"/>
                <p:cNvSpPr/>
                <p:nvPr/>
              </p:nvSpPr>
              <p:spPr>
                <a:xfrm>
                  <a:off x="6889750" y="4022494"/>
                  <a:ext cx="1238597" cy="1222606"/>
                </a:xfrm>
                <a:prstGeom prst="chord">
                  <a:avLst>
                    <a:gd name="adj1" fmla="val 21564508"/>
                    <a:gd name="adj2" fmla="val 10800840"/>
                  </a:avLst>
                </a:prstGeom>
                <a:gradFill>
                  <a:gsLst>
                    <a:gs pos="50000">
                      <a:schemeClr val="tx2">
                        <a:lumMod val="40000"/>
                        <a:lumOff val="60000"/>
                        <a:alpha val="35000"/>
                      </a:schemeClr>
                    </a:gs>
                    <a:gs pos="100000">
                      <a:schemeClr val="tx2">
                        <a:lumMod val="20000"/>
                        <a:lumOff val="80000"/>
                        <a:alpha val="2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48" name="ドーナツ 47"/>
                <p:cNvSpPr/>
                <p:nvPr/>
              </p:nvSpPr>
              <p:spPr>
                <a:xfrm>
                  <a:off x="6861173" y="3984093"/>
                  <a:ext cx="1292575" cy="1292575"/>
                </a:xfrm>
                <a:prstGeom prst="donut">
                  <a:avLst>
                    <a:gd name="adj" fmla="val 8203"/>
                  </a:avLst>
                </a:prstGeom>
                <a:gradFill>
                  <a:gsLst>
                    <a:gs pos="100000">
                      <a:schemeClr val="bg2">
                        <a:lumMod val="75000"/>
                      </a:schemeClr>
                    </a:gs>
                    <a:gs pos="71000">
                      <a:schemeClr val="bg1">
                        <a:lumMod val="65000"/>
                      </a:schemeClr>
                    </a:gs>
                    <a:gs pos="57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角丸四角形 48"/>
                <p:cNvSpPr/>
                <p:nvPr/>
              </p:nvSpPr>
              <p:spPr>
                <a:xfrm rot="20030899">
                  <a:off x="7347006" y="4105621"/>
                  <a:ext cx="1159404" cy="268635"/>
                </a:xfrm>
                <a:prstGeom prst="roundRect">
                  <a:avLst>
                    <a:gd name="adj" fmla="val 27444"/>
                  </a:avLst>
                </a:prstGeom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2"/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0" name="角丸四角形 49"/>
                <p:cNvSpPr/>
                <p:nvPr/>
              </p:nvSpPr>
              <p:spPr>
                <a:xfrm rot="3142837" flipH="1">
                  <a:off x="7520513" y="4525480"/>
                  <a:ext cx="247428" cy="67203"/>
                </a:xfrm>
                <a:prstGeom prst="roundRect">
                  <a:avLst>
                    <a:gd name="adj" fmla="val 27444"/>
                  </a:avLst>
                </a:prstGeom>
                <a:gradFill flip="none" rotWithShape="1">
                  <a:gsLst>
                    <a:gs pos="100000">
                      <a:schemeClr val="bg2">
                        <a:lumMod val="7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1" name="角丸四角形 50"/>
                <p:cNvSpPr/>
                <p:nvPr/>
              </p:nvSpPr>
              <p:spPr>
                <a:xfrm rot="18457163">
                  <a:off x="7250655" y="4537799"/>
                  <a:ext cx="247428" cy="67203"/>
                </a:xfrm>
                <a:prstGeom prst="roundRect">
                  <a:avLst>
                    <a:gd name="adj" fmla="val 27444"/>
                  </a:avLst>
                </a:prstGeom>
                <a:gradFill flip="none" rotWithShape="1">
                  <a:gsLst>
                    <a:gs pos="100000">
                      <a:schemeClr val="bg2">
                        <a:lumMod val="7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7433641" y="4361121"/>
                  <a:ext cx="162793" cy="16279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3" name="角丸四角形 52"/>
                <p:cNvSpPr/>
                <p:nvPr/>
              </p:nvSpPr>
              <p:spPr>
                <a:xfrm rot="5569638" flipH="1">
                  <a:off x="7193563" y="4706836"/>
                  <a:ext cx="246487" cy="77735"/>
                </a:xfrm>
                <a:prstGeom prst="roundRect">
                  <a:avLst>
                    <a:gd name="adj" fmla="val 27444"/>
                  </a:avLst>
                </a:prstGeom>
                <a:gradFill flip="none" rotWithShape="1">
                  <a:gsLst>
                    <a:gs pos="100000">
                      <a:schemeClr val="bg2">
                        <a:lumMod val="7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4" name="角丸四角形 53"/>
                <p:cNvSpPr/>
                <p:nvPr/>
              </p:nvSpPr>
              <p:spPr>
                <a:xfrm rot="5569638" flipH="1">
                  <a:off x="7583393" y="4706730"/>
                  <a:ext cx="246487" cy="77735"/>
                </a:xfrm>
                <a:prstGeom prst="roundRect">
                  <a:avLst>
                    <a:gd name="adj" fmla="val 27444"/>
                  </a:avLst>
                </a:prstGeom>
                <a:gradFill flip="none" rotWithShape="1">
                  <a:gsLst>
                    <a:gs pos="100000">
                      <a:schemeClr val="bg2">
                        <a:lumMod val="7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5" name="角丸四角形 54"/>
                <p:cNvSpPr/>
                <p:nvPr/>
              </p:nvSpPr>
              <p:spPr>
                <a:xfrm rot="5400000" flipH="1">
                  <a:off x="7015368" y="4047757"/>
                  <a:ext cx="163946" cy="57557"/>
                </a:xfrm>
                <a:prstGeom prst="roundRect">
                  <a:avLst>
                    <a:gd name="adj" fmla="val 27444"/>
                  </a:avLst>
                </a:prstGeom>
                <a:gradFill flip="none" rotWithShape="1">
                  <a:gsLst>
                    <a:gs pos="100000">
                      <a:schemeClr val="bg2">
                        <a:lumMod val="7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6" name="角丸四角形 55"/>
                <p:cNvSpPr/>
                <p:nvPr/>
              </p:nvSpPr>
              <p:spPr>
                <a:xfrm rot="10800000" flipH="1">
                  <a:off x="7055789" y="3950500"/>
                  <a:ext cx="1097959" cy="57499"/>
                </a:xfrm>
                <a:prstGeom prst="roundRect">
                  <a:avLst>
                    <a:gd name="adj" fmla="val 27444"/>
                  </a:avLst>
                </a:prstGeom>
                <a:gradFill flip="none" rotWithShape="1">
                  <a:gsLst>
                    <a:gs pos="100000">
                      <a:schemeClr val="bg2">
                        <a:lumMod val="7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7" name="角丸四角形 56"/>
                <p:cNvSpPr/>
                <p:nvPr/>
              </p:nvSpPr>
              <p:spPr>
                <a:xfrm rot="20030899">
                  <a:off x="8070854" y="3881882"/>
                  <a:ext cx="533799" cy="327744"/>
                </a:xfrm>
                <a:prstGeom prst="roundRect">
                  <a:avLst>
                    <a:gd name="adj" fmla="val 13317"/>
                  </a:avLst>
                </a:prstGeom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2"/>
                    </a:gs>
                    <a:gs pos="52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58" name="フレーム 57"/>
                <p:cNvSpPr/>
                <p:nvPr/>
              </p:nvSpPr>
              <p:spPr>
                <a:xfrm>
                  <a:off x="6695802" y="3711873"/>
                  <a:ext cx="1551443" cy="1738184"/>
                </a:xfrm>
                <a:prstGeom prst="frame">
                  <a:avLst>
                    <a:gd name="adj1" fmla="val 3610"/>
                  </a:avLst>
                </a:prstGeom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56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直角三角形 22"/>
                <p:cNvSpPr/>
                <p:nvPr/>
              </p:nvSpPr>
              <p:spPr>
                <a:xfrm flipH="1" flipV="1">
                  <a:off x="8219242" y="3756362"/>
                  <a:ext cx="392657" cy="395796"/>
                </a:xfrm>
                <a:custGeom>
                  <a:avLst/>
                  <a:gdLst>
                    <a:gd name="connsiteX0" fmla="*/ 0 w 355680"/>
                    <a:gd name="connsiteY0" fmla="*/ 522167 h 522167"/>
                    <a:gd name="connsiteX1" fmla="*/ 0 w 355680"/>
                    <a:gd name="connsiteY1" fmla="*/ 0 h 522167"/>
                    <a:gd name="connsiteX2" fmla="*/ 355680 w 355680"/>
                    <a:gd name="connsiteY2" fmla="*/ 522167 h 522167"/>
                    <a:gd name="connsiteX3" fmla="*/ 0 w 355680"/>
                    <a:gd name="connsiteY3" fmla="*/ 522167 h 522167"/>
                    <a:gd name="connsiteX0" fmla="*/ 0 w 355680"/>
                    <a:gd name="connsiteY0" fmla="*/ 522167 h 522167"/>
                    <a:gd name="connsiteX1" fmla="*/ 0 w 355680"/>
                    <a:gd name="connsiteY1" fmla="*/ 0 h 522167"/>
                    <a:gd name="connsiteX2" fmla="*/ 195524 w 355680"/>
                    <a:gd name="connsiteY2" fmla="*/ 281090 h 522167"/>
                    <a:gd name="connsiteX3" fmla="*/ 355680 w 355680"/>
                    <a:gd name="connsiteY3" fmla="*/ 522167 h 522167"/>
                    <a:gd name="connsiteX4" fmla="*/ 0 w 355680"/>
                    <a:gd name="connsiteY4" fmla="*/ 522167 h 522167"/>
                    <a:gd name="connsiteX0" fmla="*/ 0 w 355680"/>
                    <a:gd name="connsiteY0" fmla="*/ 522167 h 522167"/>
                    <a:gd name="connsiteX1" fmla="*/ 0 w 355680"/>
                    <a:gd name="connsiteY1" fmla="*/ 0 h 522167"/>
                    <a:gd name="connsiteX2" fmla="*/ 157424 w 355680"/>
                    <a:gd name="connsiteY2" fmla="*/ 173140 h 522167"/>
                    <a:gd name="connsiteX3" fmla="*/ 355680 w 355680"/>
                    <a:gd name="connsiteY3" fmla="*/ 522167 h 522167"/>
                    <a:gd name="connsiteX4" fmla="*/ 0 w 355680"/>
                    <a:gd name="connsiteY4" fmla="*/ 522167 h 522167"/>
                    <a:gd name="connsiteX0" fmla="*/ 0 w 355680"/>
                    <a:gd name="connsiteY0" fmla="*/ 522167 h 522167"/>
                    <a:gd name="connsiteX1" fmla="*/ 0 w 355680"/>
                    <a:gd name="connsiteY1" fmla="*/ 0 h 522167"/>
                    <a:gd name="connsiteX2" fmla="*/ 157424 w 355680"/>
                    <a:gd name="connsiteY2" fmla="*/ 173140 h 522167"/>
                    <a:gd name="connsiteX3" fmla="*/ 355680 w 355680"/>
                    <a:gd name="connsiteY3" fmla="*/ 522167 h 522167"/>
                    <a:gd name="connsiteX4" fmla="*/ 0 w 355680"/>
                    <a:gd name="connsiteY4" fmla="*/ 522167 h 522167"/>
                    <a:gd name="connsiteX0" fmla="*/ 0 w 355680"/>
                    <a:gd name="connsiteY0" fmla="*/ 522167 h 522167"/>
                    <a:gd name="connsiteX1" fmla="*/ 0 w 355680"/>
                    <a:gd name="connsiteY1" fmla="*/ 0 h 522167"/>
                    <a:gd name="connsiteX2" fmla="*/ 157424 w 355680"/>
                    <a:gd name="connsiteY2" fmla="*/ 173140 h 522167"/>
                    <a:gd name="connsiteX3" fmla="*/ 355680 w 355680"/>
                    <a:gd name="connsiteY3" fmla="*/ 522167 h 522167"/>
                    <a:gd name="connsiteX4" fmla="*/ 0 w 355680"/>
                    <a:gd name="connsiteY4" fmla="*/ 522167 h 522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5680" h="522167">
                      <a:moveTo>
                        <a:pt x="0" y="522167"/>
                      </a:moveTo>
                      <a:lnTo>
                        <a:pt x="0" y="0"/>
                      </a:lnTo>
                      <a:lnTo>
                        <a:pt x="157424" y="173140"/>
                      </a:lnTo>
                      <a:cubicBezTo>
                        <a:pt x="236209" y="283132"/>
                        <a:pt x="314995" y="393125"/>
                        <a:pt x="355680" y="522167"/>
                      </a:cubicBezTo>
                      <a:lnTo>
                        <a:pt x="0" y="522167"/>
                      </a:lnTo>
                      <a:close/>
                    </a:path>
                  </a:pathLst>
                </a:custGeom>
                <a:gradFill flip="none" rotWithShape="1">
                  <a:gsLst>
                    <a:gs pos="80000">
                      <a:schemeClr val="bg1">
                        <a:lumMod val="50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/>
                </a:p>
              </p:txBody>
            </p:sp>
            <p:sp>
              <p:nvSpPr>
                <p:cNvPr id="60" name="フレーム 59"/>
                <p:cNvSpPr/>
                <p:nvPr/>
              </p:nvSpPr>
              <p:spPr>
                <a:xfrm>
                  <a:off x="8200192" y="3711875"/>
                  <a:ext cx="449366" cy="649247"/>
                </a:xfrm>
                <a:prstGeom prst="frame">
                  <a:avLst>
                    <a:gd name="adj1" fmla="val 11972"/>
                  </a:avLst>
                </a:prstGeom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56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4391" tIns="42196" rIns="84391" bIns="42196"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円柱 38"/>
              <p:cNvSpPr/>
              <p:nvPr/>
            </p:nvSpPr>
            <p:spPr>
              <a:xfrm flipH="1">
                <a:off x="3368687" y="6005424"/>
                <a:ext cx="22200" cy="174568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40" name="円柱 39"/>
              <p:cNvSpPr/>
              <p:nvPr/>
            </p:nvSpPr>
            <p:spPr>
              <a:xfrm rot="18801067" flipH="1">
                <a:off x="3386344" y="6156944"/>
                <a:ext cx="18184" cy="59698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41" name="円柱 40"/>
              <p:cNvSpPr/>
              <p:nvPr/>
            </p:nvSpPr>
            <p:spPr>
              <a:xfrm flipH="1">
                <a:off x="3365941" y="5989554"/>
                <a:ext cx="30095" cy="123558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42" name="円柱 41"/>
              <p:cNvSpPr/>
              <p:nvPr/>
            </p:nvSpPr>
            <p:spPr>
              <a:xfrm flipH="1">
                <a:off x="3360791" y="5921555"/>
                <a:ext cx="40796" cy="123558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43" name="直方体 42"/>
              <p:cNvSpPr/>
              <p:nvPr/>
            </p:nvSpPr>
            <p:spPr>
              <a:xfrm flipH="1">
                <a:off x="3333327" y="5840369"/>
                <a:ext cx="92920" cy="127648"/>
              </a:xfrm>
              <a:prstGeom prst="cube">
                <a:avLst>
                  <a:gd name="adj" fmla="val 375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44" name="円柱 43"/>
              <p:cNvSpPr/>
              <p:nvPr/>
            </p:nvSpPr>
            <p:spPr>
              <a:xfrm rot="17330013" flipH="1">
                <a:off x="3452132" y="6159234"/>
                <a:ext cx="16187" cy="10573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45" name="円柱 44"/>
              <p:cNvSpPr/>
              <p:nvPr/>
            </p:nvSpPr>
            <p:spPr>
              <a:xfrm rot="17330013" flipH="1">
                <a:off x="3489934" y="6201361"/>
                <a:ext cx="28677" cy="44363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  <p:sp>
            <p:nvSpPr>
              <p:cNvPr id="46" name="二等辺三角形 45"/>
              <p:cNvSpPr/>
              <p:nvPr/>
            </p:nvSpPr>
            <p:spPr>
              <a:xfrm rot="6292241" flipH="1">
                <a:off x="3539355" y="6202917"/>
                <a:ext cx="23384" cy="6038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dirty="0"/>
              </a:p>
            </p:txBody>
          </p:sp>
        </p:grpSp>
        <p:sp>
          <p:nvSpPr>
            <p:cNvPr id="20" name="テキスト ボックス 35"/>
            <p:cNvSpPr txBox="1"/>
            <p:nvPr/>
          </p:nvSpPr>
          <p:spPr>
            <a:xfrm>
              <a:off x="2798542" y="5393995"/>
              <a:ext cx="1550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実証試験</a:t>
              </a:r>
            </a:p>
          </p:txBody>
        </p:sp>
        <p:sp>
          <p:nvSpPr>
            <p:cNvPr id="21" name="テキスト ボックス 36"/>
            <p:cNvSpPr txBox="1"/>
            <p:nvPr/>
          </p:nvSpPr>
          <p:spPr>
            <a:xfrm>
              <a:off x="128464" y="6467273"/>
              <a:ext cx="187840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事前検証・事前訓練</a:t>
              </a: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53" y="4416620"/>
              <a:ext cx="1255194" cy="764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テキスト ボックス 46"/>
            <p:cNvSpPr txBox="1"/>
            <p:nvPr/>
          </p:nvSpPr>
          <p:spPr>
            <a:xfrm>
              <a:off x="1189727" y="4408620"/>
              <a:ext cx="1607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現場作業</a:t>
              </a:r>
            </a:p>
          </p:txBody>
        </p:sp>
        <p:pic>
          <p:nvPicPr>
            <p:cNvPr id="24" name="Picture 2" descr="C:\Users\KTAC7433\AppData\Local\Microsoft\Windows\Temporary Internet Files\Content.Outlook\XKL6T1OU\naraha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9" t="17302" r="18229" b="25174"/>
            <a:stretch/>
          </p:blipFill>
          <p:spPr bwMode="auto">
            <a:xfrm>
              <a:off x="128464" y="5267906"/>
              <a:ext cx="1906274" cy="119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テキスト ボックス 46"/>
            <p:cNvSpPr txBox="1"/>
            <p:nvPr/>
          </p:nvSpPr>
          <p:spPr>
            <a:xfrm>
              <a:off x="266642" y="5248161"/>
              <a:ext cx="1393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ＶＲシステム</a:t>
              </a:r>
            </a:p>
          </p:txBody>
        </p:sp>
        <p:sp>
          <p:nvSpPr>
            <p:cNvPr id="26" name="曲折矢印 25"/>
            <p:cNvSpPr/>
            <p:nvPr/>
          </p:nvSpPr>
          <p:spPr bwMode="auto">
            <a:xfrm rot="5761062" flipV="1">
              <a:off x="446357" y="4563715"/>
              <a:ext cx="649575" cy="578545"/>
            </a:xfrm>
            <a:prstGeom prst="bentArrow">
              <a:avLst>
                <a:gd name="adj1" fmla="val 20076"/>
                <a:gd name="adj2" fmla="val 26782"/>
                <a:gd name="adj3" fmla="val 25000"/>
                <a:gd name="adj4" fmla="val 87500"/>
              </a:avLst>
            </a:prstGeom>
            <a:solidFill>
              <a:srgbClr val="DDDDDD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kumimoji="0" lang="ja-JP" altLang="en-US" sz="1800" dirty="0"/>
            </a:p>
          </p:txBody>
        </p:sp>
        <p:sp>
          <p:nvSpPr>
            <p:cNvPr id="27" name="テキスト ボックス 40"/>
            <p:cNvSpPr txBox="1"/>
            <p:nvPr/>
          </p:nvSpPr>
          <p:spPr>
            <a:xfrm>
              <a:off x="88938" y="4524631"/>
              <a:ext cx="1385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4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フィードバック</a:t>
              </a:r>
            </a:p>
          </p:txBody>
        </p:sp>
        <p:sp>
          <p:nvSpPr>
            <p:cNvPr id="28" name="曲折矢印 27"/>
            <p:cNvSpPr/>
            <p:nvPr/>
          </p:nvSpPr>
          <p:spPr bwMode="auto">
            <a:xfrm rot="19451583" flipV="1">
              <a:off x="2143562" y="5837117"/>
              <a:ext cx="649575" cy="578545"/>
            </a:xfrm>
            <a:prstGeom prst="bentArrow">
              <a:avLst>
                <a:gd name="adj1" fmla="val 20076"/>
                <a:gd name="adj2" fmla="val 26782"/>
                <a:gd name="adj3" fmla="val 25000"/>
                <a:gd name="adj4" fmla="val 87500"/>
              </a:avLst>
            </a:prstGeom>
            <a:solidFill>
              <a:srgbClr val="DDDDDD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kumimoji="0" lang="ja-JP" altLang="en-US" sz="1800" dirty="0"/>
            </a:p>
          </p:txBody>
        </p:sp>
        <p:sp>
          <p:nvSpPr>
            <p:cNvPr id="29" name="曲折矢印 28"/>
            <p:cNvSpPr/>
            <p:nvPr/>
          </p:nvSpPr>
          <p:spPr bwMode="auto">
            <a:xfrm rot="11031263" flipV="1">
              <a:off x="2665679" y="4535456"/>
              <a:ext cx="649575" cy="578545"/>
            </a:xfrm>
            <a:prstGeom prst="bentArrow">
              <a:avLst>
                <a:gd name="adj1" fmla="val 20076"/>
                <a:gd name="adj2" fmla="val 26782"/>
                <a:gd name="adj3" fmla="val 25000"/>
                <a:gd name="adj4" fmla="val 87500"/>
              </a:avLst>
            </a:prstGeom>
            <a:solidFill>
              <a:srgbClr val="DDDDDD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kumimoji="0" lang="ja-JP" altLang="en-US" sz="1800" dirty="0"/>
            </a:p>
          </p:txBody>
        </p:sp>
        <p:sp>
          <p:nvSpPr>
            <p:cNvPr id="30" name="テキスト ボックス 40"/>
            <p:cNvSpPr txBox="1"/>
            <p:nvPr/>
          </p:nvSpPr>
          <p:spPr>
            <a:xfrm>
              <a:off x="2864768" y="4547826"/>
              <a:ext cx="1156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4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確実な作業の実施</a:t>
              </a:r>
            </a:p>
          </p:txBody>
        </p:sp>
        <p:sp>
          <p:nvSpPr>
            <p:cNvPr id="31" name="テキスト ボックス 26"/>
            <p:cNvSpPr txBox="1"/>
            <p:nvPr/>
          </p:nvSpPr>
          <p:spPr>
            <a:xfrm>
              <a:off x="157077" y="4057327"/>
              <a:ext cx="2190352" cy="30777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バーチャルリアリティシステム</a:t>
              </a: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1405746" y="5031348"/>
              <a:ext cx="1806670" cy="688864"/>
              <a:chOff x="-1197232" y="6577812"/>
              <a:chExt cx="1806670" cy="688864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-1197232" y="6577812"/>
                <a:ext cx="1806670" cy="68886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C1FF"/>
                  </a:gs>
                  <a:gs pos="42000">
                    <a:srgbClr val="FFEF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600" b="1" dirty="0"/>
              </a:p>
            </p:txBody>
          </p:sp>
          <p:sp>
            <p:nvSpPr>
              <p:cNvPr id="34" name="テキスト ボックス 44"/>
              <p:cNvSpPr txBox="1"/>
              <p:nvPr/>
            </p:nvSpPr>
            <p:spPr>
              <a:xfrm>
                <a:off x="-1151103" y="6654956"/>
                <a:ext cx="1760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安全・確実</a:t>
                </a:r>
                <a:endParaRPr lang="en-US" altLang="ja-JP" sz="1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効率的な作業実施</a:t>
                </a:r>
              </a:p>
            </p:txBody>
          </p:sp>
        </p:grpSp>
      </p:grpSp>
      <p:cxnSp>
        <p:nvCxnSpPr>
          <p:cNvPr id="5" name="直線コネクタ 4"/>
          <p:cNvCxnSpPr/>
          <p:nvPr/>
        </p:nvCxnSpPr>
        <p:spPr>
          <a:xfrm>
            <a:off x="6177136" y="2132856"/>
            <a:ext cx="648072" cy="1260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2072680" y="2564904"/>
            <a:ext cx="1226881" cy="980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0298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non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313</TotalTime>
  <Words>43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blank</vt:lpstr>
      <vt:lpstr>PowerPoint プレゼンテーション</vt:lpstr>
    </vt:vector>
  </TitlesOfParts>
  <Company>METI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METI</dc:creator>
  <cp:lastModifiedBy>METI</cp:lastModifiedBy>
  <cp:revision>10</cp:revision>
  <cp:lastPrinted>2015-08-21T06:55:03Z</cp:lastPrinted>
  <dcterms:created xsi:type="dcterms:W3CDTF">2017-04-07T06:42:29Z</dcterms:created>
  <dcterms:modified xsi:type="dcterms:W3CDTF">2017-04-14T03:17:05Z</dcterms:modified>
</cp:coreProperties>
</file>