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59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7" autoAdjust="0"/>
  </p:normalViewPr>
  <p:slideViewPr>
    <p:cSldViewPr>
      <p:cViewPr>
        <p:scale>
          <a:sx n="70" d="100"/>
          <a:sy n="70" d="100"/>
        </p:scale>
        <p:origin x="-1044" y="-960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2017/4/18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69424" y="71046"/>
            <a:ext cx="1083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機密性○</a:t>
            </a:r>
            <a:endParaRPr kumimoji="1" lang="en-US" altLang="ja-JP" sz="1050" b="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0</a:t>
            </a:fld>
            <a:endParaRPr kumimoji="1" lang="ja-JP" altLang="en-US"/>
          </a:p>
        </p:txBody>
      </p:sp>
      <p:pic>
        <p:nvPicPr>
          <p:cNvPr id="1028" name="図 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812"/>
            <a:ext cx="3394881" cy="16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図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1194788"/>
            <a:ext cx="2448272" cy="16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図 3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5"/>
            <a:ext cx="2829919" cy="16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図 3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645024"/>
            <a:ext cx="25349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" y="544833"/>
            <a:ext cx="64459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＜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号機調査（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2017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年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1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月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26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日～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月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16</a:t>
            </a:r>
            <a:r>
              <a:rPr kumimoji="1" lang="ja-JP" altLang="en-US" sz="105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日）にて確認された圧力容器下部付近の格子状の足場の脱落状況＞</a:t>
            </a:r>
            <a:endParaRPr kumimoji="1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764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 </a:t>
            </a: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208781"/>
            <a:ext cx="1027076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＜１号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機</a:t>
            </a: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調査（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2017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年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月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18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日～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22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日）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にて確認された排水溝に設置されていたポンプのバルブと推定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左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)</a:t>
            </a:r>
            <a:r>
              <a:rPr lang="ja-JP" altLang="en-US" sz="1100" b="1" dirty="0" err="1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、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格納容器底部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水中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)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における落下物と推定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ja-JP" altLang="en-US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中央</a:t>
            </a:r>
            <a:r>
              <a:rPr lang="en-US" altLang="ja-JP" sz="1100" b="1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)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＞</a:t>
            </a:r>
            <a:endParaRPr kumimoji="1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153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Ｐ明朝" pitchFamily="18" charset="-128"/>
                <a:ea typeface="ＭＳ Ｐ明朝" pitchFamily="18" charset="-128"/>
                <a:cs typeface="Times New Roman" pitchFamily="18" charset="0"/>
              </a:rPr>
              <a:t>　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553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2" name="図 11"/>
          <p:cNvPicPr/>
          <p:nvPr/>
        </p:nvPicPr>
        <p:blipFill>
          <a:blip r:embed="rId6"/>
          <a:stretch>
            <a:fillRect/>
          </a:stretch>
        </p:blipFill>
        <p:spPr>
          <a:xfrm>
            <a:off x="2940684" y="3645025"/>
            <a:ext cx="2156332" cy="16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</TotalTime>
  <Words>80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blank</vt:lpstr>
      <vt:lpstr>PowerPoint プレゼンテーション</vt:lpstr>
    </vt:vector>
  </TitlesOfParts>
  <Company>METI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METI</dc:creator>
  <cp:lastModifiedBy>METI</cp:lastModifiedBy>
  <cp:revision>7</cp:revision>
  <cp:lastPrinted>2015-08-21T06:55:03Z</cp:lastPrinted>
  <dcterms:created xsi:type="dcterms:W3CDTF">2017-04-07T06:11:56Z</dcterms:created>
  <dcterms:modified xsi:type="dcterms:W3CDTF">2017-04-18T11:43:46Z</dcterms:modified>
</cp:coreProperties>
</file>