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102" y="-30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40E3-B5AC-4331-8F56-22238BE27146}" type="datetime1">
              <a:rPr kumimoji="1" lang="ja-JP" altLang="en-US" smtClean="0"/>
              <a:t>2017/4/18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013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グループ化 593"/>
          <p:cNvGrpSpPr/>
          <p:nvPr/>
        </p:nvGrpSpPr>
        <p:grpSpPr>
          <a:xfrm>
            <a:off x="272480" y="2119048"/>
            <a:ext cx="2050112" cy="2241496"/>
            <a:chOff x="415925" y="4552950"/>
            <a:chExt cx="1942062" cy="2195513"/>
          </a:xfrm>
        </p:grpSpPr>
        <p:sp>
          <p:nvSpPr>
            <p:cNvPr id="595" name="Rectangle 4072"/>
            <p:cNvSpPr>
              <a:spLocks noChangeArrowheads="1"/>
            </p:cNvSpPr>
            <p:nvPr/>
          </p:nvSpPr>
          <p:spPr bwMode="auto">
            <a:xfrm flipH="1">
              <a:off x="804863" y="6175375"/>
              <a:ext cx="241300" cy="2301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96" name="Rectangle 4073"/>
            <p:cNvSpPr>
              <a:spLocks noChangeArrowheads="1"/>
            </p:cNvSpPr>
            <p:nvPr/>
          </p:nvSpPr>
          <p:spPr bwMode="auto">
            <a:xfrm flipH="1">
              <a:off x="1693863" y="6181725"/>
              <a:ext cx="241300" cy="2301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97" name="Rectangle 4074"/>
            <p:cNvSpPr>
              <a:spLocks noChangeArrowheads="1"/>
            </p:cNvSpPr>
            <p:nvPr/>
          </p:nvSpPr>
          <p:spPr bwMode="auto">
            <a:xfrm flipH="1">
              <a:off x="952500" y="6134100"/>
              <a:ext cx="841375" cy="2286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98" name="Rectangle 4075"/>
            <p:cNvSpPr>
              <a:spLocks noChangeArrowheads="1"/>
            </p:cNvSpPr>
            <p:nvPr/>
          </p:nvSpPr>
          <p:spPr bwMode="auto">
            <a:xfrm flipH="1">
              <a:off x="981075" y="6081713"/>
              <a:ext cx="776288" cy="2428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99" name="Rectangle 4076"/>
            <p:cNvSpPr>
              <a:spLocks noChangeArrowheads="1"/>
            </p:cNvSpPr>
            <p:nvPr/>
          </p:nvSpPr>
          <p:spPr bwMode="auto">
            <a:xfrm flipH="1">
              <a:off x="1122363" y="6143625"/>
              <a:ext cx="514350" cy="1936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00" name="Rectangle 4077"/>
            <p:cNvSpPr>
              <a:spLocks noChangeArrowheads="1"/>
            </p:cNvSpPr>
            <p:nvPr/>
          </p:nvSpPr>
          <p:spPr bwMode="auto">
            <a:xfrm flipH="1">
              <a:off x="1660525" y="5100638"/>
              <a:ext cx="411163" cy="36195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pic>
          <p:nvPicPr>
            <p:cNvPr id="601" name="Picture 40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4200" y="5164138"/>
              <a:ext cx="144463" cy="150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2" name="Freeform 4079"/>
            <p:cNvSpPr>
              <a:spLocks/>
            </p:cNvSpPr>
            <p:nvPr/>
          </p:nvSpPr>
          <p:spPr bwMode="auto">
            <a:xfrm flipH="1">
              <a:off x="1671638" y="5100638"/>
              <a:ext cx="400050" cy="352425"/>
            </a:xfrm>
            <a:custGeom>
              <a:avLst/>
              <a:gdLst>
                <a:gd name="T0" fmla="*/ 0 w 234"/>
                <a:gd name="T1" fmla="*/ 2147483646 h 228"/>
                <a:gd name="T2" fmla="*/ 0 w 234"/>
                <a:gd name="T3" fmla="*/ 0 h 228"/>
                <a:gd name="T4" fmla="*/ 2147483646 w 234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4" h="228">
                  <a:moveTo>
                    <a:pt x="0" y="228"/>
                  </a:move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3" name="Freeform 4080"/>
            <p:cNvSpPr>
              <a:spLocks/>
            </p:cNvSpPr>
            <p:nvPr/>
          </p:nvSpPr>
          <p:spPr bwMode="auto">
            <a:xfrm flipH="1">
              <a:off x="1671638" y="5100638"/>
              <a:ext cx="400050" cy="352425"/>
            </a:xfrm>
            <a:custGeom>
              <a:avLst/>
              <a:gdLst>
                <a:gd name="T0" fmla="*/ 2147483646 w 234"/>
                <a:gd name="T1" fmla="*/ 0 h 228"/>
                <a:gd name="T2" fmla="*/ 2147483646 w 234"/>
                <a:gd name="T3" fmla="*/ 2147483646 h 228"/>
                <a:gd name="T4" fmla="*/ 0 w 234"/>
                <a:gd name="T5" fmla="*/ 2147483646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4" h="228">
                  <a:moveTo>
                    <a:pt x="234" y="0"/>
                  </a:moveTo>
                  <a:lnTo>
                    <a:pt x="234" y="228"/>
                  </a:lnTo>
                  <a:lnTo>
                    <a:pt x="0" y="22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" name="Rectangle 4081"/>
            <p:cNvSpPr>
              <a:spLocks noChangeArrowheads="1"/>
            </p:cNvSpPr>
            <p:nvPr/>
          </p:nvSpPr>
          <p:spPr bwMode="auto">
            <a:xfrm flipH="1">
              <a:off x="1660525" y="5100638"/>
              <a:ext cx="411163" cy="36195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05" name="Rectangle 4082"/>
            <p:cNvSpPr>
              <a:spLocks noChangeArrowheads="1"/>
            </p:cNvSpPr>
            <p:nvPr/>
          </p:nvSpPr>
          <p:spPr bwMode="auto">
            <a:xfrm flipH="1">
              <a:off x="679450" y="6251575"/>
              <a:ext cx="1392238" cy="2301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pic>
          <p:nvPicPr>
            <p:cNvPr id="606" name="Picture 408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4200" y="6315075"/>
              <a:ext cx="144463" cy="103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7" name="Freeform 4084"/>
            <p:cNvSpPr>
              <a:spLocks/>
            </p:cNvSpPr>
            <p:nvPr/>
          </p:nvSpPr>
          <p:spPr bwMode="auto">
            <a:xfrm flipH="1">
              <a:off x="687388" y="6251575"/>
              <a:ext cx="1384300" cy="222250"/>
            </a:xfrm>
            <a:custGeom>
              <a:avLst/>
              <a:gdLst>
                <a:gd name="T0" fmla="*/ 0 w 810"/>
                <a:gd name="T1" fmla="*/ 2147483646 h 144"/>
                <a:gd name="T2" fmla="*/ 0 w 810"/>
                <a:gd name="T3" fmla="*/ 0 h 144"/>
                <a:gd name="T4" fmla="*/ 2147483646 w 810"/>
                <a:gd name="T5" fmla="*/ 0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0" h="144">
                  <a:moveTo>
                    <a:pt x="0" y="144"/>
                  </a:moveTo>
                  <a:lnTo>
                    <a:pt x="0" y="0"/>
                  </a:lnTo>
                  <a:lnTo>
                    <a:pt x="81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8" name="Freeform 4085"/>
            <p:cNvSpPr>
              <a:spLocks/>
            </p:cNvSpPr>
            <p:nvPr/>
          </p:nvSpPr>
          <p:spPr bwMode="auto">
            <a:xfrm flipH="1">
              <a:off x="687388" y="6251575"/>
              <a:ext cx="1384300" cy="222250"/>
            </a:xfrm>
            <a:custGeom>
              <a:avLst/>
              <a:gdLst>
                <a:gd name="T0" fmla="*/ 2147483646 w 810"/>
                <a:gd name="T1" fmla="*/ 0 h 144"/>
                <a:gd name="T2" fmla="*/ 2147483646 w 810"/>
                <a:gd name="T3" fmla="*/ 2147483646 h 144"/>
                <a:gd name="T4" fmla="*/ 0 w 810"/>
                <a:gd name="T5" fmla="*/ 2147483646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0" h="144">
                  <a:moveTo>
                    <a:pt x="810" y="0"/>
                  </a:moveTo>
                  <a:lnTo>
                    <a:pt x="810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9" name="Rectangle 4086"/>
            <p:cNvSpPr>
              <a:spLocks noChangeArrowheads="1"/>
            </p:cNvSpPr>
            <p:nvPr/>
          </p:nvSpPr>
          <p:spPr bwMode="auto">
            <a:xfrm flipH="1">
              <a:off x="679450" y="6199188"/>
              <a:ext cx="1392238" cy="2825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10" name="Rectangle 4087"/>
            <p:cNvSpPr>
              <a:spLocks noChangeArrowheads="1"/>
            </p:cNvSpPr>
            <p:nvPr/>
          </p:nvSpPr>
          <p:spPr bwMode="auto">
            <a:xfrm flipH="1">
              <a:off x="1201738" y="5537200"/>
              <a:ext cx="41275" cy="6762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11" name="Rectangle 4088"/>
            <p:cNvSpPr>
              <a:spLocks noChangeArrowheads="1"/>
            </p:cNvSpPr>
            <p:nvPr/>
          </p:nvSpPr>
          <p:spPr bwMode="auto">
            <a:xfrm flipH="1">
              <a:off x="1201738" y="5537200"/>
              <a:ext cx="41275" cy="6762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12" name="Rectangle 4089"/>
            <p:cNvSpPr>
              <a:spLocks noChangeArrowheads="1"/>
            </p:cNvSpPr>
            <p:nvPr/>
          </p:nvSpPr>
          <p:spPr bwMode="auto">
            <a:xfrm flipH="1">
              <a:off x="1508125" y="5537200"/>
              <a:ext cx="41275" cy="6762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13" name="Rectangle 4090"/>
            <p:cNvSpPr>
              <a:spLocks noChangeArrowheads="1"/>
            </p:cNvSpPr>
            <p:nvPr/>
          </p:nvSpPr>
          <p:spPr bwMode="auto">
            <a:xfrm flipH="1">
              <a:off x="1508125" y="5537200"/>
              <a:ext cx="41275" cy="6762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14" name="Freeform 4091"/>
            <p:cNvSpPr>
              <a:spLocks noEditPoints="1"/>
            </p:cNvSpPr>
            <p:nvPr/>
          </p:nvSpPr>
          <p:spPr bwMode="auto">
            <a:xfrm flipH="1">
              <a:off x="658813" y="4627563"/>
              <a:ext cx="1433512" cy="1893887"/>
            </a:xfrm>
            <a:custGeom>
              <a:avLst/>
              <a:gdLst>
                <a:gd name="T0" fmla="*/ 2147483646 w 840"/>
                <a:gd name="T1" fmla="*/ 2147483646 h 1224"/>
                <a:gd name="T2" fmla="*/ 0 w 840"/>
                <a:gd name="T3" fmla="*/ 2147483646 h 1224"/>
                <a:gd name="T4" fmla="*/ 0 w 840"/>
                <a:gd name="T5" fmla="*/ 2147483646 h 1224"/>
                <a:gd name="T6" fmla="*/ 2147483646 w 840"/>
                <a:gd name="T7" fmla="*/ 2147483646 h 1224"/>
                <a:gd name="T8" fmla="*/ 2147483646 w 840"/>
                <a:gd name="T9" fmla="*/ 2147483646 h 1224"/>
                <a:gd name="T10" fmla="*/ 2147483646 w 840"/>
                <a:gd name="T11" fmla="*/ 2147483646 h 1224"/>
                <a:gd name="T12" fmla="*/ 2147483646 w 840"/>
                <a:gd name="T13" fmla="*/ 2147483646 h 1224"/>
                <a:gd name="T14" fmla="*/ 2147483646 w 840"/>
                <a:gd name="T15" fmla="*/ 2147483646 h 1224"/>
                <a:gd name="T16" fmla="*/ 2147483646 w 840"/>
                <a:gd name="T17" fmla="*/ 2147483646 h 1224"/>
                <a:gd name="T18" fmla="*/ 2147483646 w 840"/>
                <a:gd name="T19" fmla="*/ 2147483646 h 1224"/>
                <a:gd name="T20" fmla="*/ 2147483646 w 840"/>
                <a:gd name="T21" fmla="*/ 2147483646 h 1224"/>
                <a:gd name="T22" fmla="*/ 2147483646 w 840"/>
                <a:gd name="T23" fmla="*/ 2147483646 h 1224"/>
                <a:gd name="T24" fmla="*/ 2147483646 w 840"/>
                <a:gd name="T25" fmla="*/ 2147483646 h 1224"/>
                <a:gd name="T26" fmla="*/ 2147483646 w 840"/>
                <a:gd name="T27" fmla="*/ 2147483646 h 1224"/>
                <a:gd name="T28" fmla="*/ 2147483646 w 840"/>
                <a:gd name="T29" fmla="*/ 2147483646 h 1224"/>
                <a:gd name="T30" fmla="*/ 2147483646 w 840"/>
                <a:gd name="T31" fmla="*/ 2147483646 h 1224"/>
                <a:gd name="T32" fmla="*/ 2147483646 w 840"/>
                <a:gd name="T33" fmla="*/ 2147483646 h 1224"/>
                <a:gd name="T34" fmla="*/ 2147483646 w 840"/>
                <a:gd name="T35" fmla="*/ 2147483646 h 1224"/>
                <a:gd name="T36" fmla="*/ 2147483646 w 840"/>
                <a:gd name="T37" fmla="*/ 2147483646 h 1224"/>
                <a:gd name="T38" fmla="*/ 2147483646 w 840"/>
                <a:gd name="T39" fmla="*/ 2147483646 h 1224"/>
                <a:gd name="T40" fmla="*/ 2147483646 w 840"/>
                <a:gd name="T41" fmla="*/ 2147483646 h 1224"/>
                <a:gd name="T42" fmla="*/ 2147483646 w 840"/>
                <a:gd name="T43" fmla="*/ 2147483646 h 1224"/>
                <a:gd name="T44" fmla="*/ 2147483646 w 840"/>
                <a:gd name="T45" fmla="*/ 2147483646 h 1224"/>
                <a:gd name="T46" fmla="*/ 2147483646 w 840"/>
                <a:gd name="T47" fmla="*/ 2147483646 h 1224"/>
                <a:gd name="T48" fmla="*/ 2147483646 w 840"/>
                <a:gd name="T49" fmla="*/ 2147483646 h 1224"/>
                <a:gd name="T50" fmla="*/ 2147483646 w 840"/>
                <a:gd name="T51" fmla="*/ 2147483646 h 1224"/>
                <a:gd name="T52" fmla="*/ 2147483646 w 840"/>
                <a:gd name="T53" fmla="*/ 2147483646 h 1224"/>
                <a:gd name="T54" fmla="*/ 2147483646 w 840"/>
                <a:gd name="T55" fmla="*/ 2147483646 h 1224"/>
                <a:gd name="T56" fmla="*/ 2147483646 w 840"/>
                <a:gd name="T57" fmla="*/ 2147483646 h 1224"/>
                <a:gd name="T58" fmla="*/ 2147483646 w 840"/>
                <a:gd name="T59" fmla="*/ 2147483646 h 1224"/>
                <a:gd name="T60" fmla="*/ 2147483646 w 840"/>
                <a:gd name="T61" fmla="*/ 2147483646 h 1224"/>
                <a:gd name="T62" fmla="*/ 2147483646 w 840"/>
                <a:gd name="T63" fmla="*/ 2147483646 h 1224"/>
                <a:gd name="T64" fmla="*/ 2147483646 w 840"/>
                <a:gd name="T65" fmla="*/ 2147483646 h 1224"/>
                <a:gd name="T66" fmla="*/ 2147483646 w 840"/>
                <a:gd name="T67" fmla="*/ 2147483646 h 1224"/>
                <a:gd name="T68" fmla="*/ 2147483646 w 840"/>
                <a:gd name="T69" fmla="*/ 2147483646 h 1224"/>
                <a:gd name="T70" fmla="*/ 2147483646 w 840"/>
                <a:gd name="T71" fmla="*/ 2147483646 h 1224"/>
                <a:gd name="T72" fmla="*/ 2147483646 w 840"/>
                <a:gd name="T73" fmla="*/ 2147483646 h 1224"/>
                <a:gd name="T74" fmla="*/ 2147483646 w 840"/>
                <a:gd name="T75" fmla="*/ 2147483646 h 1224"/>
                <a:gd name="T76" fmla="*/ 2147483646 w 840"/>
                <a:gd name="T77" fmla="*/ 2147483646 h 1224"/>
                <a:gd name="T78" fmla="*/ 2147483646 w 840"/>
                <a:gd name="T79" fmla="*/ 2147483646 h 1224"/>
                <a:gd name="T80" fmla="*/ 2147483646 w 840"/>
                <a:gd name="T81" fmla="*/ 2147483646 h 1224"/>
                <a:gd name="T82" fmla="*/ 2147483646 w 840"/>
                <a:gd name="T83" fmla="*/ 2147483646 h 1224"/>
                <a:gd name="T84" fmla="*/ 2147483646 w 840"/>
                <a:gd name="T85" fmla="*/ 2147483646 h 1224"/>
                <a:gd name="T86" fmla="*/ 2147483646 w 840"/>
                <a:gd name="T87" fmla="*/ 2147483646 h 1224"/>
                <a:gd name="T88" fmla="*/ 2147483646 w 840"/>
                <a:gd name="T89" fmla="*/ 2147483646 h 1224"/>
                <a:gd name="T90" fmla="*/ 2147483646 w 840"/>
                <a:gd name="T91" fmla="*/ 2147483646 h 1224"/>
                <a:gd name="T92" fmla="*/ 2147483646 w 840"/>
                <a:gd name="T93" fmla="*/ 2147483646 h 1224"/>
                <a:gd name="T94" fmla="*/ 2147483646 w 840"/>
                <a:gd name="T95" fmla="*/ 2147483646 h 1224"/>
                <a:gd name="T96" fmla="*/ 2147483646 w 840"/>
                <a:gd name="T97" fmla="*/ 2147483646 h 1224"/>
                <a:gd name="T98" fmla="*/ 2147483646 w 840"/>
                <a:gd name="T99" fmla="*/ 2147483646 h 1224"/>
                <a:gd name="T100" fmla="*/ 2147483646 w 840"/>
                <a:gd name="T101" fmla="*/ 2147483646 h 1224"/>
                <a:gd name="T102" fmla="*/ 2147483646 w 840"/>
                <a:gd name="T103" fmla="*/ 2147483646 h 1224"/>
                <a:gd name="T104" fmla="*/ 2147483646 w 840"/>
                <a:gd name="T105" fmla="*/ 2147483646 h 1224"/>
                <a:gd name="T106" fmla="*/ 2147483646 w 840"/>
                <a:gd name="T107" fmla="*/ 2147483646 h 1224"/>
                <a:gd name="T108" fmla="*/ 2147483646 w 840"/>
                <a:gd name="T109" fmla="*/ 2147483646 h 1224"/>
                <a:gd name="T110" fmla="*/ 2147483646 w 840"/>
                <a:gd name="T111" fmla="*/ 2147483646 h 12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40" h="1224">
                  <a:moveTo>
                    <a:pt x="810" y="114"/>
                  </a:moveTo>
                  <a:lnTo>
                    <a:pt x="762" y="84"/>
                  </a:lnTo>
                  <a:lnTo>
                    <a:pt x="684" y="48"/>
                  </a:lnTo>
                  <a:lnTo>
                    <a:pt x="606" y="18"/>
                  </a:lnTo>
                  <a:lnTo>
                    <a:pt x="516" y="0"/>
                  </a:lnTo>
                  <a:lnTo>
                    <a:pt x="420" y="0"/>
                  </a:lnTo>
                  <a:lnTo>
                    <a:pt x="318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2" y="84"/>
                  </a:lnTo>
                  <a:lnTo>
                    <a:pt x="24" y="114"/>
                  </a:lnTo>
                  <a:lnTo>
                    <a:pt x="0" y="138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2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6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64" y="1224"/>
                  </a:lnTo>
                  <a:lnTo>
                    <a:pt x="630" y="1224"/>
                  </a:lnTo>
                  <a:lnTo>
                    <a:pt x="690" y="1224"/>
                  </a:lnTo>
                  <a:lnTo>
                    <a:pt x="732" y="1224"/>
                  </a:lnTo>
                  <a:lnTo>
                    <a:pt x="768" y="1224"/>
                  </a:lnTo>
                  <a:lnTo>
                    <a:pt x="792" y="1224"/>
                  </a:lnTo>
                  <a:lnTo>
                    <a:pt x="810" y="1224"/>
                  </a:lnTo>
                  <a:lnTo>
                    <a:pt x="822" y="1224"/>
                  </a:lnTo>
                  <a:lnTo>
                    <a:pt x="834" y="1224"/>
                  </a:lnTo>
                  <a:lnTo>
                    <a:pt x="840" y="1224"/>
                  </a:lnTo>
                  <a:lnTo>
                    <a:pt x="840" y="1122"/>
                  </a:lnTo>
                  <a:lnTo>
                    <a:pt x="840" y="1032"/>
                  </a:lnTo>
                  <a:lnTo>
                    <a:pt x="840" y="864"/>
                  </a:lnTo>
                  <a:lnTo>
                    <a:pt x="840" y="720"/>
                  </a:lnTo>
                  <a:lnTo>
                    <a:pt x="840" y="594"/>
                  </a:lnTo>
                  <a:lnTo>
                    <a:pt x="840" y="492"/>
                  </a:lnTo>
                  <a:lnTo>
                    <a:pt x="840" y="402"/>
                  </a:lnTo>
                  <a:lnTo>
                    <a:pt x="840" y="330"/>
                  </a:lnTo>
                  <a:lnTo>
                    <a:pt x="840" y="276"/>
                  </a:lnTo>
                  <a:lnTo>
                    <a:pt x="840" y="228"/>
                  </a:lnTo>
                  <a:lnTo>
                    <a:pt x="840" y="198"/>
                  </a:lnTo>
                  <a:lnTo>
                    <a:pt x="840" y="174"/>
                  </a:lnTo>
                  <a:lnTo>
                    <a:pt x="840" y="156"/>
                  </a:lnTo>
                  <a:lnTo>
                    <a:pt x="840" y="144"/>
                  </a:lnTo>
                  <a:lnTo>
                    <a:pt x="840" y="138"/>
                  </a:lnTo>
                  <a:lnTo>
                    <a:pt x="810" y="114"/>
                  </a:lnTo>
                  <a:close/>
                  <a:moveTo>
                    <a:pt x="96" y="102"/>
                  </a:moveTo>
                  <a:lnTo>
                    <a:pt x="162" y="72"/>
                  </a:lnTo>
                  <a:lnTo>
                    <a:pt x="240" y="48"/>
                  </a:lnTo>
                  <a:lnTo>
                    <a:pt x="324" y="30"/>
                  </a:lnTo>
                  <a:lnTo>
                    <a:pt x="420" y="30"/>
                  </a:lnTo>
                  <a:lnTo>
                    <a:pt x="510" y="30"/>
                  </a:lnTo>
                  <a:lnTo>
                    <a:pt x="594" y="48"/>
                  </a:lnTo>
                  <a:lnTo>
                    <a:pt x="672" y="72"/>
                  </a:lnTo>
                  <a:lnTo>
                    <a:pt x="744" y="102"/>
                  </a:lnTo>
                  <a:lnTo>
                    <a:pt x="780" y="126"/>
                  </a:lnTo>
                  <a:lnTo>
                    <a:pt x="810" y="150"/>
                  </a:lnTo>
                  <a:lnTo>
                    <a:pt x="810" y="180"/>
                  </a:lnTo>
                  <a:lnTo>
                    <a:pt x="810" y="204"/>
                  </a:lnTo>
                  <a:lnTo>
                    <a:pt x="810" y="216"/>
                  </a:lnTo>
                  <a:lnTo>
                    <a:pt x="810" y="228"/>
                  </a:lnTo>
                  <a:lnTo>
                    <a:pt x="810" y="240"/>
                  </a:lnTo>
                  <a:lnTo>
                    <a:pt x="672" y="240"/>
                  </a:lnTo>
                  <a:lnTo>
                    <a:pt x="552" y="240"/>
                  </a:lnTo>
                  <a:lnTo>
                    <a:pt x="444" y="240"/>
                  </a:lnTo>
                  <a:lnTo>
                    <a:pt x="354" y="240"/>
                  </a:lnTo>
                  <a:lnTo>
                    <a:pt x="282" y="240"/>
                  </a:lnTo>
                  <a:lnTo>
                    <a:pt x="216" y="240"/>
                  </a:lnTo>
                  <a:lnTo>
                    <a:pt x="162" y="240"/>
                  </a:lnTo>
                  <a:lnTo>
                    <a:pt x="120" y="240"/>
                  </a:lnTo>
                  <a:lnTo>
                    <a:pt x="90" y="240"/>
                  </a:lnTo>
                  <a:lnTo>
                    <a:pt x="66" y="240"/>
                  </a:lnTo>
                  <a:lnTo>
                    <a:pt x="48" y="240"/>
                  </a:lnTo>
                  <a:lnTo>
                    <a:pt x="36" y="240"/>
                  </a:lnTo>
                  <a:lnTo>
                    <a:pt x="24" y="240"/>
                  </a:lnTo>
                  <a:lnTo>
                    <a:pt x="24" y="210"/>
                  </a:lnTo>
                  <a:lnTo>
                    <a:pt x="24" y="186"/>
                  </a:lnTo>
                  <a:lnTo>
                    <a:pt x="24" y="174"/>
                  </a:lnTo>
                  <a:lnTo>
                    <a:pt x="24" y="162"/>
                  </a:lnTo>
                  <a:lnTo>
                    <a:pt x="24" y="156"/>
                  </a:lnTo>
                  <a:lnTo>
                    <a:pt x="24" y="150"/>
                  </a:lnTo>
                  <a:lnTo>
                    <a:pt x="54" y="126"/>
                  </a:lnTo>
                  <a:lnTo>
                    <a:pt x="96" y="102"/>
                  </a:lnTo>
                  <a:close/>
                  <a:moveTo>
                    <a:pt x="558" y="288"/>
                  </a:moveTo>
                  <a:lnTo>
                    <a:pt x="558" y="312"/>
                  </a:lnTo>
                  <a:lnTo>
                    <a:pt x="558" y="330"/>
                  </a:lnTo>
                  <a:lnTo>
                    <a:pt x="558" y="354"/>
                  </a:lnTo>
                  <a:lnTo>
                    <a:pt x="558" y="366"/>
                  </a:lnTo>
                  <a:lnTo>
                    <a:pt x="570" y="408"/>
                  </a:lnTo>
                  <a:lnTo>
                    <a:pt x="576" y="450"/>
                  </a:lnTo>
                  <a:lnTo>
                    <a:pt x="576" y="504"/>
                  </a:lnTo>
                  <a:lnTo>
                    <a:pt x="576" y="546"/>
                  </a:lnTo>
                  <a:lnTo>
                    <a:pt x="576" y="570"/>
                  </a:lnTo>
                  <a:lnTo>
                    <a:pt x="576" y="594"/>
                  </a:lnTo>
                  <a:lnTo>
                    <a:pt x="576" y="600"/>
                  </a:lnTo>
                  <a:lnTo>
                    <a:pt x="576" y="606"/>
                  </a:lnTo>
                  <a:lnTo>
                    <a:pt x="576" y="612"/>
                  </a:lnTo>
                  <a:lnTo>
                    <a:pt x="588" y="624"/>
                  </a:lnTo>
                  <a:lnTo>
                    <a:pt x="618" y="666"/>
                  </a:lnTo>
                  <a:lnTo>
                    <a:pt x="636" y="708"/>
                  </a:lnTo>
                  <a:lnTo>
                    <a:pt x="648" y="762"/>
                  </a:lnTo>
                  <a:lnTo>
                    <a:pt x="654" y="816"/>
                  </a:lnTo>
                  <a:lnTo>
                    <a:pt x="648" y="870"/>
                  </a:lnTo>
                  <a:lnTo>
                    <a:pt x="636" y="918"/>
                  </a:lnTo>
                  <a:lnTo>
                    <a:pt x="624" y="906"/>
                  </a:lnTo>
                  <a:lnTo>
                    <a:pt x="612" y="930"/>
                  </a:lnTo>
                  <a:lnTo>
                    <a:pt x="612" y="936"/>
                  </a:lnTo>
                  <a:lnTo>
                    <a:pt x="636" y="960"/>
                  </a:lnTo>
                  <a:lnTo>
                    <a:pt x="648" y="978"/>
                  </a:lnTo>
                  <a:lnTo>
                    <a:pt x="666" y="996"/>
                  </a:lnTo>
                  <a:lnTo>
                    <a:pt x="672" y="1002"/>
                  </a:lnTo>
                  <a:lnTo>
                    <a:pt x="702" y="996"/>
                  </a:lnTo>
                  <a:lnTo>
                    <a:pt x="708" y="996"/>
                  </a:lnTo>
                  <a:lnTo>
                    <a:pt x="732" y="996"/>
                  </a:lnTo>
                  <a:lnTo>
                    <a:pt x="756" y="1014"/>
                  </a:lnTo>
                  <a:lnTo>
                    <a:pt x="768" y="1038"/>
                  </a:lnTo>
                  <a:lnTo>
                    <a:pt x="774" y="1068"/>
                  </a:lnTo>
                  <a:lnTo>
                    <a:pt x="768" y="1098"/>
                  </a:lnTo>
                  <a:lnTo>
                    <a:pt x="756" y="1122"/>
                  </a:lnTo>
                  <a:lnTo>
                    <a:pt x="732" y="1140"/>
                  </a:lnTo>
                  <a:lnTo>
                    <a:pt x="708" y="1146"/>
                  </a:lnTo>
                  <a:lnTo>
                    <a:pt x="684" y="1140"/>
                  </a:lnTo>
                  <a:lnTo>
                    <a:pt x="660" y="1122"/>
                  </a:lnTo>
                  <a:lnTo>
                    <a:pt x="648" y="1098"/>
                  </a:lnTo>
                  <a:lnTo>
                    <a:pt x="642" y="1068"/>
                  </a:lnTo>
                  <a:lnTo>
                    <a:pt x="642" y="1056"/>
                  </a:lnTo>
                  <a:lnTo>
                    <a:pt x="654" y="1026"/>
                  </a:lnTo>
                  <a:lnTo>
                    <a:pt x="636" y="1008"/>
                  </a:lnTo>
                  <a:lnTo>
                    <a:pt x="624" y="990"/>
                  </a:lnTo>
                  <a:lnTo>
                    <a:pt x="606" y="972"/>
                  </a:lnTo>
                  <a:lnTo>
                    <a:pt x="600" y="960"/>
                  </a:lnTo>
                  <a:lnTo>
                    <a:pt x="582" y="984"/>
                  </a:lnTo>
                  <a:lnTo>
                    <a:pt x="588" y="996"/>
                  </a:lnTo>
                  <a:lnTo>
                    <a:pt x="594" y="996"/>
                  </a:lnTo>
                  <a:lnTo>
                    <a:pt x="588" y="1008"/>
                  </a:lnTo>
                  <a:lnTo>
                    <a:pt x="546" y="1038"/>
                  </a:lnTo>
                  <a:lnTo>
                    <a:pt x="510" y="1068"/>
                  </a:lnTo>
                  <a:lnTo>
                    <a:pt x="468" y="1080"/>
                  </a:lnTo>
                  <a:lnTo>
                    <a:pt x="420" y="1086"/>
                  </a:lnTo>
                  <a:lnTo>
                    <a:pt x="372" y="1080"/>
                  </a:lnTo>
                  <a:lnTo>
                    <a:pt x="330" y="1068"/>
                  </a:lnTo>
                  <a:lnTo>
                    <a:pt x="288" y="1038"/>
                  </a:lnTo>
                  <a:lnTo>
                    <a:pt x="252" y="1008"/>
                  </a:lnTo>
                  <a:lnTo>
                    <a:pt x="246" y="1002"/>
                  </a:lnTo>
                  <a:lnTo>
                    <a:pt x="258" y="990"/>
                  </a:lnTo>
                  <a:lnTo>
                    <a:pt x="240" y="966"/>
                  </a:lnTo>
                  <a:lnTo>
                    <a:pt x="222" y="990"/>
                  </a:lnTo>
                  <a:lnTo>
                    <a:pt x="210" y="1008"/>
                  </a:lnTo>
                  <a:lnTo>
                    <a:pt x="192" y="1026"/>
                  </a:lnTo>
                  <a:lnTo>
                    <a:pt x="186" y="1032"/>
                  </a:lnTo>
                  <a:lnTo>
                    <a:pt x="192" y="1068"/>
                  </a:lnTo>
                  <a:lnTo>
                    <a:pt x="192" y="1074"/>
                  </a:lnTo>
                  <a:lnTo>
                    <a:pt x="186" y="1104"/>
                  </a:lnTo>
                  <a:lnTo>
                    <a:pt x="174" y="1128"/>
                  </a:lnTo>
                  <a:lnTo>
                    <a:pt x="156" y="1146"/>
                  </a:lnTo>
                  <a:lnTo>
                    <a:pt x="126" y="1152"/>
                  </a:lnTo>
                  <a:lnTo>
                    <a:pt x="102" y="1146"/>
                  </a:lnTo>
                  <a:lnTo>
                    <a:pt x="84" y="1128"/>
                  </a:lnTo>
                  <a:lnTo>
                    <a:pt x="66" y="1104"/>
                  </a:lnTo>
                  <a:lnTo>
                    <a:pt x="66" y="1074"/>
                  </a:lnTo>
                  <a:lnTo>
                    <a:pt x="66" y="1044"/>
                  </a:lnTo>
                  <a:lnTo>
                    <a:pt x="84" y="1020"/>
                  </a:lnTo>
                  <a:lnTo>
                    <a:pt x="102" y="1008"/>
                  </a:lnTo>
                  <a:lnTo>
                    <a:pt x="126" y="1002"/>
                  </a:lnTo>
                  <a:lnTo>
                    <a:pt x="138" y="1002"/>
                  </a:lnTo>
                  <a:lnTo>
                    <a:pt x="150" y="1008"/>
                  </a:lnTo>
                  <a:lnTo>
                    <a:pt x="162" y="1014"/>
                  </a:lnTo>
                  <a:lnTo>
                    <a:pt x="186" y="990"/>
                  </a:lnTo>
                  <a:lnTo>
                    <a:pt x="198" y="972"/>
                  </a:lnTo>
                  <a:lnTo>
                    <a:pt x="222" y="954"/>
                  </a:lnTo>
                  <a:lnTo>
                    <a:pt x="228" y="942"/>
                  </a:lnTo>
                  <a:lnTo>
                    <a:pt x="216" y="912"/>
                  </a:lnTo>
                  <a:lnTo>
                    <a:pt x="204" y="924"/>
                  </a:lnTo>
                  <a:lnTo>
                    <a:pt x="204" y="930"/>
                  </a:lnTo>
                  <a:lnTo>
                    <a:pt x="186" y="876"/>
                  </a:lnTo>
                  <a:lnTo>
                    <a:pt x="180" y="816"/>
                  </a:lnTo>
                  <a:lnTo>
                    <a:pt x="186" y="762"/>
                  </a:lnTo>
                  <a:lnTo>
                    <a:pt x="198" y="708"/>
                  </a:lnTo>
                  <a:lnTo>
                    <a:pt x="222" y="666"/>
                  </a:lnTo>
                  <a:lnTo>
                    <a:pt x="252" y="624"/>
                  </a:lnTo>
                  <a:lnTo>
                    <a:pt x="258" y="612"/>
                  </a:lnTo>
                  <a:lnTo>
                    <a:pt x="258" y="558"/>
                  </a:lnTo>
                  <a:lnTo>
                    <a:pt x="258" y="516"/>
                  </a:lnTo>
                  <a:lnTo>
                    <a:pt x="258" y="492"/>
                  </a:lnTo>
                  <a:lnTo>
                    <a:pt x="258" y="474"/>
                  </a:lnTo>
                  <a:lnTo>
                    <a:pt x="258" y="462"/>
                  </a:lnTo>
                  <a:lnTo>
                    <a:pt x="258" y="456"/>
                  </a:lnTo>
                  <a:lnTo>
                    <a:pt x="258" y="450"/>
                  </a:lnTo>
                  <a:lnTo>
                    <a:pt x="264" y="408"/>
                  </a:lnTo>
                  <a:lnTo>
                    <a:pt x="276" y="372"/>
                  </a:lnTo>
                  <a:lnTo>
                    <a:pt x="276" y="342"/>
                  </a:lnTo>
                  <a:lnTo>
                    <a:pt x="276" y="324"/>
                  </a:lnTo>
                  <a:lnTo>
                    <a:pt x="276" y="294"/>
                  </a:lnTo>
                  <a:lnTo>
                    <a:pt x="276" y="288"/>
                  </a:lnTo>
                  <a:lnTo>
                    <a:pt x="300" y="288"/>
                  </a:lnTo>
                  <a:lnTo>
                    <a:pt x="324" y="288"/>
                  </a:lnTo>
                  <a:lnTo>
                    <a:pt x="342" y="288"/>
                  </a:lnTo>
                  <a:lnTo>
                    <a:pt x="354" y="288"/>
                  </a:lnTo>
                  <a:lnTo>
                    <a:pt x="384" y="276"/>
                  </a:lnTo>
                  <a:lnTo>
                    <a:pt x="420" y="270"/>
                  </a:lnTo>
                  <a:lnTo>
                    <a:pt x="450" y="276"/>
                  </a:lnTo>
                  <a:lnTo>
                    <a:pt x="486" y="288"/>
                  </a:lnTo>
                  <a:lnTo>
                    <a:pt x="558" y="288"/>
                  </a:lnTo>
                  <a:close/>
                  <a:moveTo>
                    <a:pt x="234" y="600"/>
                  </a:moveTo>
                  <a:lnTo>
                    <a:pt x="234" y="600"/>
                  </a:lnTo>
                  <a:lnTo>
                    <a:pt x="198" y="642"/>
                  </a:lnTo>
                  <a:lnTo>
                    <a:pt x="180" y="696"/>
                  </a:lnTo>
                  <a:lnTo>
                    <a:pt x="126" y="696"/>
                  </a:lnTo>
                  <a:lnTo>
                    <a:pt x="90" y="696"/>
                  </a:lnTo>
                  <a:lnTo>
                    <a:pt x="60" y="696"/>
                  </a:lnTo>
                  <a:lnTo>
                    <a:pt x="42" y="696"/>
                  </a:lnTo>
                  <a:lnTo>
                    <a:pt x="30" y="696"/>
                  </a:lnTo>
                  <a:lnTo>
                    <a:pt x="24" y="696"/>
                  </a:lnTo>
                  <a:lnTo>
                    <a:pt x="24" y="624"/>
                  </a:lnTo>
                  <a:lnTo>
                    <a:pt x="24" y="558"/>
                  </a:lnTo>
                  <a:lnTo>
                    <a:pt x="24" y="504"/>
                  </a:lnTo>
                  <a:lnTo>
                    <a:pt x="24" y="456"/>
                  </a:lnTo>
                  <a:lnTo>
                    <a:pt x="24" y="420"/>
                  </a:lnTo>
                  <a:lnTo>
                    <a:pt x="24" y="384"/>
                  </a:lnTo>
                  <a:lnTo>
                    <a:pt x="24" y="336"/>
                  </a:lnTo>
                  <a:lnTo>
                    <a:pt x="24" y="306"/>
                  </a:lnTo>
                  <a:lnTo>
                    <a:pt x="24" y="294"/>
                  </a:lnTo>
                  <a:lnTo>
                    <a:pt x="24" y="288"/>
                  </a:lnTo>
                  <a:lnTo>
                    <a:pt x="96" y="288"/>
                  </a:lnTo>
                  <a:lnTo>
                    <a:pt x="144" y="288"/>
                  </a:lnTo>
                  <a:lnTo>
                    <a:pt x="180" y="288"/>
                  </a:lnTo>
                  <a:lnTo>
                    <a:pt x="210" y="288"/>
                  </a:lnTo>
                  <a:lnTo>
                    <a:pt x="222" y="288"/>
                  </a:lnTo>
                  <a:lnTo>
                    <a:pt x="228" y="288"/>
                  </a:lnTo>
                  <a:lnTo>
                    <a:pt x="234" y="288"/>
                  </a:lnTo>
                  <a:lnTo>
                    <a:pt x="234" y="600"/>
                  </a:lnTo>
                  <a:close/>
                  <a:moveTo>
                    <a:pt x="168" y="726"/>
                  </a:moveTo>
                  <a:lnTo>
                    <a:pt x="156" y="768"/>
                  </a:lnTo>
                  <a:lnTo>
                    <a:pt x="156" y="816"/>
                  </a:lnTo>
                  <a:lnTo>
                    <a:pt x="156" y="864"/>
                  </a:lnTo>
                  <a:lnTo>
                    <a:pt x="168" y="906"/>
                  </a:lnTo>
                  <a:lnTo>
                    <a:pt x="120" y="906"/>
                  </a:lnTo>
                  <a:lnTo>
                    <a:pt x="84" y="906"/>
                  </a:lnTo>
                  <a:lnTo>
                    <a:pt x="60" y="906"/>
                  </a:lnTo>
                  <a:lnTo>
                    <a:pt x="42" y="906"/>
                  </a:lnTo>
                  <a:lnTo>
                    <a:pt x="30" y="906"/>
                  </a:lnTo>
                  <a:lnTo>
                    <a:pt x="24" y="906"/>
                  </a:lnTo>
                  <a:lnTo>
                    <a:pt x="24" y="846"/>
                  </a:lnTo>
                  <a:lnTo>
                    <a:pt x="24" y="798"/>
                  </a:lnTo>
                  <a:lnTo>
                    <a:pt x="24" y="768"/>
                  </a:lnTo>
                  <a:lnTo>
                    <a:pt x="24" y="744"/>
                  </a:lnTo>
                  <a:lnTo>
                    <a:pt x="24" y="732"/>
                  </a:lnTo>
                  <a:lnTo>
                    <a:pt x="24" y="726"/>
                  </a:lnTo>
                  <a:lnTo>
                    <a:pt x="168" y="726"/>
                  </a:lnTo>
                  <a:close/>
                  <a:moveTo>
                    <a:pt x="162" y="978"/>
                  </a:moveTo>
                  <a:lnTo>
                    <a:pt x="132" y="972"/>
                  </a:lnTo>
                  <a:lnTo>
                    <a:pt x="96" y="978"/>
                  </a:lnTo>
                  <a:lnTo>
                    <a:pt x="66" y="1002"/>
                  </a:lnTo>
                  <a:lnTo>
                    <a:pt x="42" y="1038"/>
                  </a:lnTo>
                  <a:lnTo>
                    <a:pt x="36" y="1074"/>
                  </a:lnTo>
                  <a:lnTo>
                    <a:pt x="42" y="1116"/>
                  </a:lnTo>
                  <a:lnTo>
                    <a:pt x="66" y="1152"/>
                  </a:lnTo>
                  <a:lnTo>
                    <a:pt x="96" y="1176"/>
                  </a:lnTo>
                  <a:lnTo>
                    <a:pt x="132" y="1182"/>
                  </a:lnTo>
                  <a:lnTo>
                    <a:pt x="168" y="1176"/>
                  </a:lnTo>
                  <a:lnTo>
                    <a:pt x="198" y="1152"/>
                  </a:lnTo>
                  <a:lnTo>
                    <a:pt x="216" y="1116"/>
                  </a:lnTo>
                  <a:lnTo>
                    <a:pt x="222" y="1074"/>
                  </a:lnTo>
                  <a:lnTo>
                    <a:pt x="216" y="1038"/>
                  </a:lnTo>
                  <a:lnTo>
                    <a:pt x="222" y="1032"/>
                  </a:lnTo>
                  <a:lnTo>
                    <a:pt x="228" y="1026"/>
                  </a:lnTo>
                  <a:lnTo>
                    <a:pt x="234" y="1026"/>
                  </a:lnTo>
                  <a:lnTo>
                    <a:pt x="234" y="1032"/>
                  </a:lnTo>
                  <a:lnTo>
                    <a:pt x="234" y="1086"/>
                  </a:lnTo>
                  <a:lnTo>
                    <a:pt x="234" y="1122"/>
                  </a:lnTo>
                  <a:lnTo>
                    <a:pt x="234" y="1152"/>
                  </a:lnTo>
                  <a:lnTo>
                    <a:pt x="234" y="1170"/>
                  </a:lnTo>
                  <a:lnTo>
                    <a:pt x="234" y="1182"/>
                  </a:lnTo>
                  <a:lnTo>
                    <a:pt x="234" y="1188"/>
                  </a:lnTo>
                  <a:lnTo>
                    <a:pt x="234" y="1194"/>
                  </a:lnTo>
                  <a:lnTo>
                    <a:pt x="162" y="1194"/>
                  </a:lnTo>
                  <a:lnTo>
                    <a:pt x="114" y="1194"/>
                  </a:lnTo>
                  <a:lnTo>
                    <a:pt x="78" y="1194"/>
                  </a:lnTo>
                  <a:lnTo>
                    <a:pt x="48" y="1194"/>
                  </a:lnTo>
                  <a:lnTo>
                    <a:pt x="36" y="1194"/>
                  </a:lnTo>
                  <a:lnTo>
                    <a:pt x="30" y="1194"/>
                  </a:lnTo>
                  <a:lnTo>
                    <a:pt x="24" y="1194"/>
                  </a:lnTo>
                  <a:lnTo>
                    <a:pt x="24" y="1146"/>
                  </a:lnTo>
                  <a:lnTo>
                    <a:pt x="24" y="1104"/>
                  </a:lnTo>
                  <a:lnTo>
                    <a:pt x="24" y="1044"/>
                  </a:lnTo>
                  <a:lnTo>
                    <a:pt x="24" y="996"/>
                  </a:lnTo>
                  <a:lnTo>
                    <a:pt x="24" y="966"/>
                  </a:lnTo>
                  <a:lnTo>
                    <a:pt x="24" y="948"/>
                  </a:lnTo>
                  <a:lnTo>
                    <a:pt x="24" y="936"/>
                  </a:lnTo>
                  <a:lnTo>
                    <a:pt x="72" y="936"/>
                  </a:lnTo>
                  <a:lnTo>
                    <a:pt x="114" y="936"/>
                  </a:lnTo>
                  <a:lnTo>
                    <a:pt x="138" y="936"/>
                  </a:lnTo>
                  <a:lnTo>
                    <a:pt x="156" y="936"/>
                  </a:lnTo>
                  <a:lnTo>
                    <a:pt x="168" y="936"/>
                  </a:lnTo>
                  <a:lnTo>
                    <a:pt x="174" y="936"/>
                  </a:lnTo>
                  <a:lnTo>
                    <a:pt x="180" y="936"/>
                  </a:lnTo>
                  <a:lnTo>
                    <a:pt x="180" y="948"/>
                  </a:lnTo>
                  <a:lnTo>
                    <a:pt x="162" y="978"/>
                  </a:lnTo>
                  <a:close/>
                  <a:moveTo>
                    <a:pt x="606" y="600"/>
                  </a:moveTo>
                  <a:lnTo>
                    <a:pt x="600" y="600"/>
                  </a:lnTo>
                  <a:lnTo>
                    <a:pt x="600" y="546"/>
                  </a:lnTo>
                  <a:lnTo>
                    <a:pt x="600" y="498"/>
                  </a:lnTo>
                  <a:lnTo>
                    <a:pt x="600" y="456"/>
                  </a:lnTo>
                  <a:lnTo>
                    <a:pt x="600" y="420"/>
                  </a:lnTo>
                  <a:lnTo>
                    <a:pt x="600" y="360"/>
                  </a:lnTo>
                  <a:lnTo>
                    <a:pt x="600" y="324"/>
                  </a:lnTo>
                  <a:lnTo>
                    <a:pt x="600" y="300"/>
                  </a:lnTo>
                  <a:lnTo>
                    <a:pt x="600" y="288"/>
                  </a:lnTo>
                  <a:lnTo>
                    <a:pt x="672" y="288"/>
                  </a:lnTo>
                  <a:lnTo>
                    <a:pt x="720" y="288"/>
                  </a:lnTo>
                  <a:lnTo>
                    <a:pt x="762" y="288"/>
                  </a:lnTo>
                  <a:lnTo>
                    <a:pt x="786" y="288"/>
                  </a:lnTo>
                  <a:lnTo>
                    <a:pt x="798" y="288"/>
                  </a:lnTo>
                  <a:lnTo>
                    <a:pt x="810" y="288"/>
                  </a:lnTo>
                  <a:lnTo>
                    <a:pt x="810" y="360"/>
                  </a:lnTo>
                  <a:lnTo>
                    <a:pt x="810" y="420"/>
                  </a:lnTo>
                  <a:lnTo>
                    <a:pt x="810" y="474"/>
                  </a:lnTo>
                  <a:lnTo>
                    <a:pt x="810" y="522"/>
                  </a:lnTo>
                  <a:lnTo>
                    <a:pt x="810" y="564"/>
                  </a:lnTo>
                  <a:lnTo>
                    <a:pt x="810" y="594"/>
                  </a:lnTo>
                  <a:lnTo>
                    <a:pt x="810" y="642"/>
                  </a:lnTo>
                  <a:lnTo>
                    <a:pt x="810" y="672"/>
                  </a:lnTo>
                  <a:lnTo>
                    <a:pt x="810" y="690"/>
                  </a:lnTo>
                  <a:lnTo>
                    <a:pt x="810" y="696"/>
                  </a:lnTo>
                  <a:lnTo>
                    <a:pt x="762" y="696"/>
                  </a:lnTo>
                  <a:lnTo>
                    <a:pt x="720" y="696"/>
                  </a:lnTo>
                  <a:lnTo>
                    <a:pt x="696" y="696"/>
                  </a:lnTo>
                  <a:lnTo>
                    <a:pt x="678" y="696"/>
                  </a:lnTo>
                  <a:lnTo>
                    <a:pt x="666" y="696"/>
                  </a:lnTo>
                  <a:lnTo>
                    <a:pt x="660" y="696"/>
                  </a:lnTo>
                  <a:lnTo>
                    <a:pt x="636" y="642"/>
                  </a:lnTo>
                  <a:lnTo>
                    <a:pt x="606" y="600"/>
                  </a:lnTo>
                  <a:close/>
                  <a:moveTo>
                    <a:pt x="600" y="1194"/>
                  </a:moveTo>
                  <a:lnTo>
                    <a:pt x="600" y="1140"/>
                  </a:lnTo>
                  <a:lnTo>
                    <a:pt x="600" y="1098"/>
                  </a:lnTo>
                  <a:lnTo>
                    <a:pt x="600" y="1068"/>
                  </a:lnTo>
                  <a:lnTo>
                    <a:pt x="600" y="1050"/>
                  </a:lnTo>
                  <a:lnTo>
                    <a:pt x="600" y="1038"/>
                  </a:lnTo>
                  <a:lnTo>
                    <a:pt x="600" y="1032"/>
                  </a:lnTo>
                  <a:lnTo>
                    <a:pt x="606" y="1026"/>
                  </a:lnTo>
                  <a:lnTo>
                    <a:pt x="612" y="1020"/>
                  </a:lnTo>
                  <a:lnTo>
                    <a:pt x="618" y="1032"/>
                  </a:lnTo>
                  <a:lnTo>
                    <a:pt x="624" y="1032"/>
                  </a:lnTo>
                  <a:lnTo>
                    <a:pt x="618" y="1068"/>
                  </a:lnTo>
                  <a:lnTo>
                    <a:pt x="624" y="1110"/>
                  </a:lnTo>
                  <a:lnTo>
                    <a:pt x="642" y="1140"/>
                  </a:lnTo>
                  <a:lnTo>
                    <a:pt x="672" y="1164"/>
                  </a:lnTo>
                  <a:lnTo>
                    <a:pt x="708" y="1170"/>
                  </a:lnTo>
                  <a:lnTo>
                    <a:pt x="744" y="1164"/>
                  </a:lnTo>
                  <a:lnTo>
                    <a:pt x="774" y="1140"/>
                  </a:lnTo>
                  <a:lnTo>
                    <a:pt x="792" y="1110"/>
                  </a:lnTo>
                  <a:lnTo>
                    <a:pt x="804" y="1068"/>
                  </a:lnTo>
                  <a:lnTo>
                    <a:pt x="792" y="1026"/>
                  </a:lnTo>
                  <a:lnTo>
                    <a:pt x="774" y="990"/>
                  </a:lnTo>
                  <a:lnTo>
                    <a:pt x="744" y="966"/>
                  </a:lnTo>
                  <a:lnTo>
                    <a:pt x="708" y="960"/>
                  </a:lnTo>
                  <a:lnTo>
                    <a:pt x="678" y="966"/>
                  </a:lnTo>
                  <a:lnTo>
                    <a:pt x="666" y="954"/>
                  </a:lnTo>
                  <a:lnTo>
                    <a:pt x="660" y="948"/>
                  </a:lnTo>
                  <a:lnTo>
                    <a:pt x="654" y="942"/>
                  </a:lnTo>
                  <a:lnTo>
                    <a:pt x="660" y="936"/>
                  </a:lnTo>
                  <a:lnTo>
                    <a:pt x="708" y="936"/>
                  </a:lnTo>
                  <a:lnTo>
                    <a:pt x="744" y="936"/>
                  </a:lnTo>
                  <a:lnTo>
                    <a:pt x="774" y="936"/>
                  </a:lnTo>
                  <a:lnTo>
                    <a:pt x="792" y="936"/>
                  </a:lnTo>
                  <a:lnTo>
                    <a:pt x="804" y="936"/>
                  </a:lnTo>
                  <a:lnTo>
                    <a:pt x="810" y="936"/>
                  </a:lnTo>
                  <a:lnTo>
                    <a:pt x="810" y="978"/>
                  </a:lnTo>
                  <a:lnTo>
                    <a:pt x="810" y="1020"/>
                  </a:lnTo>
                  <a:lnTo>
                    <a:pt x="810" y="1080"/>
                  </a:lnTo>
                  <a:lnTo>
                    <a:pt x="810" y="1128"/>
                  </a:lnTo>
                  <a:lnTo>
                    <a:pt x="810" y="1158"/>
                  </a:lnTo>
                  <a:lnTo>
                    <a:pt x="810" y="1176"/>
                  </a:lnTo>
                  <a:lnTo>
                    <a:pt x="810" y="1188"/>
                  </a:lnTo>
                  <a:lnTo>
                    <a:pt x="810" y="1194"/>
                  </a:lnTo>
                  <a:lnTo>
                    <a:pt x="600" y="1194"/>
                  </a:lnTo>
                  <a:close/>
                  <a:moveTo>
                    <a:pt x="678" y="816"/>
                  </a:moveTo>
                  <a:lnTo>
                    <a:pt x="678" y="768"/>
                  </a:lnTo>
                  <a:lnTo>
                    <a:pt x="672" y="726"/>
                  </a:lnTo>
                  <a:lnTo>
                    <a:pt x="714" y="726"/>
                  </a:lnTo>
                  <a:lnTo>
                    <a:pt x="750" y="726"/>
                  </a:lnTo>
                  <a:lnTo>
                    <a:pt x="774" y="726"/>
                  </a:lnTo>
                  <a:lnTo>
                    <a:pt x="792" y="726"/>
                  </a:lnTo>
                  <a:lnTo>
                    <a:pt x="804" y="726"/>
                  </a:lnTo>
                  <a:lnTo>
                    <a:pt x="810" y="726"/>
                  </a:lnTo>
                  <a:lnTo>
                    <a:pt x="810" y="786"/>
                  </a:lnTo>
                  <a:lnTo>
                    <a:pt x="810" y="828"/>
                  </a:lnTo>
                  <a:lnTo>
                    <a:pt x="810" y="858"/>
                  </a:lnTo>
                  <a:lnTo>
                    <a:pt x="810" y="882"/>
                  </a:lnTo>
                  <a:lnTo>
                    <a:pt x="810" y="894"/>
                  </a:lnTo>
                  <a:lnTo>
                    <a:pt x="810" y="900"/>
                  </a:lnTo>
                  <a:lnTo>
                    <a:pt x="810" y="906"/>
                  </a:lnTo>
                  <a:lnTo>
                    <a:pt x="762" y="906"/>
                  </a:lnTo>
                  <a:lnTo>
                    <a:pt x="732" y="906"/>
                  </a:lnTo>
                  <a:lnTo>
                    <a:pt x="702" y="906"/>
                  </a:lnTo>
                  <a:lnTo>
                    <a:pt x="690" y="906"/>
                  </a:lnTo>
                  <a:lnTo>
                    <a:pt x="678" y="906"/>
                  </a:lnTo>
                  <a:lnTo>
                    <a:pt x="672" y="906"/>
                  </a:lnTo>
                  <a:lnTo>
                    <a:pt x="678" y="864"/>
                  </a:lnTo>
                  <a:lnTo>
                    <a:pt x="678" y="81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5" name="Freeform 4092"/>
            <p:cNvSpPr>
              <a:spLocks/>
            </p:cNvSpPr>
            <p:nvPr/>
          </p:nvSpPr>
          <p:spPr bwMode="auto">
            <a:xfrm flipH="1">
              <a:off x="658813" y="4627563"/>
              <a:ext cx="1433512" cy="1893887"/>
            </a:xfrm>
            <a:custGeom>
              <a:avLst/>
              <a:gdLst>
                <a:gd name="T0" fmla="*/ 2147483646 w 840"/>
                <a:gd name="T1" fmla="*/ 2147483646 h 1224"/>
                <a:gd name="T2" fmla="*/ 2147483646 w 840"/>
                <a:gd name="T3" fmla="*/ 2147483646 h 1224"/>
                <a:gd name="T4" fmla="*/ 2147483646 w 840"/>
                <a:gd name="T5" fmla="*/ 2147483646 h 1224"/>
                <a:gd name="T6" fmla="*/ 2147483646 w 840"/>
                <a:gd name="T7" fmla="*/ 2147483646 h 1224"/>
                <a:gd name="T8" fmla="*/ 2147483646 w 840"/>
                <a:gd name="T9" fmla="*/ 0 h 1224"/>
                <a:gd name="T10" fmla="*/ 2147483646 w 840"/>
                <a:gd name="T11" fmla="*/ 0 h 1224"/>
                <a:gd name="T12" fmla="*/ 2147483646 w 840"/>
                <a:gd name="T13" fmla="*/ 0 h 1224"/>
                <a:gd name="T14" fmla="*/ 2147483646 w 840"/>
                <a:gd name="T15" fmla="*/ 2147483646 h 1224"/>
                <a:gd name="T16" fmla="*/ 2147483646 w 840"/>
                <a:gd name="T17" fmla="*/ 2147483646 h 1224"/>
                <a:gd name="T18" fmla="*/ 2147483646 w 840"/>
                <a:gd name="T19" fmla="*/ 2147483646 h 1224"/>
                <a:gd name="T20" fmla="*/ 2147483646 w 840"/>
                <a:gd name="T21" fmla="*/ 2147483646 h 1224"/>
                <a:gd name="T22" fmla="*/ 0 w 840"/>
                <a:gd name="T23" fmla="*/ 2147483646 h 1224"/>
                <a:gd name="T24" fmla="*/ 0 w 840"/>
                <a:gd name="T25" fmla="*/ 2147483646 h 1224"/>
                <a:gd name="T26" fmla="*/ 0 w 840"/>
                <a:gd name="T27" fmla="*/ 2147483646 h 1224"/>
                <a:gd name="T28" fmla="*/ 0 w 840"/>
                <a:gd name="T29" fmla="*/ 2147483646 h 1224"/>
                <a:gd name="T30" fmla="*/ 0 w 840"/>
                <a:gd name="T31" fmla="*/ 2147483646 h 1224"/>
                <a:gd name="T32" fmla="*/ 0 w 840"/>
                <a:gd name="T33" fmla="*/ 2147483646 h 1224"/>
                <a:gd name="T34" fmla="*/ 0 w 840"/>
                <a:gd name="T35" fmla="*/ 2147483646 h 1224"/>
                <a:gd name="T36" fmla="*/ 0 w 840"/>
                <a:gd name="T37" fmla="*/ 2147483646 h 1224"/>
                <a:gd name="T38" fmla="*/ 0 w 840"/>
                <a:gd name="T39" fmla="*/ 2147483646 h 1224"/>
                <a:gd name="T40" fmla="*/ 0 w 840"/>
                <a:gd name="T41" fmla="*/ 2147483646 h 1224"/>
                <a:gd name="T42" fmla="*/ 0 w 840"/>
                <a:gd name="T43" fmla="*/ 2147483646 h 1224"/>
                <a:gd name="T44" fmla="*/ 0 w 840"/>
                <a:gd name="T45" fmla="*/ 2147483646 h 1224"/>
                <a:gd name="T46" fmla="*/ 0 w 840"/>
                <a:gd name="T47" fmla="*/ 2147483646 h 1224"/>
                <a:gd name="T48" fmla="*/ 0 w 840"/>
                <a:gd name="T49" fmla="*/ 2147483646 h 1224"/>
                <a:gd name="T50" fmla="*/ 0 w 840"/>
                <a:gd name="T51" fmla="*/ 2147483646 h 1224"/>
                <a:gd name="T52" fmla="*/ 0 w 840"/>
                <a:gd name="T53" fmla="*/ 2147483646 h 1224"/>
                <a:gd name="T54" fmla="*/ 0 w 840"/>
                <a:gd name="T55" fmla="*/ 2147483646 h 1224"/>
                <a:gd name="T56" fmla="*/ 2147483646 w 840"/>
                <a:gd name="T57" fmla="*/ 2147483646 h 1224"/>
                <a:gd name="T58" fmla="*/ 2147483646 w 840"/>
                <a:gd name="T59" fmla="*/ 2147483646 h 1224"/>
                <a:gd name="T60" fmla="*/ 2147483646 w 840"/>
                <a:gd name="T61" fmla="*/ 2147483646 h 1224"/>
                <a:gd name="T62" fmla="*/ 2147483646 w 840"/>
                <a:gd name="T63" fmla="*/ 2147483646 h 1224"/>
                <a:gd name="T64" fmla="*/ 2147483646 w 840"/>
                <a:gd name="T65" fmla="*/ 2147483646 h 1224"/>
                <a:gd name="T66" fmla="*/ 2147483646 w 840"/>
                <a:gd name="T67" fmla="*/ 2147483646 h 1224"/>
                <a:gd name="T68" fmla="*/ 2147483646 w 840"/>
                <a:gd name="T69" fmla="*/ 2147483646 h 1224"/>
                <a:gd name="T70" fmla="*/ 2147483646 w 840"/>
                <a:gd name="T71" fmla="*/ 2147483646 h 1224"/>
                <a:gd name="T72" fmla="*/ 2147483646 w 840"/>
                <a:gd name="T73" fmla="*/ 2147483646 h 1224"/>
                <a:gd name="T74" fmla="*/ 2147483646 w 840"/>
                <a:gd name="T75" fmla="*/ 2147483646 h 1224"/>
                <a:gd name="T76" fmla="*/ 2147483646 w 840"/>
                <a:gd name="T77" fmla="*/ 2147483646 h 1224"/>
                <a:gd name="T78" fmla="*/ 2147483646 w 840"/>
                <a:gd name="T79" fmla="*/ 2147483646 h 1224"/>
                <a:gd name="T80" fmla="*/ 2147483646 w 840"/>
                <a:gd name="T81" fmla="*/ 2147483646 h 1224"/>
                <a:gd name="T82" fmla="*/ 2147483646 w 840"/>
                <a:gd name="T83" fmla="*/ 2147483646 h 1224"/>
                <a:gd name="T84" fmla="*/ 2147483646 w 840"/>
                <a:gd name="T85" fmla="*/ 2147483646 h 1224"/>
                <a:gd name="T86" fmla="*/ 2147483646 w 840"/>
                <a:gd name="T87" fmla="*/ 2147483646 h 1224"/>
                <a:gd name="T88" fmla="*/ 2147483646 w 840"/>
                <a:gd name="T89" fmla="*/ 2147483646 h 1224"/>
                <a:gd name="T90" fmla="*/ 2147483646 w 840"/>
                <a:gd name="T91" fmla="*/ 2147483646 h 1224"/>
                <a:gd name="T92" fmla="*/ 2147483646 w 840"/>
                <a:gd name="T93" fmla="*/ 2147483646 h 1224"/>
                <a:gd name="T94" fmla="*/ 2147483646 w 840"/>
                <a:gd name="T95" fmla="*/ 2147483646 h 1224"/>
                <a:gd name="T96" fmla="*/ 2147483646 w 840"/>
                <a:gd name="T97" fmla="*/ 2147483646 h 1224"/>
                <a:gd name="T98" fmla="*/ 2147483646 w 840"/>
                <a:gd name="T99" fmla="*/ 2147483646 h 1224"/>
                <a:gd name="T100" fmla="*/ 2147483646 w 840"/>
                <a:gd name="T101" fmla="*/ 2147483646 h 1224"/>
                <a:gd name="T102" fmla="*/ 2147483646 w 840"/>
                <a:gd name="T103" fmla="*/ 2147483646 h 1224"/>
                <a:gd name="T104" fmla="*/ 2147483646 w 840"/>
                <a:gd name="T105" fmla="*/ 2147483646 h 1224"/>
                <a:gd name="T106" fmla="*/ 2147483646 w 840"/>
                <a:gd name="T107" fmla="*/ 2147483646 h 1224"/>
                <a:gd name="T108" fmla="*/ 2147483646 w 840"/>
                <a:gd name="T109" fmla="*/ 2147483646 h 1224"/>
                <a:gd name="T110" fmla="*/ 2147483646 w 840"/>
                <a:gd name="T111" fmla="*/ 2147483646 h 1224"/>
                <a:gd name="T112" fmla="*/ 2147483646 w 840"/>
                <a:gd name="T113" fmla="*/ 2147483646 h 1224"/>
                <a:gd name="T114" fmla="*/ 2147483646 w 840"/>
                <a:gd name="T115" fmla="*/ 2147483646 h 1224"/>
                <a:gd name="T116" fmla="*/ 2147483646 w 840"/>
                <a:gd name="T117" fmla="*/ 2147483646 h 1224"/>
                <a:gd name="T118" fmla="*/ 2147483646 w 840"/>
                <a:gd name="T119" fmla="*/ 2147483646 h 12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40" h="1224">
                  <a:moveTo>
                    <a:pt x="810" y="114"/>
                  </a:moveTo>
                  <a:lnTo>
                    <a:pt x="762" y="84"/>
                  </a:lnTo>
                  <a:lnTo>
                    <a:pt x="684" y="48"/>
                  </a:lnTo>
                  <a:lnTo>
                    <a:pt x="606" y="18"/>
                  </a:lnTo>
                  <a:lnTo>
                    <a:pt x="516" y="0"/>
                  </a:lnTo>
                  <a:lnTo>
                    <a:pt x="420" y="0"/>
                  </a:lnTo>
                  <a:lnTo>
                    <a:pt x="318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2" y="84"/>
                  </a:lnTo>
                  <a:lnTo>
                    <a:pt x="24" y="114"/>
                  </a:lnTo>
                  <a:lnTo>
                    <a:pt x="0" y="138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2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6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64" y="1224"/>
                  </a:lnTo>
                  <a:lnTo>
                    <a:pt x="630" y="1224"/>
                  </a:lnTo>
                  <a:lnTo>
                    <a:pt x="690" y="1224"/>
                  </a:lnTo>
                  <a:lnTo>
                    <a:pt x="732" y="1224"/>
                  </a:lnTo>
                  <a:lnTo>
                    <a:pt x="768" y="1224"/>
                  </a:lnTo>
                  <a:lnTo>
                    <a:pt x="792" y="1224"/>
                  </a:lnTo>
                  <a:lnTo>
                    <a:pt x="810" y="1224"/>
                  </a:lnTo>
                  <a:lnTo>
                    <a:pt x="822" y="1224"/>
                  </a:lnTo>
                  <a:lnTo>
                    <a:pt x="834" y="1224"/>
                  </a:lnTo>
                  <a:lnTo>
                    <a:pt x="840" y="1224"/>
                  </a:lnTo>
                  <a:lnTo>
                    <a:pt x="840" y="1122"/>
                  </a:lnTo>
                  <a:lnTo>
                    <a:pt x="840" y="1032"/>
                  </a:lnTo>
                  <a:lnTo>
                    <a:pt x="840" y="864"/>
                  </a:lnTo>
                  <a:lnTo>
                    <a:pt x="840" y="720"/>
                  </a:lnTo>
                  <a:lnTo>
                    <a:pt x="840" y="594"/>
                  </a:lnTo>
                  <a:lnTo>
                    <a:pt x="840" y="492"/>
                  </a:lnTo>
                  <a:lnTo>
                    <a:pt x="840" y="402"/>
                  </a:lnTo>
                  <a:lnTo>
                    <a:pt x="840" y="330"/>
                  </a:lnTo>
                  <a:lnTo>
                    <a:pt x="840" y="276"/>
                  </a:lnTo>
                  <a:lnTo>
                    <a:pt x="840" y="228"/>
                  </a:lnTo>
                  <a:lnTo>
                    <a:pt x="840" y="198"/>
                  </a:lnTo>
                  <a:lnTo>
                    <a:pt x="840" y="174"/>
                  </a:lnTo>
                  <a:lnTo>
                    <a:pt x="840" y="156"/>
                  </a:lnTo>
                  <a:lnTo>
                    <a:pt x="840" y="144"/>
                  </a:lnTo>
                  <a:lnTo>
                    <a:pt x="840" y="138"/>
                  </a:lnTo>
                  <a:lnTo>
                    <a:pt x="810" y="1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6" name="Freeform 4093"/>
            <p:cNvSpPr>
              <a:spLocks/>
            </p:cNvSpPr>
            <p:nvPr/>
          </p:nvSpPr>
          <p:spPr bwMode="auto">
            <a:xfrm flipH="1">
              <a:off x="711200" y="4675188"/>
              <a:ext cx="1338263" cy="323850"/>
            </a:xfrm>
            <a:custGeom>
              <a:avLst/>
              <a:gdLst>
                <a:gd name="T0" fmla="*/ 2147483646 w 786"/>
                <a:gd name="T1" fmla="*/ 2147483646 h 210"/>
                <a:gd name="T2" fmla="*/ 2147483646 w 786"/>
                <a:gd name="T3" fmla="*/ 2147483646 h 210"/>
                <a:gd name="T4" fmla="*/ 2147483646 w 786"/>
                <a:gd name="T5" fmla="*/ 2147483646 h 210"/>
                <a:gd name="T6" fmla="*/ 2147483646 w 786"/>
                <a:gd name="T7" fmla="*/ 0 h 210"/>
                <a:gd name="T8" fmla="*/ 2147483646 w 786"/>
                <a:gd name="T9" fmla="*/ 0 h 210"/>
                <a:gd name="T10" fmla="*/ 2147483646 w 786"/>
                <a:gd name="T11" fmla="*/ 0 h 210"/>
                <a:gd name="T12" fmla="*/ 2147483646 w 786"/>
                <a:gd name="T13" fmla="*/ 2147483646 h 210"/>
                <a:gd name="T14" fmla="*/ 2147483646 w 786"/>
                <a:gd name="T15" fmla="*/ 2147483646 h 210"/>
                <a:gd name="T16" fmla="*/ 2147483646 w 786"/>
                <a:gd name="T17" fmla="*/ 2147483646 h 210"/>
                <a:gd name="T18" fmla="*/ 2147483646 w 786"/>
                <a:gd name="T19" fmla="*/ 2147483646 h 210"/>
                <a:gd name="T20" fmla="*/ 2147483646 w 786"/>
                <a:gd name="T21" fmla="*/ 2147483646 h 210"/>
                <a:gd name="T22" fmla="*/ 2147483646 w 786"/>
                <a:gd name="T23" fmla="*/ 2147483646 h 210"/>
                <a:gd name="T24" fmla="*/ 2147483646 w 786"/>
                <a:gd name="T25" fmla="*/ 2147483646 h 210"/>
                <a:gd name="T26" fmla="*/ 2147483646 w 786"/>
                <a:gd name="T27" fmla="*/ 2147483646 h 210"/>
                <a:gd name="T28" fmla="*/ 2147483646 w 786"/>
                <a:gd name="T29" fmla="*/ 2147483646 h 210"/>
                <a:gd name="T30" fmla="*/ 2147483646 w 786"/>
                <a:gd name="T31" fmla="*/ 2147483646 h 210"/>
                <a:gd name="T32" fmla="*/ 2147483646 w 786"/>
                <a:gd name="T33" fmla="*/ 2147483646 h 210"/>
                <a:gd name="T34" fmla="*/ 2147483646 w 786"/>
                <a:gd name="T35" fmla="*/ 2147483646 h 210"/>
                <a:gd name="T36" fmla="*/ 2147483646 w 786"/>
                <a:gd name="T37" fmla="*/ 2147483646 h 210"/>
                <a:gd name="T38" fmla="*/ 2147483646 w 786"/>
                <a:gd name="T39" fmla="*/ 2147483646 h 210"/>
                <a:gd name="T40" fmla="*/ 2147483646 w 786"/>
                <a:gd name="T41" fmla="*/ 2147483646 h 210"/>
                <a:gd name="T42" fmla="*/ 2147483646 w 786"/>
                <a:gd name="T43" fmla="*/ 2147483646 h 210"/>
                <a:gd name="T44" fmla="*/ 2147483646 w 786"/>
                <a:gd name="T45" fmla="*/ 2147483646 h 210"/>
                <a:gd name="T46" fmla="*/ 2147483646 w 786"/>
                <a:gd name="T47" fmla="*/ 2147483646 h 210"/>
                <a:gd name="T48" fmla="*/ 2147483646 w 786"/>
                <a:gd name="T49" fmla="*/ 2147483646 h 210"/>
                <a:gd name="T50" fmla="*/ 2147483646 w 786"/>
                <a:gd name="T51" fmla="*/ 2147483646 h 210"/>
                <a:gd name="T52" fmla="*/ 2147483646 w 786"/>
                <a:gd name="T53" fmla="*/ 2147483646 h 210"/>
                <a:gd name="T54" fmla="*/ 2147483646 w 786"/>
                <a:gd name="T55" fmla="*/ 2147483646 h 210"/>
                <a:gd name="T56" fmla="*/ 2147483646 w 786"/>
                <a:gd name="T57" fmla="*/ 2147483646 h 210"/>
                <a:gd name="T58" fmla="*/ 0 w 786"/>
                <a:gd name="T59" fmla="*/ 2147483646 h 210"/>
                <a:gd name="T60" fmla="*/ 0 w 786"/>
                <a:gd name="T61" fmla="*/ 2147483646 h 210"/>
                <a:gd name="T62" fmla="*/ 0 w 786"/>
                <a:gd name="T63" fmla="*/ 2147483646 h 210"/>
                <a:gd name="T64" fmla="*/ 0 w 786"/>
                <a:gd name="T65" fmla="*/ 2147483646 h 210"/>
                <a:gd name="T66" fmla="*/ 0 w 786"/>
                <a:gd name="T67" fmla="*/ 2147483646 h 210"/>
                <a:gd name="T68" fmla="*/ 0 w 786"/>
                <a:gd name="T69" fmla="*/ 2147483646 h 210"/>
                <a:gd name="T70" fmla="*/ 0 w 786"/>
                <a:gd name="T71" fmla="*/ 2147483646 h 210"/>
                <a:gd name="T72" fmla="*/ 0 w 786"/>
                <a:gd name="T73" fmla="*/ 2147483646 h 210"/>
                <a:gd name="T74" fmla="*/ 2147483646 w 786"/>
                <a:gd name="T75" fmla="*/ 2147483646 h 210"/>
                <a:gd name="T76" fmla="*/ 2147483646 w 786"/>
                <a:gd name="T77" fmla="*/ 2147483646 h 210"/>
                <a:gd name="T78" fmla="*/ 2147483646 w 786"/>
                <a:gd name="T79" fmla="*/ 2147483646 h 2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86" h="210">
                  <a:moveTo>
                    <a:pt x="72" y="72"/>
                  </a:moveTo>
                  <a:lnTo>
                    <a:pt x="138" y="42"/>
                  </a:lnTo>
                  <a:lnTo>
                    <a:pt x="216" y="18"/>
                  </a:lnTo>
                  <a:lnTo>
                    <a:pt x="300" y="0"/>
                  </a:lnTo>
                  <a:lnTo>
                    <a:pt x="396" y="0"/>
                  </a:lnTo>
                  <a:lnTo>
                    <a:pt x="486" y="0"/>
                  </a:lnTo>
                  <a:lnTo>
                    <a:pt x="570" y="18"/>
                  </a:lnTo>
                  <a:lnTo>
                    <a:pt x="648" y="42"/>
                  </a:lnTo>
                  <a:lnTo>
                    <a:pt x="720" y="72"/>
                  </a:lnTo>
                  <a:lnTo>
                    <a:pt x="756" y="96"/>
                  </a:lnTo>
                  <a:lnTo>
                    <a:pt x="786" y="120"/>
                  </a:lnTo>
                  <a:lnTo>
                    <a:pt x="786" y="150"/>
                  </a:lnTo>
                  <a:lnTo>
                    <a:pt x="786" y="174"/>
                  </a:lnTo>
                  <a:lnTo>
                    <a:pt x="786" y="186"/>
                  </a:lnTo>
                  <a:lnTo>
                    <a:pt x="786" y="198"/>
                  </a:lnTo>
                  <a:lnTo>
                    <a:pt x="786" y="210"/>
                  </a:lnTo>
                  <a:lnTo>
                    <a:pt x="648" y="210"/>
                  </a:lnTo>
                  <a:lnTo>
                    <a:pt x="528" y="210"/>
                  </a:lnTo>
                  <a:lnTo>
                    <a:pt x="420" y="210"/>
                  </a:lnTo>
                  <a:lnTo>
                    <a:pt x="330" y="210"/>
                  </a:lnTo>
                  <a:lnTo>
                    <a:pt x="258" y="210"/>
                  </a:lnTo>
                  <a:lnTo>
                    <a:pt x="192" y="210"/>
                  </a:lnTo>
                  <a:lnTo>
                    <a:pt x="138" y="210"/>
                  </a:lnTo>
                  <a:lnTo>
                    <a:pt x="96" y="210"/>
                  </a:lnTo>
                  <a:lnTo>
                    <a:pt x="66" y="210"/>
                  </a:lnTo>
                  <a:lnTo>
                    <a:pt x="42" y="210"/>
                  </a:lnTo>
                  <a:lnTo>
                    <a:pt x="24" y="210"/>
                  </a:lnTo>
                  <a:lnTo>
                    <a:pt x="12" y="210"/>
                  </a:lnTo>
                  <a:lnTo>
                    <a:pt x="0" y="210"/>
                  </a:lnTo>
                  <a:lnTo>
                    <a:pt x="0" y="180"/>
                  </a:lnTo>
                  <a:lnTo>
                    <a:pt x="0" y="156"/>
                  </a:lnTo>
                  <a:lnTo>
                    <a:pt x="0" y="144"/>
                  </a:lnTo>
                  <a:lnTo>
                    <a:pt x="0" y="132"/>
                  </a:lnTo>
                  <a:lnTo>
                    <a:pt x="0" y="126"/>
                  </a:lnTo>
                  <a:lnTo>
                    <a:pt x="0" y="120"/>
                  </a:lnTo>
                  <a:lnTo>
                    <a:pt x="30" y="96"/>
                  </a:lnTo>
                  <a:lnTo>
                    <a:pt x="72" y="7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7" name="Freeform 4094"/>
            <p:cNvSpPr>
              <a:spLocks/>
            </p:cNvSpPr>
            <p:nvPr/>
          </p:nvSpPr>
          <p:spPr bwMode="auto">
            <a:xfrm flipH="1">
              <a:off x="773113" y="5045075"/>
              <a:ext cx="1206500" cy="1365250"/>
            </a:xfrm>
            <a:custGeom>
              <a:avLst/>
              <a:gdLst>
                <a:gd name="T0" fmla="*/ 2147483646 w 708"/>
                <a:gd name="T1" fmla="*/ 2147483646 h 882"/>
                <a:gd name="T2" fmla="*/ 2147483646 w 708"/>
                <a:gd name="T3" fmla="*/ 2147483646 h 882"/>
                <a:gd name="T4" fmla="*/ 2147483646 w 708"/>
                <a:gd name="T5" fmla="*/ 2147483646 h 882"/>
                <a:gd name="T6" fmla="*/ 2147483646 w 708"/>
                <a:gd name="T7" fmla="*/ 2147483646 h 882"/>
                <a:gd name="T8" fmla="*/ 2147483646 w 708"/>
                <a:gd name="T9" fmla="*/ 2147483646 h 882"/>
                <a:gd name="T10" fmla="*/ 2147483646 w 708"/>
                <a:gd name="T11" fmla="*/ 2147483646 h 882"/>
                <a:gd name="T12" fmla="*/ 2147483646 w 708"/>
                <a:gd name="T13" fmla="*/ 2147483646 h 882"/>
                <a:gd name="T14" fmla="*/ 2147483646 w 708"/>
                <a:gd name="T15" fmla="*/ 2147483646 h 882"/>
                <a:gd name="T16" fmla="*/ 2147483646 w 708"/>
                <a:gd name="T17" fmla="*/ 2147483646 h 882"/>
                <a:gd name="T18" fmla="*/ 2147483646 w 708"/>
                <a:gd name="T19" fmla="*/ 2147483646 h 882"/>
                <a:gd name="T20" fmla="*/ 2147483646 w 708"/>
                <a:gd name="T21" fmla="*/ 2147483646 h 882"/>
                <a:gd name="T22" fmla="*/ 2147483646 w 708"/>
                <a:gd name="T23" fmla="*/ 2147483646 h 882"/>
                <a:gd name="T24" fmla="*/ 2147483646 w 708"/>
                <a:gd name="T25" fmla="*/ 2147483646 h 882"/>
                <a:gd name="T26" fmla="*/ 2147483646 w 708"/>
                <a:gd name="T27" fmla="*/ 2147483646 h 882"/>
                <a:gd name="T28" fmla="*/ 2147483646 w 708"/>
                <a:gd name="T29" fmla="*/ 2147483646 h 882"/>
                <a:gd name="T30" fmla="*/ 2147483646 w 708"/>
                <a:gd name="T31" fmla="*/ 2147483646 h 882"/>
                <a:gd name="T32" fmla="*/ 2147483646 w 708"/>
                <a:gd name="T33" fmla="*/ 2147483646 h 882"/>
                <a:gd name="T34" fmla="*/ 2147483646 w 708"/>
                <a:gd name="T35" fmla="*/ 2147483646 h 882"/>
                <a:gd name="T36" fmla="*/ 2147483646 w 708"/>
                <a:gd name="T37" fmla="*/ 2147483646 h 882"/>
                <a:gd name="T38" fmla="*/ 2147483646 w 708"/>
                <a:gd name="T39" fmla="*/ 2147483646 h 882"/>
                <a:gd name="T40" fmla="*/ 2147483646 w 708"/>
                <a:gd name="T41" fmla="*/ 2147483646 h 882"/>
                <a:gd name="T42" fmla="*/ 2147483646 w 708"/>
                <a:gd name="T43" fmla="*/ 2147483646 h 882"/>
                <a:gd name="T44" fmla="*/ 2147483646 w 708"/>
                <a:gd name="T45" fmla="*/ 2147483646 h 882"/>
                <a:gd name="T46" fmla="*/ 2147483646 w 708"/>
                <a:gd name="T47" fmla="*/ 2147483646 h 882"/>
                <a:gd name="T48" fmla="*/ 2147483646 w 708"/>
                <a:gd name="T49" fmla="*/ 2147483646 h 882"/>
                <a:gd name="T50" fmla="*/ 2147483646 w 708"/>
                <a:gd name="T51" fmla="*/ 2147483646 h 882"/>
                <a:gd name="T52" fmla="*/ 2147483646 w 708"/>
                <a:gd name="T53" fmla="*/ 2147483646 h 882"/>
                <a:gd name="T54" fmla="*/ 0 w 708"/>
                <a:gd name="T55" fmla="*/ 2147483646 h 882"/>
                <a:gd name="T56" fmla="*/ 2147483646 w 708"/>
                <a:gd name="T57" fmla="*/ 2147483646 h 882"/>
                <a:gd name="T58" fmla="*/ 2147483646 w 708"/>
                <a:gd name="T59" fmla="*/ 2147483646 h 882"/>
                <a:gd name="T60" fmla="*/ 2147483646 w 708"/>
                <a:gd name="T61" fmla="*/ 2147483646 h 882"/>
                <a:gd name="T62" fmla="*/ 2147483646 w 708"/>
                <a:gd name="T63" fmla="*/ 2147483646 h 882"/>
                <a:gd name="T64" fmla="*/ 2147483646 w 708"/>
                <a:gd name="T65" fmla="*/ 2147483646 h 882"/>
                <a:gd name="T66" fmla="*/ 2147483646 w 708"/>
                <a:gd name="T67" fmla="*/ 2147483646 h 882"/>
                <a:gd name="T68" fmla="*/ 2147483646 w 708"/>
                <a:gd name="T69" fmla="*/ 2147483646 h 882"/>
                <a:gd name="T70" fmla="*/ 2147483646 w 708"/>
                <a:gd name="T71" fmla="*/ 2147483646 h 882"/>
                <a:gd name="T72" fmla="*/ 2147483646 w 708"/>
                <a:gd name="T73" fmla="*/ 2147483646 h 882"/>
                <a:gd name="T74" fmla="*/ 2147483646 w 708"/>
                <a:gd name="T75" fmla="*/ 2147483646 h 882"/>
                <a:gd name="T76" fmla="*/ 2147483646 w 708"/>
                <a:gd name="T77" fmla="*/ 2147483646 h 882"/>
                <a:gd name="T78" fmla="*/ 2147483646 w 708"/>
                <a:gd name="T79" fmla="*/ 2147483646 h 882"/>
                <a:gd name="T80" fmla="*/ 2147483646 w 708"/>
                <a:gd name="T81" fmla="*/ 2147483646 h 882"/>
                <a:gd name="T82" fmla="*/ 2147483646 w 708"/>
                <a:gd name="T83" fmla="*/ 2147483646 h 882"/>
                <a:gd name="T84" fmla="*/ 2147483646 w 708"/>
                <a:gd name="T85" fmla="*/ 2147483646 h 882"/>
                <a:gd name="T86" fmla="*/ 2147483646 w 708"/>
                <a:gd name="T87" fmla="*/ 2147483646 h 88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08" h="882">
                  <a:moveTo>
                    <a:pt x="492" y="18"/>
                  </a:moveTo>
                  <a:lnTo>
                    <a:pt x="492" y="42"/>
                  </a:lnTo>
                  <a:lnTo>
                    <a:pt x="492" y="60"/>
                  </a:lnTo>
                  <a:lnTo>
                    <a:pt x="492" y="84"/>
                  </a:lnTo>
                  <a:lnTo>
                    <a:pt x="492" y="96"/>
                  </a:lnTo>
                  <a:lnTo>
                    <a:pt x="504" y="138"/>
                  </a:lnTo>
                  <a:lnTo>
                    <a:pt x="510" y="180"/>
                  </a:lnTo>
                  <a:lnTo>
                    <a:pt x="510" y="234"/>
                  </a:lnTo>
                  <a:lnTo>
                    <a:pt x="510" y="276"/>
                  </a:lnTo>
                  <a:lnTo>
                    <a:pt x="510" y="300"/>
                  </a:lnTo>
                  <a:lnTo>
                    <a:pt x="510" y="324"/>
                  </a:lnTo>
                  <a:lnTo>
                    <a:pt x="510" y="330"/>
                  </a:lnTo>
                  <a:lnTo>
                    <a:pt x="510" y="336"/>
                  </a:lnTo>
                  <a:lnTo>
                    <a:pt x="510" y="342"/>
                  </a:lnTo>
                  <a:lnTo>
                    <a:pt x="522" y="354"/>
                  </a:lnTo>
                  <a:lnTo>
                    <a:pt x="552" y="396"/>
                  </a:lnTo>
                  <a:lnTo>
                    <a:pt x="570" y="438"/>
                  </a:lnTo>
                  <a:lnTo>
                    <a:pt x="582" y="492"/>
                  </a:lnTo>
                  <a:lnTo>
                    <a:pt x="588" y="546"/>
                  </a:lnTo>
                  <a:lnTo>
                    <a:pt x="582" y="600"/>
                  </a:lnTo>
                  <a:lnTo>
                    <a:pt x="570" y="648"/>
                  </a:lnTo>
                  <a:lnTo>
                    <a:pt x="558" y="636"/>
                  </a:lnTo>
                  <a:lnTo>
                    <a:pt x="546" y="660"/>
                  </a:lnTo>
                  <a:lnTo>
                    <a:pt x="546" y="666"/>
                  </a:lnTo>
                  <a:lnTo>
                    <a:pt x="570" y="690"/>
                  </a:lnTo>
                  <a:lnTo>
                    <a:pt x="582" y="708"/>
                  </a:lnTo>
                  <a:lnTo>
                    <a:pt x="600" y="726"/>
                  </a:lnTo>
                  <a:lnTo>
                    <a:pt x="606" y="732"/>
                  </a:lnTo>
                  <a:lnTo>
                    <a:pt x="636" y="726"/>
                  </a:lnTo>
                  <a:lnTo>
                    <a:pt x="642" y="726"/>
                  </a:lnTo>
                  <a:lnTo>
                    <a:pt x="666" y="726"/>
                  </a:lnTo>
                  <a:lnTo>
                    <a:pt x="690" y="744"/>
                  </a:lnTo>
                  <a:lnTo>
                    <a:pt x="702" y="768"/>
                  </a:lnTo>
                  <a:lnTo>
                    <a:pt x="708" y="798"/>
                  </a:lnTo>
                  <a:lnTo>
                    <a:pt x="702" y="828"/>
                  </a:lnTo>
                  <a:lnTo>
                    <a:pt x="690" y="852"/>
                  </a:lnTo>
                  <a:lnTo>
                    <a:pt x="666" y="870"/>
                  </a:lnTo>
                  <a:lnTo>
                    <a:pt x="642" y="876"/>
                  </a:lnTo>
                  <a:lnTo>
                    <a:pt x="618" y="870"/>
                  </a:lnTo>
                  <a:lnTo>
                    <a:pt x="594" y="852"/>
                  </a:lnTo>
                  <a:lnTo>
                    <a:pt x="582" y="828"/>
                  </a:lnTo>
                  <a:lnTo>
                    <a:pt x="576" y="798"/>
                  </a:lnTo>
                  <a:lnTo>
                    <a:pt x="576" y="786"/>
                  </a:lnTo>
                  <a:lnTo>
                    <a:pt x="588" y="756"/>
                  </a:lnTo>
                  <a:lnTo>
                    <a:pt x="570" y="738"/>
                  </a:lnTo>
                  <a:lnTo>
                    <a:pt x="558" y="720"/>
                  </a:lnTo>
                  <a:lnTo>
                    <a:pt x="540" y="702"/>
                  </a:lnTo>
                  <a:lnTo>
                    <a:pt x="534" y="690"/>
                  </a:lnTo>
                  <a:lnTo>
                    <a:pt x="516" y="714"/>
                  </a:lnTo>
                  <a:lnTo>
                    <a:pt x="522" y="726"/>
                  </a:lnTo>
                  <a:lnTo>
                    <a:pt x="528" y="726"/>
                  </a:lnTo>
                  <a:lnTo>
                    <a:pt x="522" y="738"/>
                  </a:lnTo>
                  <a:lnTo>
                    <a:pt x="480" y="768"/>
                  </a:lnTo>
                  <a:lnTo>
                    <a:pt x="444" y="798"/>
                  </a:lnTo>
                  <a:lnTo>
                    <a:pt x="402" y="810"/>
                  </a:lnTo>
                  <a:lnTo>
                    <a:pt x="354" y="816"/>
                  </a:lnTo>
                  <a:lnTo>
                    <a:pt x="306" y="810"/>
                  </a:lnTo>
                  <a:lnTo>
                    <a:pt x="264" y="798"/>
                  </a:lnTo>
                  <a:lnTo>
                    <a:pt x="222" y="768"/>
                  </a:lnTo>
                  <a:lnTo>
                    <a:pt x="186" y="738"/>
                  </a:lnTo>
                  <a:lnTo>
                    <a:pt x="180" y="732"/>
                  </a:lnTo>
                  <a:lnTo>
                    <a:pt x="192" y="720"/>
                  </a:lnTo>
                  <a:lnTo>
                    <a:pt x="174" y="696"/>
                  </a:lnTo>
                  <a:lnTo>
                    <a:pt x="156" y="720"/>
                  </a:lnTo>
                  <a:lnTo>
                    <a:pt x="144" y="738"/>
                  </a:lnTo>
                  <a:lnTo>
                    <a:pt x="126" y="756"/>
                  </a:lnTo>
                  <a:lnTo>
                    <a:pt x="120" y="762"/>
                  </a:lnTo>
                  <a:lnTo>
                    <a:pt x="126" y="798"/>
                  </a:lnTo>
                  <a:lnTo>
                    <a:pt x="126" y="804"/>
                  </a:lnTo>
                  <a:lnTo>
                    <a:pt x="120" y="834"/>
                  </a:lnTo>
                  <a:lnTo>
                    <a:pt x="108" y="858"/>
                  </a:lnTo>
                  <a:lnTo>
                    <a:pt x="90" y="876"/>
                  </a:lnTo>
                  <a:lnTo>
                    <a:pt x="60" y="882"/>
                  </a:lnTo>
                  <a:lnTo>
                    <a:pt x="36" y="876"/>
                  </a:lnTo>
                  <a:lnTo>
                    <a:pt x="18" y="858"/>
                  </a:lnTo>
                  <a:lnTo>
                    <a:pt x="0" y="834"/>
                  </a:lnTo>
                  <a:lnTo>
                    <a:pt x="0" y="804"/>
                  </a:lnTo>
                  <a:lnTo>
                    <a:pt x="0" y="774"/>
                  </a:lnTo>
                  <a:lnTo>
                    <a:pt x="18" y="750"/>
                  </a:lnTo>
                  <a:lnTo>
                    <a:pt x="36" y="738"/>
                  </a:lnTo>
                  <a:lnTo>
                    <a:pt x="60" y="732"/>
                  </a:lnTo>
                  <a:lnTo>
                    <a:pt x="72" y="732"/>
                  </a:lnTo>
                  <a:lnTo>
                    <a:pt x="84" y="738"/>
                  </a:lnTo>
                  <a:lnTo>
                    <a:pt x="96" y="744"/>
                  </a:lnTo>
                  <a:lnTo>
                    <a:pt x="120" y="720"/>
                  </a:lnTo>
                  <a:lnTo>
                    <a:pt x="132" y="702"/>
                  </a:lnTo>
                  <a:lnTo>
                    <a:pt x="156" y="684"/>
                  </a:lnTo>
                  <a:lnTo>
                    <a:pt x="162" y="672"/>
                  </a:lnTo>
                  <a:lnTo>
                    <a:pt x="150" y="642"/>
                  </a:lnTo>
                  <a:lnTo>
                    <a:pt x="138" y="654"/>
                  </a:lnTo>
                  <a:lnTo>
                    <a:pt x="138" y="660"/>
                  </a:lnTo>
                  <a:lnTo>
                    <a:pt x="120" y="606"/>
                  </a:lnTo>
                  <a:lnTo>
                    <a:pt x="114" y="546"/>
                  </a:lnTo>
                  <a:lnTo>
                    <a:pt x="120" y="492"/>
                  </a:lnTo>
                  <a:lnTo>
                    <a:pt x="132" y="438"/>
                  </a:lnTo>
                  <a:lnTo>
                    <a:pt x="156" y="396"/>
                  </a:lnTo>
                  <a:lnTo>
                    <a:pt x="186" y="354"/>
                  </a:lnTo>
                  <a:lnTo>
                    <a:pt x="192" y="342"/>
                  </a:lnTo>
                  <a:lnTo>
                    <a:pt x="192" y="288"/>
                  </a:lnTo>
                  <a:lnTo>
                    <a:pt x="192" y="246"/>
                  </a:lnTo>
                  <a:lnTo>
                    <a:pt x="192" y="222"/>
                  </a:lnTo>
                  <a:lnTo>
                    <a:pt x="192" y="204"/>
                  </a:lnTo>
                  <a:lnTo>
                    <a:pt x="192" y="192"/>
                  </a:lnTo>
                  <a:lnTo>
                    <a:pt x="192" y="186"/>
                  </a:lnTo>
                  <a:lnTo>
                    <a:pt x="192" y="180"/>
                  </a:lnTo>
                  <a:lnTo>
                    <a:pt x="198" y="138"/>
                  </a:lnTo>
                  <a:lnTo>
                    <a:pt x="210" y="102"/>
                  </a:lnTo>
                  <a:lnTo>
                    <a:pt x="210" y="72"/>
                  </a:lnTo>
                  <a:lnTo>
                    <a:pt x="210" y="54"/>
                  </a:lnTo>
                  <a:lnTo>
                    <a:pt x="210" y="24"/>
                  </a:lnTo>
                  <a:lnTo>
                    <a:pt x="210" y="18"/>
                  </a:lnTo>
                  <a:lnTo>
                    <a:pt x="234" y="18"/>
                  </a:lnTo>
                  <a:lnTo>
                    <a:pt x="258" y="18"/>
                  </a:lnTo>
                  <a:lnTo>
                    <a:pt x="276" y="18"/>
                  </a:lnTo>
                  <a:lnTo>
                    <a:pt x="288" y="18"/>
                  </a:lnTo>
                  <a:lnTo>
                    <a:pt x="318" y="6"/>
                  </a:lnTo>
                  <a:lnTo>
                    <a:pt x="354" y="0"/>
                  </a:lnTo>
                  <a:lnTo>
                    <a:pt x="384" y="6"/>
                  </a:lnTo>
                  <a:lnTo>
                    <a:pt x="420" y="18"/>
                  </a:lnTo>
                  <a:lnTo>
                    <a:pt x="492" y="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8" name="Freeform 4095"/>
            <p:cNvSpPr>
              <a:spLocks/>
            </p:cNvSpPr>
            <p:nvPr/>
          </p:nvSpPr>
          <p:spPr bwMode="auto">
            <a:xfrm flipH="1">
              <a:off x="1693863" y="5073650"/>
              <a:ext cx="355600" cy="630238"/>
            </a:xfrm>
            <a:custGeom>
              <a:avLst/>
              <a:gdLst>
                <a:gd name="T0" fmla="*/ 2147483646 w 210"/>
                <a:gd name="T1" fmla="*/ 2147483646 h 408"/>
                <a:gd name="T2" fmla="*/ 2147483646 w 210"/>
                <a:gd name="T3" fmla="*/ 2147483646 h 408"/>
                <a:gd name="T4" fmla="*/ 2147483646 w 210"/>
                <a:gd name="T5" fmla="*/ 2147483646 h 408"/>
                <a:gd name="T6" fmla="*/ 2147483646 w 210"/>
                <a:gd name="T7" fmla="*/ 2147483646 h 408"/>
                <a:gd name="T8" fmla="*/ 2147483646 w 210"/>
                <a:gd name="T9" fmla="*/ 2147483646 h 408"/>
                <a:gd name="T10" fmla="*/ 2147483646 w 210"/>
                <a:gd name="T11" fmla="*/ 2147483646 h 408"/>
                <a:gd name="T12" fmla="*/ 2147483646 w 210"/>
                <a:gd name="T13" fmla="*/ 2147483646 h 408"/>
                <a:gd name="T14" fmla="*/ 2147483646 w 210"/>
                <a:gd name="T15" fmla="*/ 2147483646 h 408"/>
                <a:gd name="T16" fmla="*/ 2147483646 w 210"/>
                <a:gd name="T17" fmla="*/ 2147483646 h 408"/>
                <a:gd name="T18" fmla="*/ 0 w 210"/>
                <a:gd name="T19" fmla="*/ 2147483646 h 408"/>
                <a:gd name="T20" fmla="*/ 0 w 210"/>
                <a:gd name="T21" fmla="*/ 2147483646 h 408"/>
                <a:gd name="T22" fmla="*/ 0 w 210"/>
                <a:gd name="T23" fmla="*/ 2147483646 h 408"/>
                <a:gd name="T24" fmla="*/ 0 w 210"/>
                <a:gd name="T25" fmla="*/ 2147483646 h 408"/>
                <a:gd name="T26" fmla="*/ 0 w 210"/>
                <a:gd name="T27" fmla="*/ 2147483646 h 408"/>
                <a:gd name="T28" fmla="*/ 0 w 210"/>
                <a:gd name="T29" fmla="*/ 2147483646 h 408"/>
                <a:gd name="T30" fmla="*/ 0 w 210"/>
                <a:gd name="T31" fmla="*/ 2147483646 h 408"/>
                <a:gd name="T32" fmla="*/ 0 w 210"/>
                <a:gd name="T33" fmla="*/ 2147483646 h 408"/>
                <a:gd name="T34" fmla="*/ 0 w 210"/>
                <a:gd name="T35" fmla="*/ 2147483646 h 408"/>
                <a:gd name="T36" fmla="*/ 0 w 210"/>
                <a:gd name="T37" fmla="*/ 2147483646 h 408"/>
                <a:gd name="T38" fmla="*/ 0 w 210"/>
                <a:gd name="T39" fmla="*/ 2147483646 h 408"/>
                <a:gd name="T40" fmla="*/ 0 w 210"/>
                <a:gd name="T41" fmla="*/ 0 h 408"/>
                <a:gd name="T42" fmla="*/ 0 w 210"/>
                <a:gd name="T43" fmla="*/ 0 h 408"/>
                <a:gd name="T44" fmla="*/ 2147483646 w 210"/>
                <a:gd name="T45" fmla="*/ 0 h 408"/>
                <a:gd name="T46" fmla="*/ 2147483646 w 210"/>
                <a:gd name="T47" fmla="*/ 0 h 408"/>
                <a:gd name="T48" fmla="*/ 2147483646 w 210"/>
                <a:gd name="T49" fmla="*/ 0 h 408"/>
                <a:gd name="T50" fmla="*/ 2147483646 w 210"/>
                <a:gd name="T51" fmla="*/ 0 h 408"/>
                <a:gd name="T52" fmla="*/ 2147483646 w 210"/>
                <a:gd name="T53" fmla="*/ 0 h 408"/>
                <a:gd name="T54" fmla="*/ 2147483646 w 210"/>
                <a:gd name="T55" fmla="*/ 0 h 408"/>
                <a:gd name="T56" fmla="*/ 2147483646 w 210"/>
                <a:gd name="T57" fmla="*/ 0 h 408"/>
                <a:gd name="T58" fmla="*/ 2147483646 w 210"/>
                <a:gd name="T59" fmla="*/ 2147483646 h 408"/>
                <a:gd name="T60" fmla="*/ 2147483646 w 210"/>
                <a:gd name="T61" fmla="*/ 2147483646 h 40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10" h="408">
                  <a:moveTo>
                    <a:pt x="210" y="312"/>
                  </a:moveTo>
                  <a:lnTo>
                    <a:pt x="210" y="312"/>
                  </a:lnTo>
                  <a:lnTo>
                    <a:pt x="174" y="354"/>
                  </a:lnTo>
                  <a:lnTo>
                    <a:pt x="156" y="408"/>
                  </a:lnTo>
                  <a:lnTo>
                    <a:pt x="102" y="408"/>
                  </a:lnTo>
                  <a:lnTo>
                    <a:pt x="66" y="408"/>
                  </a:lnTo>
                  <a:lnTo>
                    <a:pt x="36" y="408"/>
                  </a:lnTo>
                  <a:lnTo>
                    <a:pt x="18" y="408"/>
                  </a:lnTo>
                  <a:lnTo>
                    <a:pt x="6" y="408"/>
                  </a:lnTo>
                  <a:lnTo>
                    <a:pt x="0" y="408"/>
                  </a:lnTo>
                  <a:lnTo>
                    <a:pt x="0" y="336"/>
                  </a:lnTo>
                  <a:lnTo>
                    <a:pt x="0" y="270"/>
                  </a:lnTo>
                  <a:lnTo>
                    <a:pt x="0" y="216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72" y="0"/>
                  </a:lnTo>
                  <a:lnTo>
                    <a:pt x="120" y="0"/>
                  </a:lnTo>
                  <a:lnTo>
                    <a:pt x="156" y="0"/>
                  </a:lnTo>
                  <a:lnTo>
                    <a:pt x="186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3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" name="Freeform 4096"/>
            <p:cNvSpPr>
              <a:spLocks/>
            </p:cNvSpPr>
            <p:nvPr/>
          </p:nvSpPr>
          <p:spPr bwMode="auto">
            <a:xfrm flipH="1">
              <a:off x="1806575" y="5749925"/>
              <a:ext cx="242888" cy="277813"/>
            </a:xfrm>
            <a:custGeom>
              <a:avLst/>
              <a:gdLst>
                <a:gd name="T0" fmla="*/ 2147483646 w 144"/>
                <a:gd name="T1" fmla="*/ 0 h 180"/>
                <a:gd name="T2" fmla="*/ 2147483646 w 144"/>
                <a:gd name="T3" fmla="*/ 2147483646 h 180"/>
                <a:gd name="T4" fmla="*/ 2147483646 w 144"/>
                <a:gd name="T5" fmla="*/ 2147483646 h 180"/>
                <a:gd name="T6" fmla="*/ 2147483646 w 144"/>
                <a:gd name="T7" fmla="*/ 2147483646 h 180"/>
                <a:gd name="T8" fmla="*/ 2147483646 w 144"/>
                <a:gd name="T9" fmla="*/ 2147483646 h 180"/>
                <a:gd name="T10" fmla="*/ 2147483646 w 144"/>
                <a:gd name="T11" fmla="*/ 2147483646 h 180"/>
                <a:gd name="T12" fmla="*/ 2147483646 w 144"/>
                <a:gd name="T13" fmla="*/ 2147483646 h 180"/>
                <a:gd name="T14" fmla="*/ 2147483646 w 144"/>
                <a:gd name="T15" fmla="*/ 2147483646 h 180"/>
                <a:gd name="T16" fmla="*/ 2147483646 w 144"/>
                <a:gd name="T17" fmla="*/ 2147483646 h 180"/>
                <a:gd name="T18" fmla="*/ 2147483646 w 144"/>
                <a:gd name="T19" fmla="*/ 2147483646 h 180"/>
                <a:gd name="T20" fmla="*/ 0 w 144"/>
                <a:gd name="T21" fmla="*/ 2147483646 h 180"/>
                <a:gd name="T22" fmla="*/ 0 w 144"/>
                <a:gd name="T23" fmla="*/ 2147483646 h 180"/>
                <a:gd name="T24" fmla="*/ 0 w 144"/>
                <a:gd name="T25" fmla="*/ 2147483646 h 180"/>
                <a:gd name="T26" fmla="*/ 0 w 144"/>
                <a:gd name="T27" fmla="*/ 2147483646 h 180"/>
                <a:gd name="T28" fmla="*/ 0 w 144"/>
                <a:gd name="T29" fmla="*/ 2147483646 h 180"/>
                <a:gd name="T30" fmla="*/ 0 w 144"/>
                <a:gd name="T31" fmla="*/ 2147483646 h 180"/>
                <a:gd name="T32" fmla="*/ 0 w 144"/>
                <a:gd name="T33" fmla="*/ 2147483646 h 180"/>
                <a:gd name="T34" fmla="*/ 0 w 144"/>
                <a:gd name="T35" fmla="*/ 0 h 180"/>
                <a:gd name="T36" fmla="*/ 0 w 144"/>
                <a:gd name="T37" fmla="*/ 0 h 180"/>
                <a:gd name="T38" fmla="*/ 2147483646 w 144"/>
                <a:gd name="T39" fmla="*/ 0 h 180"/>
                <a:gd name="T40" fmla="*/ 2147483646 w 144"/>
                <a:gd name="T41" fmla="*/ 0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4" h="180">
                  <a:moveTo>
                    <a:pt x="144" y="0"/>
                  </a:moveTo>
                  <a:lnTo>
                    <a:pt x="132" y="42"/>
                  </a:lnTo>
                  <a:lnTo>
                    <a:pt x="132" y="90"/>
                  </a:lnTo>
                  <a:lnTo>
                    <a:pt x="132" y="138"/>
                  </a:lnTo>
                  <a:lnTo>
                    <a:pt x="144" y="180"/>
                  </a:lnTo>
                  <a:lnTo>
                    <a:pt x="96" y="180"/>
                  </a:lnTo>
                  <a:lnTo>
                    <a:pt x="60" y="180"/>
                  </a:lnTo>
                  <a:lnTo>
                    <a:pt x="36" y="180"/>
                  </a:lnTo>
                  <a:lnTo>
                    <a:pt x="18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0" y="120"/>
                  </a:lnTo>
                  <a:lnTo>
                    <a:pt x="0" y="72"/>
                  </a:lnTo>
                  <a:lnTo>
                    <a:pt x="0" y="42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14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" name="Freeform 4097"/>
            <p:cNvSpPr>
              <a:spLocks/>
            </p:cNvSpPr>
            <p:nvPr/>
          </p:nvSpPr>
          <p:spPr bwMode="auto">
            <a:xfrm flipH="1">
              <a:off x="1693863" y="6075363"/>
              <a:ext cx="355600" cy="398462"/>
            </a:xfrm>
            <a:custGeom>
              <a:avLst/>
              <a:gdLst>
                <a:gd name="T0" fmla="*/ 2147483646 w 210"/>
                <a:gd name="T1" fmla="*/ 2147483646 h 258"/>
                <a:gd name="T2" fmla="*/ 2147483646 w 210"/>
                <a:gd name="T3" fmla="*/ 2147483646 h 258"/>
                <a:gd name="T4" fmla="*/ 2147483646 w 210"/>
                <a:gd name="T5" fmla="*/ 2147483646 h 258"/>
                <a:gd name="T6" fmla="*/ 2147483646 w 210"/>
                <a:gd name="T7" fmla="*/ 2147483646 h 258"/>
                <a:gd name="T8" fmla="*/ 2147483646 w 210"/>
                <a:gd name="T9" fmla="*/ 2147483646 h 258"/>
                <a:gd name="T10" fmla="*/ 2147483646 w 210"/>
                <a:gd name="T11" fmla="*/ 2147483646 h 258"/>
                <a:gd name="T12" fmla="*/ 2147483646 w 210"/>
                <a:gd name="T13" fmla="*/ 2147483646 h 258"/>
                <a:gd name="T14" fmla="*/ 2147483646 w 210"/>
                <a:gd name="T15" fmla="*/ 2147483646 h 258"/>
                <a:gd name="T16" fmla="*/ 2147483646 w 210"/>
                <a:gd name="T17" fmla="*/ 2147483646 h 258"/>
                <a:gd name="T18" fmla="*/ 2147483646 w 210"/>
                <a:gd name="T19" fmla="*/ 2147483646 h 258"/>
                <a:gd name="T20" fmla="*/ 2147483646 w 210"/>
                <a:gd name="T21" fmla="*/ 2147483646 h 258"/>
                <a:gd name="T22" fmla="*/ 2147483646 w 210"/>
                <a:gd name="T23" fmla="*/ 2147483646 h 258"/>
                <a:gd name="T24" fmla="*/ 2147483646 w 210"/>
                <a:gd name="T25" fmla="*/ 2147483646 h 258"/>
                <a:gd name="T26" fmla="*/ 2147483646 w 210"/>
                <a:gd name="T27" fmla="*/ 2147483646 h 258"/>
                <a:gd name="T28" fmla="*/ 2147483646 w 210"/>
                <a:gd name="T29" fmla="*/ 2147483646 h 258"/>
                <a:gd name="T30" fmla="*/ 2147483646 w 210"/>
                <a:gd name="T31" fmla="*/ 2147483646 h 258"/>
                <a:gd name="T32" fmla="*/ 2147483646 w 210"/>
                <a:gd name="T33" fmla="*/ 2147483646 h 258"/>
                <a:gd name="T34" fmla="*/ 2147483646 w 210"/>
                <a:gd name="T35" fmla="*/ 2147483646 h 258"/>
                <a:gd name="T36" fmla="*/ 2147483646 w 210"/>
                <a:gd name="T37" fmla="*/ 2147483646 h 258"/>
                <a:gd name="T38" fmla="*/ 2147483646 w 210"/>
                <a:gd name="T39" fmla="*/ 2147483646 h 258"/>
                <a:gd name="T40" fmla="*/ 2147483646 w 210"/>
                <a:gd name="T41" fmla="*/ 2147483646 h 258"/>
                <a:gd name="T42" fmla="*/ 2147483646 w 210"/>
                <a:gd name="T43" fmla="*/ 2147483646 h 258"/>
                <a:gd name="T44" fmla="*/ 2147483646 w 210"/>
                <a:gd name="T45" fmla="*/ 2147483646 h 258"/>
                <a:gd name="T46" fmla="*/ 2147483646 w 210"/>
                <a:gd name="T47" fmla="*/ 2147483646 h 258"/>
                <a:gd name="T48" fmla="*/ 2147483646 w 210"/>
                <a:gd name="T49" fmla="*/ 2147483646 h 258"/>
                <a:gd name="T50" fmla="*/ 2147483646 w 210"/>
                <a:gd name="T51" fmla="*/ 2147483646 h 258"/>
                <a:gd name="T52" fmla="*/ 2147483646 w 210"/>
                <a:gd name="T53" fmla="*/ 2147483646 h 258"/>
                <a:gd name="T54" fmla="*/ 2147483646 w 210"/>
                <a:gd name="T55" fmla="*/ 2147483646 h 258"/>
                <a:gd name="T56" fmla="*/ 2147483646 w 210"/>
                <a:gd name="T57" fmla="*/ 2147483646 h 258"/>
                <a:gd name="T58" fmla="*/ 2147483646 w 210"/>
                <a:gd name="T59" fmla="*/ 2147483646 h 258"/>
                <a:gd name="T60" fmla="*/ 2147483646 w 210"/>
                <a:gd name="T61" fmla="*/ 2147483646 h 258"/>
                <a:gd name="T62" fmla="*/ 2147483646 w 210"/>
                <a:gd name="T63" fmla="*/ 2147483646 h 258"/>
                <a:gd name="T64" fmla="*/ 2147483646 w 210"/>
                <a:gd name="T65" fmla="*/ 2147483646 h 258"/>
                <a:gd name="T66" fmla="*/ 0 w 210"/>
                <a:gd name="T67" fmla="*/ 2147483646 h 258"/>
                <a:gd name="T68" fmla="*/ 0 w 210"/>
                <a:gd name="T69" fmla="*/ 2147483646 h 258"/>
                <a:gd name="T70" fmla="*/ 0 w 210"/>
                <a:gd name="T71" fmla="*/ 2147483646 h 258"/>
                <a:gd name="T72" fmla="*/ 0 w 210"/>
                <a:gd name="T73" fmla="*/ 2147483646 h 258"/>
                <a:gd name="T74" fmla="*/ 0 w 210"/>
                <a:gd name="T75" fmla="*/ 2147483646 h 258"/>
                <a:gd name="T76" fmla="*/ 0 w 210"/>
                <a:gd name="T77" fmla="*/ 2147483646 h 258"/>
                <a:gd name="T78" fmla="*/ 0 w 210"/>
                <a:gd name="T79" fmla="*/ 2147483646 h 258"/>
                <a:gd name="T80" fmla="*/ 0 w 210"/>
                <a:gd name="T81" fmla="*/ 0 h 258"/>
                <a:gd name="T82" fmla="*/ 0 w 210"/>
                <a:gd name="T83" fmla="*/ 0 h 258"/>
                <a:gd name="T84" fmla="*/ 0 w 210"/>
                <a:gd name="T85" fmla="*/ 0 h 258"/>
                <a:gd name="T86" fmla="*/ 2147483646 w 210"/>
                <a:gd name="T87" fmla="*/ 0 h 258"/>
                <a:gd name="T88" fmla="*/ 2147483646 w 210"/>
                <a:gd name="T89" fmla="*/ 0 h 258"/>
                <a:gd name="T90" fmla="*/ 2147483646 w 210"/>
                <a:gd name="T91" fmla="*/ 0 h 258"/>
                <a:gd name="T92" fmla="*/ 2147483646 w 210"/>
                <a:gd name="T93" fmla="*/ 0 h 258"/>
                <a:gd name="T94" fmla="*/ 2147483646 w 210"/>
                <a:gd name="T95" fmla="*/ 0 h 258"/>
                <a:gd name="T96" fmla="*/ 2147483646 w 210"/>
                <a:gd name="T97" fmla="*/ 0 h 258"/>
                <a:gd name="T98" fmla="*/ 2147483646 w 210"/>
                <a:gd name="T99" fmla="*/ 0 h 258"/>
                <a:gd name="T100" fmla="*/ 2147483646 w 210"/>
                <a:gd name="T101" fmla="*/ 2147483646 h 258"/>
                <a:gd name="T102" fmla="*/ 2147483646 w 210"/>
                <a:gd name="T103" fmla="*/ 2147483646 h 258"/>
                <a:gd name="T104" fmla="*/ 2147483646 w 210"/>
                <a:gd name="T105" fmla="*/ 2147483646 h 2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0" h="258">
                  <a:moveTo>
                    <a:pt x="138" y="42"/>
                  </a:moveTo>
                  <a:lnTo>
                    <a:pt x="108" y="36"/>
                  </a:lnTo>
                  <a:lnTo>
                    <a:pt x="72" y="42"/>
                  </a:lnTo>
                  <a:lnTo>
                    <a:pt x="42" y="66"/>
                  </a:lnTo>
                  <a:lnTo>
                    <a:pt x="18" y="102"/>
                  </a:lnTo>
                  <a:lnTo>
                    <a:pt x="12" y="138"/>
                  </a:lnTo>
                  <a:lnTo>
                    <a:pt x="18" y="180"/>
                  </a:lnTo>
                  <a:lnTo>
                    <a:pt x="42" y="216"/>
                  </a:lnTo>
                  <a:lnTo>
                    <a:pt x="72" y="240"/>
                  </a:lnTo>
                  <a:lnTo>
                    <a:pt x="108" y="246"/>
                  </a:lnTo>
                  <a:lnTo>
                    <a:pt x="144" y="240"/>
                  </a:lnTo>
                  <a:lnTo>
                    <a:pt x="174" y="216"/>
                  </a:lnTo>
                  <a:lnTo>
                    <a:pt x="192" y="180"/>
                  </a:lnTo>
                  <a:lnTo>
                    <a:pt x="198" y="138"/>
                  </a:lnTo>
                  <a:lnTo>
                    <a:pt x="192" y="102"/>
                  </a:lnTo>
                  <a:lnTo>
                    <a:pt x="198" y="96"/>
                  </a:lnTo>
                  <a:lnTo>
                    <a:pt x="204" y="90"/>
                  </a:lnTo>
                  <a:lnTo>
                    <a:pt x="210" y="90"/>
                  </a:lnTo>
                  <a:lnTo>
                    <a:pt x="210" y="96"/>
                  </a:lnTo>
                  <a:lnTo>
                    <a:pt x="210" y="150"/>
                  </a:lnTo>
                  <a:lnTo>
                    <a:pt x="210" y="186"/>
                  </a:lnTo>
                  <a:lnTo>
                    <a:pt x="210" y="216"/>
                  </a:lnTo>
                  <a:lnTo>
                    <a:pt x="210" y="234"/>
                  </a:lnTo>
                  <a:lnTo>
                    <a:pt x="210" y="246"/>
                  </a:lnTo>
                  <a:lnTo>
                    <a:pt x="210" y="252"/>
                  </a:lnTo>
                  <a:lnTo>
                    <a:pt x="210" y="258"/>
                  </a:lnTo>
                  <a:lnTo>
                    <a:pt x="138" y="258"/>
                  </a:lnTo>
                  <a:lnTo>
                    <a:pt x="90" y="258"/>
                  </a:lnTo>
                  <a:lnTo>
                    <a:pt x="54" y="258"/>
                  </a:lnTo>
                  <a:lnTo>
                    <a:pt x="24" y="258"/>
                  </a:lnTo>
                  <a:lnTo>
                    <a:pt x="12" y="258"/>
                  </a:lnTo>
                  <a:lnTo>
                    <a:pt x="6" y="258"/>
                  </a:lnTo>
                  <a:lnTo>
                    <a:pt x="0" y="258"/>
                  </a:lnTo>
                  <a:lnTo>
                    <a:pt x="0" y="210"/>
                  </a:lnTo>
                  <a:lnTo>
                    <a:pt x="0" y="168"/>
                  </a:lnTo>
                  <a:lnTo>
                    <a:pt x="0" y="108"/>
                  </a:lnTo>
                  <a:lnTo>
                    <a:pt x="0" y="60"/>
                  </a:lnTo>
                  <a:lnTo>
                    <a:pt x="0" y="30"/>
                  </a:lnTo>
                  <a:lnTo>
                    <a:pt x="0" y="12"/>
                  </a:lnTo>
                  <a:lnTo>
                    <a:pt x="0" y="0"/>
                  </a:lnTo>
                  <a:lnTo>
                    <a:pt x="48" y="0"/>
                  </a:lnTo>
                  <a:lnTo>
                    <a:pt x="90" y="0"/>
                  </a:lnTo>
                  <a:lnTo>
                    <a:pt x="114" y="0"/>
                  </a:lnTo>
                  <a:lnTo>
                    <a:pt x="132" y="0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56" y="12"/>
                  </a:lnTo>
                  <a:lnTo>
                    <a:pt x="138" y="4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1" name="Freeform 4098"/>
            <p:cNvSpPr>
              <a:spLocks/>
            </p:cNvSpPr>
            <p:nvPr/>
          </p:nvSpPr>
          <p:spPr bwMode="auto">
            <a:xfrm flipH="1">
              <a:off x="711200" y="5073650"/>
              <a:ext cx="355600" cy="630238"/>
            </a:xfrm>
            <a:custGeom>
              <a:avLst/>
              <a:gdLst>
                <a:gd name="T0" fmla="*/ 2147483646 w 210"/>
                <a:gd name="T1" fmla="*/ 2147483646 h 408"/>
                <a:gd name="T2" fmla="*/ 0 w 210"/>
                <a:gd name="T3" fmla="*/ 2147483646 h 408"/>
                <a:gd name="T4" fmla="*/ 0 w 210"/>
                <a:gd name="T5" fmla="*/ 2147483646 h 408"/>
                <a:gd name="T6" fmla="*/ 0 w 210"/>
                <a:gd name="T7" fmla="*/ 2147483646 h 408"/>
                <a:gd name="T8" fmla="*/ 0 w 210"/>
                <a:gd name="T9" fmla="*/ 2147483646 h 408"/>
                <a:gd name="T10" fmla="*/ 0 w 210"/>
                <a:gd name="T11" fmla="*/ 2147483646 h 408"/>
                <a:gd name="T12" fmla="*/ 0 w 210"/>
                <a:gd name="T13" fmla="*/ 2147483646 h 408"/>
                <a:gd name="T14" fmla="*/ 0 w 210"/>
                <a:gd name="T15" fmla="*/ 2147483646 h 408"/>
                <a:gd name="T16" fmla="*/ 0 w 210"/>
                <a:gd name="T17" fmla="*/ 2147483646 h 408"/>
                <a:gd name="T18" fmla="*/ 0 w 210"/>
                <a:gd name="T19" fmla="*/ 0 h 408"/>
                <a:gd name="T20" fmla="*/ 0 w 210"/>
                <a:gd name="T21" fmla="*/ 0 h 408"/>
                <a:gd name="T22" fmla="*/ 0 w 210"/>
                <a:gd name="T23" fmla="*/ 0 h 408"/>
                <a:gd name="T24" fmla="*/ 2147483646 w 210"/>
                <a:gd name="T25" fmla="*/ 0 h 408"/>
                <a:gd name="T26" fmla="*/ 2147483646 w 210"/>
                <a:gd name="T27" fmla="*/ 0 h 408"/>
                <a:gd name="T28" fmla="*/ 2147483646 w 210"/>
                <a:gd name="T29" fmla="*/ 0 h 408"/>
                <a:gd name="T30" fmla="*/ 2147483646 w 210"/>
                <a:gd name="T31" fmla="*/ 0 h 408"/>
                <a:gd name="T32" fmla="*/ 2147483646 w 210"/>
                <a:gd name="T33" fmla="*/ 0 h 408"/>
                <a:gd name="T34" fmla="*/ 2147483646 w 210"/>
                <a:gd name="T35" fmla="*/ 0 h 408"/>
                <a:gd name="T36" fmla="*/ 2147483646 w 210"/>
                <a:gd name="T37" fmla="*/ 0 h 408"/>
                <a:gd name="T38" fmla="*/ 2147483646 w 210"/>
                <a:gd name="T39" fmla="*/ 2147483646 h 408"/>
                <a:gd name="T40" fmla="*/ 2147483646 w 210"/>
                <a:gd name="T41" fmla="*/ 2147483646 h 408"/>
                <a:gd name="T42" fmla="*/ 2147483646 w 210"/>
                <a:gd name="T43" fmla="*/ 2147483646 h 408"/>
                <a:gd name="T44" fmla="*/ 2147483646 w 210"/>
                <a:gd name="T45" fmla="*/ 2147483646 h 408"/>
                <a:gd name="T46" fmla="*/ 2147483646 w 210"/>
                <a:gd name="T47" fmla="*/ 2147483646 h 408"/>
                <a:gd name="T48" fmla="*/ 2147483646 w 210"/>
                <a:gd name="T49" fmla="*/ 2147483646 h 408"/>
                <a:gd name="T50" fmla="*/ 2147483646 w 210"/>
                <a:gd name="T51" fmla="*/ 2147483646 h 408"/>
                <a:gd name="T52" fmla="*/ 2147483646 w 210"/>
                <a:gd name="T53" fmla="*/ 2147483646 h 408"/>
                <a:gd name="T54" fmla="*/ 2147483646 w 210"/>
                <a:gd name="T55" fmla="*/ 2147483646 h 408"/>
                <a:gd name="T56" fmla="*/ 2147483646 w 210"/>
                <a:gd name="T57" fmla="*/ 2147483646 h 408"/>
                <a:gd name="T58" fmla="*/ 2147483646 w 210"/>
                <a:gd name="T59" fmla="*/ 2147483646 h 408"/>
                <a:gd name="T60" fmla="*/ 2147483646 w 210"/>
                <a:gd name="T61" fmla="*/ 2147483646 h 408"/>
                <a:gd name="T62" fmla="*/ 2147483646 w 210"/>
                <a:gd name="T63" fmla="*/ 2147483646 h 408"/>
                <a:gd name="T64" fmla="*/ 2147483646 w 210"/>
                <a:gd name="T65" fmla="*/ 2147483646 h 408"/>
                <a:gd name="T66" fmla="*/ 2147483646 w 210"/>
                <a:gd name="T67" fmla="*/ 2147483646 h 408"/>
                <a:gd name="T68" fmla="*/ 2147483646 w 210"/>
                <a:gd name="T69" fmla="*/ 2147483646 h 408"/>
                <a:gd name="T70" fmla="*/ 2147483646 w 210"/>
                <a:gd name="T71" fmla="*/ 2147483646 h 408"/>
                <a:gd name="T72" fmla="*/ 2147483646 w 210"/>
                <a:gd name="T73" fmla="*/ 2147483646 h 408"/>
                <a:gd name="T74" fmla="*/ 2147483646 w 210"/>
                <a:gd name="T75" fmla="*/ 2147483646 h 408"/>
                <a:gd name="T76" fmla="*/ 2147483646 w 210"/>
                <a:gd name="T77" fmla="*/ 2147483646 h 408"/>
                <a:gd name="T78" fmla="*/ 2147483646 w 210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0" h="408">
                  <a:moveTo>
                    <a:pt x="6" y="312"/>
                  </a:moveTo>
                  <a:lnTo>
                    <a:pt x="0" y="312"/>
                  </a:lnTo>
                  <a:lnTo>
                    <a:pt x="0" y="258"/>
                  </a:lnTo>
                  <a:lnTo>
                    <a:pt x="0" y="210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72"/>
                  </a:lnTo>
                  <a:lnTo>
                    <a:pt x="0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120" y="0"/>
                  </a:lnTo>
                  <a:lnTo>
                    <a:pt x="162" y="0"/>
                  </a:lnTo>
                  <a:lnTo>
                    <a:pt x="186" y="0"/>
                  </a:lnTo>
                  <a:lnTo>
                    <a:pt x="198" y="0"/>
                  </a:lnTo>
                  <a:lnTo>
                    <a:pt x="210" y="0"/>
                  </a:lnTo>
                  <a:lnTo>
                    <a:pt x="210" y="72"/>
                  </a:lnTo>
                  <a:lnTo>
                    <a:pt x="210" y="132"/>
                  </a:lnTo>
                  <a:lnTo>
                    <a:pt x="210" y="186"/>
                  </a:lnTo>
                  <a:lnTo>
                    <a:pt x="210" y="234"/>
                  </a:lnTo>
                  <a:lnTo>
                    <a:pt x="210" y="276"/>
                  </a:lnTo>
                  <a:lnTo>
                    <a:pt x="210" y="306"/>
                  </a:lnTo>
                  <a:lnTo>
                    <a:pt x="210" y="354"/>
                  </a:lnTo>
                  <a:lnTo>
                    <a:pt x="210" y="384"/>
                  </a:lnTo>
                  <a:lnTo>
                    <a:pt x="210" y="402"/>
                  </a:lnTo>
                  <a:lnTo>
                    <a:pt x="210" y="408"/>
                  </a:lnTo>
                  <a:lnTo>
                    <a:pt x="162" y="408"/>
                  </a:lnTo>
                  <a:lnTo>
                    <a:pt x="120" y="408"/>
                  </a:lnTo>
                  <a:lnTo>
                    <a:pt x="96" y="408"/>
                  </a:lnTo>
                  <a:lnTo>
                    <a:pt x="78" y="408"/>
                  </a:lnTo>
                  <a:lnTo>
                    <a:pt x="66" y="408"/>
                  </a:lnTo>
                  <a:lnTo>
                    <a:pt x="60" y="408"/>
                  </a:lnTo>
                  <a:lnTo>
                    <a:pt x="36" y="354"/>
                  </a:lnTo>
                  <a:lnTo>
                    <a:pt x="6" y="3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2" name="Freeform 4099"/>
            <p:cNvSpPr>
              <a:spLocks/>
            </p:cNvSpPr>
            <p:nvPr/>
          </p:nvSpPr>
          <p:spPr bwMode="auto">
            <a:xfrm flipH="1">
              <a:off x="711200" y="6075363"/>
              <a:ext cx="355600" cy="398462"/>
            </a:xfrm>
            <a:custGeom>
              <a:avLst/>
              <a:gdLst>
                <a:gd name="T0" fmla="*/ 0 w 210"/>
                <a:gd name="T1" fmla="*/ 2147483646 h 258"/>
                <a:gd name="T2" fmla="*/ 0 w 210"/>
                <a:gd name="T3" fmla="*/ 2147483646 h 258"/>
                <a:gd name="T4" fmla="*/ 0 w 210"/>
                <a:gd name="T5" fmla="*/ 2147483646 h 258"/>
                <a:gd name="T6" fmla="*/ 0 w 210"/>
                <a:gd name="T7" fmla="*/ 2147483646 h 258"/>
                <a:gd name="T8" fmla="*/ 0 w 210"/>
                <a:gd name="T9" fmla="*/ 2147483646 h 258"/>
                <a:gd name="T10" fmla="*/ 0 w 210"/>
                <a:gd name="T11" fmla="*/ 2147483646 h 258"/>
                <a:gd name="T12" fmla="*/ 0 w 210"/>
                <a:gd name="T13" fmla="*/ 2147483646 h 258"/>
                <a:gd name="T14" fmla="*/ 0 w 210"/>
                <a:gd name="T15" fmla="*/ 2147483646 h 258"/>
                <a:gd name="T16" fmla="*/ 2147483646 w 210"/>
                <a:gd name="T17" fmla="*/ 2147483646 h 258"/>
                <a:gd name="T18" fmla="*/ 2147483646 w 210"/>
                <a:gd name="T19" fmla="*/ 2147483646 h 258"/>
                <a:gd name="T20" fmla="*/ 2147483646 w 210"/>
                <a:gd name="T21" fmla="*/ 2147483646 h 258"/>
                <a:gd name="T22" fmla="*/ 2147483646 w 210"/>
                <a:gd name="T23" fmla="*/ 2147483646 h 258"/>
                <a:gd name="T24" fmla="*/ 2147483646 w 210"/>
                <a:gd name="T25" fmla="*/ 2147483646 h 258"/>
                <a:gd name="T26" fmla="*/ 2147483646 w 210"/>
                <a:gd name="T27" fmla="*/ 2147483646 h 258"/>
                <a:gd name="T28" fmla="*/ 2147483646 w 210"/>
                <a:gd name="T29" fmla="*/ 2147483646 h 258"/>
                <a:gd name="T30" fmla="*/ 2147483646 w 210"/>
                <a:gd name="T31" fmla="*/ 2147483646 h 258"/>
                <a:gd name="T32" fmla="*/ 2147483646 w 210"/>
                <a:gd name="T33" fmla="*/ 2147483646 h 258"/>
                <a:gd name="T34" fmla="*/ 2147483646 w 210"/>
                <a:gd name="T35" fmla="*/ 2147483646 h 258"/>
                <a:gd name="T36" fmla="*/ 2147483646 w 210"/>
                <a:gd name="T37" fmla="*/ 2147483646 h 258"/>
                <a:gd name="T38" fmla="*/ 2147483646 w 210"/>
                <a:gd name="T39" fmla="*/ 2147483646 h 258"/>
                <a:gd name="T40" fmla="*/ 2147483646 w 210"/>
                <a:gd name="T41" fmla="*/ 2147483646 h 258"/>
                <a:gd name="T42" fmla="*/ 2147483646 w 210"/>
                <a:gd name="T43" fmla="*/ 2147483646 h 258"/>
                <a:gd name="T44" fmla="*/ 2147483646 w 210"/>
                <a:gd name="T45" fmla="*/ 2147483646 h 258"/>
                <a:gd name="T46" fmla="*/ 2147483646 w 210"/>
                <a:gd name="T47" fmla="*/ 2147483646 h 258"/>
                <a:gd name="T48" fmla="*/ 2147483646 w 210"/>
                <a:gd name="T49" fmla="*/ 2147483646 h 258"/>
                <a:gd name="T50" fmla="*/ 2147483646 w 210"/>
                <a:gd name="T51" fmla="*/ 2147483646 h 258"/>
                <a:gd name="T52" fmla="*/ 2147483646 w 210"/>
                <a:gd name="T53" fmla="*/ 2147483646 h 258"/>
                <a:gd name="T54" fmla="*/ 2147483646 w 210"/>
                <a:gd name="T55" fmla="*/ 2147483646 h 258"/>
                <a:gd name="T56" fmla="*/ 2147483646 w 210"/>
                <a:gd name="T57" fmla="*/ 2147483646 h 258"/>
                <a:gd name="T58" fmla="*/ 2147483646 w 210"/>
                <a:gd name="T59" fmla="*/ 0 h 258"/>
                <a:gd name="T60" fmla="*/ 2147483646 w 210"/>
                <a:gd name="T61" fmla="*/ 0 h 258"/>
                <a:gd name="T62" fmla="*/ 2147483646 w 210"/>
                <a:gd name="T63" fmla="*/ 0 h 258"/>
                <a:gd name="T64" fmla="*/ 2147483646 w 210"/>
                <a:gd name="T65" fmla="*/ 0 h 258"/>
                <a:gd name="T66" fmla="*/ 2147483646 w 210"/>
                <a:gd name="T67" fmla="*/ 0 h 258"/>
                <a:gd name="T68" fmla="*/ 2147483646 w 210"/>
                <a:gd name="T69" fmla="*/ 0 h 258"/>
                <a:gd name="T70" fmla="*/ 2147483646 w 210"/>
                <a:gd name="T71" fmla="*/ 0 h 258"/>
                <a:gd name="T72" fmla="*/ 2147483646 w 210"/>
                <a:gd name="T73" fmla="*/ 0 h 258"/>
                <a:gd name="T74" fmla="*/ 2147483646 w 210"/>
                <a:gd name="T75" fmla="*/ 2147483646 h 258"/>
                <a:gd name="T76" fmla="*/ 2147483646 w 210"/>
                <a:gd name="T77" fmla="*/ 2147483646 h 258"/>
                <a:gd name="T78" fmla="*/ 2147483646 w 210"/>
                <a:gd name="T79" fmla="*/ 2147483646 h 258"/>
                <a:gd name="T80" fmla="*/ 2147483646 w 210"/>
                <a:gd name="T81" fmla="*/ 2147483646 h 258"/>
                <a:gd name="T82" fmla="*/ 2147483646 w 210"/>
                <a:gd name="T83" fmla="*/ 2147483646 h 258"/>
                <a:gd name="T84" fmla="*/ 2147483646 w 210"/>
                <a:gd name="T85" fmla="*/ 2147483646 h 258"/>
                <a:gd name="T86" fmla="*/ 2147483646 w 210"/>
                <a:gd name="T87" fmla="*/ 2147483646 h 258"/>
                <a:gd name="T88" fmla="*/ 2147483646 w 210"/>
                <a:gd name="T89" fmla="*/ 2147483646 h 258"/>
                <a:gd name="T90" fmla="*/ 2147483646 w 210"/>
                <a:gd name="T91" fmla="*/ 2147483646 h 258"/>
                <a:gd name="T92" fmla="*/ 0 w 210"/>
                <a:gd name="T93" fmla="*/ 2147483646 h 258"/>
                <a:gd name="T94" fmla="*/ 0 w 210"/>
                <a:gd name="T95" fmla="*/ 2147483646 h 25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0" h="258">
                  <a:moveTo>
                    <a:pt x="0" y="258"/>
                  </a:moveTo>
                  <a:lnTo>
                    <a:pt x="0" y="204"/>
                  </a:lnTo>
                  <a:lnTo>
                    <a:pt x="0" y="162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" y="9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24" y="96"/>
                  </a:lnTo>
                  <a:lnTo>
                    <a:pt x="18" y="132"/>
                  </a:lnTo>
                  <a:lnTo>
                    <a:pt x="24" y="174"/>
                  </a:lnTo>
                  <a:lnTo>
                    <a:pt x="42" y="204"/>
                  </a:lnTo>
                  <a:lnTo>
                    <a:pt x="72" y="228"/>
                  </a:lnTo>
                  <a:lnTo>
                    <a:pt x="108" y="234"/>
                  </a:lnTo>
                  <a:lnTo>
                    <a:pt x="144" y="228"/>
                  </a:lnTo>
                  <a:lnTo>
                    <a:pt x="174" y="204"/>
                  </a:lnTo>
                  <a:lnTo>
                    <a:pt x="192" y="174"/>
                  </a:lnTo>
                  <a:lnTo>
                    <a:pt x="204" y="132"/>
                  </a:lnTo>
                  <a:lnTo>
                    <a:pt x="192" y="90"/>
                  </a:lnTo>
                  <a:lnTo>
                    <a:pt x="174" y="54"/>
                  </a:lnTo>
                  <a:lnTo>
                    <a:pt x="144" y="30"/>
                  </a:lnTo>
                  <a:lnTo>
                    <a:pt x="108" y="24"/>
                  </a:lnTo>
                  <a:lnTo>
                    <a:pt x="78" y="30"/>
                  </a:lnTo>
                  <a:lnTo>
                    <a:pt x="66" y="18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108" y="0"/>
                  </a:lnTo>
                  <a:lnTo>
                    <a:pt x="144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42"/>
                  </a:lnTo>
                  <a:lnTo>
                    <a:pt x="210" y="84"/>
                  </a:lnTo>
                  <a:lnTo>
                    <a:pt x="210" y="144"/>
                  </a:lnTo>
                  <a:lnTo>
                    <a:pt x="210" y="192"/>
                  </a:lnTo>
                  <a:lnTo>
                    <a:pt x="210" y="222"/>
                  </a:lnTo>
                  <a:lnTo>
                    <a:pt x="210" y="240"/>
                  </a:lnTo>
                  <a:lnTo>
                    <a:pt x="210" y="252"/>
                  </a:lnTo>
                  <a:lnTo>
                    <a:pt x="210" y="258"/>
                  </a:lnTo>
                  <a:lnTo>
                    <a:pt x="0" y="2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3" name="Freeform 4100"/>
            <p:cNvSpPr>
              <a:spLocks/>
            </p:cNvSpPr>
            <p:nvPr/>
          </p:nvSpPr>
          <p:spPr bwMode="auto">
            <a:xfrm flipH="1">
              <a:off x="711200" y="5749925"/>
              <a:ext cx="234950" cy="277813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0 w 138"/>
                <a:gd name="T5" fmla="*/ 0 h 180"/>
                <a:gd name="T6" fmla="*/ 2147483646 w 138"/>
                <a:gd name="T7" fmla="*/ 0 h 180"/>
                <a:gd name="T8" fmla="*/ 2147483646 w 138"/>
                <a:gd name="T9" fmla="*/ 0 h 180"/>
                <a:gd name="T10" fmla="*/ 2147483646 w 138"/>
                <a:gd name="T11" fmla="*/ 0 h 180"/>
                <a:gd name="T12" fmla="*/ 2147483646 w 138"/>
                <a:gd name="T13" fmla="*/ 0 h 180"/>
                <a:gd name="T14" fmla="*/ 2147483646 w 138"/>
                <a:gd name="T15" fmla="*/ 0 h 180"/>
                <a:gd name="T16" fmla="*/ 2147483646 w 138"/>
                <a:gd name="T17" fmla="*/ 0 h 180"/>
                <a:gd name="T18" fmla="*/ 2147483646 w 138"/>
                <a:gd name="T19" fmla="*/ 0 h 180"/>
                <a:gd name="T20" fmla="*/ 2147483646 w 138"/>
                <a:gd name="T21" fmla="*/ 2147483646 h 180"/>
                <a:gd name="T22" fmla="*/ 2147483646 w 138"/>
                <a:gd name="T23" fmla="*/ 2147483646 h 180"/>
                <a:gd name="T24" fmla="*/ 2147483646 w 138"/>
                <a:gd name="T25" fmla="*/ 2147483646 h 180"/>
                <a:gd name="T26" fmla="*/ 2147483646 w 138"/>
                <a:gd name="T27" fmla="*/ 2147483646 h 180"/>
                <a:gd name="T28" fmla="*/ 2147483646 w 138"/>
                <a:gd name="T29" fmla="*/ 2147483646 h 180"/>
                <a:gd name="T30" fmla="*/ 2147483646 w 138"/>
                <a:gd name="T31" fmla="*/ 2147483646 h 180"/>
                <a:gd name="T32" fmla="*/ 2147483646 w 138"/>
                <a:gd name="T33" fmla="*/ 2147483646 h 180"/>
                <a:gd name="T34" fmla="*/ 2147483646 w 138"/>
                <a:gd name="T35" fmla="*/ 2147483646 h 180"/>
                <a:gd name="T36" fmla="*/ 2147483646 w 138"/>
                <a:gd name="T37" fmla="*/ 2147483646 h 180"/>
                <a:gd name="T38" fmla="*/ 2147483646 w 138"/>
                <a:gd name="T39" fmla="*/ 2147483646 h 180"/>
                <a:gd name="T40" fmla="*/ 2147483646 w 138"/>
                <a:gd name="T41" fmla="*/ 2147483646 h 180"/>
                <a:gd name="T42" fmla="*/ 2147483646 w 138"/>
                <a:gd name="T43" fmla="*/ 2147483646 h 180"/>
                <a:gd name="T44" fmla="*/ 0 w 138"/>
                <a:gd name="T45" fmla="*/ 2147483646 h 180"/>
                <a:gd name="T46" fmla="*/ 0 w 138"/>
                <a:gd name="T47" fmla="*/ 2147483646 h 180"/>
                <a:gd name="T48" fmla="*/ 2147483646 w 138"/>
                <a:gd name="T49" fmla="*/ 2147483646 h 180"/>
                <a:gd name="T50" fmla="*/ 2147483646 w 138"/>
                <a:gd name="T51" fmla="*/ 2147483646 h 180"/>
                <a:gd name="T52" fmla="*/ 2147483646 w 138"/>
                <a:gd name="T53" fmla="*/ 2147483646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38" h="180">
                  <a:moveTo>
                    <a:pt x="6" y="90"/>
                  </a:moveTo>
                  <a:lnTo>
                    <a:pt x="6" y="42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38" y="60"/>
                  </a:lnTo>
                  <a:lnTo>
                    <a:pt x="138" y="102"/>
                  </a:lnTo>
                  <a:lnTo>
                    <a:pt x="138" y="132"/>
                  </a:lnTo>
                  <a:lnTo>
                    <a:pt x="138" y="156"/>
                  </a:lnTo>
                  <a:lnTo>
                    <a:pt x="138" y="168"/>
                  </a:lnTo>
                  <a:lnTo>
                    <a:pt x="138" y="174"/>
                  </a:lnTo>
                  <a:lnTo>
                    <a:pt x="138" y="180"/>
                  </a:lnTo>
                  <a:lnTo>
                    <a:pt x="90" y="180"/>
                  </a:lnTo>
                  <a:lnTo>
                    <a:pt x="60" y="180"/>
                  </a:lnTo>
                  <a:lnTo>
                    <a:pt x="30" y="180"/>
                  </a:lnTo>
                  <a:lnTo>
                    <a:pt x="18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6" y="138"/>
                  </a:lnTo>
                  <a:lnTo>
                    <a:pt x="6" y="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" name="Freeform 4101"/>
            <p:cNvSpPr>
              <a:spLocks/>
            </p:cNvSpPr>
            <p:nvPr/>
          </p:nvSpPr>
          <p:spPr bwMode="auto">
            <a:xfrm flipH="1">
              <a:off x="976313" y="5045075"/>
              <a:ext cx="798512" cy="1041400"/>
            </a:xfrm>
            <a:custGeom>
              <a:avLst/>
              <a:gdLst>
                <a:gd name="T0" fmla="*/ 2147483646 w 468"/>
                <a:gd name="T1" fmla="*/ 2147483646 h 672"/>
                <a:gd name="T2" fmla="*/ 2147483646 w 468"/>
                <a:gd name="T3" fmla="*/ 2147483646 h 672"/>
                <a:gd name="T4" fmla="*/ 2147483646 w 468"/>
                <a:gd name="T5" fmla="*/ 0 h 672"/>
                <a:gd name="T6" fmla="*/ 2147483646 w 468"/>
                <a:gd name="T7" fmla="*/ 0 h 672"/>
                <a:gd name="T8" fmla="*/ 2147483646 w 468"/>
                <a:gd name="T9" fmla="*/ 2147483646 h 672"/>
                <a:gd name="T10" fmla="*/ 2147483646 w 468"/>
                <a:gd name="T11" fmla="*/ 2147483646 h 672"/>
                <a:gd name="T12" fmla="*/ 2147483646 w 468"/>
                <a:gd name="T13" fmla="*/ 2147483646 h 672"/>
                <a:gd name="T14" fmla="*/ 2147483646 w 468"/>
                <a:gd name="T15" fmla="*/ 2147483646 h 672"/>
                <a:gd name="T16" fmla="*/ 2147483646 w 468"/>
                <a:gd name="T17" fmla="*/ 2147483646 h 672"/>
                <a:gd name="T18" fmla="*/ 2147483646 w 468"/>
                <a:gd name="T19" fmla="*/ 2147483646 h 672"/>
                <a:gd name="T20" fmla="*/ 2147483646 w 468"/>
                <a:gd name="T21" fmla="*/ 2147483646 h 672"/>
                <a:gd name="T22" fmla="*/ 2147483646 w 468"/>
                <a:gd name="T23" fmla="*/ 2147483646 h 672"/>
                <a:gd name="T24" fmla="*/ 0 w 468"/>
                <a:gd name="T25" fmla="*/ 2147483646 h 672"/>
                <a:gd name="T26" fmla="*/ 2147483646 w 468"/>
                <a:gd name="T27" fmla="*/ 2147483646 h 672"/>
                <a:gd name="T28" fmla="*/ 2147483646 w 468"/>
                <a:gd name="T29" fmla="*/ 2147483646 h 672"/>
                <a:gd name="T30" fmla="*/ 2147483646 w 468"/>
                <a:gd name="T31" fmla="*/ 2147483646 h 672"/>
                <a:gd name="T32" fmla="*/ 2147483646 w 468"/>
                <a:gd name="T33" fmla="*/ 2147483646 h 672"/>
                <a:gd name="T34" fmla="*/ 2147483646 w 468"/>
                <a:gd name="T35" fmla="*/ 2147483646 h 672"/>
                <a:gd name="T36" fmla="*/ 2147483646 w 468"/>
                <a:gd name="T37" fmla="*/ 2147483646 h 672"/>
                <a:gd name="T38" fmla="*/ 2147483646 w 468"/>
                <a:gd name="T39" fmla="*/ 2147483646 h 672"/>
                <a:gd name="T40" fmla="*/ 2147483646 w 468"/>
                <a:gd name="T41" fmla="*/ 2147483646 h 672"/>
                <a:gd name="T42" fmla="*/ 2147483646 w 468"/>
                <a:gd name="T43" fmla="*/ 2147483646 h 672"/>
                <a:gd name="T44" fmla="*/ 2147483646 w 468"/>
                <a:gd name="T45" fmla="*/ 2147483646 h 672"/>
                <a:gd name="T46" fmla="*/ 2147483646 w 468"/>
                <a:gd name="T47" fmla="*/ 2147483646 h 672"/>
                <a:gd name="T48" fmla="*/ 2147483646 w 468"/>
                <a:gd name="T49" fmla="*/ 2147483646 h 672"/>
                <a:gd name="T50" fmla="*/ 2147483646 w 468"/>
                <a:gd name="T51" fmla="*/ 2147483646 h 672"/>
                <a:gd name="T52" fmla="*/ 2147483646 w 468"/>
                <a:gd name="T53" fmla="*/ 2147483646 h 672"/>
                <a:gd name="T54" fmla="*/ 2147483646 w 468"/>
                <a:gd name="T55" fmla="*/ 2147483646 h 672"/>
                <a:gd name="T56" fmla="*/ 2147483646 w 468"/>
                <a:gd name="T57" fmla="*/ 2147483646 h 672"/>
                <a:gd name="T58" fmla="*/ 2147483646 w 468"/>
                <a:gd name="T59" fmla="*/ 2147483646 h 672"/>
                <a:gd name="T60" fmla="*/ 2147483646 w 468"/>
                <a:gd name="T61" fmla="*/ 2147483646 h 672"/>
                <a:gd name="T62" fmla="*/ 2147483646 w 468"/>
                <a:gd name="T63" fmla="*/ 2147483646 h 672"/>
                <a:gd name="T64" fmla="*/ 2147483646 w 468"/>
                <a:gd name="T65" fmla="*/ 2147483646 h 672"/>
                <a:gd name="T66" fmla="*/ 2147483646 w 468"/>
                <a:gd name="T67" fmla="*/ 2147483646 h 672"/>
                <a:gd name="T68" fmla="*/ 2147483646 w 468"/>
                <a:gd name="T69" fmla="*/ 2147483646 h 672"/>
                <a:gd name="T70" fmla="*/ 2147483646 w 468"/>
                <a:gd name="T71" fmla="*/ 2147483646 h 672"/>
                <a:gd name="T72" fmla="*/ 2147483646 w 468"/>
                <a:gd name="T73" fmla="*/ 2147483646 h 672"/>
                <a:gd name="T74" fmla="*/ 2147483646 w 468"/>
                <a:gd name="T75" fmla="*/ 2147483646 h 672"/>
                <a:gd name="T76" fmla="*/ 2147483646 w 468"/>
                <a:gd name="T77" fmla="*/ 2147483646 h 672"/>
                <a:gd name="T78" fmla="*/ 2147483646 w 468"/>
                <a:gd name="T79" fmla="*/ 2147483646 h 672"/>
                <a:gd name="T80" fmla="*/ 2147483646 w 468"/>
                <a:gd name="T81" fmla="*/ 2147483646 h 672"/>
                <a:gd name="T82" fmla="*/ 2147483646 w 468"/>
                <a:gd name="T83" fmla="*/ 2147483646 h 672"/>
                <a:gd name="T84" fmla="*/ 2147483646 w 468"/>
                <a:gd name="T85" fmla="*/ 2147483646 h 672"/>
                <a:gd name="T86" fmla="*/ 2147483646 w 468"/>
                <a:gd name="T87" fmla="*/ 2147483646 h 672"/>
                <a:gd name="T88" fmla="*/ 2147483646 w 468"/>
                <a:gd name="T89" fmla="*/ 2147483646 h 672"/>
                <a:gd name="T90" fmla="*/ 2147483646 w 468"/>
                <a:gd name="T91" fmla="*/ 2147483646 h 672"/>
                <a:gd name="T92" fmla="*/ 2147483646 w 468"/>
                <a:gd name="T93" fmla="*/ 2147483646 h 672"/>
                <a:gd name="T94" fmla="*/ 2147483646 w 468"/>
                <a:gd name="T95" fmla="*/ 2147483646 h 6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68" h="672">
                  <a:moveTo>
                    <a:pt x="372" y="90"/>
                  </a:moveTo>
                  <a:lnTo>
                    <a:pt x="354" y="72"/>
                  </a:lnTo>
                  <a:lnTo>
                    <a:pt x="342" y="48"/>
                  </a:lnTo>
                  <a:lnTo>
                    <a:pt x="318" y="30"/>
                  </a:lnTo>
                  <a:lnTo>
                    <a:pt x="294" y="12"/>
                  </a:lnTo>
                  <a:lnTo>
                    <a:pt x="264" y="0"/>
                  </a:lnTo>
                  <a:lnTo>
                    <a:pt x="234" y="0"/>
                  </a:lnTo>
                  <a:lnTo>
                    <a:pt x="198" y="0"/>
                  </a:lnTo>
                  <a:lnTo>
                    <a:pt x="168" y="12"/>
                  </a:lnTo>
                  <a:lnTo>
                    <a:pt x="144" y="30"/>
                  </a:lnTo>
                  <a:lnTo>
                    <a:pt x="120" y="48"/>
                  </a:lnTo>
                  <a:lnTo>
                    <a:pt x="90" y="96"/>
                  </a:lnTo>
                  <a:lnTo>
                    <a:pt x="78" y="138"/>
                  </a:lnTo>
                  <a:lnTo>
                    <a:pt x="78" y="180"/>
                  </a:lnTo>
                  <a:lnTo>
                    <a:pt x="78" y="234"/>
                  </a:lnTo>
                  <a:lnTo>
                    <a:pt x="78" y="270"/>
                  </a:lnTo>
                  <a:lnTo>
                    <a:pt x="78" y="300"/>
                  </a:lnTo>
                  <a:lnTo>
                    <a:pt x="78" y="318"/>
                  </a:lnTo>
                  <a:lnTo>
                    <a:pt x="78" y="330"/>
                  </a:lnTo>
                  <a:lnTo>
                    <a:pt x="78" y="336"/>
                  </a:lnTo>
                  <a:lnTo>
                    <a:pt x="66" y="348"/>
                  </a:lnTo>
                  <a:lnTo>
                    <a:pt x="36" y="390"/>
                  </a:lnTo>
                  <a:lnTo>
                    <a:pt x="12" y="438"/>
                  </a:lnTo>
                  <a:lnTo>
                    <a:pt x="0" y="486"/>
                  </a:lnTo>
                  <a:lnTo>
                    <a:pt x="0" y="540"/>
                  </a:lnTo>
                  <a:lnTo>
                    <a:pt x="0" y="600"/>
                  </a:lnTo>
                  <a:lnTo>
                    <a:pt x="18" y="654"/>
                  </a:lnTo>
                  <a:lnTo>
                    <a:pt x="30" y="642"/>
                  </a:lnTo>
                  <a:lnTo>
                    <a:pt x="42" y="666"/>
                  </a:lnTo>
                  <a:lnTo>
                    <a:pt x="42" y="672"/>
                  </a:lnTo>
                  <a:lnTo>
                    <a:pt x="48" y="660"/>
                  </a:lnTo>
                  <a:lnTo>
                    <a:pt x="36" y="630"/>
                  </a:lnTo>
                  <a:lnTo>
                    <a:pt x="30" y="588"/>
                  </a:lnTo>
                  <a:lnTo>
                    <a:pt x="24" y="540"/>
                  </a:lnTo>
                  <a:lnTo>
                    <a:pt x="30" y="492"/>
                  </a:lnTo>
                  <a:lnTo>
                    <a:pt x="36" y="450"/>
                  </a:lnTo>
                  <a:lnTo>
                    <a:pt x="60" y="408"/>
                  </a:lnTo>
                  <a:lnTo>
                    <a:pt x="84" y="372"/>
                  </a:lnTo>
                  <a:lnTo>
                    <a:pt x="102" y="354"/>
                  </a:lnTo>
                  <a:lnTo>
                    <a:pt x="102" y="294"/>
                  </a:lnTo>
                  <a:lnTo>
                    <a:pt x="102" y="252"/>
                  </a:lnTo>
                  <a:lnTo>
                    <a:pt x="102" y="222"/>
                  </a:lnTo>
                  <a:lnTo>
                    <a:pt x="102" y="198"/>
                  </a:lnTo>
                  <a:lnTo>
                    <a:pt x="102" y="186"/>
                  </a:lnTo>
                  <a:lnTo>
                    <a:pt x="102" y="180"/>
                  </a:lnTo>
                  <a:lnTo>
                    <a:pt x="114" y="120"/>
                  </a:lnTo>
                  <a:lnTo>
                    <a:pt x="138" y="72"/>
                  </a:lnTo>
                  <a:lnTo>
                    <a:pt x="162" y="54"/>
                  </a:lnTo>
                  <a:lnTo>
                    <a:pt x="180" y="36"/>
                  </a:lnTo>
                  <a:lnTo>
                    <a:pt x="234" y="30"/>
                  </a:lnTo>
                  <a:lnTo>
                    <a:pt x="282" y="36"/>
                  </a:lnTo>
                  <a:lnTo>
                    <a:pt x="300" y="54"/>
                  </a:lnTo>
                  <a:lnTo>
                    <a:pt x="324" y="72"/>
                  </a:lnTo>
                  <a:lnTo>
                    <a:pt x="354" y="120"/>
                  </a:lnTo>
                  <a:lnTo>
                    <a:pt x="360" y="180"/>
                  </a:lnTo>
                  <a:lnTo>
                    <a:pt x="360" y="234"/>
                  </a:lnTo>
                  <a:lnTo>
                    <a:pt x="360" y="282"/>
                  </a:lnTo>
                  <a:lnTo>
                    <a:pt x="360" y="312"/>
                  </a:lnTo>
                  <a:lnTo>
                    <a:pt x="360" y="330"/>
                  </a:lnTo>
                  <a:lnTo>
                    <a:pt x="360" y="342"/>
                  </a:lnTo>
                  <a:lnTo>
                    <a:pt x="360" y="348"/>
                  </a:lnTo>
                  <a:lnTo>
                    <a:pt x="360" y="354"/>
                  </a:lnTo>
                  <a:lnTo>
                    <a:pt x="378" y="372"/>
                  </a:lnTo>
                  <a:lnTo>
                    <a:pt x="402" y="408"/>
                  </a:lnTo>
                  <a:lnTo>
                    <a:pt x="426" y="450"/>
                  </a:lnTo>
                  <a:lnTo>
                    <a:pt x="438" y="492"/>
                  </a:lnTo>
                  <a:lnTo>
                    <a:pt x="438" y="540"/>
                  </a:lnTo>
                  <a:lnTo>
                    <a:pt x="438" y="582"/>
                  </a:lnTo>
                  <a:lnTo>
                    <a:pt x="426" y="624"/>
                  </a:lnTo>
                  <a:lnTo>
                    <a:pt x="414" y="654"/>
                  </a:lnTo>
                  <a:lnTo>
                    <a:pt x="426" y="660"/>
                  </a:lnTo>
                  <a:lnTo>
                    <a:pt x="438" y="630"/>
                  </a:lnTo>
                  <a:lnTo>
                    <a:pt x="444" y="642"/>
                  </a:lnTo>
                  <a:lnTo>
                    <a:pt x="450" y="648"/>
                  </a:lnTo>
                  <a:lnTo>
                    <a:pt x="462" y="594"/>
                  </a:lnTo>
                  <a:lnTo>
                    <a:pt x="468" y="540"/>
                  </a:lnTo>
                  <a:lnTo>
                    <a:pt x="462" y="486"/>
                  </a:lnTo>
                  <a:lnTo>
                    <a:pt x="450" y="438"/>
                  </a:lnTo>
                  <a:lnTo>
                    <a:pt x="426" y="390"/>
                  </a:lnTo>
                  <a:lnTo>
                    <a:pt x="396" y="348"/>
                  </a:lnTo>
                  <a:lnTo>
                    <a:pt x="390" y="336"/>
                  </a:lnTo>
                  <a:lnTo>
                    <a:pt x="390" y="288"/>
                  </a:lnTo>
                  <a:lnTo>
                    <a:pt x="390" y="246"/>
                  </a:lnTo>
                  <a:lnTo>
                    <a:pt x="390" y="216"/>
                  </a:lnTo>
                  <a:lnTo>
                    <a:pt x="390" y="198"/>
                  </a:lnTo>
                  <a:lnTo>
                    <a:pt x="390" y="186"/>
                  </a:lnTo>
                  <a:lnTo>
                    <a:pt x="390" y="180"/>
                  </a:lnTo>
                  <a:lnTo>
                    <a:pt x="384" y="132"/>
                  </a:lnTo>
                  <a:lnTo>
                    <a:pt x="372" y="9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5" name="Freeform 4102"/>
            <p:cNvSpPr>
              <a:spLocks/>
            </p:cNvSpPr>
            <p:nvPr/>
          </p:nvSpPr>
          <p:spPr bwMode="auto">
            <a:xfrm flipH="1">
              <a:off x="976313" y="5045075"/>
              <a:ext cx="798512" cy="1041400"/>
            </a:xfrm>
            <a:custGeom>
              <a:avLst/>
              <a:gdLst>
                <a:gd name="T0" fmla="*/ 2147483646 w 468"/>
                <a:gd name="T1" fmla="*/ 2147483646 h 672"/>
                <a:gd name="T2" fmla="*/ 2147483646 w 468"/>
                <a:gd name="T3" fmla="*/ 2147483646 h 672"/>
                <a:gd name="T4" fmla="*/ 2147483646 w 468"/>
                <a:gd name="T5" fmla="*/ 0 h 672"/>
                <a:gd name="T6" fmla="*/ 2147483646 w 468"/>
                <a:gd name="T7" fmla="*/ 0 h 672"/>
                <a:gd name="T8" fmla="*/ 2147483646 w 468"/>
                <a:gd name="T9" fmla="*/ 2147483646 h 672"/>
                <a:gd name="T10" fmla="*/ 2147483646 w 468"/>
                <a:gd name="T11" fmla="*/ 2147483646 h 672"/>
                <a:gd name="T12" fmla="*/ 2147483646 w 468"/>
                <a:gd name="T13" fmla="*/ 2147483646 h 672"/>
                <a:gd name="T14" fmla="*/ 2147483646 w 468"/>
                <a:gd name="T15" fmla="*/ 2147483646 h 672"/>
                <a:gd name="T16" fmla="*/ 2147483646 w 468"/>
                <a:gd name="T17" fmla="*/ 2147483646 h 672"/>
                <a:gd name="T18" fmla="*/ 2147483646 w 468"/>
                <a:gd name="T19" fmla="*/ 2147483646 h 672"/>
                <a:gd name="T20" fmla="*/ 2147483646 w 468"/>
                <a:gd name="T21" fmla="*/ 2147483646 h 672"/>
                <a:gd name="T22" fmla="*/ 2147483646 w 468"/>
                <a:gd name="T23" fmla="*/ 2147483646 h 672"/>
                <a:gd name="T24" fmla="*/ 0 w 468"/>
                <a:gd name="T25" fmla="*/ 2147483646 h 672"/>
                <a:gd name="T26" fmla="*/ 2147483646 w 468"/>
                <a:gd name="T27" fmla="*/ 2147483646 h 672"/>
                <a:gd name="T28" fmla="*/ 2147483646 w 468"/>
                <a:gd name="T29" fmla="*/ 2147483646 h 672"/>
                <a:gd name="T30" fmla="*/ 2147483646 w 468"/>
                <a:gd name="T31" fmla="*/ 2147483646 h 672"/>
                <a:gd name="T32" fmla="*/ 2147483646 w 468"/>
                <a:gd name="T33" fmla="*/ 2147483646 h 672"/>
                <a:gd name="T34" fmla="*/ 2147483646 w 468"/>
                <a:gd name="T35" fmla="*/ 2147483646 h 672"/>
                <a:gd name="T36" fmla="*/ 2147483646 w 468"/>
                <a:gd name="T37" fmla="*/ 2147483646 h 672"/>
                <a:gd name="T38" fmla="*/ 2147483646 w 468"/>
                <a:gd name="T39" fmla="*/ 2147483646 h 672"/>
                <a:gd name="T40" fmla="*/ 2147483646 w 468"/>
                <a:gd name="T41" fmla="*/ 2147483646 h 672"/>
                <a:gd name="T42" fmla="*/ 2147483646 w 468"/>
                <a:gd name="T43" fmla="*/ 2147483646 h 672"/>
                <a:gd name="T44" fmla="*/ 2147483646 w 468"/>
                <a:gd name="T45" fmla="*/ 2147483646 h 672"/>
                <a:gd name="T46" fmla="*/ 2147483646 w 468"/>
                <a:gd name="T47" fmla="*/ 2147483646 h 672"/>
                <a:gd name="T48" fmla="*/ 2147483646 w 468"/>
                <a:gd name="T49" fmla="*/ 2147483646 h 672"/>
                <a:gd name="T50" fmla="*/ 2147483646 w 468"/>
                <a:gd name="T51" fmla="*/ 2147483646 h 672"/>
                <a:gd name="T52" fmla="*/ 2147483646 w 468"/>
                <a:gd name="T53" fmla="*/ 2147483646 h 672"/>
                <a:gd name="T54" fmla="*/ 2147483646 w 468"/>
                <a:gd name="T55" fmla="*/ 2147483646 h 672"/>
                <a:gd name="T56" fmla="*/ 2147483646 w 468"/>
                <a:gd name="T57" fmla="*/ 2147483646 h 672"/>
                <a:gd name="T58" fmla="*/ 2147483646 w 468"/>
                <a:gd name="T59" fmla="*/ 2147483646 h 672"/>
                <a:gd name="T60" fmla="*/ 2147483646 w 468"/>
                <a:gd name="T61" fmla="*/ 2147483646 h 672"/>
                <a:gd name="T62" fmla="*/ 2147483646 w 468"/>
                <a:gd name="T63" fmla="*/ 2147483646 h 672"/>
                <a:gd name="T64" fmla="*/ 2147483646 w 468"/>
                <a:gd name="T65" fmla="*/ 2147483646 h 672"/>
                <a:gd name="T66" fmla="*/ 2147483646 w 468"/>
                <a:gd name="T67" fmla="*/ 2147483646 h 672"/>
                <a:gd name="T68" fmla="*/ 2147483646 w 468"/>
                <a:gd name="T69" fmla="*/ 2147483646 h 672"/>
                <a:gd name="T70" fmla="*/ 2147483646 w 468"/>
                <a:gd name="T71" fmla="*/ 2147483646 h 672"/>
                <a:gd name="T72" fmla="*/ 2147483646 w 468"/>
                <a:gd name="T73" fmla="*/ 2147483646 h 672"/>
                <a:gd name="T74" fmla="*/ 2147483646 w 468"/>
                <a:gd name="T75" fmla="*/ 2147483646 h 672"/>
                <a:gd name="T76" fmla="*/ 2147483646 w 468"/>
                <a:gd name="T77" fmla="*/ 2147483646 h 672"/>
                <a:gd name="T78" fmla="*/ 2147483646 w 468"/>
                <a:gd name="T79" fmla="*/ 2147483646 h 672"/>
                <a:gd name="T80" fmla="*/ 2147483646 w 468"/>
                <a:gd name="T81" fmla="*/ 2147483646 h 672"/>
                <a:gd name="T82" fmla="*/ 2147483646 w 468"/>
                <a:gd name="T83" fmla="*/ 2147483646 h 672"/>
                <a:gd name="T84" fmla="*/ 2147483646 w 468"/>
                <a:gd name="T85" fmla="*/ 2147483646 h 672"/>
                <a:gd name="T86" fmla="*/ 2147483646 w 468"/>
                <a:gd name="T87" fmla="*/ 2147483646 h 672"/>
                <a:gd name="T88" fmla="*/ 2147483646 w 468"/>
                <a:gd name="T89" fmla="*/ 2147483646 h 672"/>
                <a:gd name="T90" fmla="*/ 2147483646 w 468"/>
                <a:gd name="T91" fmla="*/ 2147483646 h 672"/>
                <a:gd name="T92" fmla="*/ 2147483646 w 468"/>
                <a:gd name="T93" fmla="*/ 2147483646 h 672"/>
                <a:gd name="T94" fmla="*/ 2147483646 w 468"/>
                <a:gd name="T95" fmla="*/ 2147483646 h 6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68" h="672">
                  <a:moveTo>
                    <a:pt x="372" y="90"/>
                  </a:moveTo>
                  <a:lnTo>
                    <a:pt x="354" y="72"/>
                  </a:lnTo>
                  <a:lnTo>
                    <a:pt x="342" y="48"/>
                  </a:lnTo>
                  <a:lnTo>
                    <a:pt x="318" y="30"/>
                  </a:lnTo>
                  <a:lnTo>
                    <a:pt x="294" y="12"/>
                  </a:lnTo>
                  <a:lnTo>
                    <a:pt x="264" y="0"/>
                  </a:lnTo>
                  <a:lnTo>
                    <a:pt x="234" y="0"/>
                  </a:lnTo>
                  <a:lnTo>
                    <a:pt x="198" y="0"/>
                  </a:lnTo>
                  <a:lnTo>
                    <a:pt x="168" y="12"/>
                  </a:lnTo>
                  <a:lnTo>
                    <a:pt x="144" y="30"/>
                  </a:lnTo>
                  <a:lnTo>
                    <a:pt x="120" y="48"/>
                  </a:lnTo>
                  <a:lnTo>
                    <a:pt x="90" y="96"/>
                  </a:lnTo>
                  <a:lnTo>
                    <a:pt x="78" y="138"/>
                  </a:lnTo>
                  <a:lnTo>
                    <a:pt x="78" y="180"/>
                  </a:lnTo>
                  <a:lnTo>
                    <a:pt x="78" y="234"/>
                  </a:lnTo>
                  <a:lnTo>
                    <a:pt x="78" y="270"/>
                  </a:lnTo>
                  <a:lnTo>
                    <a:pt x="78" y="300"/>
                  </a:lnTo>
                  <a:lnTo>
                    <a:pt x="78" y="318"/>
                  </a:lnTo>
                  <a:lnTo>
                    <a:pt x="78" y="330"/>
                  </a:lnTo>
                  <a:lnTo>
                    <a:pt x="78" y="336"/>
                  </a:lnTo>
                  <a:lnTo>
                    <a:pt x="66" y="348"/>
                  </a:lnTo>
                  <a:lnTo>
                    <a:pt x="36" y="390"/>
                  </a:lnTo>
                  <a:lnTo>
                    <a:pt x="12" y="438"/>
                  </a:lnTo>
                  <a:lnTo>
                    <a:pt x="0" y="486"/>
                  </a:lnTo>
                  <a:lnTo>
                    <a:pt x="0" y="540"/>
                  </a:lnTo>
                  <a:lnTo>
                    <a:pt x="0" y="600"/>
                  </a:lnTo>
                  <a:lnTo>
                    <a:pt x="18" y="654"/>
                  </a:lnTo>
                  <a:lnTo>
                    <a:pt x="30" y="642"/>
                  </a:lnTo>
                  <a:lnTo>
                    <a:pt x="42" y="666"/>
                  </a:lnTo>
                  <a:lnTo>
                    <a:pt x="42" y="672"/>
                  </a:lnTo>
                  <a:lnTo>
                    <a:pt x="48" y="660"/>
                  </a:lnTo>
                  <a:lnTo>
                    <a:pt x="36" y="630"/>
                  </a:lnTo>
                  <a:lnTo>
                    <a:pt x="30" y="588"/>
                  </a:lnTo>
                  <a:lnTo>
                    <a:pt x="24" y="540"/>
                  </a:lnTo>
                  <a:lnTo>
                    <a:pt x="30" y="492"/>
                  </a:lnTo>
                  <a:lnTo>
                    <a:pt x="36" y="450"/>
                  </a:lnTo>
                  <a:lnTo>
                    <a:pt x="60" y="408"/>
                  </a:lnTo>
                  <a:lnTo>
                    <a:pt x="84" y="372"/>
                  </a:lnTo>
                  <a:lnTo>
                    <a:pt x="102" y="354"/>
                  </a:lnTo>
                  <a:lnTo>
                    <a:pt x="102" y="294"/>
                  </a:lnTo>
                  <a:lnTo>
                    <a:pt x="102" y="252"/>
                  </a:lnTo>
                  <a:lnTo>
                    <a:pt x="102" y="222"/>
                  </a:lnTo>
                  <a:lnTo>
                    <a:pt x="102" y="198"/>
                  </a:lnTo>
                  <a:lnTo>
                    <a:pt x="102" y="186"/>
                  </a:lnTo>
                  <a:lnTo>
                    <a:pt x="102" y="180"/>
                  </a:lnTo>
                  <a:lnTo>
                    <a:pt x="114" y="120"/>
                  </a:lnTo>
                  <a:lnTo>
                    <a:pt x="138" y="72"/>
                  </a:lnTo>
                  <a:lnTo>
                    <a:pt x="162" y="54"/>
                  </a:lnTo>
                  <a:lnTo>
                    <a:pt x="180" y="36"/>
                  </a:lnTo>
                  <a:lnTo>
                    <a:pt x="234" y="30"/>
                  </a:lnTo>
                  <a:lnTo>
                    <a:pt x="282" y="36"/>
                  </a:lnTo>
                  <a:lnTo>
                    <a:pt x="300" y="54"/>
                  </a:lnTo>
                  <a:lnTo>
                    <a:pt x="324" y="72"/>
                  </a:lnTo>
                  <a:lnTo>
                    <a:pt x="354" y="120"/>
                  </a:lnTo>
                  <a:lnTo>
                    <a:pt x="360" y="180"/>
                  </a:lnTo>
                  <a:lnTo>
                    <a:pt x="360" y="234"/>
                  </a:lnTo>
                  <a:lnTo>
                    <a:pt x="360" y="282"/>
                  </a:lnTo>
                  <a:lnTo>
                    <a:pt x="360" y="312"/>
                  </a:lnTo>
                  <a:lnTo>
                    <a:pt x="360" y="330"/>
                  </a:lnTo>
                  <a:lnTo>
                    <a:pt x="360" y="342"/>
                  </a:lnTo>
                  <a:lnTo>
                    <a:pt x="360" y="348"/>
                  </a:lnTo>
                  <a:lnTo>
                    <a:pt x="360" y="354"/>
                  </a:lnTo>
                  <a:lnTo>
                    <a:pt x="378" y="372"/>
                  </a:lnTo>
                  <a:lnTo>
                    <a:pt x="402" y="408"/>
                  </a:lnTo>
                  <a:lnTo>
                    <a:pt x="426" y="450"/>
                  </a:lnTo>
                  <a:lnTo>
                    <a:pt x="438" y="492"/>
                  </a:lnTo>
                  <a:lnTo>
                    <a:pt x="438" y="540"/>
                  </a:lnTo>
                  <a:lnTo>
                    <a:pt x="438" y="582"/>
                  </a:lnTo>
                  <a:lnTo>
                    <a:pt x="426" y="624"/>
                  </a:lnTo>
                  <a:lnTo>
                    <a:pt x="414" y="654"/>
                  </a:lnTo>
                  <a:lnTo>
                    <a:pt x="426" y="660"/>
                  </a:lnTo>
                  <a:lnTo>
                    <a:pt x="438" y="630"/>
                  </a:lnTo>
                  <a:lnTo>
                    <a:pt x="444" y="642"/>
                  </a:lnTo>
                  <a:lnTo>
                    <a:pt x="450" y="648"/>
                  </a:lnTo>
                  <a:lnTo>
                    <a:pt x="462" y="594"/>
                  </a:lnTo>
                  <a:lnTo>
                    <a:pt x="468" y="540"/>
                  </a:lnTo>
                  <a:lnTo>
                    <a:pt x="462" y="486"/>
                  </a:lnTo>
                  <a:lnTo>
                    <a:pt x="450" y="438"/>
                  </a:lnTo>
                  <a:lnTo>
                    <a:pt x="426" y="390"/>
                  </a:lnTo>
                  <a:lnTo>
                    <a:pt x="396" y="348"/>
                  </a:lnTo>
                  <a:lnTo>
                    <a:pt x="390" y="336"/>
                  </a:lnTo>
                  <a:lnTo>
                    <a:pt x="390" y="288"/>
                  </a:lnTo>
                  <a:lnTo>
                    <a:pt x="390" y="246"/>
                  </a:lnTo>
                  <a:lnTo>
                    <a:pt x="390" y="216"/>
                  </a:lnTo>
                  <a:lnTo>
                    <a:pt x="390" y="198"/>
                  </a:lnTo>
                  <a:lnTo>
                    <a:pt x="390" y="186"/>
                  </a:lnTo>
                  <a:lnTo>
                    <a:pt x="390" y="180"/>
                  </a:lnTo>
                  <a:lnTo>
                    <a:pt x="384" y="132"/>
                  </a:lnTo>
                  <a:lnTo>
                    <a:pt x="372" y="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6" name="Freeform 4103"/>
            <p:cNvSpPr>
              <a:spLocks noEditPoints="1"/>
            </p:cNvSpPr>
            <p:nvPr/>
          </p:nvSpPr>
          <p:spPr bwMode="auto">
            <a:xfrm flipH="1">
              <a:off x="1243013" y="5202238"/>
              <a:ext cx="265112" cy="547687"/>
            </a:xfrm>
            <a:custGeom>
              <a:avLst/>
              <a:gdLst>
                <a:gd name="T0" fmla="*/ 2147483646 w 156"/>
                <a:gd name="T1" fmla="*/ 0 h 354"/>
                <a:gd name="T2" fmla="*/ 2147483646 w 156"/>
                <a:gd name="T3" fmla="*/ 0 h 354"/>
                <a:gd name="T4" fmla="*/ 2147483646 w 156"/>
                <a:gd name="T5" fmla="*/ 2147483646 h 354"/>
                <a:gd name="T6" fmla="*/ 0 w 156"/>
                <a:gd name="T7" fmla="*/ 2147483646 h 354"/>
                <a:gd name="T8" fmla="*/ 0 w 156"/>
                <a:gd name="T9" fmla="*/ 2147483646 h 354"/>
                <a:gd name="T10" fmla="*/ 0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2147483646 w 156"/>
                <a:gd name="T17" fmla="*/ 2147483646 h 354"/>
                <a:gd name="T18" fmla="*/ 2147483646 w 156"/>
                <a:gd name="T19" fmla="*/ 2147483646 h 354"/>
                <a:gd name="T20" fmla="*/ 2147483646 w 156"/>
                <a:gd name="T21" fmla="*/ 2147483646 h 354"/>
                <a:gd name="T22" fmla="*/ 2147483646 w 156"/>
                <a:gd name="T23" fmla="*/ 2147483646 h 354"/>
                <a:gd name="T24" fmla="*/ 2147483646 w 156"/>
                <a:gd name="T25" fmla="*/ 2147483646 h 354"/>
                <a:gd name="T26" fmla="*/ 2147483646 w 156"/>
                <a:gd name="T27" fmla="*/ 2147483646 h 354"/>
                <a:gd name="T28" fmla="*/ 2147483646 w 156"/>
                <a:gd name="T29" fmla="*/ 2147483646 h 354"/>
                <a:gd name="T30" fmla="*/ 2147483646 w 156"/>
                <a:gd name="T31" fmla="*/ 2147483646 h 354"/>
                <a:gd name="T32" fmla="*/ 2147483646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8" y="0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2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6" y="324"/>
                  </a:lnTo>
                  <a:lnTo>
                    <a:pt x="18" y="336"/>
                  </a:lnTo>
                  <a:lnTo>
                    <a:pt x="48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36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0"/>
                  </a:lnTo>
                  <a:lnTo>
                    <a:pt x="156" y="102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6" y="36"/>
                  </a:lnTo>
                  <a:lnTo>
                    <a:pt x="150" y="24"/>
                  </a:lnTo>
                  <a:lnTo>
                    <a:pt x="132" y="12"/>
                  </a:lnTo>
                  <a:close/>
                  <a:moveTo>
                    <a:pt x="78" y="30"/>
                  </a:moveTo>
                  <a:lnTo>
                    <a:pt x="114" y="36"/>
                  </a:lnTo>
                  <a:lnTo>
                    <a:pt x="126" y="48"/>
                  </a:lnTo>
                  <a:lnTo>
                    <a:pt x="126" y="54"/>
                  </a:lnTo>
                  <a:lnTo>
                    <a:pt x="126" y="138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26" y="264"/>
                  </a:lnTo>
                  <a:lnTo>
                    <a:pt x="126" y="282"/>
                  </a:lnTo>
                  <a:lnTo>
                    <a:pt x="126" y="294"/>
                  </a:lnTo>
                  <a:lnTo>
                    <a:pt x="126" y="306"/>
                  </a:lnTo>
                  <a:lnTo>
                    <a:pt x="114" y="312"/>
                  </a:lnTo>
                  <a:lnTo>
                    <a:pt x="96" y="318"/>
                  </a:lnTo>
                  <a:lnTo>
                    <a:pt x="78" y="324"/>
                  </a:lnTo>
                  <a:lnTo>
                    <a:pt x="54" y="318"/>
                  </a:lnTo>
                  <a:lnTo>
                    <a:pt x="36" y="312"/>
                  </a:lnTo>
                  <a:lnTo>
                    <a:pt x="30" y="306"/>
                  </a:lnTo>
                  <a:lnTo>
                    <a:pt x="24" y="294"/>
                  </a:lnTo>
                  <a:lnTo>
                    <a:pt x="24" y="216"/>
                  </a:lnTo>
                  <a:lnTo>
                    <a:pt x="24" y="156"/>
                  </a:lnTo>
                  <a:lnTo>
                    <a:pt x="24" y="114"/>
                  </a:lnTo>
                  <a:lnTo>
                    <a:pt x="24" y="84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24" y="54"/>
                  </a:lnTo>
                  <a:lnTo>
                    <a:pt x="30" y="48"/>
                  </a:lnTo>
                  <a:lnTo>
                    <a:pt x="36" y="36"/>
                  </a:lnTo>
                  <a:lnTo>
                    <a:pt x="78" y="30"/>
                  </a:lnTo>
                  <a:close/>
                </a:path>
              </a:pathLst>
            </a:custGeom>
            <a:solidFill>
              <a:srgbClr val="959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7" name="Freeform 4104"/>
            <p:cNvSpPr>
              <a:spLocks/>
            </p:cNvSpPr>
            <p:nvPr/>
          </p:nvSpPr>
          <p:spPr bwMode="auto">
            <a:xfrm flipH="1">
              <a:off x="1243013" y="5202238"/>
              <a:ext cx="265112" cy="547687"/>
            </a:xfrm>
            <a:custGeom>
              <a:avLst/>
              <a:gdLst>
                <a:gd name="T0" fmla="*/ 2147483646 w 156"/>
                <a:gd name="T1" fmla="*/ 2147483646 h 354"/>
                <a:gd name="T2" fmla="*/ 2147483646 w 156"/>
                <a:gd name="T3" fmla="*/ 0 h 354"/>
                <a:gd name="T4" fmla="*/ 2147483646 w 156"/>
                <a:gd name="T5" fmla="*/ 0 h 354"/>
                <a:gd name="T6" fmla="*/ 2147483646 w 156"/>
                <a:gd name="T7" fmla="*/ 0 h 354"/>
                <a:gd name="T8" fmla="*/ 2147483646 w 156"/>
                <a:gd name="T9" fmla="*/ 2147483646 h 354"/>
                <a:gd name="T10" fmla="*/ 2147483646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0 w 156"/>
                <a:gd name="T17" fmla="*/ 2147483646 h 354"/>
                <a:gd name="T18" fmla="*/ 0 w 156"/>
                <a:gd name="T19" fmla="*/ 2147483646 h 354"/>
                <a:gd name="T20" fmla="*/ 0 w 156"/>
                <a:gd name="T21" fmla="*/ 2147483646 h 354"/>
                <a:gd name="T22" fmla="*/ 0 w 156"/>
                <a:gd name="T23" fmla="*/ 2147483646 h 354"/>
                <a:gd name="T24" fmla="*/ 0 w 156"/>
                <a:gd name="T25" fmla="*/ 2147483646 h 354"/>
                <a:gd name="T26" fmla="*/ 0 w 156"/>
                <a:gd name="T27" fmla="*/ 2147483646 h 354"/>
                <a:gd name="T28" fmla="*/ 0 w 156"/>
                <a:gd name="T29" fmla="*/ 2147483646 h 354"/>
                <a:gd name="T30" fmla="*/ 0 w 156"/>
                <a:gd name="T31" fmla="*/ 2147483646 h 354"/>
                <a:gd name="T32" fmla="*/ 2147483646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2147483646 w 156"/>
                <a:gd name="T67" fmla="*/ 2147483646 h 354"/>
                <a:gd name="T68" fmla="*/ 2147483646 w 156"/>
                <a:gd name="T69" fmla="*/ 2147483646 h 354"/>
                <a:gd name="T70" fmla="*/ 2147483646 w 156"/>
                <a:gd name="T71" fmla="*/ 2147483646 h 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8" y="0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2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6" y="324"/>
                  </a:lnTo>
                  <a:lnTo>
                    <a:pt x="18" y="336"/>
                  </a:lnTo>
                  <a:lnTo>
                    <a:pt x="48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36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0"/>
                  </a:lnTo>
                  <a:lnTo>
                    <a:pt x="156" y="102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6" y="36"/>
                  </a:lnTo>
                  <a:lnTo>
                    <a:pt x="150" y="24"/>
                  </a:lnTo>
                  <a:lnTo>
                    <a:pt x="132" y="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8" name="Freeform 4105"/>
            <p:cNvSpPr>
              <a:spLocks/>
            </p:cNvSpPr>
            <p:nvPr/>
          </p:nvSpPr>
          <p:spPr bwMode="auto">
            <a:xfrm flipH="1">
              <a:off x="1293813" y="5249863"/>
              <a:ext cx="174625" cy="454025"/>
            </a:xfrm>
            <a:custGeom>
              <a:avLst/>
              <a:gdLst>
                <a:gd name="T0" fmla="*/ 2147483646 w 102"/>
                <a:gd name="T1" fmla="*/ 0 h 294"/>
                <a:gd name="T2" fmla="*/ 2147483646 w 102"/>
                <a:gd name="T3" fmla="*/ 2147483646 h 294"/>
                <a:gd name="T4" fmla="*/ 2147483646 w 102"/>
                <a:gd name="T5" fmla="*/ 2147483646 h 294"/>
                <a:gd name="T6" fmla="*/ 2147483646 w 102"/>
                <a:gd name="T7" fmla="*/ 2147483646 h 294"/>
                <a:gd name="T8" fmla="*/ 2147483646 w 102"/>
                <a:gd name="T9" fmla="*/ 2147483646 h 294"/>
                <a:gd name="T10" fmla="*/ 2147483646 w 102"/>
                <a:gd name="T11" fmla="*/ 2147483646 h 294"/>
                <a:gd name="T12" fmla="*/ 2147483646 w 102"/>
                <a:gd name="T13" fmla="*/ 2147483646 h 294"/>
                <a:gd name="T14" fmla="*/ 2147483646 w 102"/>
                <a:gd name="T15" fmla="*/ 2147483646 h 294"/>
                <a:gd name="T16" fmla="*/ 2147483646 w 102"/>
                <a:gd name="T17" fmla="*/ 2147483646 h 294"/>
                <a:gd name="T18" fmla="*/ 2147483646 w 102"/>
                <a:gd name="T19" fmla="*/ 2147483646 h 294"/>
                <a:gd name="T20" fmla="*/ 2147483646 w 102"/>
                <a:gd name="T21" fmla="*/ 2147483646 h 294"/>
                <a:gd name="T22" fmla="*/ 2147483646 w 102"/>
                <a:gd name="T23" fmla="*/ 2147483646 h 294"/>
                <a:gd name="T24" fmla="*/ 2147483646 w 102"/>
                <a:gd name="T25" fmla="*/ 2147483646 h 294"/>
                <a:gd name="T26" fmla="*/ 2147483646 w 102"/>
                <a:gd name="T27" fmla="*/ 2147483646 h 294"/>
                <a:gd name="T28" fmla="*/ 2147483646 w 102"/>
                <a:gd name="T29" fmla="*/ 2147483646 h 294"/>
                <a:gd name="T30" fmla="*/ 2147483646 w 102"/>
                <a:gd name="T31" fmla="*/ 2147483646 h 294"/>
                <a:gd name="T32" fmla="*/ 2147483646 w 102"/>
                <a:gd name="T33" fmla="*/ 2147483646 h 294"/>
                <a:gd name="T34" fmla="*/ 2147483646 w 102"/>
                <a:gd name="T35" fmla="*/ 2147483646 h 294"/>
                <a:gd name="T36" fmla="*/ 0 w 102"/>
                <a:gd name="T37" fmla="*/ 2147483646 h 294"/>
                <a:gd name="T38" fmla="*/ 0 w 102"/>
                <a:gd name="T39" fmla="*/ 2147483646 h 294"/>
                <a:gd name="T40" fmla="*/ 0 w 102"/>
                <a:gd name="T41" fmla="*/ 2147483646 h 294"/>
                <a:gd name="T42" fmla="*/ 0 w 102"/>
                <a:gd name="T43" fmla="*/ 2147483646 h 294"/>
                <a:gd name="T44" fmla="*/ 0 w 102"/>
                <a:gd name="T45" fmla="*/ 2147483646 h 294"/>
                <a:gd name="T46" fmla="*/ 0 w 102"/>
                <a:gd name="T47" fmla="*/ 2147483646 h 294"/>
                <a:gd name="T48" fmla="*/ 0 w 102"/>
                <a:gd name="T49" fmla="*/ 2147483646 h 294"/>
                <a:gd name="T50" fmla="*/ 0 w 102"/>
                <a:gd name="T51" fmla="*/ 2147483646 h 294"/>
                <a:gd name="T52" fmla="*/ 2147483646 w 102"/>
                <a:gd name="T53" fmla="*/ 2147483646 h 294"/>
                <a:gd name="T54" fmla="*/ 2147483646 w 102"/>
                <a:gd name="T55" fmla="*/ 2147483646 h 294"/>
                <a:gd name="T56" fmla="*/ 2147483646 w 102"/>
                <a:gd name="T57" fmla="*/ 0 h 294"/>
                <a:gd name="T58" fmla="*/ 2147483646 w 102"/>
                <a:gd name="T59" fmla="*/ 0 h 29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02" h="294">
                  <a:moveTo>
                    <a:pt x="54" y="0"/>
                  </a:moveTo>
                  <a:lnTo>
                    <a:pt x="90" y="6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102" y="108"/>
                  </a:lnTo>
                  <a:lnTo>
                    <a:pt x="102" y="162"/>
                  </a:lnTo>
                  <a:lnTo>
                    <a:pt x="102" y="210"/>
                  </a:lnTo>
                  <a:lnTo>
                    <a:pt x="102" y="234"/>
                  </a:lnTo>
                  <a:lnTo>
                    <a:pt x="102" y="252"/>
                  </a:lnTo>
                  <a:lnTo>
                    <a:pt x="102" y="264"/>
                  </a:lnTo>
                  <a:lnTo>
                    <a:pt x="102" y="276"/>
                  </a:lnTo>
                  <a:lnTo>
                    <a:pt x="90" y="282"/>
                  </a:lnTo>
                  <a:lnTo>
                    <a:pt x="72" y="288"/>
                  </a:lnTo>
                  <a:lnTo>
                    <a:pt x="54" y="294"/>
                  </a:lnTo>
                  <a:lnTo>
                    <a:pt x="30" y="288"/>
                  </a:lnTo>
                  <a:lnTo>
                    <a:pt x="12" y="282"/>
                  </a:lnTo>
                  <a:lnTo>
                    <a:pt x="6" y="276"/>
                  </a:lnTo>
                  <a:lnTo>
                    <a:pt x="0" y="264"/>
                  </a:lnTo>
                  <a:lnTo>
                    <a:pt x="0" y="186"/>
                  </a:lnTo>
                  <a:lnTo>
                    <a:pt x="0" y="126"/>
                  </a:lnTo>
                  <a:lnTo>
                    <a:pt x="0" y="8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6"/>
                  </a:lnTo>
                  <a:lnTo>
                    <a:pt x="5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9" name="Freeform 4106"/>
            <p:cNvSpPr>
              <a:spLocks/>
            </p:cNvSpPr>
            <p:nvPr/>
          </p:nvSpPr>
          <p:spPr bwMode="auto">
            <a:xfrm flipH="1">
              <a:off x="1066800" y="6100763"/>
              <a:ext cx="604838" cy="207962"/>
            </a:xfrm>
            <a:custGeom>
              <a:avLst/>
              <a:gdLst>
                <a:gd name="T0" fmla="*/ 2147483646 w 354"/>
                <a:gd name="T1" fmla="*/ 2147483646 h 132"/>
                <a:gd name="T2" fmla="*/ 2147483646 w 354"/>
                <a:gd name="T3" fmla="*/ 2147483646 h 132"/>
                <a:gd name="T4" fmla="*/ 2147483646 w 354"/>
                <a:gd name="T5" fmla="*/ 2147483646 h 132"/>
                <a:gd name="T6" fmla="*/ 2147483646 w 354"/>
                <a:gd name="T7" fmla="*/ 2147483646 h 132"/>
                <a:gd name="T8" fmla="*/ 2147483646 w 354"/>
                <a:gd name="T9" fmla="*/ 2147483646 h 132"/>
                <a:gd name="T10" fmla="*/ 2147483646 w 354"/>
                <a:gd name="T11" fmla="*/ 2147483646 h 132"/>
                <a:gd name="T12" fmla="*/ 2147483646 w 354"/>
                <a:gd name="T13" fmla="*/ 2147483646 h 132"/>
                <a:gd name="T14" fmla="*/ 2147483646 w 354"/>
                <a:gd name="T15" fmla="*/ 2147483646 h 132"/>
                <a:gd name="T16" fmla="*/ 2147483646 w 354"/>
                <a:gd name="T17" fmla="*/ 2147483646 h 132"/>
                <a:gd name="T18" fmla="*/ 2147483646 w 354"/>
                <a:gd name="T19" fmla="*/ 2147483646 h 132"/>
                <a:gd name="T20" fmla="*/ 2147483646 w 354"/>
                <a:gd name="T21" fmla="*/ 2147483646 h 132"/>
                <a:gd name="T22" fmla="*/ 2147483646 w 354"/>
                <a:gd name="T23" fmla="*/ 2147483646 h 132"/>
                <a:gd name="T24" fmla="*/ 0 w 354"/>
                <a:gd name="T25" fmla="*/ 2147483646 h 132"/>
                <a:gd name="T26" fmla="*/ 0 w 354"/>
                <a:gd name="T27" fmla="*/ 2147483646 h 132"/>
                <a:gd name="T28" fmla="*/ 2147483646 w 354"/>
                <a:gd name="T29" fmla="*/ 2147483646 h 132"/>
                <a:gd name="T30" fmla="*/ 2147483646 w 354"/>
                <a:gd name="T31" fmla="*/ 2147483646 h 132"/>
                <a:gd name="T32" fmla="*/ 0 w 354"/>
                <a:gd name="T33" fmla="*/ 2147483646 h 132"/>
                <a:gd name="T34" fmla="*/ 2147483646 w 354"/>
                <a:gd name="T35" fmla="*/ 2147483646 h 132"/>
                <a:gd name="T36" fmla="*/ 2147483646 w 354"/>
                <a:gd name="T37" fmla="*/ 2147483646 h 132"/>
                <a:gd name="T38" fmla="*/ 2147483646 w 354"/>
                <a:gd name="T39" fmla="*/ 2147483646 h 132"/>
                <a:gd name="T40" fmla="*/ 2147483646 w 354"/>
                <a:gd name="T41" fmla="*/ 2147483646 h 132"/>
                <a:gd name="T42" fmla="*/ 2147483646 w 354"/>
                <a:gd name="T43" fmla="*/ 2147483646 h 132"/>
                <a:gd name="T44" fmla="*/ 2147483646 w 354"/>
                <a:gd name="T45" fmla="*/ 2147483646 h 132"/>
                <a:gd name="T46" fmla="*/ 2147483646 w 354"/>
                <a:gd name="T47" fmla="*/ 2147483646 h 132"/>
                <a:gd name="T48" fmla="*/ 2147483646 w 354"/>
                <a:gd name="T49" fmla="*/ 2147483646 h 132"/>
                <a:gd name="T50" fmla="*/ 2147483646 w 354"/>
                <a:gd name="T51" fmla="*/ 2147483646 h 132"/>
                <a:gd name="T52" fmla="*/ 2147483646 w 354"/>
                <a:gd name="T53" fmla="*/ 2147483646 h 132"/>
                <a:gd name="T54" fmla="*/ 2147483646 w 354"/>
                <a:gd name="T55" fmla="*/ 2147483646 h 132"/>
                <a:gd name="T56" fmla="*/ 2147483646 w 354"/>
                <a:gd name="T57" fmla="*/ 2147483646 h 132"/>
                <a:gd name="T58" fmla="*/ 2147483646 w 354"/>
                <a:gd name="T59" fmla="*/ 2147483646 h 132"/>
                <a:gd name="T60" fmla="*/ 2147483646 w 354"/>
                <a:gd name="T61" fmla="*/ 2147483646 h 132"/>
                <a:gd name="T62" fmla="*/ 2147483646 w 354"/>
                <a:gd name="T63" fmla="*/ 0 h 132"/>
                <a:gd name="T64" fmla="*/ 2147483646 w 354"/>
                <a:gd name="T65" fmla="*/ 0 h 132"/>
                <a:gd name="T66" fmla="*/ 2147483646 w 354"/>
                <a:gd name="T67" fmla="*/ 2147483646 h 1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4" h="132">
                  <a:moveTo>
                    <a:pt x="330" y="18"/>
                  </a:moveTo>
                  <a:lnTo>
                    <a:pt x="318" y="30"/>
                  </a:lnTo>
                  <a:lnTo>
                    <a:pt x="288" y="60"/>
                  </a:lnTo>
                  <a:lnTo>
                    <a:pt x="252" y="84"/>
                  </a:lnTo>
                  <a:lnTo>
                    <a:pt x="216" y="96"/>
                  </a:lnTo>
                  <a:lnTo>
                    <a:pt x="174" y="102"/>
                  </a:lnTo>
                  <a:lnTo>
                    <a:pt x="132" y="96"/>
                  </a:lnTo>
                  <a:lnTo>
                    <a:pt x="90" y="84"/>
                  </a:lnTo>
                  <a:lnTo>
                    <a:pt x="60" y="60"/>
                  </a:lnTo>
                  <a:lnTo>
                    <a:pt x="24" y="3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42" y="84"/>
                  </a:lnTo>
                  <a:lnTo>
                    <a:pt x="84" y="108"/>
                  </a:lnTo>
                  <a:lnTo>
                    <a:pt x="126" y="126"/>
                  </a:lnTo>
                  <a:lnTo>
                    <a:pt x="174" y="132"/>
                  </a:lnTo>
                  <a:lnTo>
                    <a:pt x="222" y="126"/>
                  </a:lnTo>
                  <a:lnTo>
                    <a:pt x="264" y="108"/>
                  </a:lnTo>
                  <a:lnTo>
                    <a:pt x="300" y="84"/>
                  </a:lnTo>
                  <a:lnTo>
                    <a:pt x="336" y="48"/>
                  </a:lnTo>
                  <a:lnTo>
                    <a:pt x="348" y="42"/>
                  </a:lnTo>
                  <a:lnTo>
                    <a:pt x="336" y="30"/>
                  </a:lnTo>
                  <a:lnTo>
                    <a:pt x="354" y="6"/>
                  </a:lnTo>
                  <a:lnTo>
                    <a:pt x="348" y="0"/>
                  </a:lnTo>
                  <a:lnTo>
                    <a:pt x="342" y="0"/>
                  </a:lnTo>
                  <a:lnTo>
                    <a:pt x="330" y="18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0" name="Freeform 4107"/>
            <p:cNvSpPr>
              <a:spLocks/>
            </p:cNvSpPr>
            <p:nvPr/>
          </p:nvSpPr>
          <p:spPr bwMode="auto">
            <a:xfrm flipH="1">
              <a:off x="1066800" y="6100763"/>
              <a:ext cx="604838" cy="207962"/>
            </a:xfrm>
            <a:custGeom>
              <a:avLst/>
              <a:gdLst>
                <a:gd name="T0" fmla="*/ 2147483646 w 354"/>
                <a:gd name="T1" fmla="*/ 2147483646 h 132"/>
                <a:gd name="T2" fmla="*/ 2147483646 w 354"/>
                <a:gd name="T3" fmla="*/ 2147483646 h 132"/>
                <a:gd name="T4" fmla="*/ 2147483646 w 354"/>
                <a:gd name="T5" fmla="*/ 2147483646 h 132"/>
                <a:gd name="T6" fmla="*/ 2147483646 w 354"/>
                <a:gd name="T7" fmla="*/ 2147483646 h 132"/>
                <a:gd name="T8" fmla="*/ 2147483646 w 354"/>
                <a:gd name="T9" fmla="*/ 2147483646 h 132"/>
                <a:gd name="T10" fmla="*/ 2147483646 w 354"/>
                <a:gd name="T11" fmla="*/ 2147483646 h 132"/>
                <a:gd name="T12" fmla="*/ 2147483646 w 354"/>
                <a:gd name="T13" fmla="*/ 2147483646 h 132"/>
                <a:gd name="T14" fmla="*/ 2147483646 w 354"/>
                <a:gd name="T15" fmla="*/ 2147483646 h 132"/>
                <a:gd name="T16" fmla="*/ 2147483646 w 354"/>
                <a:gd name="T17" fmla="*/ 2147483646 h 132"/>
                <a:gd name="T18" fmla="*/ 2147483646 w 354"/>
                <a:gd name="T19" fmla="*/ 2147483646 h 132"/>
                <a:gd name="T20" fmla="*/ 2147483646 w 354"/>
                <a:gd name="T21" fmla="*/ 2147483646 h 132"/>
                <a:gd name="T22" fmla="*/ 2147483646 w 354"/>
                <a:gd name="T23" fmla="*/ 2147483646 h 132"/>
                <a:gd name="T24" fmla="*/ 0 w 354"/>
                <a:gd name="T25" fmla="*/ 2147483646 h 132"/>
                <a:gd name="T26" fmla="*/ 0 w 354"/>
                <a:gd name="T27" fmla="*/ 2147483646 h 132"/>
                <a:gd name="T28" fmla="*/ 2147483646 w 354"/>
                <a:gd name="T29" fmla="*/ 2147483646 h 132"/>
                <a:gd name="T30" fmla="*/ 2147483646 w 354"/>
                <a:gd name="T31" fmla="*/ 2147483646 h 132"/>
                <a:gd name="T32" fmla="*/ 0 w 354"/>
                <a:gd name="T33" fmla="*/ 2147483646 h 132"/>
                <a:gd name="T34" fmla="*/ 2147483646 w 354"/>
                <a:gd name="T35" fmla="*/ 2147483646 h 132"/>
                <a:gd name="T36" fmla="*/ 2147483646 w 354"/>
                <a:gd name="T37" fmla="*/ 2147483646 h 132"/>
                <a:gd name="T38" fmla="*/ 2147483646 w 354"/>
                <a:gd name="T39" fmla="*/ 2147483646 h 132"/>
                <a:gd name="T40" fmla="*/ 2147483646 w 354"/>
                <a:gd name="T41" fmla="*/ 2147483646 h 132"/>
                <a:gd name="T42" fmla="*/ 2147483646 w 354"/>
                <a:gd name="T43" fmla="*/ 2147483646 h 132"/>
                <a:gd name="T44" fmla="*/ 2147483646 w 354"/>
                <a:gd name="T45" fmla="*/ 2147483646 h 132"/>
                <a:gd name="T46" fmla="*/ 2147483646 w 354"/>
                <a:gd name="T47" fmla="*/ 2147483646 h 132"/>
                <a:gd name="T48" fmla="*/ 2147483646 w 354"/>
                <a:gd name="T49" fmla="*/ 2147483646 h 132"/>
                <a:gd name="T50" fmla="*/ 2147483646 w 354"/>
                <a:gd name="T51" fmla="*/ 2147483646 h 132"/>
                <a:gd name="T52" fmla="*/ 2147483646 w 354"/>
                <a:gd name="T53" fmla="*/ 2147483646 h 132"/>
                <a:gd name="T54" fmla="*/ 2147483646 w 354"/>
                <a:gd name="T55" fmla="*/ 2147483646 h 132"/>
                <a:gd name="T56" fmla="*/ 2147483646 w 354"/>
                <a:gd name="T57" fmla="*/ 2147483646 h 132"/>
                <a:gd name="T58" fmla="*/ 2147483646 w 354"/>
                <a:gd name="T59" fmla="*/ 2147483646 h 132"/>
                <a:gd name="T60" fmla="*/ 2147483646 w 354"/>
                <a:gd name="T61" fmla="*/ 2147483646 h 132"/>
                <a:gd name="T62" fmla="*/ 2147483646 w 354"/>
                <a:gd name="T63" fmla="*/ 0 h 132"/>
                <a:gd name="T64" fmla="*/ 2147483646 w 354"/>
                <a:gd name="T65" fmla="*/ 0 h 132"/>
                <a:gd name="T66" fmla="*/ 2147483646 w 354"/>
                <a:gd name="T67" fmla="*/ 2147483646 h 1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4" h="132">
                  <a:moveTo>
                    <a:pt x="330" y="18"/>
                  </a:moveTo>
                  <a:lnTo>
                    <a:pt x="318" y="30"/>
                  </a:lnTo>
                  <a:lnTo>
                    <a:pt x="288" y="60"/>
                  </a:lnTo>
                  <a:lnTo>
                    <a:pt x="252" y="84"/>
                  </a:lnTo>
                  <a:lnTo>
                    <a:pt x="216" y="96"/>
                  </a:lnTo>
                  <a:lnTo>
                    <a:pt x="174" y="102"/>
                  </a:lnTo>
                  <a:lnTo>
                    <a:pt x="132" y="96"/>
                  </a:lnTo>
                  <a:lnTo>
                    <a:pt x="90" y="84"/>
                  </a:lnTo>
                  <a:lnTo>
                    <a:pt x="60" y="60"/>
                  </a:lnTo>
                  <a:lnTo>
                    <a:pt x="24" y="3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42" y="84"/>
                  </a:lnTo>
                  <a:lnTo>
                    <a:pt x="84" y="108"/>
                  </a:lnTo>
                  <a:lnTo>
                    <a:pt x="126" y="126"/>
                  </a:lnTo>
                  <a:lnTo>
                    <a:pt x="174" y="132"/>
                  </a:lnTo>
                  <a:lnTo>
                    <a:pt x="222" y="126"/>
                  </a:lnTo>
                  <a:lnTo>
                    <a:pt x="264" y="108"/>
                  </a:lnTo>
                  <a:lnTo>
                    <a:pt x="300" y="84"/>
                  </a:lnTo>
                  <a:lnTo>
                    <a:pt x="336" y="48"/>
                  </a:lnTo>
                  <a:lnTo>
                    <a:pt x="348" y="42"/>
                  </a:lnTo>
                  <a:lnTo>
                    <a:pt x="336" y="30"/>
                  </a:lnTo>
                  <a:lnTo>
                    <a:pt x="354" y="6"/>
                  </a:lnTo>
                  <a:lnTo>
                    <a:pt x="348" y="0"/>
                  </a:lnTo>
                  <a:lnTo>
                    <a:pt x="342" y="0"/>
                  </a:lnTo>
                  <a:lnTo>
                    <a:pt x="330" y="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1" name="Freeform 4108"/>
            <p:cNvSpPr>
              <a:spLocks/>
            </p:cNvSpPr>
            <p:nvPr/>
          </p:nvSpPr>
          <p:spPr bwMode="auto">
            <a:xfrm flipH="1">
              <a:off x="711200" y="4675188"/>
              <a:ext cx="1328738" cy="323850"/>
            </a:xfrm>
            <a:custGeom>
              <a:avLst/>
              <a:gdLst>
                <a:gd name="T0" fmla="*/ 2147483646 w 780"/>
                <a:gd name="T1" fmla="*/ 2147483646 h 210"/>
                <a:gd name="T2" fmla="*/ 2147483646 w 780"/>
                <a:gd name="T3" fmla="*/ 2147483646 h 210"/>
                <a:gd name="T4" fmla="*/ 0 w 780"/>
                <a:gd name="T5" fmla="*/ 2147483646 h 210"/>
                <a:gd name="T6" fmla="*/ 0 w 780"/>
                <a:gd name="T7" fmla="*/ 2147483646 h 210"/>
                <a:gd name="T8" fmla="*/ 0 w 780"/>
                <a:gd name="T9" fmla="*/ 2147483646 h 210"/>
                <a:gd name="T10" fmla="*/ 0 w 780"/>
                <a:gd name="T11" fmla="*/ 2147483646 h 210"/>
                <a:gd name="T12" fmla="*/ 0 w 780"/>
                <a:gd name="T13" fmla="*/ 2147483646 h 210"/>
                <a:gd name="T14" fmla="*/ 0 w 780"/>
                <a:gd name="T15" fmla="*/ 2147483646 h 210"/>
                <a:gd name="T16" fmla="*/ 2147483646 w 780"/>
                <a:gd name="T17" fmla="*/ 2147483646 h 210"/>
                <a:gd name="T18" fmla="*/ 2147483646 w 780"/>
                <a:gd name="T19" fmla="*/ 2147483646 h 210"/>
                <a:gd name="T20" fmla="*/ 2147483646 w 780"/>
                <a:gd name="T21" fmla="*/ 2147483646 h 210"/>
                <a:gd name="T22" fmla="*/ 2147483646 w 780"/>
                <a:gd name="T23" fmla="*/ 2147483646 h 210"/>
                <a:gd name="T24" fmla="*/ 2147483646 w 780"/>
                <a:gd name="T25" fmla="*/ 2147483646 h 210"/>
                <a:gd name="T26" fmla="*/ 2147483646 w 780"/>
                <a:gd name="T27" fmla="*/ 2147483646 h 210"/>
                <a:gd name="T28" fmla="*/ 2147483646 w 780"/>
                <a:gd name="T29" fmla="*/ 2147483646 h 210"/>
                <a:gd name="T30" fmla="*/ 2147483646 w 780"/>
                <a:gd name="T31" fmla="*/ 2147483646 h 210"/>
                <a:gd name="T32" fmla="*/ 2147483646 w 780"/>
                <a:gd name="T33" fmla="*/ 2147483646 h 210"/>
                <a:gd name="T34" fmla="*/ 2147483646 w 780"/>
                <a:gd name="T35" fmla="*/ 2147483646 h 210"/>
                <a:gd name="T36" fmla="*/ 2147483646 w 780"/>
                <a:gd name="T37" fmla="*/ 2147483646 h 210"/>
                <a:gd name="T38" fmla="*/ 2147483646 w 780"/>
                <a:gd name="T39" fmla="*/ 2147483646 h 210"/>
                <a:gd name="T40" fmla="*/ 2147483646 w 780"/>
                <a:gd name="T41" fmla="*/ 2147483646 h 210"/>
                <a:gd name="T42" fmla="*/ 2147483646 w 780"/>
                <a:gd name="T43" fmla="*/ 2147483646 h 210"/>
                <a:gd name="T44" fmla="*/ 2147483646 w 780"/>
                <a:gd name="T45" fmla="*/ 2147483646 h 210"/>
                <a:gd name="T46" fmla="*/ 2147483646 w 780"/>
                <a:gd name="T47" fmla="*/ 2147483646 h 210"/>
                <a:gd name="T48" fmla="*/ 2147483646 w 780"/>
                <a:gd name="T49" fmla="*/ 2147483646 h 210"/>
                <a:gd name="T50" fmla="*/ 2147483646 w 780"/>
                <a:gd name="T51" fmla="*/ 2147483646 h 210"/>
                <a:gd name="T52" fmla="*/ 2147483646 w 780"/>
                <a:gd name="T53" fmla="*/ 2147483646 h 210"/>
                <a:gd name="T54" fmla="*/ 2147483646 w 780"/>
                <a:gd name="T55" fmla="*/ 2147483646 h 210"/>
                <a:gd name="T56" fmla="*/ 2147483646 w 780"/>
                <a:gd name="T57" fmla="*/ 2147483646 h 210"/>
                <a:gd name="T58" fmla="*/ 2147483646 w 780"/>
                <a:gd name="T59" fmla="*/ 2147483646 h 210"/>
                <a:gd name="T60" fmla="*/ 2147483646 w 780"/>
                <a:gd name="T61" fmla="*/ 2147483646 h 210"/>
                <a:gd name="T62" fmla="*/ 2147483646 w 780"/>
                <a:gd name="T63" fmla="*/ 0 h 210"/>
                <a:gd name="T64" fmla="*/ 2147483646 w 780"/>
                <a:gd name="T65" fmla="*/ 0 h 210"/>
                <a:gd name="T66" fmla="*/ 2147483646 w 780"/>
                <a:gd name="T67" fmla="*/ 0 h 210"/>
                <a:gd name="T68" fmla="*/ 2147483646 w 780"/>
                <a:gd name="T69" fmla="*/ 2147483646 h 210"/>
                <a:gd name="T70" fmla="*/ 2147483646 w 780"/>
                <a:gd name="T71" fmla="*/ 2147483646 h 210"/>
                <a:gd name="T72" fmla="*/ 2147483646 w 780"/>
                <a:gd name="T73" fmla="*/ 2147483646 h 21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0" h="210">
                  <a:moveTo>
                    <a:pt x="66" y="72"/>
                  </a:moveTo>
                  <a:lnTo>
                    <a:pt x="30" y="96"/>
                  </a:lnTo>
                  <a:lnTo>
                    <a:pt x="0" y="126"/>
                  </a:lnTo>
                  <a:lnTo>
                    <a:pt x="0" y="150"/>
                  </a:lnTo>
                  <a:lnTo>
                    <a:pt x="0" y="174"/>
                  </a:lnTo>
                  <a:lnTo>
                    <a:pt x="0" y="198"/>
                  </a:lnTo>
                  <a:lnTo>
                    <a:pt x="0" y="204"/>
                  </a:lnTo>
                  <a:lnTo>
                    <a:pt x="0" y="210"/>
                  </a:lnTo>
                  <a:lnTo>
                    <a:pt x="132" y="210"/>
                  </a:lnTo>
                  <a:lnTo>
                    <a:pt x="252" y="210"/>
                  </a:lnTo>
                  <a:lnTo>
                    <a:pt x="360" y="210"/>
                  </a:lnTo>
                  <a:lnTo>
                    <a:pt x="450" y="210"/>
                  </a:lnTo>
                  <a:lnTo>
                    <a:pt x="522" y="210"/>
                  </a:lnTo>
                  <a:lnTo>
                    <a:pt x="588" y="210"/>
                  </a:lnTo>
                  <a:lnTo>
                    <a:pt x="636" y="210"/>
                  </a:lnTo>
                  <a:lnTo>
                    <a:pt x="678" y="210"/>
                  </a:lnTo>
                  <a:lnTo>
                    <a:pt x="714" y="210"/>
                  </a:lnTo>
                  <a:lnTo>
                    <a:pt x="738" y="210"/>
                  </a:lnTo>
                  <a:lnTo>
                    <a:pt x="756" y="210"/>
                  </a:lnTo>
                  <a:lnTo>
                    <a:pt x="768" y="210"/>
                  </a:lnTo>
                  <a:lnTo>
                    <a:pt x="774" y="210"/>
                  </a:lnTo>
                  <a:lnTo>
                    <a:pt x="780" y="210"/>
                  </a:lnTo>
                  <a:lnTo>
                    <a:pt x="780" y="180"/>
                  </a:lnTo>
                  <a:lnTo>
                    <a:pt x="780" y="156"/>
                  </a:lnTo>
                  <a:lnTo>
                    <a:pt x="780" y="132"/>
                  </a:lnTo>
                  <a:lnTo>
                    <a:pt x="780" y="126"/>
                  </a:lnTo>
                  <a:lnTo>
                    <a:pt x="744" y="96"/>
                  </a:lnTo>
                  <a:lnTo>
                    <a:pt x="714" y="72"/>
                  </a:lnTo>
                  <a:lnTo>
                    <a:pt x="642" y="36"/>
                  </a:lnTo>
                  <a:lnTo>
                    <a:pt x="564" y="18"/>
                  </a:lnTo>
                  <a:lnTo>
                    <a:pt x="480" y="0"/>
                  </a:lnTo>
                  <a:lnTo>
                    <a:pt x="390" y="0"/>
                  </a:lnTo>
                  <a:lnTo>
                    <a:pt x="294" y="0"/>
                  </a:lnTo>
                  <a:lnTo>
                    <a:pt x="210" y="18"/>
                  </a:lnTo>
                  <a:lnTo>
                    <a:pt x="132" y="36"/>
                  </a:lnTo>
                  <a:lnTo>
                    <a:pt x="66" y="7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2" name="Freeform 4109"/>
            <p:cNvSpPr>
              <a:spLocks/>
            </p:cNvSpPr>
            <p:nvPr/>
          </p:nvSpPr>
          <p:spPr bwMode="auto">
            <a:xfrm flipH="1">
              <a:off x="1282700" y="5249863"/>
              <a:ext cx="185738" cy="454025"/>
            </a:xfrm>
            <a:custGeom>
              <a:avLst/>
              <a:gdLst>
                <a:gd name="T0" fmla="*/ 2147483646 w 108"/>
                <a:gd name="T1" fmla="*/ 0 h 294"/>
                <a:gd name="T2" fmla="*/ 2147483646 w 108"/>
                <a:gd name="T3" fmla="*/ 0 h 294"/>
                <a:gd name="T4" fmla="*/ 2147483646 w 108"/>
                <a:gd name="T5" fmla="*/ 2147483646 h 294"/>
                <a:gd name="T6" fmla="*/ 2147483646 w 108"/>
                <a:gd name="T7" fmla="*/ 2147483646 h 294"/>
                <a:gd name="T8" fmla="*/ 0 w 108"/>
                <a:gd name="T9" fmla="*/ 2147483646 h 294"/>
                <a:gd name="T10" fmla="*/ 0 w 108"/>
                <a:gd name="T11" fmla="*/ 2147483646 h 294"/>
                <a:gd name="T12" fmla="*/ 0 w 108"/>
                <a:gd name="T13" fmla="*/ 2147483646 h 294"/>
                <a:gd name="T14" fmla="*/ 0 w 108"/>
                <a:gd name="T15" fmla="*/ 2147483646 h 294"/>
                <a:gd name="T16" fmla="*/ 0 w 108"/>
                <a:gd name="T17" fmla="*/ 2147483646 h 294"/>
                <a:gd name="T18" fmla="*/ 0 w 108"/>
                <a:gd name="T19" fmla="*/ 2147483646 h 294"/>
                <a:gd name="T20" fmla="*/ 0 w 108"/>
                <a:gd name="T21" fmla="*/ 2147483646 h 294"/>
                <a:gd name="T22" fmla="*/ 0 w 108"/>
                <a:gd name="T23" fmla="*/ 2147483646 h 294"/>
                <a:gd name="T24" fmla="*/ 2147483646 w 108"/>
                <a:gd name="T25" fmla="*/ 2147483646 h 294"/>
                <a:gd name="T26" fmla="*/ 2147483646 w 108"/>
                <a:gd name="T27" fmla="*/ 2147483646 h 294"/>
                <a:gd name="T28" fmla="*/ 2147483646 w 108"/>
                <a:gd name="T29" fmla="*/ 2147483646 h 294"/>
                <a:gd name="T30" fmla="*/ 2147483646 w 108"/>
                <a:gd name="T31" fmla="*/ 2147483646 h 294"/>
                <a:gd name="T32" fmla="*/ 2147483646 w 108"/>
                <a:gd name="T33" fmla="*/ 2147483646 h 294"/>
                <a:gd name="T34" fmla="*/ 2147483646 w 108"/>
                <a:gd name="T35" fmla="*/ 2147483646 h 294"/>
                <a:gd name="T36" fmla="*/ 2147483646 w 108"/>
                <a:gd name="T37" fmla="*/ 2147483646 h 294"/>
                <a:gd name="T38" fmla="*/ 2147483646 w 108"/>
                <a:gd name="T39" fmla="*/ 2147483646 h 294"/>
                <a:gd name="T40" fmla="*/ 2147483646 w 108"/>
                <a:gd name="T41" fmla="*/ 2147483646 h 294"/>
                <a:gd name="T42" fmla="*/ 2147483646 w 108"/>
                <a:gd name="T43" fmla="*/ 2147483646 h 294"/>
                <a:gd name="T44" fmla="*/ 2147483646 w 108"/>
                <a:gd name="T45" fmla="*/ 2147483646 h 294"/>
                <a:gd name="T46" fmla="*/ 2147483646 w 108"/>
                <a:gd name="T47" fmla="*/ 2147483646 h 294"/>
                <a:gd name="T48" fmla="*/ 2147483646 w 108"/>
                <a:gd name="T49" fmla="*/ 2147483646 h 294"/>
                <a:gd name="T50" fmla="*/ 2147483646 w 108"/>
                <a:gd name="T51" fmla="*/ 2147483646 h 294"/>
                <a:gd name="T52" fmla="*/ 2147483646 w 108"/>
                <a:gd name="T53" fmla="*/ 2147483646 h 294"/>
                <a:gd name="T54" fmla="*/ 2147483646 w 108"/>
                <a:gd name="T55" fmla="*/ 2147483646 h 294"/>
                <a:gd name="T56" fmla="*/ 2147483646 w 108"/>
                <a:gd name="T57" fmla="*/ 2147483646 h 294"/>
                <a:gd name="T58" fmla="*/ 2147483646 w 108"/>
                <a:gd name="T59" fmla="*/ 0 h 294"/>
                <a:gd name="T60" fmla="*/ 2147483646 w 108"/>
                <a:gd name="T61" fmla="*/ 0 h 2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8" h="294">
                  <a:moveTo>
                    <a:pt x="54" y="0"/>
                  </a:moveTo>
                  <a:lnTo>
                    <a:pt x="36" y="0"/>
                  </a:lnTo>
                  <a:lnTo>
                    <a:pt x="18" y="1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0" y="168"/>
                  </a:lnTo>
                  <a:lnTo>
                    <a:pt x="0" y="210"/>
                  </a:lnTo>
                  <a:lnTo>
                    <a:pt x="0" y="240"/>
                  </a:lnTo>
                  <a:lnTo>
                    <a:pt x="0" y="252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6" y="276"/>
                  </a:lnTo>
                  <a:lnTo>
                    <a:pt x="18" y="288"/>
                  </a:lnTo>
                  <a:lnTo>
                    <a:pt x="36" y="288"/>
                  </a:lnTo>
                  <a:lnTo>
                    <a:pt x="54" y="294"/>
                  </a:lnTo>
                  <a:lnTo>
                    <a:pt x="72" y="288"/>
                  </a:lnTo>
                  <a:lnTo>
                    <a:pt x="90" y="288"/>
                  </a:lnTo>
                  <a:lnTo>
                    <a:pt x="102" y="276"/>
                  </a:lnTo>
                  <a:lnTo>
                    <a:pt x="108" y="270"/>
                  </a:lnTo>
                  <a:lnTo>
                    <a:pt x="108" y="186"/>
                  </a:lnTo>
                  <a:lnTo>
                    <a:pt x="108" y="126"/>
                  </a:lnTo>
                  <a:lnTo>
                    <a:pt x="108" y="84"/>
                  </a:lnTo>
                  <a:lnTo>
                    <a:pt x="108" y="60"/>
                  </a:lnTo>
                  <a:lnTo>
                    <a:pt x="108" y="42"/>
                  </a:lnTo>
                  <a:lnTo>
                    <a:pt x="108" y="30"/>
                  </a:lnTo>
                  <a:lnTo>
                    <a:pt x="102" y="18"/>
                  </a:lnTo>
                  <a:lnTo>
                    <a:pt x="90" y="12"/>
                  </a:lnTo>
                  <a:lnTo>
                    <a:pt x="72" y="0"/>
                  </a:lnTo>
                  <a:lnTo>
                    <a:pt x="54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3" name="Freeform 4110"/>
            <p:cNvSpPr>
              <a:spLocks/>
            </p:cNvSpPr>
            <p:nvPr/>
          </p:nvSpPr>
          <p:spPr bwMode="auto">
            <a:xfrm flipH="1">
              <a:off x="1243013" y="5202238"/>
              <a:ext cx="265112" cy="547687"/>
            </a:xfrm>
            <a:custGeom>
              <a:avLst/>
              <a:gdLst>
                <a:gd name="T0" fmla="*/ 2147483646 w 156"/>
                <a:gd name="T1" fmla="*/ 2147483646 h 354"/>
                <a:gd name="T2" fmla="*/ 2147483646 w 156"/>
                <a:gd name="T3" fmla="*/ 0 h 354"/>
                <a:gd name="T4" fmla="*/ 2147483646 w 156"/>
                <a:gd name="T5" fmla="*/ 0 h 354"/>
                <a:gd name="T6" fmla="*/ 2147483646 w 156"/>
                <a:gd name="T7" fmla="*/ 0 h 354"/>
                <a:gd name="T8" fmla="*/ 2147483646 w 156"/>
                <a:gd name="T9" fmla="*/ 2147483646 h 354"/>
                <a:gd name="T10" fmla="*/ 0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0 w 156"/>
                <a:gd name="T17" fmla="*/ 2147483646 h 354"/>
                <a:gd name="T18" fmla="*/ 0 w 156"/>
                <a:gd name="T19" fmla="*/ 2147483646 h 354"/>
                <a:gd name="T20" fmla="*/ 0 w 156"/>
                <a:gd name="T21" fmla="*/ 2147483646 h 354"/>
                <a:gd name="T22" fmla="*/ 0 w 156"/>
                <a:gd name="T23" fmla="*/ 2147483646 h 354"/>
                <a:gd name="T24" fmla="*/ 0 w 156"/>
                <a:gd name="T25" fmla="*/ 2147483646 h 354"/>
                <a:gd name="T26" fmla="*/ 0 w 156"/>
                <a:gd name="T27" fmla="*/ 2147483646 h 354"/>
                <a:gd name="T28" fmla="*/ 0 w 156"/>
                <a:gd name="T29" fmla="*/ 2147483646 h 354"/>
                <a:gd name="T30" fmla="*/ 0 w 156"/>
                <a:gd name="T31" fmla="*/ 2147483646 h 354"/>
                <a:gd name="T32" fmla="*/ 0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2147483646 w 156"/>
                <a:gd name="T67" fmla="*/ 2147483646 h 354"/>
                <a:gd name="T68" fmla="*/ 2147483646 w 156"/>
                <a:gd name="T69" fmla="*/ 2147483646 h 3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2" y="0"/>
                  </a:lnTo>
                  <a:lnTo>
                    <a:pt x="24" y="12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8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0" y="324"/>
                  </a:lnTo>
                  <a:lnTo>
                    <a:pt x="24" y="342"/>
                  </a:lnTo>
                  <a:lnTo>
                    <a:pt x="42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42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6"/>
                  </a:lnTo>
                  <a:lnTo>
                    <a:pt x="156" y="108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0" y="24"/>
                  </a:lnTo>
                  <a:lnTo>
                    <a:pt x="132" y="1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" name="Freeform 4111"/>
            <p:cNvSpPr>
              <a:spLocks/>
            </p:cNvSpPr>
            <p:nvPr/>
          </p:nvSpPr>
          <p:spPr bwMode="auto">
            <a:xfrm flipH="1">
              <a:off x="1141413" y="5073650"/>
              <a:ext cx="122237" cy="120650"/>
            </a:xfrm>
            <a:custGeom>
              <a:avLst/>
              <a:gdLst>
                <a:gd name="T0" fmla="*/ 2147483646 w 72"/>
                <a:gd name="T1" fmla="*/ 2147483646 h 78"/>
                <a:gd name="T2" fmla="*/ 2147483646 w 72"/>
                <a:gd name="T3" fmla="*/ 0 h 78"/>
                <a:gd name="T4" fmla="*/ 0 w 72"/>
                <a:gd name="T5" fmla="*/ 0 h 7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78">
                  <a:moveTo>
                    <a:pt x="72" y="78"/>
                  </a:moveTo>
                  <a:lnTo>
                    <a:pt x="72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" name="Freeform 4112"/>
            <p:cNvSpPr>
              <a:spLocks/>
            </p:cNvSpPr>
            <p:nvPr/>
          </p:nvSpPr>
          <p:spPr bwMode="auto">
            <a:xfrm flipH="1">
              <a:off x="1141413" y="5073650"/>
              <a:ext cx="122237" cy="120650"/>
            </a:xfrm>
            <a:custGeom>
              <a:avLst/>
              <a:gdLst>
                <a:gd name="T0" fmla="*/ 2147483646 w 72"/>
                <a:gd name="T1" fmla="*/ 2147483646 h 78"/>
                <a:gd name="T2" fmla="*/ 2147483646 w 72"/>
                <a:gd name="T3" fmla="*/ 2147483646 h 78"/>
                <a:gd name="T4" fmla="*/ 2147483646 w 72"/>
                <a:gd name="T5" fmla="*/ 2147483646 h 78"/>
                <a:gd name="T6" fmla="*/ 2147483646 w 72"/>
                <a:gd name="T7" fmla="*/ 2147483646 h 78"/>
                <a:gd name="T8" fmla="*/ 0 w 72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" h="78">
                  <a:moveTo>
                    <a:pt x="72" y="78"/>
                  </a:moveTo>
                  <a:lnTo>
                    <a:pt x="54" y="54"/>
                  </a:lnTo>
                  <a:lnTo>
                    <a:pt x="42" y="36"/>
                  </a:lnTo>
                  <a:lnTo>
                    <a:pt x="18" y="1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" name="Freeform 4113"/>
            <p:cNvSpPr>
              <a:spLocks/>
            </p:cNvSpPr>
            <p:nvPr/>
          </p:nvSpPr>
          <p:spPr bwMode="auto">
            <a:xfrm flipH="1">
              <a:off x="1263650" y="5045075"/>
              <a:ext cx="227013" cy="28575"/>
            </a:xfrm>
            <a:custGeom>
              <a:avLst/>
              <a:gdLst>
                <a:gd name="T0" fmla="*/ 2147483646 w 132"/>
                <a:gd name="T1" fmla="*/ 2147483646 h 18"/>
                <a:gd name="T2" fmla="*/ 2147483646 w 132"/>
                <a:gd name="T3" fmla="*/ 0 h 18"/>
                <a:gd name="T4" fmla="*/ 2147483646 w 132"/>
                <a:gd name="T5" fmla="*/ 0 h 18"/>
                <a:gd name="T6" fmla="*/ 2147483646 w 132"/>
                <a:gd name="T7" fmla="*/ 0 h 18"/>
                <a:gd name="T8" fmla="*/ 0 w 132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8">
                  <a:moveTo>
                    <a:pt x="132" y="18"/>
                  </a:moveTo>
                  <a:lnTo>
                    <a:pt x="96" y="0"/>
                  </a:lnTo>
                  <a:lnTo>
                    <a:pt x="66" y="0"/>
                  </a:lnTo>
                  <a:lnTo>
                    <a:pt x="30" y="0"/>
                  </a:lnTo>
                  <a:lnTo>
                    <a:pt x="0" y="1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7" name="Freeform 4114"/>
            <p:cNvSpPr>
              <a:spLocks/>
            </p:cNvSpPr>
            <p:nvPr/>
          </p:nvSpPr>
          <p:spPr bwMode="auto">
            <a:xfrm flipH="1">
              <a:off x="1019175" y="5092700"/>
              <a:ext cx="714375" cy="993775"/>
            </a:xfrm>
            <a:custGeom>
              <a:avLst/>
              <a:gdLst>
                <a:gd name="T0" fmla="*/ 2147483646 w 420"/>
                <a:gd name="T1" fmla="*/ 2147483646 h 642"/>
                <a:gd name="T2" fmla="*/ 2147483646 w 420"/>
                <a:gd name="T3" fmla="*/ 2147483646 h 642"/>
                <a:gd name="T4" fmla="*/ 2147483646 w 420"/>
                <a:gd name="T5" fmla="*/ 2147483646 h 642"/>
                <a:gd name="T6" fmla="*/ 2147483646 w 420"/>
                <a:gd name="T7" fmla="*/ 2147483646 h 642"/>
                <a:gd name="T8" fmla="*/ 2147483646 w 420"/>
                <a:gd name="T9" fmla="*/ 2147483646 h 642"/>
                <a:gd name="T10" fmla="*/ 2147483646 w 420"/>
                <a:gd name="T11" fmla="*/ 2147483646 h 642"/>
                <a:gd name="T12" fmla="*/ 2147483646 w 420"/>
                <a:gd name="T13" fmla="*/ 2147483646 h 642"/>
                <a:gd name="T14" fmla="*/ 2147483646 w 420"/>
                <a:gd name="T15" fmla="*/ 2147483646 h 642"/>
                <a:gd name="T16" fmla="*/ 2147483646 w 420"/>
                <a:gd name="T17" fmla="*/ 2147483646 h 642"/>
                <a:gd name="T18" fmla="*/ 2147483646 w 420"/>
                <a:gd name="T19" fmla="*/ 2147483646 h 642"/>
                <a:gd name="T20" fmla="*/ 2147483646 w 420"/>
                <a:gd name="T21" fmla="*/ 2147483646 h 642"/>
                <a:gd name="T22" fmla="*/ 2147483646 w 420"/>
                <a:gd name="T23" fmla="*/ 2147483646 h 642"/>
                <a:gd name="T24" fmla="*/ 2147483646 w 420"/>
                <a:gd name="T25" fmla="*/ 2147483646 h 642"/>
                <a:gd name="T26" fmla="*/ 2147483646 w 420"/>
                <a:gd name="T27" fmla="*/ 2147483646 h 642"/>
                <a:gd name="T28" fmla="*/ 2147483646 w 420"/>
                <a:gd name="T29" fmla="*/ 2147483646 h 642"/>
                <a:gd name="T30" fmla="*/ 2147483646 w 420"/>
                <a:gd name="T31" fmla="*/ 2147483646 h 642"/>
                <a:gd name="T32" fmla="*/ 2147483646 w 420"/>
                <a:gd name="T33" fmla="*/ 2147483646 h 642"/>
                <a:gd name="T34" fmla="*/ 2147483646 w 420"/>
                <a:gd name="T35" fmla="*/ 2147483646 h 642"/>
                <a:gd name="T36" fmla="*/ 2147483646 w 420"/>
                <a:gd name="T37" fmla="*/ 2147483646 h 642"/>
                <a:gd name="T38" fmla="*/ 2147483646 w 420"/>
                <a:gd name="T39" fmla="*/ 2147483646 h 642"/>
                <a:gd name="T40" fmla="*/ 2147483646 w 420"/>
                <a:gd name="T41" fmla="*/ 2147483646 h 642"/>
                <a:gd name="T42" fmla="*/ 2147483646 w 420"/>
                <a:gd name="T43" fmla="*/ 2147483646 h 642"/>
                <a:gd name="T44" fmla="*/ 2147483646 w 420"/>
                <a:gd name="T45" fmla="*/ 2147483646 h 642"/>
                <a:gd name="T46" fmla="*/ 2147483646 w 420"/>
                <a:gd name="T47" fmla="*/ 2147483646 h 642"/>
                <a:gd name="T48" fmla="*/ 2147483646 w 420"/>
                <a:gd name="T49" fmla="*/ 0 h 642"/>
                <a:gd name="T50" fmla="*/ 2147483646 w 420"/>
                <a:gd name="T51" fmla="*/ 0 h 642"/>
                <a:gd name="T52" fmla="*/ 2147483646 w 420"/>
                <a:gd name="T53" fmla="*/ 0 h 642"/>
                <a:gd name="T54" fmla="*/ 2147483646 w 420"/>
                <a:gd name="T55" fmla="*/ 2147483646 h 642"/>
                <a:gd name="T56" fmla="*/ 2147483646 w 420"/>
                <a:gd name="T57" fmla="*/ 2147483646 h 642"/>
                <a:gd name="T58" fmla="*/ 2147483646 w 420"/>
                <a:gd name="T59" fmla="*/ 2147483646 h 642"/>
                <a:gd name="T60" fmla="*/ 2147483646 w 420"/>
                <a:gd name="T61" fmla="*/ 2147483646 h 642"/>
                <a:gd name="T62" fmla="*/ 2147483646 w 420"/>
                <a:gd name="T63" fmla="*/ 2147483646 h 642"/>
                <a:gd name="T64" fmla="*/ 2147483646 w 420"/>
                <a:gd name="T65" fmla="*/ 2147483646 h 642"/>
                <a:gd name="T66" fmla="*/ 2147483646 w 420"/>
                <a:gd name="T67" fmla="*/ 2147483646 h 642"/>
                <a:gd name="T68" fmla="*/ 2147483646 w 420"/>
                <a:gd name="T69" fmla="*/ 2147483646 h 642"/>
                <a:gd name="T70" fmla="*/ 2147483646 w 420"/>
                <a:gd name="T71" fmla="*/ 2147483646 h 642"/>
                <a:gd name="T72" fmla="*/ 2147483646 w 420"/>
                <a:gd name="T73" fmla="*/ 2147483646 h 642"/>
                <a:gd name="T74" fmla="*/ 2147483646 w 420"/>
                <a:gd name="T75" fmla="*/ 2147483646 h 642"/>
                <a:gd name="T76" fmla="*/ 2147483646 w 420"/>
                <a:gd name="T77" fmla="*/ 2147483646 h 642"/>
                <a:gd name="T78" fmla="*/ 2147483646 w 420"/>
                <a:gd name="T79" fmla="*/ 2147483646 h 642"/>
                <a:gd name="T80" fmla="*/ 2147483646 w 420"/>
                <a:gd name="T81" fmla="*/ 2147483646 h 642"/>
                <a:gd name="T82" fmla="*/ 2147483646 w 420"/>
                <a:gd name="T83" fmla="*/ 2147483646 h 642"/>
                <a:gd name="T84" fmla="*/ 2147483646 w 420"/>
                <a:gd name="T85" fmla="*/ 2147483646 h 642"/>
                <a:gd name="T86" fmla="*/ 0 w 420"/>
                <a:gd name="T87" fmla="*/ 2147483646 h 642"/>
                <a:gd name="T88" fmla="*/ 0 w 420"/>
                <a:gd name="T89" fmla="*/ 2147483646 h 642"/>
                <a:gd name="T90" fmla="*/ 0 w 420"/>
                <a:gd name="T91" fmla="*/ 2147483646 h 642"/>
                <a:gd name="T92" fmla="*/ 2147483646 w 420"/>
                <a:gd name="T93" fmla="*/ 2147483646 h 642"/>
                <a:gd name="T94" fmla="*/ 2147483646 w 420"/>
                <a:gd name="T95" fmla="*/ 2147483646 h 642"/>
                <a:gd name="T96" fmla="*/ 2147483646 w 420"/>
                <a:gd name="T97" fmla="*/ 2147483646 h 642"/>
                <a:gd name="T98" fmla="*/ 2147483646 w 420"/>
                <a:gd name="T99" fmla="*/ 2147483646 h 642"/>
                <a:gd name="T100" fmla="*/ 2147483646 w 420"/>
                <a:gd name="T101" fmla="*/ 2147483646 h 64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20" h="642">
                  <a:moveTo>
                    <a:pt x="402" y="636"/>
                  </a:moveTo>
                  <a:lnTo>
                    <a:pt x="396" y="630"/>
                  </a:lnTo>
                  <a:lnTo>
                    <a:pt x="402" y="612"/>
                  </a:lnTo>
                  <a:lnTo>
                    <a:pt x="408" y="600"/>
                  </a:lnTo>
                  <a:lnTo>
                    <a:pt x="414" y="558"/>
                  </a:lnTo>
                  <a:lnTo>
                    <a:pt x="420" y="516"/>
                  </a:lnTo>
                  <a:lnTo>
                    <a:pt x="414" y="462"/>
                  </a:lnTo>
                  <a:lnTo>
                    <a:pt x="402" y="420"/>
                  </a:lnTo>
                  <a:lnTo>
                    <a:pt x="384" y="378"/>
                  </a:lnTo>
                  <a:lnTo>
                    <a:pt x="360" y="342"/>
                  </a:lnTo>
                  <a:lnTo>
                    <a:pt x="348" y="336"/>
                  </a:lnTo>
                  <a:lnTo>
                    <a:pt x="342" y="330"/>
                  </a:lnTo>
                  <a:lnTo>
                    <a:pt x="342" y="270"/>
                  </a:lnTo>
                  <a:lnTo>
                    <a:pt x="342" y="228"/>
                  </a:lnTo>
                  <a:lnTo>
                    <a:pt x="342" y="198"/>
                  </a:lnTo>
                  <a:lnTo>
                    <a:pt x="342" y="174"/>
                  </a:lnTo>
                  <a:lnTo>
                    <a:pt x="342" y="162"/>
                  </a:lnTo>
                  <a:lnTo>
                    <a:pt x="342" y="156"/>
                  </a:lnTo>
                  <a:lnTo>
                    <a:pt x="330" y="96"/>
                  </a:lnTo>
                  <a:lnTo>
                    <a:pt x="318" y="66"/>
                  </a:lnTo>
                  <a:lnTo>
                    <a:pt x="300" y="48"/>
                  </a:lnTo>
                  <a:lnTo>
                    <a:pt x="258" y="12"/>
                  </a:lnTo>
                  <a:lnTo>
                    <a:pt x="234" y="0"/>
                  </a:lnTo>
                  <a:lnTo>
                    <a:pt x="210" y="0"/>
                  </a:lnTo>
                  <a:lnTo>
                    <a:pt x="180" y="0"/>
                  </a:lnTo>
                  <a:lnTo>
                    <a:pt x="156" y="12"/>
                  </a:lnTo>
                  <a:lnTo>
                    <a:pt x="120" y="48"/>
                  </a:lnTo>
                  <a:lnTo>
                    <a:pt x="90" y="96"/>
                  </a:lnTo>
                  <a:lnTo>
                    <a:pt x="78" y="120"/>
                  </a:lnTo>
                  <a:lnTo>
                    <a:pt x="78" y="156"/>
                  </a:lnTo>
                  <a:lnTo>
                    <a:pt x="78" y="210"/>
                  </a:lnTo>
                  <a:lnTo>
                    <a:pt x="78" y="252"/>
                  </a:lnTo>
                  <a:lnTo>
                    <a:pt x="78" y="282"/>
                  </a:lnTo>
                  <a:lnTo>
                    <a:pt x="78" y="306"/>
                  </a:lnTo>
                  <a:lnTo>
                    <a:pt x="78" y="318"/>
                  </a:lnTo>
                  <a:lnTo>
                    <a:pt x="78" y="324"/>
                  </a:lnTo>
                  <a:lnTo>
                    <a:pt x="78" y="330"/>
                  </a:lnTo>
                  <a:lnTo>
                    <a:pt x="66" y="336"/>
                  </a:lnTo>
                  <a:lnTo>
                    <a:pt x="60" y="342"/>
                  </a:lnTo>
                  <a:lnTo>
                    <a:pt x="30" y="378"/>
                  </a:lnTo>
                  <a:lnTo>
                    <a:pt x="12" y="420"/>
                  </a:lnTo>
                  <a:lnTo>
                    <a:pt x="0" y="462"/>
                  </a:lnTo>
                  <a:lnTo>
                    <a:pt x="0" y="516"/>
                  </a:lnTo>
                  <a:lnTo>
                    <a:pt x="0" y="558"/>
                  </a:lnTo>
                  <a:lnTo>
                    <a:pt x="18" y="606"/>
                  </a:lnTo>
                  <a:lnTo>
                    <a:pt x="18" y="618"/>
                  </a:lnTo>
                  <a:lnTo>
                    <a:pt x="30" y="636"/>
                  </a:lnTo>
                  <a:lnTo>
                    <a:pt x="18" y="636"/>
                  </a:lnTo>
                  <a:lnTo>
                    <a:pt x="18" y="64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8" name="Freeform 4115"/>
            <p:cNvSpPr>
              <a:spLocks/>
            </p:cNvSpPr>
            <p:nvPr/>
          </p:nvSpPr>
          <p:spPr bwMode="auto">
            <a:xfrm flipH="1">
              <a:off x="1490663" y="5073650"/>
              <a:ext cx="131762" cy="128588"/>
            </a:xfrm>
            <a:custGeom>
              <a:avLst/>
              <a:gdLst>
                <a:gd name="T0" fmla="*/ 2147483646 w 78"/>
                <a:gd name="T1" fmla="*/ 0 h 84"/>
                <a:gd name="T2" fmla="*/ 2147483646 w 78"/>
                <a:gd name="T3" fmla="*/ 2147483646 h 84"/>
                <a:gd name="T4" fmla="*/ 2147483646 w 78"/>
                <a:gd name="T5" fmla="*/ 2147483646 h 84"/>
                <a:gd name="T6" fmla="*/ 2147483646 w 78"/>
                <a:gd name="T7" fmla="*/ 2147483646 h 84"/>
                <a:gd name="T8" fmla="*/ 0 w 78"/>
                <a:gd name="T9" fmla="*/ 2147483646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84">
                  <a:moveTo>
                    <a:pt x="78" y="0"/>
                  </a:moveTo>
                  <a:lnTo>
                    <a:pt x="54" y="12"/>
                  </a:lnTo>
                  <a:lnTo>
                    <a:pt x="30" y="36"/>
                  </a:lnTo>
                  <a:lnTo>
                    <a:pt x="12" y="60"/>
                  </a:lnTo>
                  <a:lnTo>
                    <a:pt x="0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9" name="Freeform 4116"/>
            <p:cNvSpPr>
              <a:spLocks/>
            </p:cNvSpPr>
            <p:nvPr/>
          </p:nvSpPr>
          <p:spPr bwMode="auto">
            <a:xfrm flipH="1">
              <a:off x="1490663" y="5073650"/>
              <a:ext cx="131762" cy="128588"/>
            </a:xfrm>
            <a:custGeom>
              <a:avLst/>
              <a:gdLst>
                <a:gd name="T0" fmla="*/ 2147483646 w 78"/>
                <a:gd name="T1" fmla="*/ 0 h 84"/>
                <a:gd name="T2" fmla="*/ 0 w 78"/>
                <a:gd name="T3" fmla="*/ 0 h 84"/>
                <a:gd name="T4" fmla="*/ 0 w 78"/>
                <a:gd name="T5" fmla="*/ 2147483646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8" h="84">
                  <a:moveTo>
                    <a:pt x="78" y="0"/>
                  </a:moveTo>
                  <a:lnTo>
                    <a:pt x="0" y="0"/>
                  </a:lnTo>
                  <a:lnTo>
                    <a:pt x="0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0" name="Freeform 4117"/>
            <p:cNvSpPr>
              <a:spLocks/>
            </p:cNvSpPr>
            <p:nvPr/>
          </p:nvSpPr>
          <p:spPr bwMode="auto">
            <a:xfrm flipH="1">
              <a:off x="1693863" y="5073650"/>
              <a:ext cx="346075" cy="630238"/>
            </a:xfrm>
            <a:custGeom>
              <a:avLst/>
              <a:gdLst>
                <a:gd name="T0" fmla="*/ 2147483646 w 204"/>
                <a:gd name="T1" fmla="*/ 2147483646 h 408"/>
                <a:gd name="T2" fmla="*/ 2147483646 w 204"/>
                <a:gd name="T3" fmla="*/ 2147483646 h 408"/>
                <a:gd name="T4" fmla="*/ 2147483646 w 204"/>
                <a:gd name="T5" fmla="*/ 2147483646 h 408"/>
                <a:gd name="T6" fmla="*/ 2147483646 w 204"/>
                <a:gd name="T7" fmla="*/ 2147483646 h 408"/>
                <a:gd name="T8" fmla="*/ 2147483646 w 204"/>
                <a:gd name="T9" fmla="*/ 2147483646 h 408"/>
                <a:gd name="T10" fmla="*/ 2147483646 w 204"/>
                <a:gd name="T11" fmla="*/ 2147483646 h 408"/>
                <a:gd name="T12" fmla="*/ 2147483646 w 204"/>
                <a:gd name="T13" fmla="*/ 2147483646 h 408"/>
                <a:gd name="T14" fmla="*/ 2147483646 w 204"/>
                <a:gd name="T15" fmla="*/ 2147483646 h 408"/>
                <a:gd name="T16" fmla="*/ 0 w 204"/>
                <a:gd name="T17" fmla="*/ 2147483646 h 408"/>
                <a:gd name="T18" fmla="*/ 0 w 204"/>
                <a:gd name="T19" fmla="*/ 2147483646 h 408"/>
                <a:gd name="T20" fmla="*/ 0 w 204"/>
                <a:gd name="T21" fmla="*/ 2147483646 h 408"/>
                <a:gd name="T22" fmla="*/ 0 w 204"/>
                <a:gd name="T23" fmla="*/ 2147483646 h 408"/>
                <a:gd name="T24" fmla="*/ 0 w 204"/>
                <a:gd name="T25" fmla="*/ 2147483646 h 408"/>
                <a:gd name="T26" fmla="*/ 0 w 204"/>
                <a:gd name="T27" fmla="*/ 2147483646 h 408"/>
                <a:gd name="T28" fmla="*/ 0 w 204"/>
                <a:gd name="T29" fmla="*/ 2147483646 h 408"/>
                <a:gd name="T30" fmla="*/ 0 w 204"/>
                <a:gd name="T31" fmla="*/ 2147483646 h 408"/>
                <a:gd name="T32" fmla="*/ 0 w 204"/>
                <a:gd name="T33" fmla="*/ 2147483646 h 408"/>
                <a:gd name="T34" fmla="*/ 0 w 204"/>
                <a:gd name="T35" fmla="*/ 2147483646 h 408"/>
                <a:gd name="T36" fmla="*/ 0 w 204"/>
                <a:gd name="T37" fmla="*/ 2147483646 h 408"/>
                <a:gd name="T38" fmla="*/ 0 w 204"/>
                <a:gd name="T39" fmla="*/ 0 h 408"/>
                <a:gd name="T40" fmla="*/ 0 w 204"/>
                <a:gd name="T41" fmla="*/ 0 h 408"/>
                <a:gd name="T42" fmla="*/ 2147483646 w 204"/>
                <a:gd name="T43" fmla="*/ 0 h 408"/>
                <a:gd name="T44" fmla="*/ 2147483646 w 204"/>
                <a:gd name="T45" fmla="*/ 0 h 408"/>
                <a:gd name="T46" fmla="*/ 2147483646 w 204"/>
                <a:gd name="T47" fmla="*/ 0 h 408"/>
                <a:gd name="T48" fmla="*/ 2147483646 w 204"/>
                <a:gd name="T49" fmla="*/ 0 h 408"/>
                <a:gd name="T50" fmla="*/ 2147483646 w 204"/>
                <a:gd name="T51" fmla="*/ 0 h 408"/>
                <a:gd name="T52" fmla="*/ 2147483646 w 204"/>
                <a:gd name="T53" fmla="*/ 0 h 408"/>
                <a:gd name="T54" fmla="*/ 2147483646 w 204"/>
                <a:gd name="T55" fmla="*/ 0 h 408"/>
                <a:gd name="T56" fmla="*/ 2147483646 w 204"/>
                <a:gd name="T57" fmla="*/ 2147483646 h 408"/>
                <a:gd name="T58" fmla="*/ 2147483646 w 204"/>
                <a:gd name="T59" fmla="*/ 2147483646 h 408"/>
                <a:gd name="T60" fmla="*/ 2147483646 w 204"/>
                <a:gd name="T61" fmla="*/ 2147483646 h 408"/>
                <a:gd name="T62" fmla="*/ 2147483646 w 204"/>
                <a:gd name="T63" fmla="*/ 2147483646 h 408"/>
                <a:gd name="T64" fmla="*/ 2147483646 w 204"/>
                <a:gd name="T65" fmla="*/ 2147483646 h 408"/>
                <a:gd name="T66" fmla="*/ 2147483646 w 204"/>
                <a:gd name="T67" fmla="*/ 2147483646 h 408"/>
                <a:gd name="T68" fmla="*/ 2147483646 w 204"/>
                <a:gd name="T69" fmla="*/ 2147483646 h 408"/>
                <a:gd name="T70" fmla="*/ 2147483646 w 204"/>
                <a:gd name="T71" fmla="*/ 2147483646 h 408"/>
                <a:gd name="T72" fmla="*/ 2147483646 w 204"/>
                <a:gd name="T73" fmla="*/ 2147483646 h 408"/>
                <a:gd name="T74" fmla="*/ 2147483646 w 204"/>
                <a:gd name="T75" fmla="*/ 2147483646 h 408"/>
                <a:gd name="T76" fmla="*/ 2147483646 w 204"/>
                <a:gd name="T77" fmla="*/ 2147483646 h 408"/>
                <a:gd name="T78" fmla="*/ 2147483646 w 204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4" h="408">
                  <a:moveTo>
                    <a:pt x="204" y="318"/>
                  </a:moveTo>
                  <a:lnTo>
                    <a:pt x="168" y="354"/>
                  </a:lnTo>
                  <a:lnTo>
                    <a:pt x="150" y="408"/>
                  </a:lnTo>
                  <a:lnTo>
                    <a:pt x="96" y="408"/>
                  </a:lnTo>
                  <a:lnTo>
                    <a:pt x="60" y="408"/>
                  </a:lnTo>
                  <a:lnTo>
                    <a:pt x="36" y="408"/>
                  </a:lnTo>
                  <a:lnTo>
                    <a:pt x="18" y="408"/>
                  </a:lnTo>
                  <a:lnTo>
                    <a:pt x="6" y="408"/>
                  </a:lnTo>
                  <a:lnTo>
                    <a:pt x="0" y="408"/>
                  </a:lnTo>
                  <a:lnTo>
                    <a:pt x="0" y="336"/>
                  </a:lnTo>
                  <a:lnTo>
                    <a:pt x="0" y="270"/>
                  </a:lnTo>
                  <a:lnTo>
                    <a:pt x="0" y="216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6" y="0"/>
                  </a:lnTo>
                  <a:lnTo>
                    <a:pt x="114" y="0"/>
                  </a:lnTo>
                  <a:lnTo>
                    <a:pt x="150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04" y="54"/>
                  </a:lnTo>
                  <a:lnTo>
                    <a:pt x="204" y="102"/>
                  </a:lnTo>
                  <a:lnTo>
                    <a:pt x="204" y="144"/>
                  </a:lnTo>
                  <a:lnTo>
                    <a:pt x="204" y="180"/>
                  </a:lnTo>
                  <a:lnTo>
                    <a:pt x="204" y="234"/>
                  </a:lnTo>
                  <a:lnTo>
                    <a:pt x="204" y="270"/>
                  </a:lnTo>
                  <a:lnTo>
                    <a:pt x="204" y="294"/>
                  </a:lnTo>
                  <a:lnTo>
                    <a:pt x="204" y="306"/>
                  </a:lnTo>
                  <a:lnTo>
                    <a:pt x="204" y="312"/>
                  </a:lnTo>
                  <a:lnTo>
                    <a:pt x="204" y="31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1" name="Freeform 4118"/>
            <p:cNvSpPr>
              <a:spLocks/>
            </p:cNvSpPr>
            <p:nvPr/>
          </p:nvSpPr>
          <p:spPr bwMode="auto">
            <a:xfrm flipH="1">
              <a:off x="1622425" y="5202238"/>
              <a:ext cx="152400" cy="884237"/>
            </a:xfrm>
            <a:custGeom>
              <a:avLst/>
              <a:gdLst>
                <a:gd name="T0" fmla="*/ 2147483646 w 90"/>
                <a:gd name="T1" fmla="*/ 0 h 570"/>
                <a:gd name="T2" fmla="*/ 2147483646 w 90"/>
                <a:gd name="T3" fmla="*/ 2147483646 h 570"/>
                <a:gd name="T4" fmla="*/ 2147483646 w 90"/>
                <a:gd name="T5" fmla="*/ 2147483646 h 570"/>
                <a:gd name="T6" fmla="*/ 2147483646 w 90"/>
                <a:gd name="T7" fmla="*/ 2147483646 h 570"/>
                <a:gd name="T8" fmla="*/ 2147483646 w 90"/>
                <a:gd name="T9" fmla="*/ 2147483646 h 570"/>
                <a:gd name="T10" fmla="*/ 2147483646 w 90"/>
                <a:gd name="T11" fmla="*/ 2147483646 h 570"/>
                <a:gd name="T12" fmla="*/ 2147483646 w 90"/>
                <a:gd name="T13" fmla="*/ 2147483646 h 570"/>
                <a:gd name="T14" fmla="*/ 2147483646 w 90"/>
                <a:gd name="T15" fmla="*/ 2147483646 h 570"/>
                <a:gd name="T16" fmla="*/ 2147483646 w 90"/>
                <a:gd name="T17" fmla="*/ 2147483646 h 570"/>
                <a:gd name="T18" fmla="*/ 2147483646 w 90"/>
                <a:gd name="T19" fmla="*/ 2147483646 h 570"/>
                <a:gd name="T20" fmla="*/ 2147483646 w 90"/>
                <a:gd name="T21" fmla="*/ 2147483646 h 570"/>
                <a:gd name="T22" fmla="*/ 2147483646 w 90"/>
                <a:gd name="T23" fmla="*/ 2147483646 h 570"/>
                <a:gd name="T24" fmla="*/ 2147483646 w 90"/>
                <a:gd name="T25" fmla="*/ 2147483646 h 570"/>
                <a:gd name="T26" fmla="*/ 2147483646 w 90"/>
                <a:gd name="T27" fmla="*/ 2147483646 h 570"/>
                <a:gd name="T28" fmla="*/ 0 w 90"/>
                <a:gd name="T29" fmla="*/ 2147483646 h 570"/>
                <a:gd name="T30" fmla="*/ 0 w 90"/>
                <a:gd name="T31" fmla="*/ 2147483646 h 570"/>
                <a:gd name="T32" fmla="*/ 0 w 90"/>
                <a:gd name="T33" fmla="*/ 2147483646 h 570"/>
                <a:gd name="T34" fmla="*/ 2147483646 w 90"/>
                <a:gd name="T35" fmla="*/ 2147483646 h 570"/>
                <a:gd name="T36" fmla="*/ 2147483646 w 90"/>
                <a:gd name="T37" fmla="*/ 2147483646 h 570"/>
                <a:gd name="T38" fmla="*/ 2147483646 w 90"/>
                <a:gd name="T39" fmla="*/ 2147483646 h 570"/>
                <a:gd name="T40" fmla="*/ 2147483646 w 90"/>
                <a:gd name="T41" fmla="*/ 2147483646 h 570"/>
                <a:gd name="T42" fmla="*/ 2147483646 w 90"/>
                <a:gd name="T43" fmla="*/ 2147483646 h 570"/>
                <a:gd name="T44" fmla="*/ 2147483646 w 90"/>
                <a:gd name="T45" fmla="*/ 2147483646 h 5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0" h="570">
                  <a:moveTo>
                    <a:pt x="90" y="0"/>
                  </a:moveTo>
                  <a:lnTo>
                    <a:pt x="78" y="36"/>
                  </a:lnTo>
                  <a:lnTo>
                    <a:pt x="78" y="84"/>
                  </a:lnTo>
                  <a:lnTo>
                    <a:pt x="78" y="132"/>
                  </a:lnTo>
                  <a:lnTo>
                    <a:pt x="78" y="174"/>
                  </a:lnTo>
                  <a:lnTo>
                    <a:pt x="78" y="198"/>
                  </a:lnTo>
                  <a:lnTo>
                    <a:pt x="78" y="216"/>
                  </a:lnTo>
                  <a:lnTo>
                    <a:pt x="78" y="228"/>
                  </a:lnTo>
                  <a:lnTo>
                    <a:pt x="78" y="234"/>
                  </a:lnTo>
                  <a:lnTo>
                    <a:pt x="78" y="240"/>
                  </a:lnTo>
                  <a:lnTo>
                    <a:pt x="72" y="246"/>
                  </a:lnTo>
                  <a:lnTo>
                    <a:pt x="66" y="252"/>
                  </a:lnTo>
                  <a:lnTo>
                    <a:pt x="36" y="294"/>
                  </a:lnTo>
                  <a:lnTo>
                    <a:pt x="12" y="336"/>
                  </a:lnTo>
                  <a:lnTo>
                    <a:pt x="0" y="384"/>
                  </a:lnTo>
                  <a:lnTo>
                    <a:pt x="0" y="444"/>
                  </a:lnTo>
                  <a:lnTo>
                    <a:pt x="0" y="498"/>
                  </a:lnTo>
                  <a:lnTo>
                    <a:pt x="18" y="558"/>
                  </a:lnTo>
                  <a:lnTo>
                    <a:pt x="24" y="546"/>
                  </a:lnTo>
                  <a:lnTo>
                    <a:pt x="30" y="546"/>
                  </a:lnTo>
                  <a:lnTo>
                    <a:pt x="36" y="552"/>
                  </a:lnTo>
                  <a:lnTo>
                    <a:pt x="42" y="57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2" name="Freeform 4119"/>
            <p:cNvSpPr>
              <a:spLocks/>
            </p:cNvSpPr>
            <p:nvPr/>
          </p:nvSpPr>
          <p:spPr bwMode="auto">
            <a:xfrm flipH="1">
              <a:off x="976313" y="5194300"/>
              <a:ext cx="165100" cy="881063"/>
            </a:xfrm>
            <a:custGeom>
              <a:avLst/>
              <a:gdLst>
                <a:gd name="T0" fmla="*/ 2147483646 w 96"/>
                <a:gd name="T1" fmla="*/ 2147483646 h 570"/>
                <a:gd name="T2" fmla="*/ 2147483646 w 96"/>
                <a:gd name="T3" fmla="*/ 2147483646 h 570"/>
                <a:gd name="T4" fmla="*/ 2147483646 w 96"/>
                <a:gd name="T5" fmla="*/ 2147483646 h 570"/>
                <a:gd name="T6" fmla="*/ 2147483646 w 96"/>
                <a:gd name="T7" fmla="*/ 2147483646 h 570"/>
                <a:gd name="T8" fmla="*/ 2147483646 w 96"/>
                <a:gd name="T9" fmla="*/ 2147483646 h 570"/>
                <a:gd name="T10" fmla="*/ 2147483646 w 96"/>
                <a:gd name="T11" fmla="*/ 2147483646 h 570"/>
                <a:gd name="T12" fmla="*/ 2147483646 w 96"/>
                <a:gd name="T13" fmla="*/ 2147483646 h 570"/>
                <a:gd name="T14" fmla="*/ 2147483646 w 96"/>
                <a:gd name="T15" fmla="*/ 2147483646 h 570"/>
                <a:gd name="T16" fmla="*/ 2147483646 w 96"/>
                <a:gd name="T17" fmla="*/ 2147483646 h 570"/>
                <a:gd name="T18" fmla="*/ 2147483646 w 96"/>
                <a:gd name="T19" fmla="*/ 2147483646 h 570"/>
                <a:gd name="T20" fmla="*/ 2147483646 w 96"/>
                <a:gd name="T21" fmla="*/ 2147483646 h 570"/>
                <a:gd name="T22" fmla="*/ 2147483646 w 96"/>
                <a:gd name="T23" fmla="*/ 2147483646 h 570"/>
                <a:gd name="T24" fmla="*/ 2147483646 w 96"/>
                <a:gd name="T25" fmla="*/ 2147483646 h 570"/>
                <a:gd name="T26" fmla="*/ 2147483646 w 96"/>
                <a:gd name="T27" fmla="*/ 2147483646 h 570"/>
                <a:gd name="T28" fmla="*/ 2147483646 w 96"/>
                <a:gd name="T29" fmla="*/ 2147483646 h 570"/>
                <a:gd name="T30" fmla="*/ 2147483646 w 96"/>
                <a:gd name="T31" fmla="*/ 2147483646 h 570"/>
                <a:gd name="T32" fmla="*/ 2147483646 w 96"/>
                <a:gd name="T33" fmla="*/ 2147483646 h 570"/>
                <a:gd name="T34" fmla="*/ 2147483646 w 96"/>
                <a:gd name="T35" fmla="*/ 2147483646 h 570"/>
                <a:gd name="T36" fmla="*/ 2147483646 w 96"/>
                <a:gd name="T37" fmla="*/ 2147483646 h 570"/>
                <a:gd name="T38" fmla="*/ 2147483646 w 96"/>
                <a:gd name="T39" fmla="*/ 2147483646 h 570"/>
                <a:gd name="T40" fmla="*/ 2147483646 w 96"/>
                <a:gd name="T41" fmla="*/ 2147483646 h 570"/>
                <a:gd name="T42" fmla="*/ 2147483646 w 96"/>
                <a:gd name="T43" fmla="*/ 2147483646 h 570"/>
                <a:gd name="T44" fmla="*/ 2147483646 w 96"/>
                <a:gd name="T45" fmla="*/ 2147483646 h 570"/>
                <a:gd name="T46" fmla="*/ 0 w 96"/>
                <a:gd name="T47" fmla="*/ 0 h 5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96" h="570">
                  <a:moveTo>
                    <a:pt x="54" y="570"/>
                  </a:moveTo>
                  <a:lnTo>
                    <a:pt x="54" y="564"/>
                  </a:lnTo>
                  <a:lnTo>
                    <a:pt x="60" y="564"/>
                  </a:lnTo>
                  <a:lnTo>
                    <a:pt x="60" y="552"/>
                  </a:lnTo>
                  <a:lnTo>
                    <a:pt x="66" y="540"/>
                  </a:lnTo>
                  <a:lnTo>
                    <a:pt x="72" y="546"/>
                  </a:lnTo>
                  <a:lnTo>
                    <a:pt x="78" y="552"/>
                  </a:lnTo>
                  <a:lnTo>
                    <a:pt x="90" y="498"/>
                  </a:lnTo>
                  <a:lnTo>
                    <a:pt x="96" y="450"/>
                  </a:lnTo>
                  <a:lnTo>
                    <a:pt x="90" y="390"/>
                  </a:lnTo>
                  <a:lnTo>
                    <a:pt x="78" y="342"/>
                  </a:lnTo>
                  <a:lnTo>
                    <a:pt x="54" y="300"/>
                  </a:lnTo>
                  <a:lnTo>
                    <a:pt x="30" y="258"/>
                  </a:lnTo>
                  <a:lnTo>
                    <a:pt x="24" y="252"/>
                  </a:lnTo>
                  <a:lnTo>
                    <a:pt x="18" y="246"/>
                  </a:lnTo>
                  <a:lnTo>
                    <a:pt x="18" y="192"/>
                  </a:lnTo>
                  <a:lnTo>
                    <a:pt x="18" y="156"/>
                  </a:lnTo>
                  <a:lnTo>
                    <a:pt x="18" y="126"/>
                  </a:lnTo>
                  <a:lnTo>
                    <a:pt x="18" y="108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2" y="3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3" name="Freeform 4120"/>
            <p:cNvSpPr>
              <a:spLocks/>
            </p:cNvSpPr>
            <p:nvPr/>
          </p:nvSpPr>
          <p:spPr bwMode="auto">
            <a:xfrm flipH="1">
              <a:off x="711200" y="5073650"/>
              <a:ext cx="346075" cy="630238"/>
            </a:xfrm>
            <a:custGeom>
              <a:avLst/>
              <a:gdLst>
                <a:gd name="T0" fmla="*/ 2147483646 w 204"/>
                <a:gd name="T1" fmla="*/ 2147483646 h 408"/>
                <a:gd name="T2" fmla="*/ 2147483646 w 204"/>
                <a:gd name="T3" fmla="*/ 2147483646 h 408"/>
                <a:gd name="T4" fmla="*/ 2147483646 w 204"/>
                <a:gd name="T5" fmla="*/ 2147483646 h 408"/>
                <a:gd name="T6" fmla="*/ 2147483646 w 204"/>
                <a:gd name="T7" fmla="*/ 2147483646 h 408"/>
                <a:gd name="T8" fmla="*/ 2147483646 w 204"/>
                <a:gd name="T9" fmla="*/ 2147483646 h 408"/>
                <a:gd name="T10" fmla="*/ 2147483646 w 204"/>
                <a:gd name="T11" fmla="*/ 2147483646 h 408"/>
                <a:gd name="T12" fmla="*/ 2147483646 w 204"/>
                <a:gd name="T13" fmla="*/ 2147483646 h 408"/>
                <a:gd name="T14" fmla="*/ 2147483646 w 204"/>
                <a:gd name="T15" fmla="*/ 2147483646 h 408"/>
                <a:gd name="T16" fmla="*/ 2147483646 w 204"/>
                <a:gd name="T17" fmla="*/ 2147483646 h 408"/>
                <a:gd name="T18" fmla="*/ 0 w 204"/>
                <a:gd name="T19" fmla="*/ 2147483646 h 408"/>
                <a:gd name="T20" fmla="*/ 0 w 204"/>
                <a:gd name="T21" fmla="*/ 2147483646 h 408"/>
                <a:gd name="T22" fmla="*/ 0 w 204"/>
                <a:gd name="T23" fmla="*/ 2147483646 h 408"/>
                <a:gd name="T24" fmla="*/ 0 w 204"/>
                <a:gd name="T25" fmla="*/ 2147483646 h 408"/>
                <a:gd name="T26" fmla="*/ 0 w 204"/>
                <a:gd name="T27" fmla="*/ 2147483646 h 408"/>
                <a:gd name="T28" fmla="*/ 0 w 204"/>
                <a:gd name="T29" fmla="*/ 2147483646 h 408"/>
                <a:gd name="T30" fmla="*/ 0 w 204"/>
                <a:gd name="T31" fmla="*/ 2147483646 h 408"/>
                <a:gd name="T32" fmla="*/ 0 w 204"/>
                <a:gd name="T33" fmla="*/ 2147483646 h 408"/>
                <a:gd name="T34" fmla="*/ 0 w 204"/>
                <a:gd name="T35" fmla="*/ 2147483646 h 408"/>
                <a:gd name="T36" fmla="*/ 0 w 204"/>
                <a:gd name="T37" fmla="*/ 2147483646 h 408"/>
                <a:gd name="T38" fmla="*/ 0 w 204"/>
                <a:gd name="T39" fmla="*/ 0 h 408"/>
                <a:gd name="T40" fmla="*/ 0 w 204"/>
                <a:gd name="T41" fmla="*/ 0 h 408"/>
                <a:gd name="T42" fmla="*/ 0 w 204"/>
                <a:gd name="T43" fmla="*/ 0 h 408"/>
                <a:gd name="T44" fmla="*/ 2147483646 w 204"/>
                <a:gd name="T45" fmla="*/ 0 h 408"/>
                <a:gd name="T46" fmla="*/ 2147483646 w 204"/>
                <a:gd name="T47" fmla="*/ 0 h 408"/>
                <a:gd name="T48" fmla="*/ 2147483646 w 204"/>
                <a:gd name="T49" fmla="*/ 0 h 408"/>
                <a:gd name="T50" fmla="*/ 2147483646 w 204"/>
                <a:gd name="T51" fmla="*/ 0 h 408"/>
                <a:gd name="T52" fmla="*/ 2147483646 w 204"/>
                <a:gd name="T53" fmla="*/ 0 h 408"/>
                <a:gd name="T54" fmla="*/ 2147483646 w 204"/>
                <a:gd name="T55" fmla="*/ 0 h 408"/>
                <a:gd name="T56" fmla="*/ 2147483646 w 204"/>
                <a:gd name="T57" fmla="*/ 0 h 408"/>
                <a:gd name="T58" fmla="*/ 2147483646 w 204"/>
                <a:gd name="T59" fmla="*/ 2147483646 h 408"/>
                <a:gd name="T60" fmla="*/ 2147483646 w 204"/>
                <a:gd name="T61" fmla="*/ 2147483646 h 408"/>
                <a:gd name="T62" fmla="*/ 2147483646 w 204"/>
                <a:gd name="T63" fmla="*/ 2147483646 h 408"/>
                <a:gd name="T64" fmla="*/ 2147483646 w 204"/>
                <a:gd name="T65" fmla="*/ 2147483646 h 408"/>
                <a:gd name="T66" fmla="*/ 2147483646 w 204"/>
                <a:gd name="T67" fmla="*/ 2147483646 h 408"/>
                <a:gd name="T68" fmla="*/ 2147483646 w 204"/>
                <a:gd name="T69" fmla="*/ 2147483646 h 408"/>
                <a:gd name="T70" fmla="*/ 2147483646 w 204"/>
                <a:gd name="T71" fmla="*/ 2147483646 h 408"/>
                <a:gd name="T72" fmla="*/ 2147483646 w 204"/>
                <a:gd name="T73" fmla="*/ 2147483646 h 408"/>
                <a:gd name="T74" fmla="*/ 2147483646 w 204"/>
                <a:gd name="T75" fmla="*/ 2147483646 h 408"/>
                <a:gd name="T76" fmla="*/ 2147483646 w 204"/>
                <a:gd name="T77" fmla="*/ 2147483646 h 408"/>
                <a:gd name="T78" fmla="*/ 2147483646 w 204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4" h="408">
                  <a:moveTo>
                    <a:pt x="204" y="408"/>
                  </a:moveTo>
                  <a:lnTo>
                    <a:pt x="150" y="408"/>
                  </a:lnTo>
                  <a:lnTo>
                    <a:pt x="114" y="408"/>
                  </a:lnTo>
                  <a:lnTo>
                    <a:pt x="90" y="408"/>
                  </a:lnTo>
                  <a:lnTo>
                    <a:pt x="72" y="408"/>
                  </a:lnTo>
                  <a:lnTo>
                    <a:pt x="60" y="408"/>
                  </a:lnTo>
                  <a:lnTo>
                    <a:pt x="54" y="408"/>
                  </a:lnTo>
                  <a:lnTo>
                    <a:pt x="30" y="354"/>
                  </a:lnTo>
                  <a:lnTo>
                    <a:pt x="0" y="318"/>
                  </a:lnTo>
                  <a:lnTo>
                    <a:pt x="0" y="312"/>
                  </a:lnTo>
                  <a:lnTo>
                    <a:pt x="0" y="252"/>
                  </a:lnTo>
                  <a:lnTo>
                    <a:pt x="0" y="204"/>
                  </a:lnTo>
                  <a:lnTo>
                    <a:pt x="0" y="162"/>
                  </a:lnTo>
                  <a:lnTo>
                    <a:pt x="0" y="126"/>
                  </a:lnTo>
                  <a:lnTo>
                    <a:pt x="0" y="72"/>
                  </a:lnTo>
                  <a:lnTo>
                    <a:pt x="0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114" y="0"/>
                  </a:lnTo>
                  <a:lnTo>
                    <a:pt x="150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04" y="72"/>
                  </a:lnTo>
                  <a:lnTo>
                    <a:pt x="204" y="132"/>
                  </a:lnTo>
                  <a:lnTo>
                    <a:pt x="204" y="186"/>
                  </a:lnTo>
                  <a:lnTo>
                    <a:pt x="204" y="234"/>
                  </a:lnTo>
                  <a:lnTo>
                    <a:pt x="204" y="270"/>
                  </a:lnTo>
                  <a:lnTo>
                    <a:pt x="204" y="306"/>
                  </a:lnTo>
                  <a:lnTo>
                    <a:pt x="204" y="354"/>
                  </a:lnTo>
                  <a:lnTo>
                    <a:pt x="204" y="384"/>
                  </a:lnTo>
                  <a:lnTo>
                    <a:pt x="204" y="396"/>
                  </a:lnTo>
                  <a:lnTo>
                    <a:pt x="204" y="402"/>
                  </a:lnTo>
                  <a:lnTo>
                    <a:pt x="204" y="40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4" name="Freeform 4121"/>
            <p:cNvSpPr>
              <a:spLocks/>
            </p:cNvSpPr>
            <p:nvPr/>
          </p:nvSpPr>
          <p:spPr bwMode="auto">
            <a:xfrm flipH="1">
              <a:off x="1806575" y="5749925"/>
              <a:ext cx="233363" cy="277813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2147483646 w 138"/>
                <a:gd name="T5" fmla="*/ 2147483646 h 180"/>
                <a:gd name="T6" fmla="*/ 2147483646 w 138"/>
                <a:gd name="T7" fmla="*/ 2147483646 h 180"/>
                <a:gd name="T8" fmla="*/ 2147483646 w 138"/>
                <a:gd name="T9" fmla="*/ 2147483646 h 180"/>
                <a:gd name="T10" fmla="*/ 2147483646 w 138"/>
                <a:gd name="T11" fmla="*/ 2147483646 h 180"/>
                <a:gd name="T12" fmla="*/ 2147483646 w 138"/>
                <a:gd name="T13" fmla="*/ 2147483646 h 180"/>
                <a:gd name="T14" fmla="*/ 2147483646 w 138"/>
                <a:gd name="T15" fmla="*/ 2147483646 h 180"/>
                <a:gd name="T16" fmla="*/ 0 w 138"/>
                <a:gd name="T17" fmla="*/ 2147483646 h 180"/>
                <a:gd name="T18" fmla="*/ 0 w 138"/>
                <a:gd name="T19" fmla="*/ 2147483646 h 180"/>
                <a:gd name="T20" fmla="*/ 0 w 138"/>
                <a:gd name="T21" fmla="*/ 2147483646 h 180"/>
                <a:gd name="T22" fmla="*/ 0 w 138"/>
                <a:gd name="T23" fmla="*/ 2147483646 h 180"/>
                <a:gd name="T24" fmla="*/ 0 w 138"/>
                <a:gd name="T25" fmla="*/ 2147483646 h 180"/>
                <a:gd name="T26" fmla="*/ 0 w 138"/>
                <a:gd name="T27" fmla="*/ 2147483646 h 180"/>
                <a:gd name="T28" fmla="*/ 0 w 138"/>
                <a:gd name="T29" fmla="*/ 2147483646 h 180"/>
                <a:gd name="T30" fmla="*/ 0 w 138"/>
                <a:gd name="T31" fmla="*/ 0 h 180"/>
                <a:gd name="T32" fmla="*/ 0 w 138"/>
                <a:gd name="T33" fmla="*/ 0 h 180"/>
                <a:gd name="T34" fmla="*/ 2147483646 w 138"/>
                <a:gd name="T35" fmla="*/ 0 h 180"/>
                <a:gd name="T36" fmla="*/ 2147483646 w 138"/>
                <a:gd name="T37" fmla="*/ 0 h 180"/>
                <a:gd name="T38" fmla="*/ 2147483646 w 138"/>
                <a:gd name="T39" fmla="*/ 0 h 180"/>
                <a:gd name="T40" fmla="*/ 2147483646 w 138"/>
                <a:gd name="T41" fmla="*/ 0 h 180"/>
                <a:gd name="T42" fmla="*/ 2147483646 w 138"/>
                <a:gd name="T43" fmla="*/ 0 h 180"/>
                <a:gd name="T44" fmla="*/ 2147483646 w 138"/>
                <a:gd name="T45" fmla="*/ 0 h 180"/>
                <a:gd name="T46" fmla="*/ 2147483646 w 138"/>
                <a:gd name="T47" fmla="*/ 0 h 180"/>
                <a:gd name="T48" fmla="*/ 2147483646 w 138"/>
                <a:gd name="T49" fmla="*/ 2147483646 h 180"/>
                <a:gd name="T50" fmla="*/ 2147483646 w 138"/>
                <a:gd name="T51" fmla="*/ 2147483646 h 1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38" h="180">
                  <a:moveTo>
                    <a:pt x="126" y="90"/>
                  </a:moveTo>
                  <a:lnTo>
                    <a:pt x="126" y="132"/>
                  </a:lnTo>
                  <a:lnTo>
                    <a:pt x="138" y="180"/>
                  </a:lnTo>
                  <a:lnTo>
                    <a:pt x="90" y="180"/>
                  </a:lnTo>
                  <a:lnTo>
                    <a:pt x="54" y="180"/>
                  </a:lnTo>
                  <a:lnTo>
                    <a:pt x="30" y="180"/>
                  </a:lnTo>
                  <a:lnTo>
                    <a:pt x="12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0" y="120"/>
                  </a:lnTo>
                  <a:lnTo>
                    <a:pt x="0" y="72"/>
                  </a:lnTo>
                  <a:lnTo>
                    <a:pt x="0" y="42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26" y="42"/>
                  </a:lnTo>
                  <a:lnTo>
                    <a:pt x="126" y="9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" name="Freeform 4122"/>
            <p:cNvSpPr>
              <a:spLocks/>
            </p:cNvSpPr>
            <p:nvPr/>
          </p:nvSpPr>
          <p:spPr bwMode="auto">
            <a:xfrm flipH="1">
              <a:off x="1671638" y="6086475"/>
              <a:ext cx="307975" cy="323850"/>
            </a:xfrm>
            <a:custGeom>
              <a:avLst/>
              <a:gdLst>
                <a:gd name="T0" fmla="*/ 2147483646 w 180"/>
                <a:gd name="T1" fmla="*/ 0 h 210"/>
                <a:gd name="T2" fmla="*/ 2147483646 w 180"/>
                <a:gd name="T3" fmla="*/ 2147483646 h 210"/>
                <a:gd name="T4" fmla="*/ 2147483646 w 180"/>
                <a:gd name="T5" fmla="*/ 2147483646 h 210"/>
                <a:gd name="T6" fmla="*/ 2147483646 w 180"/>
                <a:gd name="T7" fmla="*/ 2147483646 h 210"/>
                <a:gd name="T8" fmla="*/ 2147483646 w 180"/>
                <a:gd name="T9" fmla="*/ 2147483646 h 210"/>
                <a:gd name="T10" fmla="*/ 2147483646 w 180"/>
                <a:gd name="T11" fmla="*/ 2147483646 h 210"/>
                <a:gd name="T12" fmla="*/ 2147483646 w 180"/>
                <a:gd name="T13" fmla="*/ 2147483646 h 210"/>
                <a:gd name="T14" fmla="*/ 2147483646 w 180"/>
                <a:gd name="T15" fmla="*/ 2147483646 h 210"/>
                <a:gd name="T16" fmla="*/ 2147483646 w 180"/>
                <a:gd name="T17" fmla="*/ 2147483646 h 210"/>
                <a:gd name="T18" fmla="*/ 2147483646 w 180"/>
                <a:gd name="T19" fmla="*/ 2147483646 h 210"/>
                <a:gd name="T20" fmla="*/ 2147483646 w 180"/>
                <a:gd name="T21" fmla="*/ 2147483646 h 210"/>
                <a:gd name="T22" fmla="*/ 2147483646 w 180"/>
                <a:gd name="T23" fmla="*/ 2147483646 h 210"/>
                <a:gd name="T24" fmla="*/ 0 w 180"/>
                <a:gd name="T25" fmla="*/ 2147483646 h 210"/>
                <a:gd name="T26" fmla="*/ 0 w 180"/>
                <a:gd name="T27" fmla="*/ 2147483646 h 210"/>
                <a:gd name="T28" fmla="*/ 0 w 180"/>
                <a:gd name="T29" fmla="*/ 2147483646 h 210"/>
                <a:gd name="T30" fmla="*/ 2147483646 w 180"/>
                <a:gd name="T31" fmla="*/ 2147483646 h 210"/>
                <a:gd name="T32" fmla="*/ 2147483646 w 180"/>
                <a:gd name="T33" fmla="*/ 2147483646 h 210"/>
                <a:gd name="T34" fmla="*/ 2147483646 w 180"/>
                <a:gd name="T35" fmla="*/ 2147483646 h 210"/>
                <a:gd name="T36" fmla="*/ 2147483646 w 180"/>
                <a:gd name="T37" fmla="*/ 2147483646 h 210"/>
                <a:gd name="T38" fmla="*/ 2147483646 w 180"/>
                <a:gd name="T39" fmla="*/ 2147483646 h 210"/>
                <a:gd name="T40" fmla="*/ 2147483646 w 180"/>
                <a:gd name="T41" fmla="*/ 2147483646 h 210"/>
                <a:gd name="T42" fmla="*/ 2147483646 w 180"/>
                <a:gd name="T43" fmla="*/ 2147483646 h 210"/>
                <a:gd name="T44" fmla="*/ 2147483646 w 180"/>
                <a:gd name="T45" fmla="*/ 2147483646 h 210"/>
                <a:gd name="T46" fmla="*/ 2147483646 w 180"/>
                <a:gd name="T47" fmla="*/ 2147483646 h 210"/>
                <a:gd name="T48" fmla="*/ 2147483646 w 180"/>
                <a:gd name="T49" fmla="*/ 2147483646 h 210"/>
                <a:gd name="T50" fmla="*/ 2147483646 w 180"/>
                <a:gd name="T51" fmla="*/ 2147483646 h 210"/>
                <a:gd name="T52" fmla="*/ 2147483646 w 180"/>
                <a:gd name="T53" fmla="*/ 2147483646 h 210"/>
                <a:gd name="T54" fmla="*/ 2147483646 w 180"/>
                <a:gd name="T55" fmla="*/ 2147483646 h 210"/>
                <a:gd name="T56" fmla="*/ 2147483646 w 180"/>
                <a:gd name="T57" fmla="*/ 2147483646 h 210"/>
                <a:gd name="T58" fmla="*/ 2147483646 w 180"/>
                <a:gd name="T59" fmla="*/ 2147483646 h 210"/>
                <a:gd name="T60" fmla="*/ 2147483646 w 180"/>
                <a:gd name="T61" fmla="*/ 2147483646 h 2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210">
                  <a:moveTo>
                    <a:pt x="162" y="0"/>
                  </a:moveTo>
                  <a:lnTo>
                    <a:pt x="138" y="18"/>
                  </a:lnTo>
                  <a:lnTo>
                    <a:pt x="126" y="36"/>
                  </a:lnTo>
                  <a:lnTo>
                    <a:pt x="108" y="60"/>
                  </a:lnTo>
                  <a:lnTo>
                    <a:pt x="102" y="66"/>
                  </a:lnTo>
                  <a:lnTo>
                    <a:pt x="102" y="72"/>
                  </a:lnTo>
                  <a:lnTo>
                    <a:pt x="90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66" y="60"/>
                  </a:lnTo>
                  <a:lnTo>
                    <a:pt x="42" y="60"/>
                  </a:lnTo>
                  <a:lnTo>
                    <a:pt x="18" y="84"/>
                  </a:lnTo>
                  <a:lnTo>
                    <a:pt x="0" y="102"/>
                  </a:lnTo>
                  <a:lnTo>
                    <a:pt x="0" y="138"/>
                  </a:lnTo>
                  <a:lnTo>
                    <a:pt x="0" y="162"/>
                  </a:lnTo>
                  <a:lnTo>
                    <a:pt x="18" y="186"/>
                  </a:lnTo>
                  <a:lnTo>
                    <a:pt x="42" y="204"/>
                  </a:lnTo>
                  <a:lnTo>
                    <a:pt x="66" y="210"/>
                  </a:lnTo>
                  <a:lnTo>
                    <a:pt x="90" y="204"/>
                  </a:lnTo>
                  <a:lnTo>
                    <a:pt x="114" y="186"/>
                  </a:lnTo>
                  <a:lnTo>
                    <a:pt x="126" y="162"/>
                  </a:lnTo>
                  <a:lnTo>
                    <a:pt x="132" y="138"/>
                  </a:lnTo>
                  <a:lnTo>
                    <a:pt x="132" y="126"/>
                  </a:lnTo>
                  <a:lnTo>
                    <a:pt x="126" y="108"/>
                  </a:lnTo>
                  <a:lnTo>
                    <a:pt x="120" y="96"/>
                  </a:lnTo>
                  <a:lnTo>
                    <a:pt x="138" y="72"/>
                  </a:lnTo>
                  <a:lnTo>
                    <a:pt x="150" y="54"/>
                  </a:lnTo>
                  <a:lnTo>
                    <a:pt x="168" y="36"/>
                  </a:lnTo>
                  <a:lnTo>
                    <a:pt x="174" y="30"/>
                  </a:lnTo>
                  <a:lnTo>
                    <a:pt x="180" y="3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" name="Freeform 4123"/>
            <p:cNvSpPr>
              <a:spLocks/>
            </p:cNvSpPr>
            <p:nvPr/>
          </p:nvSpPr>
          <p:spPr bwMode="auto">
            <a:xfrm flipH="1">
              <a:off x="1066800" y="6100763"/>
              <a:ext cx="604838" cy="160337"/>
            </a:xfrm>
            <a:custGeom>
              <a:avLst/>
              <a:gdLst>
                <a:gd name="T0" fmla="*/ 0 w 354"/>
                <a:gd name="T1" fmla="*/ 2147483646 h 102"/>
                <a:gd name="T2" fmla="*/ 0 w 354"/>
                <a:gd name="T3" fmla="*/ 2147483646 h 102"/>
                <a:gd name="T4" fmla="*/ 2147483646 w 354"/>
                <a:gd name="T5" fmla="*/ 2147483646 h 102"/>
                <a:gd name="T6" fmla="*/ 2147483646 w 354"/>
                <a:gd name="T7" fmla="*/ 2147483646 h 102"/>
                <a:gd name="T8" fmla="*/ 2147483646 w 354"/>
                <a:gd name="T9" fmla="*/ 2147483646 h 102"/>
                <a:gd name="T10" fmla="*/ 2147483646 w 354"/>
                <a:gd name="T11" fmla="*/ 2147483646 h 102"/>
                <a:gd name="T12" fmla="*/ 2147483646 w 354"/>
                <a:gd name="T13" fmla="*/ 2147483646 h 102"/>
                <a:gd name="T14" fmla="*/ 2147483646 w 354"/>
                <a:gd name="T15" fmla="*/ 2147483646 h 102"/>
                <a:gd name="T16" fmla="*/ 2147483646 w 354"/>
                <a:gd name="T17" fmla="*/ 2147483646 h 102"/>
                <a:gd name="T18" fmla="*/ 2147483646 w 354"/>
                <a:gd name="T19" fmla="*/ 2147483646 h 102"/>
                <a:gd name="T20" fmla="*/ 2147483646 w 354"/>
                <a:gd name="T21" fmla="*/ 2147483646 h 102"/>
                <a:gd name="T22" fmla="*/ 2147483646 w 354"/>
                <a:gd name="T23" fmla="*/ 2147483646 h 102"/>
                <a:gd name="T24" fmla="*/ 2147483646 w 354"/>
                <a:gd name="T25" fmla="*/ 2147483646 h 102"/>
                <a:gd name="T26" fmla="*/ 2147483646 w 354"/>
                <a:gd name="T27" fmla="*/ 2147483646 h 102"/>
                <a:gd name="T28" fmla="*/ 2147483646 w 354"/>
                <a:gd name="T29" fmla="*/ 2147483646 h 102"/>
                <a:gd name="T30" fmla="*/ 2147483646 w 354"/>
                <a:gd name="T31" fmla="*/ 2147483646 h 102"/>
                <a:gd name="T32" fmla="*/ 2147483646 w 354"/>
                <a:gd name="T33" fmla="*/ 2147483646 h 102"/>
                <a:gd name="T34" fmla="*/ 2147483646 w 354"/>
                <a:gd name="T35" fmla="*/ 0 h 102"/>
                <a:gd name="T36" fmla="*/ 2147483646 w 354"/>
                <a:gd name="T37" fmla="*/ 0 h 102"/>
                <a:gd name="T38" fmla="*/ 2147483646 w 354"/>
                <a:gd name="T39" fmla="*/ 2147483646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54" h="102">
                  <a:moveTo>
                    <a:pt x="0" y="18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24" y="30"/>
                  </a:lnTo>
                  <a:lnTo>
                    <a:pt x="54" y="60"/>
                  </a:lnTo>
                  <a:lnTo>
                    <a:pt x="90" y="84"/>
                  </a:lnTo>
                  <a:lnTo>
                    <a:pt x="126" y="96"/>
                  </a:lnTo>
                  <a:lnTo>
                    <a:pt x="174" y="102"/>
                  </a:lnTo>
                  <a:lnTo>
                    <a:pt x="216" y="96"/>
                  </a:lnTo>
                  <a:lnTo>
                    <a:pt x="252" y="84"/>
                  </a:lnTo>
                  <a:lnTo>
                    <a:pt x="288" y="60"/>
                  </a:lnTo>
                  <a:lnTo>
                    <a:pt x="324" y="30"/>
                  </a:lnTo>
                  <a:lnTo>
                    <a:pt x="324" y="24"/>
                  </a:lnTo>
                  <a:lnTo>
                    <a:pt x="330" y="24"/>
                  </a:lnTo>
                  <a:lnTo>
                    <a:pt x="336" y="12"/>
                  </a:lnTo>
                  <a:lnTo>
                    <a:pt x="348" y="0"/>
                  </a:lnTo>
                  <a:lnTo>
                    <a:pt x="354" y="6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7" name="Freeform 4124"/>
            <p:cNvSpPr>
              <a:spLocks/>
            </p:cNvSpPr>
            <p:nvPr/>
          </p:nvSpPr>
          <p:spPr bwMode="auto">
            <a:xfrm flipH="1">
              <a:off x="1066800" y="6119813"/>
              <a:ext cx="604838" cy="188912"/>
            </a:xfrm>
            <a:custGeom>
              <a:avLst/>
              <a:gdLst>
                <a:gd name="T0" fmla="*/ 0 w 354"/>
                <a:gd name="T1" fmla="*/ 2147483646 h 120"/>
                <a:gd name="T2" fmla="*/ 2147483646 w 354"/>
                <a:gd name="T3" fmla="*/ 2147483646 h 120"/>
                <a:gd name="T4" fmla="*/ 2147483646 w 354"/>
                <a:gd name="T5" fmla="*/ 2147483646 h 120"/>
                <a:gd name="T6" fmla="*/ 2147483646 w 354"/>
                <a:gd name="T7" fmla="*/ 2147483646 h 120"/>
                <a:gd name="T8" fmla="*/ 2147483646 w 354"/>
                <a:gd name="T9" fmla="*/ 2147483646 h 120"/>
                <a:gd name="T10" fmla="*/ 2147483646 w 354"/>
                <a:gd name="T11" fmla="*/ 2147483646 h 120"/>
                <a:gd name="T12" fmla="*/ 2147483646 w 354"/>
                <a:gd name="T13" fmla="*/ 2147483646 h 120"/>
                <a:gd name="T14" fmla="*/ 2147483646 w 354"/>
                <a:gd name="T15" fmla="*/ 2147483646 h 120"/>
                <a:gd name="T16" fmla="*/ 2147483646 w 354"/>
                <a:gd name="T17" fmla="*/ 2147483646 h 120"/>
                <a:gd name="T18" fmla="*/ 2147483646 w 354"/>
                <a:gd name="T19" fmla="*/ 2147483646 h 120"/>
                <a:gd name="T20" fmla="*/ 2147483646 w 354"/>
                <a:gd name="T21" fmla="*/ 2147483646 h 120"/>
                <a:gd name="T22" fmla="*/ 2147483646 w 354"/>
                <a:gd name="T23" fmla="*/ 2147483646 h 120"/>
                <a:gd name="T24" fmla="*/ 2147483646 w 354"/>
                <a:gd name="T25" fmla="*/ 2147483646 h 120"/>
                <a:gd name="T26" fmla="*/ 2147483646 w 354"/>
                <a:gd name="T27" fmla="*/ 2147483646 h 120"/>
                <a:gd name="T28" fmla="*/ 2147483646 w 354"/>
                <a:gd name="T29" fmla="*/ 2147483646 h 120"/>
                <a:gd name="T30" fmla="*/ 2147483646 w 354"/>
                <a:gd name="T31" fmla="*/ 2147483646 h 120"/>
                <a:gd name="T32" fmla="*/ 2147483646 w 354"/>
                <a:gd name="T33" fmla="*/ 2147483646 h 120"/>
                <a:gd name="T34" fmla="*/ 2147483646 w 354"/>
                <a:gd name="T35" fmla="*/ 2147483646 h 120"/>
                <a:gd name="T36" fmla="*/ 2147483646 w 354"/>
                <a:gd name="T37" fmla="*/ 2147483646 h 120"/>
                <a:gd name="T38" fmla="*/ 2147483646 w 354"/>
                <a:gd name="T39" fmla="*/ 0 h 1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54" h="120">
                  <a:moveTo>
                    <a:pt x="0" y="6"/>
                  </a:moveTo>
                  <a:lnTo>
                    <a:pt x="18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42" y="72"/>
                  </a:lnTo>
                  <a:lnTo>
                    <a:pt x="78" y="96"/>
                  </a:lnTo>
                  <a:lnTo>
                    <a:pt x="126" y="114"/>
                  </a:lnTo>
                  <a:lnTo>
                    <a:pt x="174" y="120"/>
                  </a:lnTo>
                  <a:lnTo>
                    <a:pt x="216" y="114"/>
                  </a:lnTo>
                  <a:lnTo>
                    <a:pt x="264" y="96"/>
                  </a:lnTo>
                  <a:lnTo>
                    <a:pt x="300" y="72"/>
                  </a:lnTo>
                  <a:lnTo>
                    <a:pt x="342" y="42"/>
                  </a:lnTo>
                  <a:lnTo>
                    <a:pt x="342" y="36"/>
                  </a:lnTo>
                  <a:lnTo>
                    <a:pt x="348" y="30"/>
                  </a:lnTo>
                  <a:lnTo>
                    <a:pt x="336" y="18"/>
                  </a:lnTo>
                  <a:lnTo>
                    <a:pt x="354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8" name="Freeform 4125"/>
            <p:cNvSpPr>
              <a:spLocks/>
            </p:cNvSpPr>
            <p:nvPr/>
          </p:nvSpPr>
          <p:spPr bwMode="auto">
            <a:xfrm flipH="1">
              <a:off x="711200" y="6075363"/>
              <a:ext cx="346075" cy="398462"/>
            </a:xfrm>
            <a:custGeom>
              <a:avLst/>
              <a:gdLst>
                <a:gd name="T0" fmla="*/ 2147483646 w 204"/>
                <a:gd name="T1" fmla="*/ 0 h 258"/>
                <a:gd name="T2" fmla="*/ 2147483646 w 204"/>
                <a:gd name="T3" fmla="*/ 2147483646 h 258"/>
                <a:gd name="T4" fmla="*/ 2147483646 w 204"/>
                <a:gd name="T5" fmla="*/ 2147483646 h 258"/>
                <a:gd name="T6" fmla="*/ 2147483646 w 204"/>
                <a:gd name="T7" fmla="*/ 2147483646 h 258"/>
                <a:gd name="T8" fmla="*/ 2147483646 w 204"/>
                <a:gd name="T9" fmla="*/ 2147483646 h 258"/>
                <a:gd name="T10" fmla="*/ 2147483646 w 204"/>
                <a:gd name="T11" fmla="*/ 2147483646 h 258"/>
                <a:gd name="T12" fmla="*/ 2147483646 w 204"/>
                <a:gd name="T13" fmla="*/ 2147483646 h 258"/>
                <a:gd name="T14" fmla="*/ 2147483646 w 204"/>
                <a:gd name="T15" fmla="*/ 2147483646 h 258"/>
                <a:gd name="T16" fmla="*/ 2147483646 w 204"/>
                <a:gd name="T17" fmla="*/ 2147483646 h 258"/>
                <a:gd name="T18" fmla="*/ 2147483646 w 204"/>
                <a:gd name="T19" fmla="*/ 2147483646 h 258"/>
                <a:gd name="T20" fmla="*/ 2147483646 w 204"/>
                <a:gd name="T21" fmla="*/ 2147483646 h 258"/>
                <a:gd name="T22" fmla="*/ 2147483646 w 204"/>
                <a:gd name="T23" fmla="*/ 2147483646 h 258"/>
                <a:gd name="T24" fmla="*/ 2147483646 w 204"/>
                <a:gd name="T25" fmla="*/ 2147483646 h 258"/>
                <a:gd name="T26" fmla="*/ 2147483646 w 204"/>
                <a:gd name="T27" fmla="*/ 2147483646 h 258"/>
                <a:gd name="T28" fmla="*/ 2147483646 w 204"/>
                <a:gd name="T29" fmla="*/ 2147483646 h 258"/>
                <a:gd name="T30" fmla="*/ 0 w 204"/>
                <a:gd name="T31" fmla="*/ 2147483646 h 258"/>
                <a:gd name="T32" fmla="*/ 0 w 204"/>
                <a:gd name="T33" fmla="*/ 2147483646 h 258"/>
                <a:gd name="T34" fmla="*/ 0 w 204"/>
                <a:gd name="T35" fmla="*/ 2147483646 h 258"/>
                <a:gd name="T36" fmla="*/ 0 w 204"/>
                <a:gd name="T37" fmla="*/ 2147483646 h 258"/>
                <a:gd name="T38" fmla="*/ 0 w 204"/>
                <a:gd name="T39" fmla="*/ 2147483646 h 258"/>
                <a:gd name="T40" fmla="*/ 0 w 204"/>
                <a:gd name="T41" fmla="*/ 2147483646 h 258"/>
                <a:gd name="T42" fmla="*/ 0 w 204"/>
                <a:gd name="T43" fmla="*/ 2147483646 h 258"/>
                <a:gd name="T44" fmla="*/ 0 w 204"/>
                <a:gd name="T45" fmla="*/ 2147483646 h 258"/>
                <a:gd name="T46" fmla="*/ 0 w 204"/>
                <a:gd name="T47" fmla="*/ 2147483646 h 258"/>
                <a:gd name="T48" fmla="*/ 0 w 204"/>
                <a:gd name="T49" fmla="*/ 2147483646 h 258"/>
                <a:gd name="T50" fmla="*/ 0 w 204"/>
                <a:gd name="T51" fmla="*/ 2147483646 h 258"/>
                <a:gd name="T52" fmla="*/ 0 w 204"/>
                <a:gd name="T53" fmla="*/ 2147483646 h 258"/>
                <a:gd name="T54" fmla="*/ 2147483646 w 204"/>
                <a:gd name="T55" fmla="*/ 2147483646 h 258"/>
                <a:gd name="T56" fmla="*/ 2147483646 w 204"/>
                <a:gd name="T57" fmla="*/ 2147483646 h 258"/>
                <a:gd name="T58" fmla="*/ 2147483646 w 204"/>
                <a:gd name="T59" fmla="*/ 2147483646 h 258"/>
                <a:gd name="T60" fmla="*/ 2147483646 w 204"/>
                <a:gd name="T61" fmla="*/ 2147483646 h 258"/>
                <a:gd name="T62" fmla="*/ 2147483646 w 204"/>
                <a:gd name="T63" fmla="*/ 2147483646 h 258"/>
                <a:gd name="T64" fmla="*/ 2147483646 w 204"/>
                <a:gd name="T65" fmla="*/ 2147483646 h 258"/>
                <a:gd name="T66" fmla="*/ 2147483646 w 204"/>
                <a:gd name="T67" fmla="*/ 2147483646 h 258"/>
                <a:gd name="T68" fmla="*/ 2147483646 w 204"/>
                <a:gd name="T69" fmla="*/ 2147483646 h 258"/>
                <a:gd name="T70" fmla="*/ 2147483646 w 204"/>
                <a:gd name="T71" fmla="*/ 2147483646 h 258"/>
                <a:gd name="T72" fmla="*/ 2147483646 w 204"/>
                <a:gd name="T73" fmla="*/ 2147483646 h 258"/>
                <a:gd name="T74" fmla="*/ 2147483646 w 204"/>
                <a:gd name="T75" fmla="*/ 2147483646 h 258"/>
                <a:gd name="T76" fmla="*/ 2147483646 w 204"/>
                <a:gd name="T77" fmla="*/ 2147483646 h 258"/>
                <a:gd name="T78" fmla="*/ 2147483646 w 204"/>
                <a:gd name="T79" fmla="*/ 2147483646 h 258"/>
                <a:gd name="T80" fmla="*/ 2147483646 w 204"/>
                <a:gd name="T81" fmla="*/ 2147483646 h 258"/>
                <a:gd name="T82" fmla="*/ 2147483646 w 204"/>
                <a:gd name="T83" fmla="*/ 2147483646 h 258"/>
                <a:gd name="T84" fmla="*/ 2147483646 w 204"/>
                <a:gd name="T85" fmla="*/ 2147483646 h 258"/>
                <a:gd name="T86" fmla="*/ 2147483646 w 204"/>
                <a:gd name="T87" fmla="*/ 2147483646 h 258"/>
                <a:gd name="T88" fmla="*/ 2147483646 w 204"/>
                <a:gd name="T89" fmla="*/ 2147483646 h 258"/>
                <a:gd name="T90" fmla="*/ 2147483646 w 204"/>
                <a:gd name="T91" fmla="*/ 2147483646 h 258"/>
                <a:gd name="T92" fmla="*/ 2147483646 w 204"/>
                <a:gd name="T93" fmla="*/ 2147483646 h 258"/>
                <a:gd name="T94" fmla="*/ 2147483646 w 204"/>
                <a:gd name="T95" fmla="*/ 2147483646 h 258"/>
                <a:gd name="T96" fmla="*/ 2147483646 w 204"/>
                <a:gd name="T97" fmla="*/ 2147483646 h 258"/>
                <a:gd name="T98" fmla="*/ 2147483646 w 204"/>
                <a:gd name="T99" fmla="*/ 2147483646 h 258"/>
                <a:gd name="T100" fmla="*/ 2147483646 w 204"/>
                <a:gd name="T101" fmla="*/ 0 h 258"/>
                <a:gd name="T102" fmla="*/ 2147483646 w 204"/>
                <a:gd name="T103" fmla="*/ 0 h 258"/>
                <a:gd name="T104" fmla="*/ 2147483646 w 204"/>
                <a:gd name="T105" fmla="*/ 0 h 258"/>
                <a:gd name="T106" fmla="*/ 2147483646 w 204"/>
                <a:gd name="T107" fmla="*/ 0 h 258"/>
                <a:gd name="T108" fmla="*/ 2147483646 w 204"/>
                <a:gd name="T109" fmla="*/ 0 h 258"/>
                <a:gd name="T110" fmla="*/ 2147483646 w 204"/>
                <a:gd name="T111" fmla="*/ 0 h 258"/>
                <a:gd name="T112" fmla="*/ 2147483646 w 204"/>
                <a:gd name="T113" fmla="*/ 0 h 258"/>
                <a:gd name="T114" fmla="*/ 2147483646 w 204"/>
                <a:gd name="T115" fmla="*/ 0 h 258"/>
                <a:gd name="T116" fmla="*/ 2147483646 w 204"/>
                <a:gd name="T117" fmla="*/ 0 h 2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4" h="258">
                  <a:moveTo>
                    <a:pt x="204" y="0"/>
                  </a:moveTo>
                  <a:lnTo>
                    <a:pt x="204" y="42"/>
                  </a:lnTo>
                  <a:lnTo>
                    <a:pt x="204" y="84"/>
                  </a:lnTo>
                  <a:lnTo>
                    <a:pt x="204" y="144"/>
                  </a:lnTo>
                  <a:lnTo>
                    <a:pt x="204" y="192"/>
                  </a:lnTo>
                  <a:lnTo>
                    <a:pt x="204" y="222"/>
                  </a:lnTo>
                  <a:lnTo>
                    <a:pt x="204" y="240"/>
                  </a:lnTo>
                  <a:lnTo>
                    <a:pt x="204" y="252"/>
                  </a:lnTo>
                  <a:lnTo>
                    <a:pt x="204" y="258"/>
                  </a:lnTo>
                  <a:lnTo>
                    <a:pt x="132" y="258"/>
                  </a:lnTo>
                  <a:lnTo>
                    <a:pt x="84" y="258"/>
                  </a:lnTo>
                  <a:lnTo>
                    <a:pt x="48" y="258"/>
                  </a:lnTo>
                  <a:lnTo>
                    <a:pt x="24" y="258"/>
                  </a:lnTo>
                  <a:lnTo>
                    <a:pt x="6" y="258"/>
                  </a:lnTo>
                  <a:lnTo>
                    <a:pt x="0" y="258"/>
                  </a:lnTo>
                  <a:lnTo>
                    <a:pt x="0" y="204"/>
                  </a:lnTo>
                  <a:lnTo>
                    <a:pt x="0" y="162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6" y="84"/>
                  </a:lnTo>
                  <a:lnTo>
                    <a:pt x="12" y="90"/>
                  </a:lnTo>
                  <a:lnTo>
                    <a:pt x="18" y="96"/>
                  </a:lnTo>
                  <a:lnTo>
                    <a:pt x="12" y="114"/>
                  </a:lnTo>
                  <a:lnTo>
                    <a:pt x="12" y="132"/>
                  </a:lnTo>
                  <a:lnTo>
                    <a:pt x="18" y="168"/>
                  </a:lnTo>
                  <a:lnTo>
                    <a:pt x="42" y="210"/>
                  </a:lnTo>
                  <a:lnTo>
                    <a:pt x="66" y="228"/>
                  </a:lnTo>
                  <a:lnTo>
                    <a:pt x="102" y="240"/>
                  </a:lnTo>
                  <a:lnTo>
                    <a:pt x="138" y="228"/>
                  </a:lnTo>
                  <a:lnTo>
                    <a:pt x="168" y="210"/>
                  </a:lnTo>
                  <a:lnTo>
                    <a:pt x="186" y="168"/>
                  </a:lnTo>
                  <a:lnTo>
                    <a:pt x="198" y="132"/>
                  </a:lnTo>
                  <a:lnTo>
                    <a:pt x="186" y="90"/>
                  </a:lnTo>
                  <a:lnTo>
                    <a:pt x="168" y="60"/>
                  </a:lnTo>
                  <a:lnTo>
                    <a:pt x="150" y="42"/>
                  </a:lnTo>
                  <a:lnTo>
                    <a:pt x="138" y="36"/>
                  </a:lnTo>
                  <a:lnTo>
                    <a:pt x="102" y="30"/>
                  </a:lnTo>
                  <a:lnTo>
                    <a:pt x="84" y="30"/>
                  </a:lnTo>
                  <a:lnTo>
                    <a:pt x="72" y="30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54" y="0"/>
                  </a:lnTo>
                  <a:lnTo>
                    <a:pt x="102" y="0"/>
                  </a:lnTo>
                  <a:lnTo>
                    <a:pt x="138" y="0"/>
                  </a:lnTo>
                  <a:lnTo>
                    <a:pt x="162" y="0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4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9" name="Freeform 4126"/>
            <p:cNvSpPr>
              <a:spLocks/>
            </p:cNvSpPr>
            <p:nvPr/>
          </p:nvSpPr>
          <p:spPr bwMode="auto">
            <a:xfrm flipH="1">
              <a:off x="711200" y="5749925"/>
              <a:ext cx="234950" cy="277813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2147483646 w 138"/>
                <a:gd name="T5" fmla="*/ 2147483646 h 180"/>
                <a:gd name="T6" fmla="*/ 2147483646 w 138"/>
                <a:gd name="T7" fmla="*/ 2147483646 h 180"/>
                <a:gd name="T8" fmla="*/ 2147483646 w 138"/>
                <a:gd name="T9" fmla="*/ 2147483646 h 180"/>
                <a:gd name="T10" fmla="*/ 2147483646 w 138"/>
                <a:gd name="T11" fmla="*/ 2147483646 h 180"/>
                <a:gd name="T12" fmla="*/ 0 w 138"/>
                <a:gd name="T13" fmla="*/ 2147483646 h 180"/>
                <a:gd name="T14" fmla="*/ 0 w 138"/>
                <a:gd name="T15" fmla="*/ 2147483646 h 180"/>
                <a:gd name="T16" fmla="*/ 2147483646 w 138"/>
                <a:gd name="T17" fmla="*/ 2147483646 h 180"/>
                <a:gd name="T18" fmla="*/ 2147483646 w 138"/>
                <a:gd name="T19" fmla="*/ 2147483646 h 180"/>
                <a:gd name="T20" fmla="*/ 2147483646 w 138"/>
                <a:gd name="T21" fmla="*/ 2147483646 h 180"/>
                <a:gd name="T22" fmla="*/ 0 w 138"/>
                <a:gd name="T23" fmla="*/ 0 h 180"/>
                <a:gd name="T24" fmla="*/ 2147483646 w 138"/>
                <a:gd name="T25" fmla="*/ 0 h 180"/>
                <a:gd name="T26" fmla="*/ 2147483646 w 138"/>
                <a:gd name="T27" fmla="*/ 0 h 180"/>
                <a:gd name="T28" fmla="*/ 2147483646 w 138"/>
                <a:gd name="T29" fmla="*/ 0 h 180"/>
                <a:gd name="T30" fmla="*/ 2147483646 w 138"/>
                <a:gd name="T31" fmla="*/ 0 h 180"/>
                <a:gd name="T32" fmla="*/ 2147483646 w 138"/>
                <a:gd name="T33" fmla="*/ 0 h 180"/>
                <a:gd name="T34" fmla="*/ 2147483646 w 138"/>
                <a:gd name="T35" fmla="*/ 0 h 180"/>
                <a:gd name="T36" fmla="*/ 2147483646 w 138"/>
                <a:gd name="T37" fmla="*/ 0 h 1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8" h="180">
                  <a:moveTo>
                    <a:pt x="138" y="180"/>
                  </a:moveTo>
                  <a:lnTo>
                    <a:pt x="90" y="180"/>
                  </a:lnTo>
                  <a:lnTo>
                    <a:pt x="54" y="180"/>
                  </a:lnTo>
                  <a:lnTo>
                    <a:pt x="30" y="180"/>
                  </a:lnTo>
                  <a:lnTo>
                    <a:pt x="12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6" y="132"/>
                  </a:lnTo>
                  <a:lnTo>
                    <a:pt x="12" y="90"/>
                  </a:lnTo>
                  <a:lnTo>
                    <a:pt x="6" y="42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0" name="Freeform 4127"/>
            <p:cNvSpPr>
              <a:spLocks/>
            </p:cNvSpPr>
            <p:nvPr/>
          </p:nvSpPr>
          <p:spPr bwMode="auto">
            <a:xfrm flipH="1">
              <a:off x="773113" y="6075363"/>
              <a:ext cx="293687" cy="323850"/>
            </a:xfrm>
            <a:custGeom>
              <a:avLst/>
              <a:gdLst>
                <a:gd name="T0" fmla="*/ 0 w 174"/>
                <a:gd name="T1" fmla="*/ 2147483646 h 210"/>
                <a:gd name="T2" fmla="*/ 2147483646 w 174"/>
                <a:gd name="T3" fmla="*/ 2147483646 h 210"/>
                <a:gd name="T4" fmla="*/ 2147483646 w 174"/>
                <a:gd name="T5" fmla="*/ 2147483646 h 210"/>
                <a:gd name="T6" fmla="*/ 2147483646 w 174"/>
                <a:gd name="T7" fmla="*/ 2147483646 h 210"/>
                <a:gd name="T8" fmla="*/ 2147483646 w 174"/>
                <a:gd name="T9" fmla="*/ 2147483646 h 210"/>
                <a:gd name="T10" fmla="*/ 2147483646 w 174"/>
                <a:gd name="T11" fmla="*/ 2147483646 h 210"/>
                <a:gd name="T12" fmla="*/ 2147483646 w 174"/>
                <a:gd name="T13" fmla="*/ 2147483646 h 210"/>
                <a:gd name="T14" fmla="*/ 2147483646 w 174"/>
                <a:gd name="T15" fmla="*/ 2147483646 h 210"/>
                <a:gd name="T16" fmla="*/ 2147483646 w 174"/>
                <a:gd name="T17" fmla="*/ 2147483646 h 210"/>
                <a:gd name="T18" fmla="*/ 2147483646 w 174"/>
                <a:gd name="T19" fmla="*/ 2147483646 h 210"/>
                <a:gd name="T20" fmla="*/ 2147483646 w 174"/>
                <a:gd name="T21" fmla="*/ 2147483646 h 210"/>
                <a:gd name="T22" fmla="*/ 2147483646 w 174"/>
                <a:gd name="T23" fmla="*/ 2147483646 h 210"/>
                <a:gd name="T24" fmla="*/ 2147483646 w 174"/>
                <a:gd name="T25" fmla="*/ 2147483646 h 210"/>
                <a:gd name="T26" fmla="*/ 2147483646 w 174"/>
                <a:gd name="T27" fmla="*/ 2147483646 h 210"/>
                <a:gd name="T28" fmla="*/ 2147483646 w 174"/>
                <a:gd name="T29" fmla="*/ 2147483646 h 210"/>
                <a:gd name="T30" fmla="*/ 2147483646 w 174"/>
                <a:gd name="T31" fmla="*/ 2147483646 h 210"/>
                <a:gd name="T32" fmla="*/ 2147483646 w 174"/>
                <a:gd name="T33" fmla="*/ 2147483646 h 210"/>
                <a:gd name="T34" fmla="*/ 2147483646 w 174"/>
                <a:gd name="T35" fmla="*/ 2147483646 h 210"/>
                <a:gd name="T36" fmla="*/ 2147483646 w 174"/>
                <a:gd name="T37" fmla="*/ 2147483646 h 210"/>
                <a:gd name="T38" fmla="*/ 2147483646 w 174"/>
                <a:gd name="T39" fmla="*/ 2147483646 h 210"/>
                <a:gd name="T40" fmla="*/ 2147483646 w 174"/>
                <a:gd name="T41" fmla="*/ 2147483646 h 210"/>
                <a:gd name="T42" fmla="*/ 2147483646 w 174"/>
                <a:gd name="T43" fmla="*/ 2147483646 h 210"/>
                <a:gd name="T44" fmla="*/ 2147483646 w 174"/>
                <a:gd name="T45" fmla="*/ 2147483646 h 210"/>
                <a:gd name="T46" fmla="*/ 2147483646 w 174"/>
                <a:gd name="T47" fmla="*/ 2147483646 h 210"/>
                <a:gd name="T48" fmla="*/ 2147483646 w 174"/>
                <a:gd name="T49" fmla="*/ 2147483646 h 210"/>
                <a:gd name="T50" fmla="*/ 2147483646 w 174"/>
                <a:gd name="T51" fmla="*/ 2147483646 h 210"/>
                <a:gd name="T52" fmla="*/ 2147483646 w 174"/>
                <a:gd name="T53" fmla="*/ 2147483646 h 210"/>
                <a:gd name="T54" fmla="*/ 2147483646 w 174"/>
                <a:gd name="T55" fmla="*/ 2147483646 h 210"/>
                <a:gd name="T56" fmla="*/ 2147483646 w 174"/>
                <a:gd name="T57" fmla="*/ 0 h 210"/>
                <a:gd name="T58" fmla="*/ 2147483646 w 174"/>
                <a:gd name="T59" fmla="*/ 0 h 2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4" h="210">
                  <a:moveTo>
                    <a:pt x="0" y="30"/>
                  </a:moveTo>
                  <a:lnTo>
                    <a:pt x="30" y="60"/>
                  </a:lnTo>
                  <a:lnTo>
                    <a:pt x="42" y="78"/>
                  </a:lnTo>
                  <a:lnTo>
                    <a:pt x="48" y="84"/>
                  </a:lnTo>
                  <a:lnTo>
                    <a:pt x="54" y="90"/>
                  </a:lnTo>
                  <a:lnTo>
                    <a:pt x="48" y="102"/>
                  </a:lnTo>
                  <a:lnTo>
                    <a:pt x="48" y="120"/>
                  </a:lnTo>
                  <a:lnTo>
                    <a:pt x="48" y="126"/>
                  </a:lnTo>
                  <a:lnTo>
                    <a:pt x="48" y="132"/>
                  </a:lnTo>
                  <a:lnTo>
                    <a:pt x="48" y="162"/>
                  </a:lnTo>
                  <a:lnTo>
                    <a:pt x="66" y="186"/>
                  </a:lnTo>
                  <a:lnTo>
                    <a:pt x="84" y="198"/>
                  </a:lnTo>
                  <a:lnTo>
                    <a:pt x="108" y="210"/>
                  </a:lnTo>
                  <a:lnTo>
                    <a:pt x="132" y="198"/>
                  </a:lnTo>
                  <a:lnTo>
                    <a:pt x="156" y="186"/>
                  </a:lnTo>
                  <a:lnTo>
                    <a:pt x="168" y="162"/>
                  </a:lnTo>
                  <a:lnTo>
                    <a:pt x="174" y="132"/>
                  </a:lnTo>
                  <a:lnTo>
                    <a:pt x="168" y="102"/>
                  </a:lnTo>
                  <a:lnTo>
                    <a:pt x="156" y="84"/>
                  </a:lnTo>
                  <a:lnTo>
                    <a:pt x="132" y="60"/>
                  </a:lnTo>
                  <a:lnTo>
                    <a:pt x="108" y="60"/>
                  </a:lnTo>
                  <a:lnTo>
                    <a:pt x="102" y="60"/>
                  </a:lnTo>
                  <a:lnTo>
                    <a:pt x="84" y="60"/>
                  </a:lnTo>
                  <a:lnTo>
                    <a:pt x="78" y="72"/>
                  </a:lnTo>
                  <a:lnTo>
                    <a:pt x="54" y="48"/>
                  </a:lnTo>
                  <a:lnTo>
                    <a:pt x="36" y="30"/>
                  </a:lnTo>
                  <a:lnTo>
                    <a:pt x="18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1" name="Line 4128"/>
            <p:cNvSpPr>
              <a:spLocks noChangeShapeType="1"/>
            </p:cNvSpPr>
            <p:nvPr/>
          </p:nvSpPr>
          <p:spPr bwMode="auto">
            <a:xfrm flipH="1">
              <a:off x="711200" y="6027738"/>
              <a:ext cx="0" cy="47625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2" name="Line 4129"/>
            <p:cNvSpPr>
              <a:spLocks noChangeShapeType="1"/>
            </p:cNvSpPr>
            <p:nvPr/>
          </p:nvSpPr>
          <p:spPr bwMode="auto">
            <a:xfrm flipH="1">
              <a:off x="711200" y="5749925"/>
              <a:ext cx="0" cy="277813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3" name="Line 4130"/>
            <p:cNvSpPr>
              <a:spLocks noChangeShapeType="1"/>
            </p:cNvSpPr>
            <p:nvPr/>
          </p:nvSpPr>
          <p:spPr bwMode="auto">
            <a:xfrm flipH="1">
              <a:off x="711200" y="5703888"/>
              <a:ext cx="0" cy="46037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4" name="Freeform 4131"/>
            <p:cNvSpPr>
              <a:spLocks/>
            </p:cNvSpPr>
            <p:nvPr/>
          </p:nvSpPr>
          <p:spPr bwMode="auto">
            <a:xfrm flipH="1">
              <a:off x="658813" y="4627563"/>
              <a:ext cx="1433512" cy="1893887"/>
            </a:xfrm>
            <a:custGeom>
              <a:avLst/>
              <a:gdLst>
                <a:gd name="T0" fmla="*/ 2147483646 w 840"/>
                <a:gd name="T1" fmla="*/ 2147483646 h 1224"/>
                <a:gd name="T2" fmla="*/ 2147483646 w 840"/>
                <a:gd name="T3" fmla="*/ 2147483646 h 1224"/>
                <a:gd name="T4" fmla="*/ 2147483646 w 840"/>
                <a:gd name="T5" fmla="*/ 2147483646 h 1224"/>
                <a:gd name="T6" fmla="*/ 2147483646 w 840"/>
                <a:gd name="T7" fmla="*/ 0 h 1224"/>
                <a:gd name="T8" fmla="*/ 2147483646 w 840"/>
                <a:gd name="T9" fmla="*/ 0 h 1224"/>
                <a:gd name="T10" fmla="*/ 2147483646 w 840"/>
                <a:gd name="T11" fmla="*/ 0 h 1224"/>
                <a:gd name="T12" fmla="*/ 2147483646 w 840"/>
                <a:gd name="T13" fmla="*/ 2147483646 h 1224"/>
                <a:gd name="T14" fmla="*/ 2147483646 w 840"/>
                <a:gd name="T15" fmla="*/ 2147483646 h 1224"/>
                <a:gd name="T16" fmla="*/ 2147483646 w 840"/>
                <a:gd name="T17" fmla="*/ 2147483646 h 1224"/>
                <a:gd name="T18" fmla="*/ 2147483646 w 840"/>
                <a:gd name="T19" fmla="*/ 2147483646 h 1224"/>
                <a:gd name="T20" fmla="*/ 2147483646 w 840"/>
                <a:gd name="T21" fmla="*/ 2147483646 h 1224"/>
                <a:gd name="T22" fmla="*/ 2147483646 w 840"/>
                <a:gd name="T23" fmla="*/ 2147483646 h 1224"/>
                <a:gd name="T24" fmla="*/ 0 w 840"/>
                <a:gd name="T25" fmla="*/ 2147483646 h 1224"/>
                <a:gd name="T26" fmla="*/ 0 w 840"/>
                <a:gd name="T27" fmla="*/ 2147483646 h 1224"/>
                <a:gd name="T28" fmla="*/ 0 w 840"/>
                <a:gd name="T29" fmla="*/ 2147483646 h 1224"/>
                <a:gd name="T30" fmla="*/ 0 w 840"/>
                <a:gd name="T31" fmla="*/ 2147483646 h 1224"/>
                <a:gd name="T32" fmla="*/ 0 w 840"/>
                <a:gd name="T33" fmla="*/ 2147483646 h 1224"/>
                <a:gd name="T34" fmla="*/ 0 w 840"/>
                <a:gd name="T35" fmla="*/ 2147483646 h 1224"/>
                <a:gd name="T36" fmla="*/ 0 w 840"/>
                <a:gd name="T37" fmla="*/ 2147483646 h 1224"/>
                <a:gd name="T38" fmla="*/ 0 w 840"/>
                <a:gd name="T39" fmla="*/ 2147483646 h 1224"/>
                <a:gd name="T40" fmla="*/ 0 w 840"/>
                <a:gd name="T41" fmla="*/ 2147483646 h 1224"/>
                <a:gd name="T42" fmla="*/ 0 w 840"/>
                <a:gd name="T43" fmla="*/ 2147483646 h 1224"/>
                <a:gd name="T44" fmla="*/ 0 w 840"/>
                <a:gd name="T45" fmla="*/ 2147483646 h 1224"/>
                <a:gd name="T46" fmla="*/ 0 w 840"/>
                <a:gd name="T47" fmla="*/ 2147483646 h 1224"/>
                <a:gd name="T48" fmla="*/ 0 w 840"/>
                <a:gd name="T49" fmla="*/ 2147483646 h 1224"/>
                <a:gd name="T50" fmla="*/ 0 w 840"/>
                <a:gd name="T51" fmla="*/ 2147483646 h 1224"/>
                <a:gd name="T52" fmla="*/ 0 w 840"/>
                <a:gd name="T53" fmla="*/ 2147483646 h 1224"/>
                <a:gd name="T54" fmla="*/ 0 w 840"/>
                <a:gd name="T55" fmla="*/ 2147483646 h 1224"/>
                <a:gd name="T56" fmla="*/ 0 w 840"/>
                <a:gd name="T57" fmla="*/ 2147483646 h 1224"/>
                <a:gd name="T58" fmla="*/ 2147483646 w 840"/>
                <a:gd name="T59" fmla="*/ 2147483646 h 1224"/>
                <a:gd name="T60" fmla="*/ 2147483646 w 840"/>
                <a:gd name="T61" fmla="*/ 2147483646 h 1224"/>
                <a:gd name="T62" fmla="*/ 2147483646 w 840"/>
                <a:gd name="T63" fmla="*/ 2147483646 h 1224"/>
                <a:gd name="T64" fmla="*/ 2147483646 w 840"/>
                <a:gd name="T65" fmla="*/ 2147483646 h 1224"/>
                <a:gd name="T66" fmla="*/ 2147483646 w 840"/>
                <a:gd name="T67" fmla="*/ 2147483646 h 1224"/>
                <a:gd name="T68" fmla="*/ 2147483646 w 840"/>
                <a:gd name="T69" fmla="*/ 2147483646 h 1224"/>
                <a:gd name="T70" fmla="*/ 2147483646 w 840"/>
                <a:gd name="T71" fmla="*/ 2147483646 h 1224"/>
                <a:gd name="T72" fmla="*/ 2147483646 w 840"/>
                <a:gd name="T73" fmla="*/ 2147483646 h 1224"/>
                <a:gd name="T74" fmla="*/ 2147483646 w 840"/>
                <a:gd name="T75" fmla="*/ 2147483646 h 1224"/>
                <a:gd name="T76" fmla="*/ 2147483646 w 840"/>
                <a:gd name="T77" fmla="*/ 2147483646 h 1224"/>
                <a:gd name="T78" fmla="*/ 2147483646 w 840"/>
                <a:gd name="T79" fmla="*/ 2147483646 h 1224"/>
                <a:gd name="T80" fmla="*/ 2147483646 w 840"/>
                <a:gd name="T81" fmla="*/ 2147483646 h 1224"/>
                <a:gd name="T82" fmla="*/ 2147483646 w 840"/>
                <a:gd name="T83" fmla="*/ 2147483646 h 1224"/>
                <a:gd name="T84" fmla="*/ 2147483646 w 840"/>
                <a:gd name="T85" fmla="*/ 2147483646 h 1224"/>
                <a:gd name="T86" fmla="*/ 2147483646 w 840"/>
                <a:gd name="T87" fmla="*/ 2147483646 h 1224"/>
                <a:gd name="T88" fmla="*/ 2147483646 w 840"/>
                <a:gd name="T89" fmla="*/ 2147483646 h 1224"/>
                <a:gd name="T90" fmla="*/ 2147483646 w 840"/>
                <a:gd name="T91" fmla="*/ 2147483646 h 1224"/>
                <a:gd name="T92" fmla="*/ 2147483646 w 840"/>
                <a:gd name="T93" fmla="*/ 2147483646 h 1224"/>
                <a:gd name="T94" fmla="*/ 2147483646 w 840"/>
                <a:gd name="T95" fmla="*/ 2147483646 h 1224"/>
                <a:gd name="T96" fmla="*/ 2147483646 w 840"/>
                <a:gd name="T97" fmla="*/ 2147483646 h 1224"/>
                <a:gd name="T98" fmla="*/ 2147483646 w 840"/>
                <a:gd name="T99" fmla="*/ 2147483646 h 1224"/>
                <a:gd name="T100" fmla="*/ 2147483646 w 840"/>
                <a:gd name="T101" fmla="*/ 2147483646 h 1224"/>
                <a:gd name="T102" fmla="*/ 2147483646 w 840"/>
                <a:gd name="T103" fmla="*/ 2147483646 h 1224"/>
                <a:gd name="T104" fmla="*/ 2147483646 w 840"/>
                <a:gd name="T105" fmla="*/ 2147483646 h 1224"/>
                <a:gd name="T106" fmla="*/ 2147483646 w 840"/>
                <a:gd name="T107" fmla="*/ 2147483646 h 1224"/>
                <a:gd name="T108" fmla="*/ 2147483646 w 840"/>
                <a:gd name="T109" fmla="*/ 2147483646 h 1224"/>
                <a:gd name="T110" fmla="*/ 2147483646 w 840"/>
                <a:gd name="T111" fmla="*/ 2147483646 h 1224"/>
                <a:gd name="T112" fmla="*/ 2147483646 w 840"/>
                <a:gd name="T113" fmla="*/ 2147483646 h 1224"/>
                <a:gd name="T114" fmla="*/ 2147483646 w 840"/>
                <a:gd name="T115" fmla="*/ 2147483646 h 1224"/>
                <a:gd name="T116" fmla="*/ 2147483646 w 840"/>
                <a:gd name="T117" fmla="*/ 2147483646 h 1224"/>
                <a:gd name="T118" fmla="*/ 2147483646 w 840"/>
                <a:gd name="T119" fmla="*/ 2147483646 h 1224"/>
                <a:gd name="T120" fmla="*/ 2147483646 w 840"/>
                <a:gd name="T121" fmla="*/ 2147483646 h 1224"/>
                <a:gd name="T122" fmla="*/ 2147483646 w 840"/>
                <a:gd name="T123" fmla="*/ 2147483646 h 1224"/>
                <a:gd name="T124" fmla="*/ 2147483646 w 840"/>
                <a:gd name="T125" fmla="*/ 2147483646 h 12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40" h="1224">
                  <a:moveTo>
                    <a:pt x="762" y="84"/>
                  </a:moveTo>
                  <a:lnTo>
                    <a:pt x="684" y="48"/>
                  </a:lnTo>
                  <a:lnTo>
                    <a:pt x="600" y="18"/>
                  </a:lnTo>
                  <a:lnTo>
                    <a:pt x="510" y="0"/>
                  </a:lnTo>
                  <a:lnTo>
                    <a:pt x="420" y="0"/>
                  </a:lnTo>
                  <a:lnTo>
                    <a:pt x="324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8" y="84"/>
                  </a:lnTo>
                  <a:lnTo>
                    <a:pt x="48" y="102"/>
                  </a:lnTo>
                  <a:lnTo>
                    <a:pt x="30" y="120"/>
                  </a:lnTo>
                  <a:lnTo>
                    <a:pt x="12" y="126"/>
                  </a:lnTo>
                  <a:lnTo>
                    <a:pt x="0" y="144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8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6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64" y="1224"/>
                  </a:lnTo>
                  <a:lnTo>
                    <a:pt x="630" y="1224"/>
                  </a:lnTo>
                  <a:lnTo>
                    <a:pt x="690" y="1224"/>
                  </a:lnTo>
                  <a:lnTo>
                    <a:pt x="732" y="1224"/>
                  </a:lnTo>
                  <a:lnTo>
                    <a:pt x="768" y="1224"/>
                  </a:lnTo>
                  <a:lnTo>
                    <a:pt x="792" y="1224"/>
                  </a:lnTo>
                  <a:lnTo>
                    <a:pt x="810" y="1224"/>
                  </a:lnTo>
                  <a:lnTo>
                    <a:pt x="822" y="1224"/>
                  </a:lnTo>
                  <a:lnTo>
                    <a:pt x="834" y="1224"/>
                  </a:lnTo>
                  <a:lnTo>
                    <a:pt x="840" y="1224"/>
                  </a:lnTo>
                  <a:lnTo>
                    <a:pt x="840" y="1122"/>
                  </a:lnTo>
                  <a:lnTo>
                    <a:pt x="840" y="1032"/>
                  </a:lnTo>
                  <a:lnTo>
                    <a:pt x="840" y="864"/>
                  </a:lnTo>
                  <a:lnTo>
                    <a:pt x="840" y="720"/>
                  </a:lnTo>
                  <a:lnTo>
                    <a:pt x="840" y="594"/>
                  </a:lnTo>
                  <a:lnTo>
                    <a:pt x="840" y="492"/>
                  </a:lnTo>
                  <a:lnTo>
                    <a:pt x="840" y="402"/>
                  </a:lnTo>
                  <a:lnTo>
                    <a:pt x="840" y="336"/>
                  </a:lnTo>
                  <a:lnTo>
                    <a:pt x="840" y="276"/>
                  </a:lnTo>
                  <a:lnTo>
                    <a:pt x="840" y="234"/>
                  </a:lnTo>
                  <a:lnTo>
                    <a:pt x="840" y="198"/>
                  </a:lnTo>
                  <a:lnTo>
                    <a:pt x="840" y="174"/>
                  </a:lnTo>
                  <a:lnTo>
                    <a:pt x="840" y="156"/>
                  </a:lnTo>
                  <a:lnTo>
                    <a:pt x="840" y="150"/>
                  </a:lnTo>
                  <a:lnTo>
                    <a:pt x="840" y="144"/>
                  </a:lnTo>
                  <a:lnTo>
                    <a:pt x="822" y="126"/>
                  </a:lnTo>
                  <a:lnTo>
                    <a:pt x="810" y="120"/>
                  </a:lnTo>
                  <a:lnTo>
                    <a:pt x="786" y="102"/>
                  </a:lnTo>
                  <a:lnTo>
                    <a:pt x="762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" name="Freeform 4132"/>
            <p:cNvSpPr>
              <a:spLocks/>
            </p:cNvSpPr>
            <p:nvPr/>
          </p:nvSpPr>
          <p:spPr bwMode="auto">
            <a:xfrm flipH="1">
              <a:off x="1404938" y="6037263"/>
              <a:ext cx="22225" cy="38100"/>
            </a:xfrm>
            <a:custGeom>
              <a:avLst/>
              <a:gdLst>
                <a:gd name="T0" fmla="*/ 2147483646 w 12"/>
                <a:gd name="T1" fmla="*/ 0 h 24"/>
                <a:gd name="T2" fmla="*/ 0 w 12"/>
                <a:gd name="T3" fmla="*/ 0 h 24"/>
                <a:gd name="T4" fmla="*/ 0 w 12"/>
                <a:gd name="T5" fmla="*/ 2147483646 h 24"/>
                <a:gd name="T6" fmla="*/ 2147483646 w 12"/>
                <a:gd name="T7" fmla="*/ 2147483646 h 24"/>
                <a:gd name="T8" fmla="*/ 2147483646 w 12"/>
                <a:gd name="T9" fmla="*/ 0 h 24"/>
                <a:gd name="T10" fmla="*/ 2147483646 w 12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24">
                  <a:moveTo>
                    <a:pt x="6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2" y="24"/>
                  </a:lnTo>
                  <a:lnTo>
                    <a:pt x="12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" name="Freeform 4133"/>
            <p:cNvSpPr>
              <a:spLocks/>
            </p:cNvSpPr>
            <p:nvPr/>
          </p:nvSpPr>
          <p:spPr bwMode="auto">
            <a:xfrm flipH="1">
              <a:off x="1323975" y="6037263"/>
              <a:ext cx="12700" cy="38100"/>
            </a:xfrm>
            <a:custGeom>
              <a:avLst/>
              <a:gdLst>
                <a:gd name="T0" fmla="*/ 0 w 6"/>
                <a:gd name="T1" fmla="*/ 0 h 24"/>
                <a:gd name="T2" fmla="*/ 0 w 6"/>
                <a:gd name="T3" fmla="*/ 0 h 24"/>
                <a:gd name="T4" fmla="*/ 0 w 6"/>
                <a:gd name="T5" fmla="*/ 2147483646 h 24"/>
                <a:gd name="T6" fmla="*/ 2147483646 w 6"/>
                <a:gd name="T7" fmla="*/ 2147483646 h 24"/>
                <a:gd name="T8" fmla="*/ 2147483646 w 6"/>
                <a:gd name="T9" fmla="*/ 0 h 24"/>
                <a:gd name="T10" fmla="*/ 0 w 6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24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" name="Line 4134"/>
            <p:cNvSpPr>
              <a:spLocks noChangeShapeType="1"/>
            </p:cNvSpPr>
            <p:nvPr/>
          </p:nvSpPr>
          <p:spPr bwMode="auto">
            <a:xfrm flipH="1" flipV="1">
              <a:off x="1336675" y="5686425"/>
              <a:ext cx="0" cy="350838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8" name="Line 4135"/>
            <p:cNvSpPr>
              <a:spLocks noChangeShapeType="1"/>
            </p:cNvSpPr>
            <p:nvPr/>
          </p:nvSpPr>
          <p:spPr bwMode="auto">
            <a:xfrm flipH="1" flipV="1">
              <a:off x="1417638" y="5683250"/>
              <a:ext cx="0" cy="354013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9" name="Freeform 4136"/>
            <p:cNvSpPr>
              <a:spLocks/>
            </p:cNvSpPr>
            <p:nvPr/>
          </p:nvSpPr>
          <p:spPr bwMode="auto">
            <a:xfrm>
              <a:off x="1376363" y="5683250"/>
              <a:ext cx="74612" cy="354013"/>
            </a:xfrm>
            <a:custGeom>
              <a:avLst/>
              <a:gdLst>
                <a:gd name="T0" fmla="*/ 0 w 47"/>
                <a:gd name="T1" fmla="*/ 2147483646 h 366"/>
                <a:gd name="T2" fmla="*/ 0 w 47"/>
                <a:gd name="T3" fmla="*/ 2147483646 h 366"/>
                <a:gd name="T4" fmla="*/ 0 w 47"/>
                <a:gd name="T5" fmla="*/ 0 h 3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366">
                  <a:moveTo>
                    <a:pt x="0" y="366"/>
                  </a:moveTo>
                  <a:lnTo>
                    <a:pt x="0" y="1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0" name="Freeform 4137"/>
            <p:cNvSpPr>
              <a:spLocks/>
            </p:cNvSpPr>
            <p:nvPr/>
          </p:nvSpPr>
          <p:spPr bwMode="auto">
            <a:xfrm flipH="1">
              <a:off x="1365250" y="6037263"/>
              <a:ext cx="19050" cy="38100"/>
            </a:xfrm>
            <a:custGeom>
              <a:avLst/>
              <a:gdLst>
                <a:gd name="T0" fmla="*/ 2147483646 w 12"/>
                <a:gd name="T1" fmla="*/ 0 h 24"/>
                <a:gd name="T2" fmla="*/ 0 w 12"/>
                <a:gd name="T3" fmla="*/ 0 h 24"/>
                <a:gd name="T4" fmla="*/ 0 w 12"/>
                <a:gd name="T5" fmla="*/ 2147483646 h 24"/>
                <a:gd name="T6" fmla="*/ 2147483646 w 12"/>
                <a:gd name="T7" fmla="*/ 2147483646 h 24"/>
                <a:gd name="T8" fmla="*/ 2147483646 w 12"/>
                <a:gd name="T9" fmla="*/ 0 h 24"/>
                <a:gd name="T10" fmla="*/ 2147483646 w 12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24">
                  <a:moveTo>
                    <a:pt x="6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2" y="24"/>
                  </a:lnTo>
                  <a:lnTo>
                    <a:pt x="12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1" name="Rectangle 4138"/>
            <p:cNvSpPr>
              <a:spLocks noChangeArrowheads="1"/>
            </p:cNvSpPr>
            <p:nvPr/>
          </p:nvSpPr>
          <p:spPr bwMode="auto">
            <a:xfrm flipH="1">
              <a:off x="658813" y="4627563"/>
              <a:ext cx="1433512" cy="38258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2" name="Rectangle 4139"/>
            <p:cNvSpPr>
              <a:spLocks noChangeArrowheads="1"/>
            </p:cNvSpPr>
            <p:nvPr/>
          </p:nvSpPr>
          <p:spPr bwMode="auto">
            <a:xfrm flipH="1">
              <a:off x="1693863" y="4675188"/>
              <a:ext cx="346075" cy="1571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3" name="Rectangle 4140"/>
            <p:cNvSpPr>
              <a:spLocks noChangeArrowheads="1"/>
            </p:cNvSpPr>
            <p:nvPr/>
          </p:nvSpPr>
          <p:spPr bwMode="auto">
            <a:xfrm flipH="1">
              <a:off x="1693863" y="4675188"/>
              <a:ext cx="346075" cy="15716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4" name="Rectangle 4141"/>
            <p:cNvSpPr>
              <a:spLocks noChangeArrowheads="1"/>
            </p:cNvSpPr>
            <p:nvPr/>
          </p:nvSpPr>
          <p:spPr bwMode="auto">
            <a:xfrm flipH="1">
              <a:off x="1133475" y="4686300"/>
              <a:ext cx="477838" cy="146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5" name="Rectangle 4142"/>
            <p:cNvSpPr>
              <a:spLocks noChangeArrowheads="1"/>
            </p:cNvSpPr>
            <p:nvPr/>
          </p:nvSpPr>
          <p:spPr bwMode="auto">
            <a:xfrm flipH="1">
              <a:off x="1133475" y="4686300"/>
              <a:ext cx="477838" cy="1460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6" name="Rectangle 4143"/>
            <p:cNvSpPr>
              <a:spLocks noChangeArrowheads="1"/>
            </p:cNvSpPr>
            <p:nvPr/>
          </p:nvSpPr>
          <p:spPr bwMode="auto">
            <a:xfrm flipH="1">
              <a:off x="679450" y="5056188"/>
              <a:ext cx="409575" cy="4540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7" name="Rectangle 4144"/>
            <p:cNvSpPr>
              <a:spLocks noChangeArrowheads="1"/>
            </p:cNvSpPr>
            <p:nvPr/>
          </p:nvSpPr>
          <p:spPr bwMode="auto">
            <a:xfrm flipH="1">
              <a:off x="711200" y="5073650"/>
              <a:ext cx="346075" cy="184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8" name="Rectangle 4145"/>
            <p:cNvSpPr>
              <a:spLocks noChangeArrowheads="1"/>
            </p:cNvSpPr>
            <p:nvPr/>
          </p:nvSpPr>
          <p:spPr bwMode="auto">
            <a:xfrm flipH="1">
              <a:off x="711200" y="5073650"/>
              <a:ext cx="346075" cy="1841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69" name="Line 4146"/>
            <p:cNvSpPr>
              <a:spLocks noChangeShapeType="1"/>
            </p:cNvSpPr>
            <p:nvPr/>
          </p:nvSpPr>
          <p:spPr bwMode="auto">
            <a:xfrm flipH="1">
              <a:off x="711200" y="5510213"/>
              <a:ext cx="346075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0" name="Line 4147"/>
            <p:cNvSpPr>
              <a:spLocks noChangeShapeType="1"/>
            </p:cNvSpPr>
            <p:nvPr/>
          </p:nvSpPr>
          <p:spPr bwMode="auto">
            <a:xfrm flipH="1">
              <a:off x="658813" y="4627563"/>
              <a:ext cx="1433512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1" name="Line 4148"/>
            <p:cNvSpPr>
              <a:spLocks noChangeShapeType="1"/>
            </p:cNvSpPr>
            <p:nvPr/>
          </p:nvSpPr>
          <p:spPr bwMode="auto">
            <a:xfrm flipH="1" flipV="1">
              <a:off x="2092325" y="4627563"/>
              <a:ext cx="0" cy="41751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2" name="Line 4149"/>
            <p:cNvSpPr>
              <a:spLocks noChangeShapeType="1"/>
            </p:cNvSpPr>
            <p:nvPr/>
          </p:nvSpPr>
          <p:spPr bwMode="auto">
            <a:xfrm flipH="1" flipV="1">
              <a:off x="658813" y="4627563"/>
              <a:ext cx="0" cy="41751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3" name="Rectangle 4150"/>
            <p:cNvSpPr>
              <a:spLocks noChangeArrowheads="1"/>
            </p:cNvSpPr>
            <p:nvPr/>
          </p:nvSpPr>
          <p:spPr bwMode="auto">
            <a:xfrm flipH="1">
              <a:off x="862013" y="5489575"/>
              <a:ext cx="44450" cy="23336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74" name="Line 4151"/>
            <p:cNvSpPr>
              <a:spLocks noChangeShapeType="1"/>
            </p:cNvSpPr>
            <p:nvPr/>
          </p:nvSpPr>
          <p:spPr bwMode="auto">
            <a:xfrm flipH="1" flipV="1">
              <a:off x="874713" y="5510213"/>
              <a:ext cx="0" cy="193675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" name="Line 4152"/>
            <p:cNvSpPr>
              <a:spLocks noChangeShapeType="1"/>
            </p:cNvSpPr>
            <p:nvPr/>
          </p:nvSpPr>
          <p:spPr bwMode="auto">
            <a:xfrm flipH="1" flipV="1">
              <a:off x="906463" y="5510213"/>
              <a:ext cx="0" cy="193675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676" name="Group 7056"/>
            <p:cNvGrpSpPr>
              <a:grpSpLocks/>
            </p:cNvGrpSpPr>
            <p:nvPr/>
          </p:nvGrpSpPr>
          <p:grpSpPr bwMode="auto">
            <a:xfrm>
              <a:off x="1846263" y="5348288"/>
              <a:ext cx="182562" cy="104775"/>
              <a:chOff x="1192" y="3295"/>
              <a:chExt cx="115" cy="158"/>
            </a:xfrm>
          </p:grpSpPr>
          <p:sp>
            <p:nvSpPr>
              <p:cNvPr id="872" name="Rectangle 4153"/>
              <p:cNvSpPr>
                <a:spLocks noChangeArrowheads="1"/>
              </p:cNvSpPr>
              <p:nvPr/>
            </p:nvSpPr>
            <p:spPr bwMode="auto">
              <a:xfrm flipH="1">
                <a:off x="1296" y="3295"/>
                <a:ext cx="11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3" name="Rectangle 4154"/>
              <p:cNvSpPr>
                <a:spLocks noChangeArrowheads="1"/>
              </p:cNvSpPr>
              <p:nvPr/>
            </p:nvSpPr>
            <p:spPr bwMode="auto">
              <a:xfrm flipH="1">
                <a:off x="1296" y="3295"/>
                <a:ext cx="11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4" name="Rectangle 4155"/>
              <p:cNvSpPr>
                <a:spLocks noChangeArrowheads="1"/>
              </p:cNvSpPr>
              <p:nvPr/>
            </p:nvSpPr>
            <p:spPr bwMode="auto">
              <a:xfrm flipH="1">
                <a:off x="1288" y="3295"/>
                <a:ext cx="8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5" name="Rectangle 4156"/>
              <p:cNvSpPr>
                <a:spLocks noChangeArrowheads="1"/>
              </p:cNvSpPr>
              <p:nvPr/>
            </p:nvSpPr>
            <p:spPr bwMode="auto">
              <a:xfrm flipH="1">
                <a:off x="1288" y="3295"/>
                <a:ext cx="8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6" name="Rectangle 4157"/>
              <p:cNvSpPr>
                <a:spLocks noChangeArrowheads="1"/>
              </p:cNvSpPr>
              <p:nvPr/>
            </p:nvSpPr>
            <p:spPr bwMode="auto">
              <a:xfrm flipH="1">
                <a:off x="1276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7" name="Rectangle 4158"/>
              <p:cNvSpPr>
                <a:spLocks noChangeArrowheads="1"/>
              </p:cNvSpPr>
              <p:nvPr/>
            </p:nvSpPr>
            <p:spPr bwMode="auto">
              <a:xfrm flipH="1">
                <a:off x="1276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8" name="Rectangle 4159"/>
              <p:cNvSpPr>
                <a:spLocks noChangeArrowheads="1"/>
              </p:cNvSpPr>
              <p:nvPr/>
            </p:nvSpPr>
            <p:spPr bwMode="auto">
              <a:xfrm flipH="1">
                <a:off x="1263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79" name="Rectangle 4160"/>
              <p:cNvSpPr>
                <a:spLocks noChangeArrowheads="1"/>
              </p:cNvSpPr>
              <p:nvPr/>
            </p:nvSpPr>
            <p:spPr bwMode="auto">
              <a:xfrm flipH="1">
                <a:off x="1263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0" name="Rectangle 4161"/>
              <p:cNvSpPr>
                <a:spLocks noChangeArrowheads="1"/>
              </p:cNvSpPr>
              <p:nvPr/>
            </p:nvSpPr>
            <p:spPr bwMode="auto">
              <a:xfrm flipH="1">
                <a:off x="1250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1" name="Rectangle 4162"/>
              <p:cNvSpPr>
                <a:spLocks noChangeArrowheads="1"/>
              </p:cNvSpPr>
              <p:nvPr/>
            </p:nvSpPr>
            <p:spPr bwMode="auto">
              <a:xfrm flipH="1">
                <a:off x="1250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2" name="Rectangle 4163"/>
              <p:cNvSpPr>
                <a:spLocks noChangeArrowheads="1"/>
              </p:cNvSpPr>
              <p:nvPr/>
            </p:nvSpPr>
            <p:spPr bwMode="auto">
              <a:xfrm flipH="1">
                <a:off x="1238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3" name="Rectangle 4164"/>
              <p:cNvSpPr>
                <a:spLocks noChangeArrowheads="1"/>
              </p:cNvSpPr>
              <p:nvPr/>
            </p:nvSpPr>
            <p:spPr bwMode="auto">
              <a:xfrm flipH="1">
                <a:off x="1238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4" name="Rectangle 4165"/>
              <p:cNvSpPr>
                <a:spLocks noChangeArrowheads="1"/>
              </p:cNvSpPr>
              <p:nvPr/>
            </p:nvSpPr>
            <p:spPr bwMode="auto">
              <a:xfrm flipH="1">
                <a:off x="1231" y="3295"/>
                <a:ext cx="7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5" name="Rectangle 4166"/>
              <p:cNvSpPr>
                <a:spLocks noChangeArrowheads="1"/>
              </p:cNvSpPr>
              <p:nvPr/>
            </p:nvSpPr>
            <p:spPr bwMode="auto">
              <a:xfrm flipH="1">
                <a:off x="1231" y="3295"/>
                <a:ext cx="7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6" name="Rectangle 4167"/>
              <p:cNvSpPr>
                <a:spLocks noChangeArrowheads="1"/>
              </p:cNvSpPr>
              <p:nvPr/>
            </p:nvSpPr>
            <p:spPr bwMode="auto">
              <a:xfrm flipH="1">
                <a:off x="1217" y="3295"/>
                <a:ext cx="14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7" name="Rectangle 4168"/>
              <p:cNvSpPr>
                <a:spLocks noChangeArrowheads="1"/>
              </p:cNvSpPr>
              <p:nvPr/>
            </p:nvSpPr>
            <p:spPr bwMode="auto">
              <a:xfrm flipH="1">
                <a:off x="1217" y="3295"/>
                <a:ext cx="14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8" name="Rectangle 4169"/>
              <p:cNvSpPr>
                <a:spLocks noChangeArrowheads="1"/>
              </p:cNvSpPr>
              <p:nvPr/>
            </p:nvSpPr>
            <p:spPr bwMode="auto">
              <a:xfrm flipH="1">
                <a:off x="1204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89" name="Rectangle 4170"/>
              <p:cNvSpPr>
                <a:spLocks noChangeArrowheads="1"/>
              </p:cNvSpPr>
              <p:nvPr/>
            </p:nvSpPr>
            <p:spPr bwMode="auto">
              <a:xfrm flipH="1">
                <a:off x="1204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0" name="Rectangle 4171"/>
              <p:cNvSpPr>
                <a:spLocks noChangeArrowheads="1"/>
              </p:cNvSpPr>
              <p:nvPr/>
            </p:nvSpPr>
            <p:spPr bwMode="auto">
              <a:xfrm flipH="1">
                <a:off x="1192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1" name="Rectangle 4172"/>
              <p:cNvSpPr>
                <a:spLocks noChangeArrowheads="1"/>
              </p:cNvSpPr>
              <p:nvPr/>
            </p:nvSpPr>
            <p:spPr bwMode="auto">
              <a:xfrm flipH="1">
                <a:off x="1192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2" name="Rectangle 4173"/>
              <p:cNvSpPr>
                <a:spLocks noChangeArrowheads="1"/>
              </p:cNvSpPr>
              <p:nvPr/>
            </p:nvSpPr>
            <p:spPr bwMode="auto">
              <a:xfrm flipH="1">
                <a:off x="1296" y="3295"/>
                <a:ext cx="11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3" name="Rectangle 4174"/>
              <p:cNvSpPr>
                <a:spLocks noChangeArrowheads="1"/>
              </p:cNvSpPr>
              <p:nvPr/>
            </p:nvSpPr>
            <p:spPr bwMode="auto">
              <a:xfrm flipH="1">
                <a:off x="1296" y="3295"/>
                <a:ext cx="11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4" name="Rectangle 4175"/>
              <p:cNvSpPr>
                <a:spLocks noChangeArrowheads="1"/>
              </p:cNvSpPr>
              <p:nvPr/>
            </p:nvSpPr>
            <p:spPr bwMode="auto">
              <a:xfrm flipH="1">
                <a:off x="1288" y="3295"/>
                <a:ext cx="8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5" name="Rectangle 4176"/>
              <p:cNvSpPr>
                <a:spLocks noChangeArrowheads="1"/>
              </p:cNvSpPr>
              <p:nvPr/>
            </p:nvSpPr>
            <p:spPr bwMode="auto">
              <a:xfrm flipH="1">
                <a:off x="1288" y="3295"/>
                <a:ext cx="8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6" name="Rectangle 4177"/>
              <p:cNvSpPr>
                <a:spLocks noChangeArrowheads="1"/>
              </p:cNvSpPr>
              <p:nvPr/>
            </p:nvSpPr>
            <p:spPr bwMode="auto">
              <a:xfrm flipH="1">
                <a:off x="1276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7" name="Rectangle 4178"/>
              <p:cNvSpPr>
                <a:spLocks noChangeArrowheads="1"/>
              </p:cNvSpPr>
              <p:nvPr/>
            </p:nvSpPr>
            <p:spPr bwMode="auto">
              <a:xfrm flipH="1">
                <a:off x="1276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8" name="Rectangle 4179"/>
              <p:cNvSpPr>
                <a:spLocks noChangeArrowheads="1"/>
              </p:cNvSpPr>
              <p:nvPr/>
            </p:nvSpPr>
            <p:spPr bwMode="auto">
              <a:xfrm flipH="1">
                <a:off x="1263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899" name="Rectangle 4180"/>
              <p:cNvSpPr>
                <a:spLocks noChangeArrowheads="1"/>
              </p:cNvSpPr>
              <p:nvPr/>
            </p:nvSpPr>
            <p:spPr bwMode="auto">
              <a:xfrm flipH="1">
                <a:off x="1263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0" name="Rectangle 4181"/>
              <p:cNvSpPr>
                <a:spLocks noChangeArrowheads="1"/>
              </p:cNvSpPr>
              <p:nvPr/>
            </p:nvSpPr>
            <p:spPr bwMode="auto">
              <a:xfrm flipH="1">
                <a:off x="1250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1" name="Rectangle 4182"/>
              <p:cNvSpPr>
                <a:spLocks noChangeArrowheads="1"/>
              </p:cNvSpPr>
              <p:nvPr/>
            </p:nvSpPr>
            <p:spPr bwMode="auto">
              <a:xfrm flipH="1">
                <a:off x="1250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2" name="Rectangle 4183"/>
              <p:cNvSpPr>
                <a:spLocks noChangeArrowheads="1"/>
              </p:cNvSpPr>
              <p:nvPr/>
            </p:nvSpPr>
            <p:spPr bwMode="auto">
              <a:xfrm flipH="1">
                <a:off x="1238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3" name="Rectangle 4184"/>
              <p:cNvSpPr>
                <a:spLocks noChangeArrowheads="1"/>
              </p:cNvSpPr>
              <p:nvPr/>
            </p:nvSpPr>
            <p:spPr bwMode="auto">
              <a:xfrm flipH="1">
                <a:off x="1238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4" name="Rectangle 4185"/>
              <p:cNvSpPr>
                <a:spLocks noChangeArrowheads="1"/>
              </p:cNvSpPr>
              <p:nvPr/>
            </p:nvSpPr>
            <p:spPr bwMode="auto">
              <a:xfrm flipH="1">
                <a:off x="1231" y="3295"/>
                <a:ext cx="7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5" name="Rectangle 4186"/>
              <p:cNvSpPr>
                <a:spLocks noChangeArrowheads="1"/>
              </p:cNvSpPr>
              <p:nvPr/>
            </p:nvSpPr>
            <p:spPr bwMode="auto">
              <a:xfrm flipH="1">
                <a:off x="1231" y="3295"/>
                <a:ext cx="7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6" name="Rectangle 4187"/>
              <p:cNvSpPr>
                <a:spLocks noChangeArrowheads="1"/>
              </p:cNvSpPr>
              <p:nvPr/>
            </p:nvSpPr>
            <p:spPr bwMode="auto">
              <a:xfrm flipH="1">
                <a:off x="1217" y="3295"/>
                <a:ext cx="14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7" name="Rectangle 4188"/>
              <p:cNvSpPr>
                <a:spLocks noChangeArrowheads="1"/>
              </p:cNvSpPr>
              <p:nvPr/>
            </p:nvSpPr>
            <p:spPr bwMode="auto">
              <a:xfrm flipH="1">
                <a:off x="1217" y="3295"/>
                <a:ext cx="14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8" name="Rectangle 4189"/>
              <p:cNvSpPr>
                <a:spLocks noChangeArrowheads="1"/>
              </p:cNvSpPr>
              <p:nvPr/>
            </p:nvSpPr>
            <p:spPr bwMode="auto">
              <a:xfrm flipH="1">
                <a:off x="1204" y="3295"/>
                <a:ext cx="13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09" name="Rectangle 4190"/>
              <p:cNvSpPr>
                <a:spLocks noChangeArrowheads="1"/>
              </p:cNvSpPr>
              <p:nvPr/>
            </p:nvSpPr>
            <p:spPr bwMode="auto">
              <a:xfrm flipH="1">
                <a:off x="1204" y="3295"/>
                <a:ext cx="13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10" name="Rectangle 4191"/>
              <p:cNvSpPr>
                <a:spLocks noChangeArrowheads="1"/>
              </p:cNvSpPr>
              <p:nvPr/>
            </p:nvSpPr>
            <p:spPr bwMode="auto">
              <a:xfrm flipH="1">
                <a:off x="1192" y="3295"/>
                <a:ext cx="12" cy="15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911" name="Rectangle 4192"/>
              <p:cNvSpPr>
                <a:spLocks noChangeArrowheads="1"/>
              </p:cNvSpPr>
              <p:nvPr/>
            </p:nvSpPr>
            <p:spPr bwMode="auto">
              <a:xfrm flipH="1">
                <a:off x="1192" y="3295"/>
                <a:ext cx="12" cy="15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</p:grpSp>
        <p:sp>
          <p:nvSpPr>
            <p:cNvPr id="677" name="Rectangle 4193"/>
            <p:cNvSpPr>
              <a:spLocks noChangeArrowheads="1"/>
            </p:cNvSpPr>
            <p:nvPr/>
          </p:nvSpPr>
          <p:spPr bwMode="auto">
            <a:xfrm flipH="1">
              <a:off x="711200" y="5297488"/>
              <a:ext cx="346075" cy="184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78" name="Rectangle 4194"/>
            <p:cNvSpPr>
              <a:spLocks noChangeArrowheads="1"/>
            </p:cNvSpPr>
            <p:nvPr/>
          </p:nvSpPr>
          <p:spPr bwMode="auto">
            <a:xfrm flipH="1">
              <a:off x="711200" y="5297488"/>
              <a:ext cx="346075" cy="1841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79" name="Rectangle 4195"/>
            <p:cNvSpPr>
              <a:spLocks noChangeArrowheads="1"/>
            </p:cNvSpPr>
            <p:nvPr/>
          </p:nvSpPr>
          <p:spPr bwMode="auto">
            <a:xfrm flipH="1">
              <a:off x="792163" y="5489575"/>
              <a:ext cx="41275" cy="23336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0" name="Line 4196"/>
            <p:cNvSpPr>
              <a:spLocks noChangeShapeType="1"/>
            </p:cNvSpPr>
            <p:nvPr/>
          </p:nvSpPr>
          <p:spPr bwMode="auto">
            <a:xfrm flipH="1" flipV="1">
              <a:off x="792163" y="5510213"/>
              <a:ext cx="0" cy="193675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1" name="Line 4197"/>
            <p:cNvSpPr>
              <a:spLocks noChangeShapeType="1"/>
            </p:cNvSpPr>
            <p:nvPr/>
          </p:nvSpPr>
          <p:spPr bwMode="auto">
            <a:xfrm flipH="1" flipV="1">
              <a:off x="833438" y="5510213"/>
              <a:ext cx="0" cy="193675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2" name="Rectangle 4198"/>
            <p:cNvSpPr>
              <a:spLocks noChangeArrowheads="1"/>
            </p:cNvSpPr>
            <p:nvPr/>
          </p:nvSpPr>
          <p:spPr bwMode="auto">
            <a:xfrm flipH="1">
              <a:off x="833438" y="5276850"/>
              <a:ext cx="41275" cy="22383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3" name="Line 4199"/>
            <p:cNvSpPr>
              <a:spLocks noChangeShapeType="1"/>
            </p:cNvSpPr>
            <p:nvPr/>
          </p:nvSpPr>
          <p:spPr bwMode="auto">
            <a:xfrm flipH="1" flipV="1">
              <a:off x="833438" y="5286375"/>
              <a:ext cx="0" cy="18415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4" name="Line 4200"/>
            <p:cNvSpPr>
              <a:spLocks noChangeShapeType="1"/>
            </p:cNvSpPr>
            <p:nvPr/>
          </p:nvSpPr>
          <p:spPr bwMode="auto">
            <a:xfrm flipH="1" flipV="1">
              <a:off x="874713" y="5286375"/>
              <a:ext cx="0" cy="18415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5" name="Rectangle 4201"/>
            <p:cNvSpPr>
              <a:spLocks noChangeArrowheads="1"/>
            </p:cNvSpPr>
            <p:nvPr/>
          </p:nvSpPr>
          <p:spPr bwMode="auto">
            <a:xfrm flipH="1">
              <a:off x="687388" y="5703888"/>
              <a:ext cx="44450" cy="4603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6" name="Rectangle 4202"/>
            <p:cNvSpPr>
              <a:spLocks noChangeArrowheads="1"/>
            </p:cNvSpPr>
            <p:nvPr/>
          </p:nvSpPr>
          <p:spPr bwMode="auto">
            <a:xfrm flipH="1">
              <a:off x="687388" y="6027738"/>
              <a:ext cx="44450" cy="476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7" name="Rectangle 4203"/>
            <p:cNvSpPr>
              <a:spLocks noChangeArrowheads="1"/>
            </p:cNvSpPr>
            <p:nvPr/>
          </p:nvSpPr>
          <p:spPr bwMode="auto">
            <a:xfrm flipH="1">
              <a:off x="1133475" y="6170613"/>
              <a:ext cx="488950" cy="42862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8" name="Rectangle 4204"/>
            <p:cNvSpPr>
              <a:spLocks noChangeArrowheads="1"/>
            </p:cNvSpPr>
            <p:nvPr/>
          </p:nvSpPr>
          <p:spPr bwMode="auto">
            <a:xfrm flipH="1">
              <a:off x="1190625" y="6213475"/>
              <a:ext cx="368300" cy="28575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89" name="Rectangle 4205"/>
            <p:cNvSpPr>
              <a:spLocks noChangeArrowheads="1"/>
            </p:cNvSpPr>
            <p:nvPr/>
          </p:nvSpPr>
          <p:spPr bwMode="auto">
            <a:xfrm flipH="1">
              <a:off x="1201738" y="6242050"/>
              <a:ext cx="347662" cy="30163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0" name="Rectangle 4206"/>
            <p:cNvSpPr>
              <a:spLocks noChangeArrowheads="1"/>
            </p:cNvSpPr>
            <p:nvPr/>
          </p:nvSpPr>
          <p:spPr bwMode="auto">
            <a:xfrm flipH="1">
              <a:off x="1133475" y="6170613"/>
              <a:ext cx="488950" cy="42862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1" name="Rectangle 4207"/>
            <p:cNvSpPr>
              <a:spLocks noChangeArrowheads="1"/>
            </p:cNvSpPr>
            <p:nvPr/>
          </p:nvSpPr>
          <p:spPr bwMode="auto">
            <a:xfrm flipH="1">
              <a:off x="1190625" y="6213475"/>
              <a:ext cx="368300" cy="28575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2" name="Rectangle 4208"/>
            <p:cNvSpPr>
              <a:spLocks noChangeArrowheads="1"/>
            </p:cNvSpPr>
            <p:nvPr/>
          </p:nvSpPr>
          <p:spPr bwMode="auto">
            <a:xfrm flipH="1">
              <a:off x="1201738" y="6242050"/>
              <a:ext cx="347662" cy="30163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3" name="Line 4209"/>
            <p:cNvSpPr>
              <a:spLocks noChangeShapeType="1"/>
            </p:cNvSpPr>
            <p:nvPr/>
          </p:nvSpPr>
          <p:spPr bwMode="auto">
            <a:xfrm flipH="1">
              <a:off x="1133475" y="6170613"/>
              <a:ext cx="477838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4" name="Rectangle 4210"/>
            <p:cNvSpPr>
              <a:spLocks noChangeArrowheads="1"/>
            </p:cNvSpPr>
            <p:nvPr/>
          </p:nvSpPr>
          <p:spPr bwMode="auto">
            <a:xfrm flipH="1">
              <a:off x="1468438" y="5740400"/>
              <a:ext cx="39687" cy="12223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5" name="Rectangle 4211"/>
            <p:cNvSpPr>
              <a:spLocks noChangeArrowheads="1"/>
            </p:cNvSpPr>
            <p:nvPr/>
          </p:nvSpPr>
          <p:spPr bwMode="auto">
            <a:xfrm flipH="1">
              <a:off x="1468438" y="5740400"/>
              <a:ext cx="39687" cy="122238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6" name="Rectangle 4212"/>
            <p:cNvSpPr>
              <a:spLocks noChangeArrowheads="1"/>
            </p:cNvSpPr>
            <p:nvPr/>
          </p:nvSpPr>
          <p:spPr bwMode="auto">
            <a:xfrm flipH="1">
              <a:off x="1243013" y="5740400"/>
              <a:ext cx="39687" cy="12223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7" name="Rectangle 4213"/>
            <p:cNvSpPr>
              <a:spLocks noChangeArrowheads="1"/>
            </p:cNvSpPr>
            <p:nvPr/>
          </p:nvSpPr>
          <p:spPr bwMode="auto">
            <a:xfrm flipH="1">
              <a:off x="1243013" y="5740400"/>
              <a:ext cx="39687" cy="122238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8" name="Rectangle 4214"/>
            <p:cNvSpPr>
              <a:spLocks noChangeArrowheads="1"/>
            </p:cNvSpPr>
            <p:nvPr/>
          </p:nvSpPr>
          <p:spPr bwMode="auto">
            <a:xfrm flipH="1">
              <a:off x="1660525" y="5462588"/>
              <a:ext cx="411163" cy="476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699" name="Line 4215"/>
            <p:cNvSpPr>
              <a:spLocks noChangeShapeType="1"/>
            </p:cNvSpPr>
            <p:nvPr/>
          </p:nvSpPr>
          <p:spPr bwMode="auto">
            <a:xfrm flipH="1">
              <a:off x="1693863" y="5510213"/>
              <a:ext cx="346075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0" name="Line 4216"/>
            <p:cNvSpPr>
              <a:spLocks noChangeShapeType="1"/>
            </p:cNvSpPr>
            <p:nvPr/>
          </p:nvSpPr>
          <p:spPr bwMode="auto">
            <a:xfrm flipH="1">
              <a:off x="1693863" y="5462588"/>
              <a:ext cx="346075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1" name="Rectangle 4217"/>
            <p:cNvSpPr>
              <a:spLocks noChangeArrowheads="1"/>
            </p:cNvSpPr>
            <p:nvPr/>
          </p:nvSpPr>
          <p:spPr bwMode="auto">
            <a:xfrm flipH="1">
              <a:off x="1693863" y="4872038"/>
              <a:ext cx="346075" cy="155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2" name="Rectangle 4218"/>
            <p:cNvSpPr>
              <a:spLocks noChangeArrowheads="1"/>
            </p:cNvSpPr>
            <p:nvPr/>
          </p:nvSpPr>
          <p:spPr bwMode="auto">
            <a:xfrm flipH="1">
              <a:off x="1693863" y="4872038"/>
              <a:ext cx="346075" cy="1555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3" name="Rectangle 4219"/>
            <p:cNvSpPr>
              <a:spLocks noChangeArrowheads="1"/>
            </p:cNvSpPr>
            <p:nvPr/>
          </p:nvSpPr>
          <p:spPr bwMode="auto">
            <a:xfrm flipH="1">
              <a:off x="711200" y="4675188"/>
              <a:ext cx="346075" cy="1571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4" name="Rectangle 4220"/>
            <p:cNvSpPr>
              <a:spLocks noChangeArrowheads="1"/>
            </p:cNvSpPr>
            <p:nvPr/>
          </p:nvSpPr>
          <p:spPr bwMode="auto">
            <a:xfrm flipH="1">
              <a:off x="711200" y="4675188"/>
              <a:ext cx="346075" cy="15716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5" name="Rectangle 4221"/>
            <p:cNvSpPr>
              <a:spLocks noChangeArrowheads="1"/>
            </p:cNvSpPr>
            <p:nvPr/>
          </p:nvSpPr>
          <p:spPr bwMode="auto">
            <a:xfrm flipH="1">
              <a:off x="711200" y="4872038"/>
              <a:ext cx="346075" cy="155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6" name="Rectangle 4222"/>
            <p:cNvSpPr>
              <a:spLocks noChangeArrowheads="1"/>
            </p:cNvSpPr>
            <p:nvPr/>
          </p:nvSpPr>
          <p:spPr bwMode="auto">
            <a:xfrm flipH="1">
              <a:off x="711200" y="4872038"/>
              <a:ext cx="346075" cy="1555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7" name="Rectangle 4223"/>
            <p:cNvSpPr>
              <a:spLocks noChangeArrowheads="1"/>
            </p:cNvSpPr>
            <p:nvPr/>
          </p:nvSpPr>
          <p:spPr bwMode="auto">
            <a:xfrm flipH="1">
              <a:off x="1141413" y="4872038"/>
              <a:ext cx="481012" cy="155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8" name="Rectangle 4224"/>
            <p:cNvSpPr>
              <a:spLocks noChangeArrowheads="1"/>
            </p:cNvSpPr>
            <p:nvPr/>
          </p:nvSpPr>
          <p:spPr bwMode="auto">
            <a:xfrm flipH="1">
              <a:off x="1141413" y="4872038"/>
              <a:ext cx="481012" cy="1555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09" name="Rectangle 4227"/>
            <p:cNvSpPr>
              <a:spLocks noChangeArrowheads="1"/>
            </p:cNvSpPr>
            <p:nvPr/>
          </p:nvSpPr>
          <p:spPr bwMode="auto">
            <a:xfrm flipH="1">
              <a:off x="415925" y="6027738"/>
              <a:ext cx="242888" cy="493712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10" name="Freeform 4228"/>
            <p:cNvSpPr>
              <a:spLocks/>
            </p:cNvSpPr>
            <p:nvPr/>
          </p:nvSpPr>
          <p:spPr bwMode="auto">
            <a:xfrm flipH="1">
              <a:off x="1835150" y="4552950"/>
              <a:ext cx="285750" cy="149225"/>
            </a:xfrm>
            <a:custGeom>
              <a:avLst/>
              <a:gdLst>
                <a:gd name="T0" fmla="*/ 0 w 168"/>
                <a:gd name="T1" fmla="*/ 2147483646 h 96"/>
                <a:gd name="T2" fmla="*/ 2147483646 w 168"/>
                <a:gd name="T3" fmla="*/ 2147483646 h 96"/>
                <a:gd name="T4" fmla="*/ 2147483646 w 168"/>
                <a:gd name="T5" fmla="*/ 2147483646 h 96"/>
                <a:gd name="T6" fmla="*/ 2147483646 w 168"/>
                <a:gd name="T7" fmla="*/ 0 h 96"/>
                <a:gd name="T8" fmla="*/ 0 w 168"/>
                <a:gd name="T9" fmla="*/ 214748364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" h="96">
                  <a:moveTo>
                    <a:pt x="0" y="48"/>
                  </a:moveTo>
                  <a:lnTo>
                    <a:pt x="6" y="96"/>
                  </a:lnTo>
                  <a:lnTo>
                    <a:pt x="168" y="48"/>
                  </a:lnTo>
                  <a:lnTo>
                    <a:pt x="156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1" name="Rectangle 4229"/>
            <p:cNvSpPr>
              <a:spLocks noChangeArrowheads="1"/>
            </p:cNvSpPr>
            <p:nvPr/>
          </p:nvSpPr>
          <p:spPr bwMode="auto">
            <a:xfrm flipH="1">
              <a:off x="606425" y="4608513"/>
              <a:ext cx="1422400" cy="88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12" name="Freeform 4233"/>
            <p:cNvSpPr>
              <a:spLocks/>
            </p:cNvSpPr>
            <p:nvPr/>
          </p:nvSpPr>
          <p:spPr bwMode="auto">
            <a:xfrm flipH="1">
              <a:off x="1314450" y="6143625"/>
              <a:ext cx="128588" cy="82550"/>
            </a:xfrm>
            <a:custGeom>
              <a:avLst/>
              <a:gdLst>
                <a:gd name="T0" fmla="*/ 0 w 76"/>
                <a:gd name="T1" fmla="*/ 2147483646 h 54"/>
                <a:gd name="T2" fmla="*/ 2147483646 w 76"/>
                <a:gd name="T3" fmla="*/ 2147483646 h 54"/>
                <a:gd name="T4" fmla="*/ 2147483646 w 76"/>
                <a:gd name="T5" fmla="*/ 0 h 54"/>
                <a:gd name="T6" fmla="*/ 2147483646 w 76"/>
                <a:gd name="T7" fmla="*/ 2147483646 h 54"/>
                <a:gd name="T8" fmla="*/ 2147483646 w 76"/>
                <a:gd name="T9" fmla="*/ 2147483646 h 54"/>
                <a:gd name="T10" fmla="*/ 2147483646 w 76"/>
                <a:gd name="T11" fmla="*/ 2147483646 h 54"/>
                <a:gd name="T12" fmla="*/ 2147483646 w 76"/>
                <a:gd name="T13" fmla="*/ 2147483646 h 54"/>
                <a:gd name="T14" fmla="*/ 2147483646 w 76"/>
                <a:gd name="T15" fmla="*/ 2147483646 h 54"/>
                <a:gd name="T16" fmla="*/ 2147483646 w 76"/>
                <a:gd name="T17" fmla="*/ 2147483646 h 54"/>
                <a:gd name="T18" fmla="*/ 2147483646 w 76"/>
                <a:gd name="T19" fmla="*/ 2147483646 h 54"/>
                <a:gd name="T20" fmla="*/ 2147483646 w 76"/>
                <a:gd name="T21" fmla="*/ 2147483646 h 54"/>
                <a:gd name="T22" fmla="*/ 2147483646 w 76"/>
                <a:gd name="T23" fmla="*/ 2147483646 h 54"/>
                <a:gd name="T24" fmla="*/ 0 w 76"/>
                <a:gd name="T25" fmla="*/ 2147483646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54">
                  <a:moveTo>
                    <a:pt x="0" y="37"/>
                  </a:moveTo>
                  <a:lnTo>
                    <a:pt x="2" y="18"/>
                  </a:lnTo>
                  <a:lnTo>
                    <a:pt x="10" y="0"/>
                  </a:lnTo>
                  <a:lnTo>
                    <a:pt x="31" y="12"/>
                  </a:lnTo>
                  <a:lnTo>
                    <a:pt x="54" y="12"/>
                  </a:lnTo>
                  <a:lnTo>
                    <a:pt x="67" y="1"/>
                  </a:lnTo>
                  <a:lnTo>
                    <a:pt x="76" y="16"/>
                  </a:lnTo>
                  <a:lnTo>
                    <a:pt x="76" y="34"/>
                  </a:lnTo>
                  <a:lnTo>
                    <a:pt x="67" y="54"/>
                  </a:lnTo>
                  <a:lnTo>
                    <a:pt x="52" y="42"/>
                  </a:lnTo>
                  <a:lnTo>
                    <a:pt x="30" y="42"/>
                  </a:lnTo>
                  <a:lnTo>
                    <a:pt x="11" y="54"/>
                  </a:lnTo>
                  <a:lnTo>
                    <a:pt x="0" y="37"/>
                  </a:lnTo>
                  <a:close/>
                </a:path>
              </a:pathLst>
            </a:custGeom>
            <a:gradFill rotWithShape="1">
              <a:gsLst>
                <a:gs pos="0">
                  <a:srgbClr val="FFCCCC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3" name="Freeform 4248"/>
            <p:cNvSpPr>
              <a:spLocks noEditPoints="1"/>
            </p:cNvSpPr>
            <p:nvPr/>
          </p:nvSpPr>
          <p:spPr bwMode="auto">
            <a:xfrm flipH="1">
              <a:off x="619125" y="5276850"/>
              <a:ext cx="652463" cy="111125"/>
            </a:xfrm>
            <a:custGeom>
              <a:avLst/>
              <a:gdLst>
                <a:gd name="T0" fmla="*/ 2147483646 w 384"/>
                <a:gd name="T1" fmla="*/ 2147483646 h 72"/>
                <a:gd name="T2" fmla="*/ 2147483646 w 384"/>
                <a:gd name="T3" fmla="*/ 2147483646 h 72"/>
                <a:gd name="T4" fmla="*/ 2147483646 w 384"/>
                <a:gd name="T5" fmla="*/ 2147483646 h 72"/>
                <a:gd name="T6" fmla="*/ 2147483646 w 384"/>
                <a:gd name="T7" fmla="*/ 2147483646 h 72"/>
                <a:gd name="T8" fmla="*/ 2147483646 w 384"/>
                <a:gd name="T9" fmla="*/ 2147483646 h 72"/>
                <a:gd name="T10" fmla="*/ 2147483646 w 384"/>
                <a:gd name="T11" fmla="*/ 2147483646 h 72"/>
                <a:gd name="T12" fmla="*/ 0 w 384"/>
                <a:gd name="T13" fmla="*/ 2147483646 h 72"/>
                <a:gd name="T14" fmla="*/ 2147483646 w 384"/>
                <a:gd name="T15" fmla="*/ 0 h 72"/>
                <a:gd name="T16" fmla="*/ 2147483646 w 384"/>
                <a:gd name="T17" fmla="*/ 214748364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4" h="72">
                  <a:moveTo>
                    <a:pt x="60" y="24"/>
                  </a:moveTo>
                  <a:lnTo>
                    <a:pt x="384" y="24"/>
                  </a:lnTo>
                  <a:lnTo>
                    <a:pt x="384" y="48"/>
                  </a:lnTo>
                  <a:lnTo>
                    <a:pt x="60" y="48"/>
                  </a:lnTo>
                  <a:lnTo>
                    <a:pt x="60" y="24"/>
                  </a:lnTo>
                  <a:close/>
                  <a:moveTo>
                    <a:pt x="72" y="72"/>
                  </a:moveTo>
                  <a:lnTo>
                    <a:pt x="0" y="36"/>
                  </a:lnTo>
                  <a:lnTo>
                    <a:pt x="72" y="0"/>
                  </a:lnTo>
                  <a:lnTo>
                    <a:pt x="72" y="72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4" name="Freeform 4249"/>
            <p:cNvSpPr>
              <a:spLocks/>
            </p:cNvSpPr>
            <p:nvPr/>
          </p:nvSpPr>
          <p:spPr bwMode="auto">
            <a:xfrm flipH="1">
              <a:off x="1304925" y="5659438"/>
              <a:ext cx="117475" cy="223837"/>
            </a:xfrm>
            <a:custGeom>
              <a:avLst/>
              <a:gdLst>
                <a:gd name="T0" fmla="*/ 0 w 68"/>
                <a:gd name="T1" fmla="*/ 2147483646 h 144"/>
                <a:gd name="T2" fmla="*/ 2147483646 w 68"/>
                <a:gd name="T3" fmla="*/ 2147483646 h 144"/>
                <a:gd name="T4" fmla="*/ 2147483646 w 68"/>
                <a:gd name="T5" fmla="*/ 0 h 144"/>
                <a:gd name="T6" fmla="*/ 2147483646 w 68"/>
                <a:gd name="T7" fmla="*/ 2147483646 h 144"/>
                <a:gd name="T8" fmla="*/ 2147483646 w 68"/>
                <a:gd name="T9" fmla="*/ 2147483646 h 144"/>
                <a:gd name="T10" fmla="*/ 2147483646 w 68"/>
                <a:gd name="T11" fmla="*/ 2147483646 h 144"/>
                <a:gd name="T12" fmla="*/ 2147483646 w 68"/>
                <a:gd name="T13" fmla="*/ 2147483646 h 144"/>
                <a:gd name="T14" fmla="*/ 2147483646 w 68"/>
                <a:gd name="T15" fmla="*/ 2147483646 h 144"/>
                <a:gd name="T16" fmla="*/ 2147483646 w 68"/>
                <a:gd name="T17" fmla="*/ 2147483646 h 144"/>
                <a:gd name="T18" fmla="*/ 2147483646 w 68"/>
                <a:gd name="T19" fmla="*/ 2147483646 h 144"/>
                <a:gd name="T20" fmla="*/ 2147483646 w 68"/>
                <a:gd name="T21" fmla="*/ 2147483646 h 144"/>
                <a:gd name="T22" fmla="*/ 2147483646 w 68"/>
                <a:gd name="T23" fmla="*/ 2147483646 h 144"/>
                <a:gd name="T24" fmla="*/ 2147483646 w 68"/>
                <a:gd name="T25" fmla="*/ 2147483646 h 144"/>
                <a:gd name="T26" fmla="*/ 2147483646 w 68"/>
                <a:gd name="T27" fmla="*/ 2147483646 h 144"/>
                <a:gd name="T28" fmla="*/ 0 w 68"/>
                <a:gd name="T29" fmla="*/ 2147483646 h 1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" h="144">
                  <a:moveTo>
                    <a:pt x="0" y="15"/>
                  </a:moveTo>
                  <a:lnTo>
                    <a:pt x="42" y="18"/>
                  </a:lnTo>
                  <a:lnTo>
                    <a:pt x="68" y="0"/>
                  </a:lnTo>
                  <a:lnTo>
                    <a:pt x="68" y="13"/>
                  </a:lnTo>
                  <a:lnTo>
                    <a:pt x="56" y="18"/>
                  </a:lnTo>
                  <a:lnTo>
                    <a:pt x="57" y="42"/>
                  </a:lnTo>
                  <a:lnTo>
                    <a:pt x="57" y="144"/>
                  </a:lnTo>
                  <a:lnTo>
                    <a:pt x="48" y="132"/>
                  </a:lnTo>
                  <a:lnTo>
                    <a:pt x="41" y="27"/>
                  </a:lnTo>
                  <a:lnTo>
                    <a:pt x="30" y="34"/>
                  </a:lnTo>
                  <a:lnTo>
                    <a:pt x="29" y="112"/>
                  </a:lnTo>
                  <a:lnTo>
                    <a:pt x="24" y="111"/>
                  </a:lnTo>
                  <a:lnTo>
                    <a:pt x="21" y="43"/>
                  </a:lnTo>
                  <a:lnTo>
                    <a:pt x="17" y="25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rgbClr val="FFCCCC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5" name="AutoShape 4250"/>
            <p:cNvSpPr>
              <a:spLocks noChangeArrowheads="1"/>
            </p:cNvSpPr>
            <p:nvPr/>
          </p:nvSpPr>
          <p:spPr bwMode="auto">
            <a:xfrm flipH="1">
              <a:off x="769938" y="5229225"/>
              <a:ext cx="306387" cy="1952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>
              <a:lvl1pPr defTabSz="1222375"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1222375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1222375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1222375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1222375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00">
                  <a:ea typeface="HG丸ｺﾞｼｯｸM-PRO" pitchFamily="50" charset="-128"/>
                </a:rPr>
                <a:t>注水</a:t>
              </a:r>
            </a:p>
          </p:txBody>
        </p:sp>
        <p:sp>
          <p:nvSpPr>
            <p:cNvPr id="730" name="Rectangle 3962"/>
            <p:cNvSpPr>
              <a:spLocks noChangeArrowheads="1"/>
            </p:cNvSpPr>
            <p:nvPr/>
          </p:nvSpPr>
          <p:spPr bwMode="auto">
            <a:xfrm>
              <a:off x="704850" y="4691063"/>
              <a:ext cx="1343025" cy="33337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31" name="Rectangle 3964"/>
            <p:cNvSpPr>
              <a:spLocks noChangeArrowheads="1"/>
            </p:cNvSpPr>
            <p:nvPr/>
          </p:nvSpPr>
          <p:spPr bwMode="auto">
            <a:xfrm>
              <a:off x="700088" y="4562475"/>
              <a:ext cx="1333500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732" name="Rectangle 4232"/>
            <p:cNvSpPr>
              <a:spLocks noChangeArrowheads="1"/>
            </p:cNvSpPr>
            <p:nvPr/>
          </p:nvSpPr>
          <p:spPr bwMode="auto">
            <a:xfrm flipH="1">
              <a:off x="1208088" y="6550025"/>
              <a:ext cx="452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222375"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1222375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1222375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1222375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1222375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ja-JP" sz="1300">
                  <a:solidFill>
                    <a:srgbClr val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1</a:t>
              </a:r>
              <a:r>
                <a:rPr kumimoji="0" lang="ja-JP" altLang="en-US" sz="1300">
                  <a:solidFill>
                    <a:srgbClr val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号機</a:t>
              </a:r>
              <a:endParaRPr kumimoji="0" lang="ja-JP" altLang="en-US" sz="1300">
                <a:latin typeface="Arial" charset="0"/>
              </a:endParaRPr>
            </a:p>
          </p:txBody>
        </p:sp>
        <p:sp>
          <p:nvSpPr>
            <p:cNvPr id="736" name="Rectangle 4226"/>
            <p:cNvSpPr>
              <a:spLocks noChangeArrowheads="1"/>
            </p:cNvSpPr>
            <p:nvPr/>
          </p:nvSpPr>
          <p:spPr bwMode="auto">
            <a:xfrm flipH="1">
              <a:off x="2092325" y="6027738"/>
              <a:ext cx="265662" cy="493712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grpSp>
          <p:nvGrpSpPr>
            <p:cNvPr id="737" name="グループ化 13"/>
            <p:cNvGrpSpPr>
              <a:grpSpLocks/>
            </p:cNvGrpSpPr>
            <p:nvPr/>
          </p:nvGrpSpPr>
          <p:grpSpPr bwMode="auto">
            <a:xfrm>
              <a:off x="508001" y="4592638"/>
              <a:ext cx="1687512" cy="1428750"/>
              <a:chOff x="508650" y="4592637"/>
              <a:chExt cx="1687524" cy="1429151"/>
            </a:xfrm>
          </p:grpSpPr>
          <p:grpSp>
            <p:nvGrpSpPr>
              <p:cNvPr id="738" name="グループ化 4647"/>
              <p:cNvGrpSpPr>
                <a:grpSpLocks/>
              </p:cNvGrpSpPr>
              <p:nvPr/>
            </p:nvGrpSpPr>
            <p:grpSpPr bwMode="auto">
              <a:xfrm flipH="1">
                <a:off x="2127622" y="4592637"/>
                <a:ext cx="68552" cy="1429151"/>
                <a:chOff x="2810814" y="2838450"/>
                <a:chExt cx="122941" cy="2563028"/>
              </a:xfrm>
            </p:grpSpPr>
            <p:grpSp>
              <p:nvGrpSpPr>
                <p:cNvPr id="806" name="グループ化 4648"/>
                <p:cNvGrpSpPr>
                  <a:grpSpLocks/>
                </p:cNvGrpSpPr>
                <p:nvPr/>
              </p:nvGrpSpPr>
              <p:grpSpPr bwMode="auto">
                <a:xfrm>
                  <a:off x="2810814" y="2838450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69" name="正方形/長方形 868"/>
                  <p:cNvSpPr/>
                  <p:nvPr/>
                </p:nvSpPr>
                <p:spPr>
                  <a:xfrm>
                    <a:off x="1210614" y="1004552"/>
                    <a:ext cx="346264" cy="346351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70" name="直線コネクタ 869"/>
                  <p:cNvCxnSpPr/>
                  <p:nvPr/>
                </p:nvCxnSpPr>
                <p:spPr>
                  <a:xfrm flipH="1" flipV="1">
                    <a:off x="1210614" y="1004552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1" name="直線コネクタ 870"/>
                  <p:cNvCxnSpPr/>
                  <p:nvPr/>
                </p:nvCxnSpPr>
                <p:spPr>
                  <a:xfrm flipH="1">
                    <a:off x="1210614" y="1004552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7" name="グループ化 4649"/>
                <p:cNvGrpSpPr>
                  <a:grpSpLocks/>
                </p:cNvGrpSpPr>
                <p:nvPr/>
              </p:nvGrpSpPr>
              <p:grpSpPr bwMode="auto">
                <a:xfrm>
                  <a:off x="2810814" y="2963051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67" name="正方形/長方形 866"/>
                  <p:cNvSpPr/>
                  <p:nvPr/>
                </p:nvSpPr>
                <p:spPr>
                  <a:xfrm>
                    <a:off x="1210614" y="1006541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68" name="直線コネクタ 867"/>
                  <p:cNvCxnSpPr/>
                  <p:nvPr/>
                </p:nvCxnSpPr>
                <p:spPr>
                  <a:xfrm flipH="1">
                    <a:off x="1210614" y="1006541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8" name="グループ化 4650"/>
                <p:cNvGrpSpPr>
                  <a:grpSpLocks/>
                </p:cNvGrpSpPr>
                <p:nvPr/>
              </p:nvGrpSpPr>
              <p:grpSpPr bwMode="auto">
                <a:xfrm>
                  <a:off x="2810814" y="3085993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65" name="正方形/長方形 864"/>
                  <p:cNvSpPr/>
                  <p:nvPr/>
                </p:nvSpPr>
                <p:spPr>
                  <a:xfrm>
                    <a:off x="1210614" y="1005161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66" name="直線コネクタ 865"/>
                  <p:cNvCxnSpPr/>
                  <p:nvPr/>
                </p:nvCxnSpPr>
                <p:spPr>
                  <a:xfrm flipH="1" flipV="1">
                    <a:off x="1210614" y="1005161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9" name="グループ化 4651"/>
                <p:cNvGrpSpPr>
                  <a:grpSpLocks/>
                </p:cNvGrpSpPr>
                <p:nvPr/>
              </p:nvGrpSpPr>
              <p:grpSpPr bwMode="auto">
                <a:xfrm>
                  <a:off x="2810814" y="3205518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63" name="正方形/長方形 862"/>
                  <p:cNvSpPr/>
                  <p:nvPr/>
                </p:nvSpPr>
                <p:spPr>
                  <a:xfrm>
                    <a:off x="1210614" y="1005394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64" name="直線コネクタ 863"/>
                  <p:cNvCxnSpPr/>
                  <p:nvPr/>
                </p:nvCxnSpPr>
                <p:spPr>
                  <a:xfrm flipH="1">
                    <a:off x="1210614" y="1005394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0" name="グループ化 4652"/>
                <p:cNvGrpSpPr>
                  <a:grpSpLocks/>
                </p:cNvGrpSpPr>
                <p:nvPr/>
              </p:nvGrpSpPr>
              <p:grpSpPr bwMode="auto">
                <a:xfrm>
                  <a:off x="2810814" y="3328460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61" name="正方形/長方形 860"/>
                  <p:cNvSpPr/>
                  <p:nvPr/>
                </p:nvSpPr>
                <p:spPr>
                  <a:xfrm>
                    <a:off x="1210614" y="1004024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62" name="直線コネクタ 861"/>
                  <p:cNvCxnSpPr/>
                  <p:nvPr/>
                </p:nvCxnSpPr>
                <p:spPr>
                  <a:xfrm flipH="1" flipV="1">
                    <a:off x="1210614" y="1004024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1" name="グループ化 4653"/>
                <p:cNvGrpSpPr>
                  <a:grpSpLocks/>
                </p:cNvGrpSpPr>
                <p:nvPr/>
              </p:nvGrpSpPr>
              <p:grpSpPr bwMode="auto">
                <a:xfrm>
                  <a:off x="2810814" y="3449740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59" name="正方形/長方形 858"/>
                  <p:cNvSpPr/>
                  <p:nvPr/>
                </p:nvSpPr>
                <p:spPr>
                  <a:xfrm>
                    <a:off x="1210614" y="1007348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60" name="直線コネクタ 859"/>
                  <p:cNvCxnSpPr/>
                  <p:nvPr/>
                </p:nvCxnSpPr>
                <p:spPr>
                  <a:xfrm flipH="1">
                    <a:off x="1210614" y="1007348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2" name="グループ化 4654"/>
                <p:cNvGrpSpPr>
                  <a:grpSpLocks/>
                </p:cNvGrpSpPr>
                <p:nvPr/>
              </p:nvGrpSpPr>
              <p:grpSpPr bwMode="auto">
                <a:xfrm>
                  <a:off x="2810814" y="3572682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57" name="正方形/長方形 856"/>
                  <p:cNvSpPr/>
                  <p:nvPr/>
                </p:nvSpPr>
                <p:spPr>
                  <a:xfrm>
                    <a:off x="1210614" y="1005973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58" name="直線コネクタ 857"/>
                  <p:cNvCxnSpPr/>
                  <p:nvPr/>
                </p:nvCxnSpPr>
                <p:spPr>
                  <a:xfrm flipH="1" flipV="1">
                    <a:off x="1210614" y="1005973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3" name="グループ化 4655"/>
                <p:cNvGrpSpPr>
                  <a:grpSpLocks/>
                </p:cNvGrpSpPr>
                <p:nvPr/>
              </p:nvGrpSpPr>
              <p:grpSpPr bwMode="auto">
                <a:xfrm>
                  <a:off x="2810814" y="3693962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54" name="正方形/長方形 853"/>
                  <p:cNvSpPr/>
                  <p:nvPr/>
                </p:nvSpPr>
                <p:spPr>
                  <a:xfrm>
                    <a:off x="1210614" y="977077"/>
                    <a:ext cx="346264" cy="378575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55" name="直線コネクタ 854"/>
                  <p:cNvCxnSpPr/>
                  <p:nvPr/>
                </p:nvCxnSpPr>
                <p:spPr>
                  <a:xfrm flipH="1" flipV="1">
                    <a:off x="1210614" y="977077"/>
                    <a:ext cx="346264" cy="37857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6" name="直線コネクタ 855"/>
                  <p:cNvCxnSpPr/>
                  <p:nvPr/>
                </p:nvCxnSpPr>
                <p:spPr>
                  <a:xfrm flipH="1">
                    <a:off x="1210614" y="977077"/>
                    <a:ext cx="346264" cy="37857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4" name="グループ化 4656"/>
                <p:cNvGrpSpPr>
                  <a:grpSpLocks/>
                </p:cNvGrpSpPr>
                <p:nvPr/>
              </p:nvGrpSpPr>
              <p:grpSpPr bwMode="auto">
                <a:xfrm>
                  <a:off x="2810814" y="3815054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52" name="正方形/長方形 851"/>
                  <p:cNvSpPr/>
                  <p:nvPr/>
                </p:nvSpPr>
                <p:spPr>
                  <a:xfrm>
                    <a:off x="1210614" y="1005100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53" name="直線コネクタ 852"/>
                  <p:cNvCxnSpPr/>
                  <p:nvPr/>
                </p:nvCxnSpPr>
                <p:spPr>
                  <a:xfrm flipH="1">
                    <a:off x="1210614" y="1005100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5" name="グループ化 4657"/>
                <p:cNvGrpSpPr>
                  <a:grpSpLocks/>
                </p:cNvGrpSpPr>
                <p:nvPr/>
              </p:nvGrpSpPr>
              <p:grpSpPr bwMode="auto">
                <a:xfrm>
                  <a:off x="2810814" y="393799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50" name="正方形/長方形 849"/>
                  <p:cNvSpPr/>
                  <p:nvPr/>
                </p:nvSpPr>
                <p:spPr>
                  <a:xfrm>
                    <a:off x="1210614" y="1003730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51" name="直線コネクタ 850"/>
                  <p:cNvCxnSpPr/>
                  <p:nvPr/>
                </p:nvCxnSpPr>
                <p:spPr>
                  <a:xfrm flipH="1" flipV="1">
                    <a:off x="1210614" y="1003730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6" name="グループ化 4658"/>
                <p:cNvGrpSpPr>
                  <a:grpSpLocks/>
                </p:cNvGrpSpPr>
                <p:nvPr/>
              </p:nvGrpSpPr>
              <p:grpSpPr bwMode="auto">
                <a:xfrm>
                  <a:off x="2810814" y="4057521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48" name="正方形/長方形 847"/>
                  <p:cNvSpPr/>
                  <p:nvPr/>
                </p:nvSpPr>
                <p:spPr>
                  <a:xfrm>
                    <a:off x="1210614" y="1003963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49" name="直線コネクタ 848"/>
                  <p:cNvCxnSpPr/>
                  <p:nvPr/>
                </p:nvCxnSpPr>
                <p:spPr>
                  <a:xfrm flipH="1">
                    <a:off x="1210614" y="1003963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7" name="グループ化 4659"/>
                <p:cNvGrpSpPr>
                  <a:grpSpLocks/>
                </p:cNvGrpSpPr>
                <p:nvPr/>
              </p:nvGrpSpPr>
              <p:grpSpPr bwMode="auto">
                <a:xfrm>
                  <a:off x="2810814" y="4180463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46" name="正方形/長方形 845"/>
                  <p:cNvSpPr/>
                  <p:nvPr/>
                </p:nvSpPr>
                <p:spPr>
                  <a:xfrm>
                    <a:off x="1210614" y="1002583"/>
                    <a:ext cx="346264" cy="322193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47" name="直線コネクタ 846"/>
                  <p:cNvCxnSpPr/>
                  <p:nvPr/>
                </p:nvCxnSpPr>
                <p:spPr>
                  <a:xfrm flipH="1" flipV="1">
                    <a:off x="1210614" y="1002583"/>
                    <a:ext cx="346264" cy="322193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8" name="グループ化 4660"/>
                <p:cNvGrpSpPr>
                  <a:grpSpLocks/>
                </p:cNvGrpSpPr>
                <p:nvPr/>
              </p:nvGrpSpPr>
              <p:grpSpPr bwMode="auto">
                <a:xfrm>
                  <a:off x="2810814" y="4301743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44" name="正方形/長方形 843"/>
                  <p:cNvSpPr/>
                  <p:nvPr/>
                </p:nvSpPr>
                <p:spPr>
                  <a:xfrm>
                    <a:off x="1210614" y="1005912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45" name="直線コネクタ 844"/>
                  <p:cNvCxnSpPr/>
                  <p:nvPr/>
                </p:nvCxnSpPr>
                <p:spPr>
                  <a:xfrm flipH="1">
                    <a:off x="1210614" y="1005912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9" name="グループ化 4661"/>
                <p:cNvGrpSpPr>
                  <a:grpSpLocks/>
                </p:cNvGrpSpPr>
                <p:nvPr/>
              </p:nvGrpSpPr>
              <p:grpSpPr bwMode="auto">
                <a:xfrm>
                  <a:off x="2810814" y="442468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42" name="正方形/長方形 841"/>
                  <p:cNvSpPr/>
                  <p:nvPr/>
                </p:nvSpPr>
                <p:spPr>
                  <a:xfrm>
                    <a:off x="1210614" y="1004532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43" name="直線コネクタ 842"/>
                  <p:cNvCxnSpPr/>
                  <p:nvPr/>
                </p:nvCxnSpPr>
                <p:spPr>
                  <a:xfrm flipH="1" flipV="1">
                    <a:off x="1210614" y="1004532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0" name="グループ化 4662"/>
                <p:cNvGrpSpPr>
                  <a:grpSpLocks/>
                </p:cNvGrpSpPr>
                <p:nvPr/>
              </p:nvGrpSpPr>
              <p:grpSpPr bwMode="auto">
                <a:xfrm>
                  <a:off x="2810814" y="4545965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39" name="正方形/長方形 838"/>
                  <p:cNvSpPr/>
                  <p:nvPr/>
                </p:nvSpPr>
                <p:spPr>
                  <a:xfrm>
                    <a:off x="1210614" y="1007860"/>
                    <a:ext cx="346264" cy="346351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40" name="直線コネクタ 839"/>
                  <p:cNvCxnSpPr/>
                  <p:nvPr/>
                </p:nvCxnSpPr>
                <p:spPr>
                  <a:xfrm flipH="1" flipV="1">
                    <a:off x="1210614" y="1007860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1" name="直線コネクタ 840"/>
                  <p:cNvCxnSpPr/>
                  <p:nvPr/>
                </p:nvCxnSpPr>
                <p:spPr>
                  <a:xfrm flipH="1">
                    <a:off x="1210614" y="1007860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1" name="グループ化 4663"/>
                <p:cNvGrpSpPr>
                  <a:grpSpLocks/>
                </p:cNvGrpSpPr>
                <p:nvPr/>
              </p:nvGrpSpPr>
              <p:grpSpPr bwMode="auto">
                <a:xfrm>
                  <a:off x="2810814" y="4668906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37" name="正方形/長方形 836"/>
                  <p:cNvSpPr/>
                  <p:nvPr/>
                </p:nvSpPr>
                <p:spPr>
                  <a:xfrm>
                    <a:off x="1210614" y="1006485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38" name="直線コネクタ 837"/>
                  <p:cNvCxnSpPr/>
                  <p:nvPr/>
                </p:nvCxnSpPr>
                <p:spPr>
                  <a:xfrm flipH="1">
                    <a:off x="1210614" y="1006485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2" name="グループ化 4664"/>
                <p:cNvGrpSpPr>
                  <a:grpSpLocks/>
                </p:cNvGrpSpPr>
                <p:nvPr/>
              </p:nvGrpSpPr>
              <p:grpSpPr bwMode="auto">
                <a:xfrm>
                  <a:off x="2810814" y="4791848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35" name="正方形/長方形 834"/>
                  <p:cNvSpPr/>
                  <p:nvPr/>
                </p:nvSpPr>
                <p:spPr>
                  <a:xfrm>
                    <a:off x="1210614" y="1005115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36" name="直線コネクタ 835"/>
                  <p:cNvCxnSpPr/>
                  <p:nvPr/>
                </p:nvCxnSpPr>
                <p:spPr>
                  <a:xfrm flipH="1" flipV="1">
                    <a:off x="1210614" y="1005115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3" name="グループ化 4665"/>
                <p:cNvGrpSpPr>
                  <a:grpSpLocks/>
                </p:cNvGrpSpPr>
                <p:nvPr/>
              </p:nvGrpSpPr>
              <p:grpSpPr bwMode="auto">
                <a:xfrm>
                  <a:off x="2810814" y="4911373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33" name="正方形/長方形 832"/>
                  <p:cNvSpPr/>
                  <p:nvPr/>
                </p:nvSpPr>
                <p:spPr>
                  <a:xfrm>
                    <a:off x="1210614" y="1005349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34" name="直線コネクタ 833"/>
                  <p:cNvCxnSpPr/>
                  <p:nvPr/>
                </p:nvCxnSpPr>
                <p:spPr>
                  <a:xfrm flipH="1">
                    <a:off x="1210614" y="1005349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4" name="グループ化 4666"/>
                <p:cNvGrpSpPr>
                  <a:grpSpLocks/>
                </p:cNvGrpSpPr>
                <p:nvPr/>
              </p:nvGrpSpPr>
              <p:grpSpPr bwMode="auto">
                <a:xfrm>
                  <a:off x="2810814" y="503431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31" name="正方形/長方形 830"/>
                  <p:cNvSpPr/>
                  <p:nvPr/>
                </p:nvSpPr>
                <p:spPr>
                  <a:xfrm>
                    <a:off x="1210614" y="1003974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32" name="直線コネクタ 831"/>
                  <p:cNvCxnSpPr/>
                  <p:nvPr/>
                </p:nvCxnSpPr>
                <p:spPr>
                  <a:xfrm flipH="1" flipV="1">
                    <a:off x="1210614" y="1003974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5" name="グループ化 4667"/>
                <p:cNvGrpSpPr>
                  <a:grpSpLocks/>
                </p:cNvGrpSpPr>
                <p:nvPr/>
              </p:nvGrpSpPr>
              <p:grpSpPr bwMode="auto">
                <a:xfrm>
                  <a:off x="2810814" y="5155595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29" name="正方形/長方形 828"/>
                  <p:cNvSpPr/>
                  <p:nvPr/>
                </p:nvSpPr>
                <p:spPr>
                  <a:xfrm>
                    <a:off x="1210614" y="1007302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30" name="直線コネクタ 829"/>
                  <p:cNvCxnSpPr/>
                  <p:nvPr/>
                </p:nvCxnSpPr>
                <p:spPr>
                  <a:xfrm flipH="1">
                    <a:off x="1210614" y="1007302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26" name="グループ化 4668"/>
                <p:cNvGrpSpPr>
                  <a:grpSpLocks/>
                </p:cNvGrpSpPr>
                <p:nvPr/>
              </p:nvGrpSpPr>
              <p:grpSpPr bwMode="auto">
                <a:xfrm>
                  <a:off x="2810814" y="5278537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827" name="正方形/長方形 826"/>
                  <p:cNvSpPr/>
                  <p:nvPr/>
                </p:nvSpPr>
                <p:spPr>
                  <a:xfrm>
                    <a:off x="1210614" y="1005922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28" name="直線コネクタ 827"/>
                  <p:cNvCxnSpPr/>
                  <p:nvPr/>
                </p:nvCxnSpPr>
                <p:spPr>
                  <a:xfrm flipH="1" flipV="1">
                    <a:off x="1210614" y="1005922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39" name="グループ化 4714"/>
              <p:cNvGrpSpPr>
                <a:grpSpLocks/>
              </p:cNvGrpSpPr>
              <p:nvPr/>
            </p:nvGrpSpPr>
            <p:grpSpPr bwMode="auto">
              <a:xfrm flipH="1">
                <a:off x="508650" y="4592637"/>
                <a:ext cx="68553" cy="1429151"/>
                <a:chOff x="2810814" y="2838450"/>
                <a:chExt cx="122943" cy="2563028"/>
              </a:xfrm>
            </p:grpSpPr>
            <p:grpSp>
              <p:nvGrpSpPr>
                <p:cNvPr id="740" name="グループ化 4715"/>
                <p:cNvGrpSpPr>
                  <a:grpSpLocks/>
                </p:cNvGrpSpPr>
                <p:nvPr/>
              </p:nvGrpSpPr>
              <p:grpSpPr bwMode="auto">
                <a:xfrm>
                  <a:off x="2810814" y="2838450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803" name="正方形/長方形 802"/>
                  <p:cNvSpPr/>
                  <p:nvPr/>
                </p:nvSpPr>
                <p:spPr>
                  <a:xfrm>
                    <a:off x="1212080" y="1004552"/>
                    <a:ext cx="346264" cy="346351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04" name="直線コネクタ 803"/>
                  <p:cNvCxnSpPr/>
                  <p:nvPr/>
                </p:nvCxnSpPr>
                <p:spPr>
                  <a:xfrm flipH="1" flipV="1">
                    <a:off x="1212080" y="1004552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5" name="直線コネクタ 804"/>
                  <p:cNvCxnSpPr/>
                  <p:nvPr/>
                </p:nvCxnSpPr>
                <p:spPr>
                  <a:xfrm flipH="1">
                    <a:off x="1212080" y="1004552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1" name="グループ化 4716"/>
                <p:cNvGrpSpPr>
                  <a:grpSpLocks/>
                </p:cNvGrpSpPr>
                <p:nvPr/>
              </p:nvGrpSpPr>
              <p:grpSpPr bwMode="auto">
                <a:xfrm>
                  <a:off x="2811334" y="2963754"/>
                  <a:ext cx="122423" cy="122454"/>
                  <a:chOff x="1212080" y="1006541"/>
                  <a:chExt cx="346264" cy="346351"/>
                </a:xfrm>
              </p:grpSpPr>
              <p:sp>
                <p:nvSpPr>
                  <p:cNvPr id="801" name="正方形/長方形 800"/>
                  <p:cNvSpPr/>
                  <p:nvPr/>
                </p:nvSpPr>
                <p:spPr>
                  <a:xfrm>
                    <a:off x="1212080" y="1006541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02" name="直線コネクタ 801"/>
                  <p:cNvCxnSpPr/>
                  <p:nvPr/>
                </p:nvCxnSpPr>
                <p:spPr>
                  <a:xfrm flipH="1">
                    <a:off x="1212080" y="1006541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2" name="グループ化 4717"/>
                <p:cNvGrpSpPr>
                  <a:grpSpLocks/>
                </p:cNvGrpSpPr>
                <p:nvPr/>
              </p:nvGrpSpPr>
              <p:grpSpPr bwMode="auto">
                <a:xfrm>
                  <a:off x="2810814" y="3085993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99" name="正方形/長方形 798"/>
                  <p:cNvSpPr/>
                  <p:nvPr/>
                </p:nvSpPr>
                <p:spPr>
                  <a:xfrm>
                    <a:off x="1212080" y="1005161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800" name="直線コネクタ 799"/>
                  <p:cNvCxnSpPr/>
                  <p:nvPr/>
                </p:nvCxnSpPr>
                <p:spPr>
                  <a:xfrm flipH="1" flipV="1">
                    <a:off x="1212080" y="1005161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3" name="グループ化 4718"/>
                <p:cNvGrpSpPr>
                  <a:grpSpLocks/>
                </p:cNvGrpSpPr>
                <p:nvPr/>
              </p:nvGrpSpPr>
              <p:grpSpPr bwMode="auto">
                <a:xfrm>
                  <a:off x="2810814" y="3205518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97" name="正方形/長方形 796"/>
                  <p:cNvSpPr/>
                  <p:nvPr/>
                </p:nvSpPr>
                <p:spPr>
                  <a:xfrm>
                    <a:off x="1212080" y="1005394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98" name="直線コネクタ 797"/>
                  <p:cNvCxnSpPr/>
                  <p:nvPr/>
                </p:nvCxnSpPr>
                <p:spPr>
                  <a:xfrm flipH="1">
                    <a:off x="1212080" y="1005394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4" name="グループ化 4719"/>
                <p:cNvGrpSpPr>
                  <a:grpSpLocks/>
                </p:cNvGrpSpPr>
                <p:nvPr/>
              </p:nvGrpSpPr>
              <p:grpSpPr bwMode="auto">
                <a:xfrm>
                  <a:off x="2810814" y="3328460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95" name="正方形/長方形 794"/>
                  <p:cNvSpPr/>
                  <p:nvPr/>
                </p:nvSpPr>
                <p:spPr>
                  <a:xfrm>
                    <a:off x="1212080" y="1004024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96" name="直線コネクタ 795"/>
                  <p:cNvCxnSpPr/>
                  <p:nvPr/>
                </p:nvCxnSpPr>
                <p:spPr>
                  <a:xfrm flipH="1" flipV="1">
                    <a:off x="1212080" y="1004024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5" name="グループ化 4720"/>
                <p:cNvGrpSpPr>
                  <a:grpSpLocks/>
                </p:cNvGrpSpPr>
                <p:nvPr/>
              </p:nvGrpSpPr>
              <p:grpSpPr bwMode="auto">
                <a:xfrm>
                  <a:off x="2810814" y="3449740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93" name="正方形/長方形 792"/>
                  <p:cNvSpPr/>
                  <p:nvPr/>
                </p:nvSpPr>
                <p:spPr>
                  <a:xfrm>
                    <a:off x="1212080" y="1007348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94" name="直線コネクタ 793"/>
                  <p:cNvCxnSpPr/>
                  <p:nvPr/>
                </p:nvCxnSpPr>
                <p:spPr>
                  <a:xfrm flipH="1">
                    <a:off x="1212080" y="1007348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6" name="グループ化 4721"/>
                <p:cNvGrpSpPr>
                  <a:grpSpLocks/>
                </p:cNvGrpSpPr>
                <p:nvPr/>
              </p:nvGrpSpPr>
              <p:grpSpPr bwMode="auto">
                <a:xfrm>
                  <a:off x="2810814" y="3572682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91" name="正方形/長方形 790"/>
                  <p:cNvSpPr/>
                  <p:nvPr/>
                </p:nvSpPr>
                <p:spPr>
                  <a:xfrm>
                    <a:off x="1212080" y="1005973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92" name="直線コネクタ 791"/>
                  <p:cNvCxnSpPr/>
                  <p:nvPr/>
                </p:nvCxnSpPr>
                <p:spPr>
                  <a:xfrm flipH="1" flipV="1">
                    <a:off x="1212080" y="1005973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7" name="グループ化 4722"/>
                <p:cNvGrpSpPr>
                  <a:grpSpLocks/>
                </p:cNvGrpSpPr>
                <p:nvPr/>
              </p:nvGrpSpPr>
              <p:grpSpPr bwMode="auto">
                <a:xfrm>
                  <a:off x="2810814" y="3693962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88" name="正方形/長方形 787"/>
                  <p:cNvSpPr/>
                  <p:nvPr/>
                </p:nvSpPr>
                <p:spPr>
                  <a:xfrm>
                    <a:off x="1212080" y="977077"/>
                    <a:ext cx="346264" cy="378575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89" name="直線コネクタ 788"/>
                  <p:cNvCxnSpPr/>
                  <p:nvPr/>
                </p:nvCxnSpPr>
                <p:spPr>
                  <a:xfrm flipH="1" flipV="1">
                    <a:off x="1212080" y="977077"/>
                    <a:ext cx="346264" cy="37857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0" name="直線コネクタ 789"/>
                  <p:cNvCxnSpPr/>
                  <p:nvPr/>
                </p:nvCxnSpPr>
                <p:spPr>
                  <a:xfrm flipH="1">
                    <a:off x="1212080" y="977077"/>
                    <a:ext cx="346264" cy="37857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8" name="グループ化 4723"/>
                <p:cNvGrpSpPr>
                  <a:grpSpLocks/>
                </p:cNvGrpSpPr>
                <p:nvPr/>
              </p:nvGrpSpPr>
              <p:grpSpPr bwMode="auto">
                <a:xfrm>
                  <a:off x="2810814" y="3815054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86" name="正方形/長方形 785"/>
                  <p:cNvSpPr/>
                  <p:nvPr/>
                </p:nvSpPr>
                <p:spPr>
                  <a:xfrm>
                    <a:off x="1212080" y="1005100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87" name="直線コネクタ 786"/>
                  <p:cNvCxnSpPr/>
                  <p:nvPr/>
                </p:nvCxnSpPr>
                <p:spPr>
                  <a:xfrm flipH="1">
                    <a:off x="1212080" y="1005100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9" name="グループ化 4724"/>
                <p:cNvGrpSpPr>
                  <a:grpSpLocks/>
                </p:cNvGrpSpPr>
                <p:nvPr/>
              </p:nvGrpSpPr>
              <p:grpSpPr bwMode="auto">
                <a:xfrm>
                  <a:off x="2810814" y="393799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84" name="正方形/長方形 783"/>
                  <p:cNvSpPr/>
                  <p:nvPr/>
                </p:nvSpPr>
                <p:spPr>
                  <a:xfrm>
                    <a:off x="1212080" y="1003730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85" name="直線コネクタ 784"/>
                  <p:cNvCxnSpPr/>
                  <p:nvPr/>
                </p:nvCxnSpPr>
                <p:spPr>
                  <a:xfrm flipH="1" flipV="1">
                    <a:off x="1212080" y="1003730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0" name="グループ化 4725"/>
                <p:cNvGrpSpPr>
                  <a:grpSpLocks/>
                </p:cNvGrpSpPr>
                <p:nvPr/>
              </p:nvGrpSpPr>
              <p:grpSpPr bwMode="auto">
                <a:xfrm>
                  <a:off x="2810814" y="4057521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82" name="正方形/長方形 781"/>
                  <p:cNvSpPr/>
                  <p:nvPr/>
                </p:nvSpPr>
                <p:spPr>
                  <a:xfrm>
                    <a:off x="1212080" y="1003963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83" name="直線コネクタ 782"/>
                  <p:cNvCxnSpPr/>
                  <p:nvPr/>
                </p:nvCxnSpPr>
                <p:spPr>
                  <a:xfrm flipH="1">
                    <a:off x="1212080" y="1003963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1" name="グループ化 4726"/>
                <p:cNvGrpSpPr>
                  <a:grpSpLocks/>
                </p:cNvGrpSpPr>
                <p:nvPr/>
              </p:nvGrpSpPr>
              <p:grpSpPr bwMode="auto">
                <a:xfrm>
                  <a:off x="2810814" y="4180463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80" name="正方形/長方形 779"/>
                  <p:cNvSpPr/>
                  <p:nvPr/>
                </p:nvSpPr>
                <p:spPr>
                  <a:xfrm>
                    <a:off x="1212080" y="1002583"/>
                    <a:ext cx="346264" cy="322193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81" name="直線コネクタ 780"/>
                  <p:cNvCxnSpPr/>
                  <p:nvPr/>
                </p:nvCxnSpPr>
                <p:spPr>
                  <a:xfrm flipH="1" flipV="1">
                    <a:off x="1212080" y="1002583"/>
                    <a:ext cx="346264" cy="322193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2" name="グループ化 4727"/>
                <p:cNvGrpSpPr>
                  <a:grpSpLocks/>
                </p:cNvGrpSpPr>
                <p:nvPr/>
              </p:nvGrpSpPr>
              <p:grpSpPr bwMode="auto">
                <a:xfrm>
                  <a:off x="2810814" y="4301743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78" name="正方形/長方形 777"/>
                  <p:cNvSpPr/>
                  <p:nvPr/>
                </p:nvSpPr>
                <p:spPr>
                  <a:xfrm>
                    <a:off x="1212080" y="1005912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79" name="直線コネクタ 778"/>
                  <p:cNvCxnSpPr/>
                  <p:nvPr/>
                </p:nvCxnSpPr>
                <p:spPr>
                  <a:xfrm flipH="1">
                    <a:off x="1212080" y="1005912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3" name="グループ化 4728"/>
                <p:cNvGrpSpPr>
                  <a:grpSpLocks/>
                </p:cNvGrpSpPr>
                <p:nvPr/>
              </p:nvGrpSpPr>
              <p:grpSpPr bwMode="auto">
                <a:xfrm>
                  <a:off x="2810814" y="442468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76" name="正方形/長方形 775"/>
                  <p:cNvSpPr/>
                  <p:nvPr/>
                </p:nvSpPr>
                <p:spPr>
                  <a:xfrm>
                    <a:off x="1212080" y="1004532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77" name="直線コネクタ 776"/>
                  <p:cNvCxnSpPr/>
                  <p:nvPr/>
                </p:nvCxnSpPr>
                <p:spPr>
                  <a:xfrm flipH="1" flipV="1">
                    <a:off x="1212080" y="1004532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4" name="グループ化 4729"/>
                <p:cNvGrpSpPr>
                  <a:grpSpLocks/>
                </p:cNvGrpSpPr>
                <p:nvPr/>
              </p:nvGrpSpPr>
              <p:grpSpPr bwMode="auto">
                <a:xfrm>
                  <a:off x="2810814" y="4545965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73" name="正方形/長方形 772"/>
                  <p:cNvSpPr/>
                  <p:nvPr/>
                </p:nvSpPr>
                <p:spPr>
                  <a:xfrm>
                    <a:off x="1212080" y="1007860"/>
                    <a:ext cx="346264" cy="346351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74" name="直線コネクタ 773"/>
                  <p:cNvCxnSpPr/>
                  <p:nvPr/>
                </p:nvCxnSpPr>
                <p:spPr>
                  <a:xfrm flipH="1" flipV="1">
                    <a:off x="1212080" y="1007860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5" name="直線コネクタ 774"/>
                  <p:cNvCxnSpPr/>
                  <p:nvPr/>
                </p:nvCxnSpPr>
                <p:spPr>
                  <a:xfrm flipH="1">
                    <a:off x="1212080" y="1007860"/>
                    <a:ext cx="346264" cy="3463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5" name="グループ化 4730"/>
                <p:cNvGrpSpPr>
                  <a:grpSpLocks/>
                </p:cNvGrpSpPr>
                <p:nvPr/>
              </p:nvGrpSpPr>
              <p:grpSpPr bwMode="auto">
                <a:xfrm>
                  <a:off x="2810814" y="4668906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71" name="正方形/長方形 770"/>
                  <p:cNvSpPr/>
                  <p:nvPr/>
                </p:nvSpPr>
                <p:spPr>
                  <a:xfrm>
                    <a:off x="1212080" y="1006485"/>
                    <a:ext cx="346264" cy="346356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72" name="直線コネクタ 771"/>
                  <p:cNvCxnSpPr/>
                  <p:nvPr/>
                </p:nvCxnSpPr>
                <p:spPr>
                  <a:xfrm flipH="1">
                    <a:off x="1212080" y="1006485"/>
                    <a:ext cx="346264" cy="346356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6" name="グループ化 4731"/>
                <p:cNvGrpSpPr>
                  <a:grpSpLocks/>
                </p:cNvGrpSpPr>
                <p:nvPr/>
              </p:nvGrpSpPr>
              <p:grpSpPr bwMode="auto">
                <a:xfrm>
                  <a:off x="2810814" y="4791848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69" name="正方形/長方形 768"/>
                  <p:cNvSpPr/>
                  <p:nvPr/>
                </p:nvSpPr>
                <p:spPr>
                  <a:xfrm>
                    <a:off x="1212080" y="1005115"/>
                    <a:ext cx="346264" cy="346355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70" name="直線コネクタ 769"/>
                  <p:cNvCxnSpPr/>
                  <p:nvPr/>
                </p:nvCxnSpPr>
                <p:spPr>
                  <a:xfrm flipH="1" flipV="1">
                    <a:off x="1212080" y="1005115"/>
                    <a:ext cx="346264" cy="346355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7" name="グループ化 4732"/>
                <p:cNvGrpSpPr>
                  <a:grpSpLocks/>
                </p:cNvGrpSpPr>
                <p:nvPr/>
              </p:nvGrpSpPr>
              <p:grpSpPr bwMode="auto">
                <a:xfrm>
                  <a:off x="2810814" y="4911373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67" name="正方形/長方形 766"/>
                  <p:cNvSpPr/>
                  <p:nvPr/>
                </p:nvSpPr>
                <p:spPr>
                  <a:xfrm>
                    <a:off x="1212080" y="1005349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68" name="直線コネクタ 767"/>
                  <p:cNvCxnSpPr/>
                  <p:nvPr/>
                </p:nvCxnSpPr>
                <p:spPr>
                  <a:xfrm flipH="1">
                    <a:off x="1212080" y="1005349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8" name="グループ化 4733"/>
                <p:cNvGrpSpPr>
                  <a:grpSpLocks/>
                </p:cNvGrpSpPr>
                <p:nvPr/>
              </p:nvGrpSpPr>
              <p:grpSpPr bwMode="auto">
                <a:xfrm>
                  <a:off x="2810814" y="5034315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65" name="正方形/長方形 764"/>
                  <p:cNvSpPr/>
                  <p:nvPr/>
                </p:nvSpPr>
                <p:spPr>
                  <a:xfrm>
                    <a:off x="1212080" y="1003974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66" name="直線コネクタ 765"/>
                  <p:cNvCxnSpPr/>
                  <p:nvPr/>
                </p:nvCxnSpPr>
                <p:spPr>
                  <a:xfrm flipH="1" flipV="1">
                    <a:off x="1212080" y="1003974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59" name="グループ化 4734"/>
                <p:cNvGrpSpPr>
                  <a:grpSpLocks/>
                </p:cNvGrpSpPr>
                <p:nvPr/>
              </p:nvGrpSpPr>
              <p:grpSpPr bwMode="auto">
                <a:xfrm>
                  <a:off x="2810814" y="5155595"/>
                  <a:ext cx="122941" cy="122942"/>
                  <a:chOff x="1210614" y="1004552"/>
                  <a:chExt cx="347730" cy="347731"/>
                </a:xfrm>
              </p:grpSpPr>
              <p:sp>
                <p:nvSpPr>
                  <p:cNvPr id="763" name="正方形/長方形 762"/>
                  <p:cNvSpPr/>
                  <p:nvPr/>
                </p:nvSpPr>
                <p:spPr>
                  <a:xfrm>
                    <a:off x="1212080" y="1007302"/>
                    <a:ext cx="346264" cy="34635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64" name="直線コネクタ 763"/>
                  <p:cNvCxnSpPr/>
                  <p:nvPr/>
                </p:nvCxnSpPr>
                <p:spPr>
                  <a:xfrm flipH="1">
                    <a:off x="1212080" y="1007302"/>
                    <a:ext cx="346264" cy="346351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0" name="グループ化 4735"/>
                <p:cNvGrpSpPr>
                  <a:grpSpLocks/>
                </p:cNvGrpSpPr>
                <p:nvPr/>
              </p:nvGrpSpPr>
              <p:grpSpPr bwMode="auto">
                <a:xfrm>
                  <a:off x="2810814" y="5278537"/>
                  <a:ext cx="122941" cy="122941"/>
                  <a:chOff x="1210614" y="1004552"/>
                  <a:chExt cx="347730" cy="347730"/>
                </a:xfrm>
              </p:grpSpPr>
              <p:sp>
                <p:nvSpPr>
                  <p:cNvPr id="761" name="正方形/長方形 760"/>
                  <p:cNvSpPr/>
                  <p:nvPr/>
                </p:nvSpPr>
                <p:spPr>
                  <a:xfrm>
                    <a:off x="1212080" y="1005922"/>
                    <a:ext cx="346264" cy="346360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/>
                  </a:p>
                </p:txBody>
              </p:sp>
              <p:cxnSp>
                <p:nvCxnSpPr>
                  <p:cNvPr id="762" name="直線コネクタ 761"/>
                  <p:cNvCxnSpPr/>
                  <p:nvPr/>
                </p:nvCxnSpPr>
                <p:spPr>
                  <a:xfrm flipH="1" flipV="1">
                    <a:off x="1212080" y="1005922"/>
                    <a:ext cx="346264" cy="34636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991" y="1916833"/>
            <a:ext cx="2304000" cy="223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円/楕円 27"/>
          <p:cNvSpPr/>
          <p:nvPr/>
        </p:nvSpPr>
        <p:spPr>
          <a:xfrm>
            <a:off x="4656817" y="3774541"/>
            <a:ext cx="689710" cy="305377"/>
          </a:xfrm>
          <a:prstGeom prst="ellipse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燃料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溶融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466491" y="3851545"/>
            <a:ext cx="2068197" cy="369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610152" y="6520421"/>
            <a:ext cx="2311400" cy="365125"/>
          </a:xfrm>
          <a:prstGeom prst="rect">
            <a:avLst/>
          </a:prstGeom>
        </p:spPr>
        <p:txBody>
          <a:bodyPr vert="horz" lIns="90457" tIns="45230" rIns="90457" bIns="45230" rtlCol="0" anchor="ctr"/>
          <a:lstStyle/>
          <a:p>
            <a:pPr algn="r"/>
            <a:fld id="{6DF3A1F4-B3BC-4359-9F15-50358CA09AD6}" type="slidenum">
              <a:rPr lang="ja-JP" altLang="en-US" sz="1400">
                <a:solidFill>
                  <a:prstClr val="black"/>
                </a:solidFill>
                <a:latin typeface="+mn-ea"/>
              </a:rPr>
              <a:pPr algn="r"/>
              <a:t>0</a:t>
            </a:fld>
            <a:endParaRPr lang="ja-JP" altLang="en-US" sz="14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128464" y="3755044"/>
            <a:ext cx="689710" cy="289510"/>
          </a:xfrm>
          <a:prstGeom prst="ellipse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燃料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溶融</a:t>
            </a:r>
          </a:p>
        </p:txBody>
      </p:sp>
      <p:sp>
        <p:nvSpPr>
          <p:cNvPr id="27" name="四角形吹き出し 26"/>
          <p:cNvSpPr/>
          <p:nvPr/>
        </p:nvSpPr>
        <p:spPr>
          <a:xfrm>
            <a:off x="1568624" y="3284984"/>
            <a:ext cx="902954" cy="347213"/>
          </a:xfrm>
          <a:prstGeom prst="wedgeRectCallout">
            <a:avLst>
              <a:gd name="adj1" fmla="val -71929"/>
              <a:gd name="adj2" fmla="val -5706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燃料デブリ</a:t>
            </a:r>
          </a:p>
        </p:txBody>
      </p:sp>
      <p:sp>
        <p:nvSpPr>
          <p:cNvPr id="24" name="円/楕円 23"/>
          <p:cNvSpPr/>
          <p:nvPr/>
        </p:nvSpPr>
        <p:spPr>
          <a:xfrm>
            <a:off x="1082570" y="3140968"/>
            <a:ext cx="270030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四角形吹き出し 4"/>
          <p:cNvSpPr/>
          <p:nvPr/>
        </p:nvSpPr>
        <p:spPr>
          <a:xfrm>
            <a:off x="226539" y="2016173"/>
            <a:ext cx="1025497" cy="421724"/>
          </a:xfrm>
          <a:prstGeom prst="wedgeRectCallout">
            <a:avLst>
              <a:gd name="adj1" fmla="val 79151"/>
              <a:gd name="adj2" fmla="val 8233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使用済燃料プール</a:t>
            </a:r>
          </a:p>
        </p:txBody>
      </p:sp>
      <p:sp>
        <p:nvSpPr>
          <p:cNvPr id="4" name="円/楕円 3"/>
          <p:cNvSpPr/>
          <p:nvPr/>
        </p:nvSpPr>
        <p:spPr>
          <a:xfrm>
            <a:off x="1513205" y="2509904"/>
            <a:ext cx="593240" cy="4768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01" name="グループ化 200"/>
          <p:cNvGrpSpPr/>
          <p:nvPr/>
        </p:nvGrpSpPr>
        <p:grpSpPr>
          <a:xfrm>
            <a:off x="2432720" y="2190952"/>
            <a:ext cx="2270485" cy="1960122"/>
            <a:chOff x="2936875" y="4632325"/>
            <a:chExt cx="2057400" cy="1892300"/>
          </a:xfrm>
        </p:grpSpPr>
        <p:sp>
          <p:nvSpPr>
            <p:cNvPr id="202" name="Rectangle 12024"/>
            <p:cNvSpPr>
              <a:spLocks noChangeArrowheads="1"/>
            </p:cNvSpPr>
            <p:nvPr/>
          </p:nvSpPr>
          <p:spPr bwMode="auto">
            <a:xfrm flipH="1">
              <a:off x="4851400" y="5938838"/>
              <a:ext cx="50800" cy="190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203" name="Rectangle 12027"/>
            <p:cNvSpPr>
              <a:spLocks noChangeArrowheads="1"/>
            </p:cNvSpPr>
            <p:nvPr/>
          </p:nvSpPr>
          <p:spPr bwMode="auto">
            <a:xfrm flipH="1">
              <a:off x="4922838" y="5976938"/>
              <a:ext cx="30162" cy="2698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204" name="Rectangle 12028"/>
            <p:cNvSpPr>
              <a:spLocks noChangeArrowheads="1"/>
            </p:cNvSpPr>
            <p:nvPr/>
          </p:nvSpPr>
          <p:spPr bwMode="auto">
            <a:xfrm flipH="1">
              <a:off x="4922838" y="5976938"/>
              <a:ext cx="30162" cy="269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205" name="Freeform 12033"/>
            <p:cNvSpPr>
              <a:spLocks/>
            </p:cNvSpPr>
            <p:nvPr/>
          </p:nvSpPr>
          <p:spPr bwMode="auto">
            <a:xfrm flipH="1">
              <a:off x="4902200" y="5976938"/>
              <a:ext cx="41275" cy="26987"/>
            </a:xfrm>
            <a:custGeom>
              <a:avLst/>
              <a:gdLst>
                <a:gd name="T0" fmla="*/ 2147483646 w 24"/>
                <a:gd name="T1" fmla="*/ 0 h 18"/>
                <a:gd name="T2" fmla="*/ 0 w 24"/>
                <a:gd name="T3" fmla="*/ 0 h 18"/>
                <a:gd name="T4" fmla="*/ 0 w 24"/>
                <a:gd name="T5" fmla="*/ 2147483646 h 18"/>
                <a:gd name="T6" fmla="*/ 0 w 24"/>
                <a:gd name="T7" fmla="*/ 2147483646 h 18"/>
                <a:gd name="T8" fmla="*/ 2147483646 w 24"/>
                <a:gd name="T9" fmla="*/ 2147483646 h 18"/>
                <a:gd name="T10" fmla="*/ 2147483646 w 24"/>
                <a:gd name="T11" fmla="*/ 2147483646 h 18"/>
                <a:gd name="T12" fmla="*/ 2147483646 w 24"/>
                <a:gd name="T13" fmla="*/ 2147483646 h 18"/>
                <a:gd name="T14" fmla="*/ 2147483646 w 24"/>
                <a:gd name="T15" fmla="*/ 0 h 18"/>
                <a:gd name="T16" fmla="*/ 2147483646 w 24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" name="Freeform 12034"/>
            <p:cNvSpPr>
              <a:spLocks/>
            </p:cNvSpPr>
            <p:nvPr/>
          </p:nvSpPr>
          <p:spPr bwMode="auto">
            <a:xfrm flipH="1">
              <a:off x="4902200" y="5976938"/>
              <a:ext cx="41275" cy="26987"/>
            </a:xfrm>
            <a:custGeom>
              <a:avLst/>
              <a:gdLst>
                <a:gd name="T0" fmla="*/ 2147483646 w 24"/>
                <a:gd name="T1" fmla="*/ 0 h 18"/>
                <a:gd name="T2" fmla="*/ 0 w 24"/>
                <a:gd name="T3" fmla="*/ 0 h 18"/>
                <a:gd name="T4" fmla="*/ 0 w 24"/>
                <a:gd name="T5" fmla="*/ 2147483646 h 18"/>
                <a:gd name="T6" fmla="*/ 0 w 24"/>
                <a:gd name="T7" fmla="*/ 2147483646 h 18"/>
                <a:gd name="T8" fmla="*/ 2147483646 w 24"/>
                <a:gd name="T9" fmla="*/ 2147483646 h 18"/>
                <a:gd name="T10" fmla="*/ 2147483646 w 24"/>
                <a:gd name="T11" fmla="*/ 2147483646 h 18"/>
                <a:gd name="T12" fmla="*/ 2147483646 w 24"/>
                <a:gd name="T13" fmla="*/ 2147483646 h 18"/>
                <a:gd name="T14" fmla="*/ 2147483646 w 24"/>
                <a:gd name="T15" fmla="*/ 0 h 18"/>
                <a:gd name="T16" fmla="*/ 2147483646 w 24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" name="Freeform 12035"/>
            <p:cNvSpPr>
              <a:spLocks/>
            </p:cNvSpPr>
            <p:nvPr/>
          </p:nvSpPr>
          <p:spPr bwMode="auto">
            <a:xfrm flipH="1">
              <a:off x="4902200" y="5976938"/>
              <a:ext cx="41275" cy="26987"/>
            </a:xfrm>
            <a:custGeom>
              <a:avLst/>
              <a:gdLst>
                <a:gd name="T0" fmla="*/ 2147483646 w 24"/>
                <a:gd name="T1" fmla="*/ 0 h 18"/>
                <a:gd name="T2" fmla="*/ 0 w 24"/>
                <a:gd name="T3" fmla="*/ 0 h 18"/>
                <a:gd name="T4" fmla="*/ 0 w 24"/>
                <a:gd name="T5" fmla="*/ 2147483646 h 18"/>
                <a:gd name="T6" fmla="*/ 0 w 24"/>
                <a:gd name="T7" fmla="*/ 2147483646 h 18"/>
                <a:gd name="T8" fmla="*/ 2147483646 w 24"/>
                <a:gd name="T9" fmla="*/ 2147483646 h 18"/>
                <a:gd name="T10" fmla="*/ 2147483646 w 24"/>
                <a:gd name="T11" fmla="*/ 2147483646 h 18"/>
                <a:gd name="T12" fmla="*/ 2147483646 w 24"/>
                <a:gd name="T13" fmla="*/ 2147483646 h 18"/>
                <a:gd name="T14" fmla="*/ 2147483646 w 24"/>
                <a:gd name="T15" fmla="*/ 0 h 18"/>
                <a:gd name="T16" fmla="*/ 2147483646 w 24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" name="Freeform 12036"/>
            <p:cNvSpPr>
              <a:spLocks/>
            </p:cNvSpPr>
            <p:nvPr/>
          </p:nvSpPr>
          <p:spPr bwMode="auto">
            <a:xfrm flipH="1">
              <a:off x="4913313" y="5984875"/>
              <a:ext cx="20637" cy="19050"/>
            </a:xfrm>
            <a:custGeom>
              <a:avLst/>
              <a:gdLst>
                <a:gd name="T0" fmla="*/ 2147483646 w 12"/>
                <a:gd name="T1" fmla="*/ 0 h 12"/>
                <a:gd name="T2" fmla="*/ 0 w 12"/>
                <a:gd name="T3" fmla="*/ 2147483646 h 12"/>
                <a:gd name="T4" fmla="*/ 2147483646 w 12"/>
                <a:gd name="T5" fmla="*/ 2147483646 h 12"/>
                <a:gd name="T6" fmla="*/ 2147483646 w 12"/>
                <a:gd name="T7" fmla="*/ 2147483646 h 12"/>
                <a:gd name="T8" fmla="*/ 2147483646 w 1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" name="Freeform 12037"/>
            <p:cNvSpPr>
              <a:spLocks/>
            </p:cNvSpPr>
            <p:nvPr/>
          </p:nvSpPr>
          <p:spPr bwMode="auto">
            <a:xfrm flipH="1">
              <a:off x="4913313" y="5984875"/>
              <a:ext cx="20637" cy="19050"/>
            </a:xfrm>
            <a:custGeom>
              <a:avLst/>
              <a:gdLst>
                <a:gd name="T0" fmla="*/ 2147483646 w 12"/>
                <a:gd name="T1" fmla="*/ 0 h 12"/>
                <a:gd name="T2" fmla="*/ 0 w 12"/>
                <a:gd name="T3" fmla="*/ 2147483646 h 12"/>
                <a:gd name="T4" fmla="*/ 2147483646 w 12"/>
                <a:gd name="T5" fmla="*/ 2147483646 h 12"/>
                <a:gd name="T6" fmla="*/ 2147483646 w 12"/>
                <a:gd name="T7" fmla="*/ 2147483646 h 12"/>
                <a:gd name="T8" fmla="*/ 2147483646 w 1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7" name="Freeform 12038"/>
            <p:cNvSpPr>
              <a:spLocks/>
            </p:cNvSpPr>
            <p:nvPr/>
          </p:nvSpPr>
          <p:spPr bwMode="auto">
            <a:xfrm flipH="1">
              <a:off x="4913313" y="5984875"/>
              <a:ext cx="20637" cy="19050"/>
            </a:xfrm>
            <a:custGeom>
              <a:avLst/>
              <a:gdLst>
                <a:gd name="T0" fmla="*/ 2147483646 w 12"/>
                <a:gd name="T1" fmla="*/ 0 h 12"/>
                <a:gd name="T2" fmla="*/ 0 w 12"/>
                <a:gd name="T3" fmla="*/ 2147483646 h 12"/>
                <a:gd name="T4" fmla="*/ 2147483646 w 12"/>
                <a:gd name="T5" fmla="*/ 2147483646 h 12"/>
                <a:gd name="T6" fmla="*/ 2147483646 w 12"/>
                <a:gd name="T7" fmla="*/ 2147483646 h 12"/>
                <a:gd name="T8" fmla="*/ 2147483646 w 1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8" name="Freeform 12039"/>
            <p:cNvSpPr>
              <a:spLocks/>
            </p:cNvSpPr>
            <p:nvPr/>
          </p:nvSpPr>
          <p:spPr bwMode="auto">
            <a:xfrm flipH="1">
              <a:off x="4913313" y="598487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9" name="Freeform 12040"/>
            <p:cNvSpPr>
              <a:spLocks/>
            </p:cNvSpPr>
            <p:nvPr/>
          </p:nvSpPr>
          <p:spPr bwMode="auto">
            <a:xfrm flipH="1">
              <a:off x="4913313" y="598487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" name="Freeform 12041"/>
            <p:cNvSpPr>
              <a:spLocks/>
            </p:cNvSpPr>
            <p:nvPr/>
          </p:nvSpPr>
          <p:spPr bwMode="auto">
            <a:xfrm flipH="1">
              <a:off x="4913313" y="598487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" name="Freeform 12059"/>
            <p:cNvSpPr>
              <a:spLocks/>
            </p:cNvSpPr>
            <p:nvPr/>
          </p:nvSpPr>
          <p:spPr bwMode="auto">
            <a:xfrm flipH="1">
              <a:off x="4984750" y="5967413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" name="Freeform 12060"/>
            <p:cNvSpPr>
              <a:spLocks/>
            </p:cNvSpPr>
            <p:nvPr/>
          </p:nvSpPr>
          <p:spPr bwMode="auto">
            <a:xfrm flipH="1">
              <a:off x="4984750" y="5967413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" name="Freeform 12061"/>
            <p:cNvSpPr>
              <a:spLocks/>
            </p:cNvSpPr>
            <p:nvPr/>
          </p:nvSpPr>
          <p:spPr bwMode="auto">
            <a:xfrm flipH="1">
              <a:off x="4984750" y="5967413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" name="Freeform 12062"/>
            <p:cNvSpPr>
              <a:spLocks/>
            </p:cNvSpPr>
            <p:nvPr/>
          </p:nvSpPr>
          <p:spPr bwMode="auto">
            <a:xfrm flipH="1">
              <a:off x="4943475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" name="Freeform 12063"/>
            <p:cNvSpPr>
              <a:spLocks/>
            </p:cNvSpPr>
            <p:nvPr/>
          </p:nvSpPr>
          <p:spPr bwMode="auto">
            <a:xfrm flipH="1">
              <a:off x="4943475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" name="Freeform 12064"/>
            <p:cNvSpPr>
              <a:spLocks/>
            </p:cNvSpPr>
            <p:nvPr/>
          </p:nvSpPr>
          <p:spPr bwMode="auto">
            <a:xfrm flipH="1">
              <a:off x="4943475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" name="Freeform 12065"/>
            <p:cNvSpPr>
              <a:spLocks/>
            </p:cNvSpPr>
            <p:nvPr/>
          </p:nvSpPr>
          <p:spPr bwMode="auto">
            <a:xfrm flipH="1">
              <a:off x="4964113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" name="Freeform 12066"/>
            <p:cNvSpPr>
              <a:spLocks/>
            </p:cNvSpPr>
            <p:nvPr/>
          </p:nvSpPr>
          <p:spPr bwMode="auto">
            <a:xfrm flipH="1">
              <a:off x="4964113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" name="Freeform 12067"/>
            <p:cNvSpPr>
              <a:spLocks/>
            </p:cNvSpPr>
            <p:nvPr/>
          </p:nvSpPr>
          <p:spPr bwMode="auto">
            <a:xfrm flipH="1">
              <a:off x="4964113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" name="Freeform 12068"/>
            <p:cNvSpPr>
              <a:spLocks/>
            </p:cNvSpPr>
            <p:nvPr/>
          </p:nvSpPr>
          <p:spPr bwMode="auto">
            <a:xfrm flipH="1">
              <a:off x="4984750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" name="Freeform 12069"/>
            <p:cNvSpPr>
              <a:spLocks/>
            </p:cNvSpPr>
            <p:nvPr/>
          </p:nvSpPr>
          <p:spPr bwMode="auto">
            <a:xfrm flipH="1">
              <a:off x="4984750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" name="Freeform 12070"/>
            <p:cNvSpPr>
              <a:spLocks/>
            </p:cNvSpPr>
            <p:nvPr/>
          </p:nvSpPr>
          <p:spPr bwMode="auto">
            <a:xfrm flipH="1">
              <a:off x="4984750" y="6003925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" name="Line 12098"/>
            <p:cNvSpPr>
              <a:spLocks noChangeShapeType="1"/>
            </p:cNvSpPr>
            <p:nvPr/>
          </p:nvSpPr>
          <p:spPr bwMode="auto">
            <a:xfrm flipH="1">
              <a:off x="4933950" y="5892800"/>
              <a:ext cx="0" cy="460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" name="Line 12099"/>
            <p:cNvSpPr>
              <a:spLocks noChangeShapeType="1"/>
            </p:cNvSpPr>
            <p:nvPr/>
          </p:nvSpPr>
          <p:spPr bwMode="auto">
            <a:xfrm flipH="1">
              <a:off x="4973638" y="5892800"/>
              <a:ext cx="0" cy="460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" name="Line 12100"/>
            <p:cNvSpPr>
              <a:spLocks noChangeShapeType="1"/>
            </p:cNvSpPr>
            <p:nvPr/>
          </p:nvSpPr>
          <p:spPr bwMode="auto">
            <a:xfrm flipH="1">
              <a:off x="4953000" y="5892800"/>
              <a:ext cx="0" cy="460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" name="Freeform 12101"/>
            <p:cNvSpPr>
              <a:spLocks/>
            </p:cNvSpPr>
            <p:nvPr/>
          </p:nvSpPr>
          <p:spPr bwMode="auto">
            <a:xfrm flipH="1">
              <a:off x="4984750" y="5911850"/>
              <a:ext cx="0" cy="9525"/>
            </a:xfrm>
            <a:custGeom>
              <a:avLst/>
              <a:gdLst>
                <a:gd name="T0" fmla="*/ 0 h 6"/>
                <a:gd name="T1" fmla="*/ 0 h 6"/>
                <a:gd name="T2" fmla="*/ 2147483646 h 6"/>
                <a:gd name="T3" fmla="*/ 2147483646 h 6"/>
                <a:gd name="T4" fmla="*/ 0 h 6"/>
                <a:gd name="T5" fmla="*/ 0 h 6"/>
                <a:gd name="T6" fmla="*/ 0 h 6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" name="Freeform 12102"/>
            <p:cNvSpPr>
              <a:spLocks/>
            </p:cNvSpPr>
            <p:nvPr/>
          </p:nvSpPr>
          <p:spPr bwMode="auto">
            <a:xfrm flipH="1">
              <a:off x="4973638" y="5911850"/>
              <a:ext cx="0" cy="9525"/>
            </a:xfrm>
            <a:custGeom>
              <a:avLst/>
              <a:gdLst>
                <a:gd name="T0" fmla="*/ 0 h 6"/>
                <a:gd name="T1" fmla="*/ 0 h 6"/>
                <a:gd name="T2" fmla="*/ 2147483646 h 6"/>
                <a:gd name="T3" fmla="*/ 2147483646 h 6"/>
                <a:gd name="T4" fmla="*/ 0 h 6"/>
                <a:gd name="T5" fmla="*/ 0 h 6"/>
                <a:gd name="T6" fmla="*/ 0 h 6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" name="Freeform 12103"/>
            <p:cNvSpPr>
              <a:spLocks/>
            </p:cNvSpPr>
            <p:nvPr/>
          </p:nvSpPr>
          <p:spPr bwMode="auto">
            <a:xfrm flipH="1">
              <a:off x="4933950" y="5911850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0 w 6"/>
                <a:gd name="T7" fmla="*/ 2147483646 h 6"/>
                <a:gd name="T8" fmla="*/ 2147483646 w 6"/>
                <a:gd name="T9" fmla="*/ 0 h 6"/>
                <a:gd name="T10" fmla="*/ 0 w 6"/>
                <a:gd name="T11" fmla="*/ 0 h 6"/>
                <a:gd name="T12" fmla="*/ 0 w 6"/>
                <a:gd name="T13" fmla="*/ 0 h 6"/>
                <a:gd name="T14" fmla="*/ 0 w 6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" name="Freeform 12104"/>
            <p:cNvSpPr>
              <a:spLocks/>
            </p:cNvSpPr>
            <p:nvPr/>
          </p:nvSpPr>
          <p:spPr bwMode="auto">
            <a:xfrm flipH="1">
              <a:off x="4922838" y="5911850"/>
              <a:ext cx="11112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0 w 6"/>
                <a:gd name="T7" fmla="*/ 2147483646 h 6"/>
                <a:gd name="T8" fmla="*/ 2147483646 w 6"/>
                <a:gd name="T9" fmla="*/ 0 h 6"/>
                <a:gd name="T10" fmla="*/ 0 w 6"/>
                <a:gd name="T11" fmla="*/ 0 h 6"/>
                <a:gd name="T12" fmla="*/ 0 w 6"/>
                <a:gd name="T13" fmla="*/ 0 h 6"/>
                <a:gd name="T14" fmla="*/ 0 w 6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" name="Line 13431"/>
            <p:cNvSpPr>
              <a:spLocks noChangeShapeType="1"/>
            </p:cNvSpPr>
            <p:nvPr/>
          </p:nvSpPr>
          <p:spPr bwMode="auto">
            <a:xfrm flipH="1">
              <a:off x="4930775" y="5897563"/>
              <a:ext cx="0" cy="460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" name="Line 13432"/>
            <p:cNvSpPr>
              <a:spLocks noChangeShapeType="1"/>
            </p:cNvSpPr>
            <p:nvPr/>
          </p:nvSpPr>
          <p:spPr bwMode="auto">
            <a:xfrm flipH="1">
              <a:off x="4972050" y="5897563"/>
              <a:ext cx="0" cy="460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2" name="Line 13433"/>
            <p:cNvSpPr>
              <a:spLocks noChangeShapeType="1"/>
            </p:cNvSpPr>
            <p:nvPr/>
          </p:nvSpPr>
          <p:spPr bwMode="auto">
            <a:xfrm flipH="1">
              <a:off x="4951413" y="5897563"/>
              <a:ext cx="0" cy="460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3" name="Freeform 13434"/>
            <p:cNvSpPr>
              <a:spLocks/>
            </p:cNvSpPr>
            <p:nvPr/>
          </p:nvSpPr>
          <p:spPr bwMode="auto">
            <a:xfrm flipH="1">
              <a:off x="4983163" y="5916613"/>
              <a:ext cx="0" cy="9525"/>
            </a:xfrm>
            <a:custGeom>
              <a:avLst/>
              <a:gdLst>
                <a:gd name="T0" fmla="*/ 0 h 6"/>
                <a:gd name="T1" fmla="*/ 0 h 6"/>
                <a:gd name="T2" fmla="*/ 2147483646 h 6"/>
                <a:gd name="T3" fmla="*/ 2147483646 h 6"/>
                <a:gd name="T4" fmla="*/ 0 h 6"/>
                <a:gd name="T5" fmla="*/ 0 h 6"/>
                <a:gd name="T6" fmla="*/ 0 h 6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4" name="Freeform 13435"/>
            <p:cNvSpPr>
              <a:spLocks/>
            </p:cNvSpPr>
            <p:nvPr/>
          </p:nvSpPr>
          <p:spPr bwMode="auto">
            <a:xfrm flipH="1">
              <a:off x="4972050" y="5916613"/>
              <a:ext cx="0" cy="9525"/>
            </a:xfrm>
            <a:custGeom>
              <a:avLst/>
              <a:gdLst>
                <a:gd name="T0" fmla="*/ 0 h 6"/>
                <a:gd name="T1" fmla="*/ 0 h 6"/>
                <a:gd name="T2" fmla="*/ 2147483646 h 6"/>
                <a:gd name="T3" fmla="*/ 2147483646 h 6"/>
                <a:gd name="T4" fmla="*/ 0 h 6"/>
                <a:gd name="T5" fmla="*/ 0 h 6"/>
                <a:gd name="T6" fmla="*/ 0 h 6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5" name="Freeform 13436"/>
            <p:cNvSpPr>
              <a:spLocks/>
            </p:cNvSpPr>
            <p:nvPr/>
          </p:nvSpPr>
          <p:spPr bwMode="auto">
            <a:xfrm flipH="1">
              <a:off x="4930775" y="5916613"/>
              <a:ext cx="11113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0 w 6"/>
                <a:gd name="T5" fmla="*/ 2147483646 h 6"/>
                <a:gd name="T6" fmla="*/ 0 w 6"/>
                <a:gd name="T7" fmla="*/ 2147483646 h 6"/>
                <a:gd name="T8" fmla="*/ 2147483646 w 6"/>
                <a:gd name="T9" fmla="*/ 0 h 6"/>
                <a:gd name="T10" fmla="*/ 0 w 6"/>
                <a:gd name="T11" fmla="*/ 0 h 6"/>
                <a:gd name="T12" fmla="*/ 0 w 6"/>
                <a:gd name="T13" fmla="*/ 0 h 6"/>
                <a:gd name="T14" fmla="*/ 0 w 6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" name="Rectangle 10734"/>
            <p:cNvSpPr>
              <a:spLocks noChangeArrowheads="1"/>
            </p:cNvSpPr>
            <p:nvPr/>
          </p:nvSpPr>
          <p:spPr bwMode="auto">
            <a:xfrm flipH="1">
              <a:off x="4125913" y="6303963"/>
              <a:ext cx="233362" cy="1174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08" name="Rectangle 10735"/>
            <p:cNvSpPr>
              <a:spLocks noChangeArrowheads="1"/>
            </p:cNvSpPr>
            <p:nvPr/>
          </p:nvSpPr>
          <p:spPr bwMode="auto">
            <a:xfrm flipH="1">
              <a:off x="3163888" y="6307138"/>
              <a:ext cx="234950" cy="1047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09" name="Rectangle 10736"/>
            <p:cNvSpPr>
              <a:spLocks noChangeArrowheads="1"/>
            </p:cNvSpPr>
            <p:nvPr/>
          </p:nvSpPr>
          <p:spPr bwMode="auto">
            <a:xfrm flipH="1">
              <a:off x="3436938" y="5862638"/>
              <a:ext cx="723900" cy="239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0" name="Rectangle 10737"/>
            <p:cNvSpPr>
              <a:spLocks noChangeArrowheads="1"/>
            </p:cNvSpPr>
            <p:nvPr/>
          </p:nvSpPr>
          <p:spPr bwMode="auto">
            <a:xfrm flipH="1">
              <a:off x="3446463" y="6064250"/>
              <a:ext cx="633412" cy="27146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1" name="Rectangle 10738"/>
            <p:cNvSpPr>
              <a:spLocks noChangeArrowheads="1"/>
            </p:cNvSpPr>
            <p:nvPr/>
          </p:nvSpPr>
          <p:spPr bwMode="auto">
            <a:xfrm flipH="1">
              <a:off x="4046538" y="5116513"/>
              <a:ext cx="411162" cy="35083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pic>
          <p:nvPicPr>
            <p:cNvPr id="412" name="Picture 107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213" y="5180013"/>
              <a:ext cx="146050" cy="149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3" name="Freeform 10740"/>
            <p:cNvSpPr>
              <a:spLocks/>
            </p:cNvSpPr>
            <p:nvPr/>
          </p:nvSpPr>
          <p:spPr bwMode="auto">
            <a:xfrm flipH="1">
              <a:off x="4056063" y="5116513"/>
              <a:ext cx="401637" cy="341312"/>
            </a:xfrm>
            <a:custGeom>
              <a:avLst/>
              <a:gdLst>
                <a:gd name="T0" fmla="*/ 0 w 234"/>
                <a:gd name="T1" fmla="*/ 2147483646 h 222"/>
                <a:gd name="T2" fmla="*/ 0 w 234"/>
                <a:gd name="T3" fmla="*/ 0 h 222"/>
                <a:gd name="T4" fmla="*/ 2147483646 w 234"/>
                <a:gd name="T5" fmla="*/ 0 h 2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4" h="222">
                  <a:moveTo>
                    <a:pt x="0" y="222"/>
                  </a:move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" name="Freeform 10741"/>
            <p:cNvSpPr>
              <a:spLocks/>
            </p:cNvSpPr>
            <p:nvPr/>
          </p:nvSpPr>
          <p:spPr bwMode="auto">
            <a:xfrm flipH="1">
              <a:off x="4056063" y="5116513"/>
              <a:ext cx="401637" cy="341312"/>
            </a:xfrm>
            <a:custGeom>
              <a:avLst/>
              <a:gdLst>
                <a:gd name="T0" fmla="*/ 2147483646 w 234"/>
                <a:gd name="T1" fmla="*/ 0 h 222"/>
                <a:gd name="T2" fmla="*/ 2147483646 w 234"/>
                <a:gd name="T3" fmla="*/ 2147483646 h 222"/>
                <a:gd name="T4" fmla="*/ 0 w 234"/>
                <a:gd name="T5" fmla="*/ 2147483646 h 2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4" h="222">
                  <a:moveTo>
                    <a:pt x="234" y="0"/>
                  </a:moveTo>
                  <a:lnTo>
                    <a:pt x="234" y="222"/>
                  </a:lnTo>
                  <a:lnTo>
                    <a:pt x="0" y="22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" name="Rectangle 10742"/>
            <p:cNvSpPr>
              <a:spLocks noChangeArrowheads="1"/>
            </p:cNvSpPr>
            <p:nvPr/>
          </p:nvSpPr>
          <p:spPr bwMode="auto">
            <a:xfrm flipH="1">
              <a:off x="4046538" y="5116513"/>
              <a:ext cx="411162" cy="35083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6" name="Rectangle 10743"/>
            <p:cNvSpPr>
              <a:spLocks noChangeArrowheads="1"/>
            </p:cNvSpPr>
            <p:nvPr/>
          </p:nvSpPr>
          <p:spPr bwMode="auto">
            <a:xfrm flipH="1">
              <a:off x="3076575" y="6265863"/>
              <a:ext cx="1381125" cy="2190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7" name="Rectangle 10744"/>
            <p:cNvSpPr>
              <a:spLocks noChangeArrowheads="1"/>
            </p:cNvSpPr>
            <p:nvPr/>
          </p:nvSpPr>
          <p:spPr bwMode="auto">
            <a:xfrm flipH="1">
              <a:off x="3435350" y="5973763"/>
              <a:ext cx="663575" cy="1539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8" name="Rectangle 10745"/>
            <p:cNvSpPr>
              <a:spLocks noChangeArrowheads="1"/>
            </p:cNvSpPr>
            <p:nvPr/>
          </p:nvSpPr>
          <p:spPr bwMode="auto">
            <a:xfrm flipH="1">
              <a:off x="3586163" y="5541963"/>
              <a:ext cx="41275" cy="6762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19" name="Rectangle 10746"/>
            <p:cNvSpPr>
              <a:spLocks noChangeArrowheads="1"/>
            </p:cNvSpPr>
            <p:nvPr/>
          </p:nvSpPr>
          <p:spPr bwMode="auto">
            <a:xfrm flipH="1">
              <a:off x="3586163" y="5541963"/>
              <a:ext cx="41275" cy="6762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20" name="Rectangle 10747"/>
            <p:cNvSpPr>
              <a:spLocks noChangeArrowheads="1"/>
            </p:cNvSpPr>
            <p:nvPr/>
          </p:nvSpPr>
          <p:spPr bwMode="auto">
            <a:xfrm flipH="1">
              <a:off x="3895725" y="5541963"/>
              <a:ext cx="36513" cy="6762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21" name="Rectangle 10748"/>
            <p:cNvSpPr>
              <a:spLocks noChangeArrowheads="1"/>
            </p:cNvSpPr>
            <p:nvPr/>
          </p:nvSpPr>
          <p:spPr bwMode="auto">
            <a:xfrm flipH="1">
              <a:off x="3895725" y="5541963"/>
              <a:ext cx="36513" cy="676275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22" name="Freeform 10749"/>
            <p:cNvSpPr>
              <a:spLocks noEditPoints="1"/>
            </p:cNvSpPr>
            <p:nvPr/>
          </p:nvSpPr>
          <p:spPr bwMode="auto">
            <a:xfrm flipH="1">
              <a:off x="3044825" y="4632325"/>
              <a:ext cx="1435100" cy="1892300"/>
            </a:xfrm>
            <a:custGeom>
              <a:avLst/>
              <a:gdLst>
                <a:gd name="T0" fmla="*/ 2147483646 w 840"/>
                <a:gd name="T1" fmla="*/ 2147483646 h 1224"/>
                <a:gd name="T2" fmla="*/ 0 w 840"/>
                <a:gd name="T3" fmla="*/ 2147483646 h 1224"/>
                <a:gd name="T4" fmla="*/ 0 w 840"/>
                <a:gd name="T5" fmla="*/ 2147483646 h 1224"/>
                <a:gd name="T6" fmla="*/ 2147483646 w 840"/>
                <a:gd name="T7" fmla="*/ 2147483646 h 1224"/>
                <a:gd name="T8" fmla="*/ 2147483646 w 840"/>
                <a:gd name="T9" fmla="*/ 2147483646 h 1224"/>
                <a:gd name="T10" fmla="*/ 2147483646 w 840"/>
                <a:gd name="T11" fmla="*/ 2147483646 h 1224"/>
                <a:gd name="T12" fmla="*/ 2147483646 w 840"/>
                <a:gd name="T13" fmla="*/ 2147483646 h 1224"/>
                <a:gd name="T14" fmla="*/ 2147483646 w 840"/>
                <a:gd name="T15" fmla="*/ 2147483646 h 1224"/>
                <a:gd name="T16" fmla="*/ 2147483646 w 840"/>
                <a:gd name="T17" fmla="*/ 2147483646 h 1224"/>
                <a:gd name="T18" fmla="*/ 2147483646 w 840"/>
                <a:gd name="T19" fmla="*/ 2147483646 h 1224"/>
                <a:gd name="T20" fmla="*/ 2147483646 w 840"/>
                <a:gd name="T21" fmla="*/ 2147483646 h 1224"/>
                <a:gd name="T22" fmla="*/ 2147483646 w 840"/>
                <a:gd name="T23" fmla="*/ 2147483646 h 1224"/>
                <a:gd name="T24" fmla="*/ 2147483646 w 840"/>
                <a:gd name="T25" fmla="*/ 2147483646 h 1224"/>
                <a:gd name="T26" fmla="*/ 2147483646 w 840"/>
                <a:gd name="T27" fmla="*/ 2147483646 h 1224"/>
                <a:gd name="T28" fmla="*/ 2147483646 w 840"/>
                <a:gd name="T29" fmla="*/ 2147483646 h 1224"/>
                <a:gd name="T30" fmla="*/ 2147483646 w 840"/>
                <a:gd name="T31" fmla="*/ 2147483646 h 1224"/>
                <a:gd name="T32" fmla="*/ 2147483646 w 840"/>
                <a:gd name="T33" fmla="*/ 2147483646 h 1224"/>
                <a:gd name="T34" fmla="*/ 2147483646 w 840"/>
                <a:gd name="T35" fmla="*/ 2147483646 h 1224"/>
                <a:gd name="T36" fmla="*/ 2147483646 w 840"/>
                <a:gd name="T37" fmla="*/ 2147483646 h 1224"/>
                <a:gd name="T38" fmla="*/ 2147483646 w 840"/>
                <a:gd name="T39" fmla="*/ 2147483646 h 1224"/>
                <a:gd name="T40" fmla="*/ 2147483646 w 840"/>
                <a:gd name="T41" fmla="*/ 2147483646 h 1224"/>
                <a:gd name="T42" fmla="*/ 2147483646 w 840"/>
                <a:gd name="T43" fmla="*/ 2147483646 h 1224"/>
                <a:gd name="T44" fmla="*/ 2147483646 w 840"/>
                <a:gd name="T45" fmla="*/ 2147483646 h 1224"/>
                <a:gd name="T46" fmla="*/ 2147483646 w 840"/>
                <a:gd name="T47" fmla="*/ 2147483646 h 1224"/>
                <a:gd name="T48" fmla="*/ 2147483646 w 840"/>
                <a:gd name="T49" fmla="*/ 2147483646 h 1224"/>
                <a:gd name="T50" fmla="*/ 2147483646 w 840"/>
                <a:gd name="T51" fmla="*/ 2147483646 h 1224"/>
                <a:gd name="T52" fmla="*/ 2147483646 w 840"/>
                <a:gd name="T53" fmla="*/ 2147483646 h 1224"/>
                <a:gd name="T54" fmla="*/ 2147483646 w 840"/>
                <a:gd name="T55" fmla="*/ 2147483646 h 1224"/>
                <a:gd name="T56" fmla="*/ 2147483646 w 840"/>
                <a:gd name="T57" fmla="*/ 2147483646 h 1224"/>
                <a:gd name="T58" fmla="*/ 2147483646 w 840"/>
                <a:gd name="T59" fmla="*/ 2147483646 h 1224"/>
                <a:gd name="T60" fmla="*/ 2147483646 w 840"/>
                <a:gd name="T61" fmla="*/ 2147483646 h 1224"/>
                <a:gd name="T62" fmla="*/ 2147483646 w 840"/>
                <a:gd name="T63" fmla="*/ 2147483646 h 1224"/>
                <a:gd name="T64" fmla="*/ 2147483646 w 840"/>
                <a:gd name="T65" fmla="*/ 2147483646 h 1224"/>
                <a:gd name="T66" fmla="*/ 2147483646 w 840"/>
                <a:gd name="T67" fmla="*/ 2147483646 h 1224"/>
                <a:gd name="T68" fmla="*/ 2147483646 w 840"/>
                <a:gd name="T69" fmla="*/ 2147483646 h 1224"/>
                <a:gd name="T70" fmla="*/ 2147483646 w 840"/>
                <a:gd name="T71" fmla="*/ 2147483646 h 1224"/>
                <a:gd name="T72" fmla="*/ 2147483646 w 840"/>
                <a:gd name="T73" fmla="*/ 2147483646 h 1224"/>
                <a:gd name="T74" fmla="*/ 2147483646 w 840"/>
                <a:gd name="T75" fmla="*/ 2147483646 h 1224"/>
                <a:gd name="T76" fmla="*/ 2147483646 w 840"/>
                <a:gd name="T77" fmla="*/ 2147483646 h 1224"/>
                <a:gd name="T78" fmla="*/ 2147483646 w 840"/>
                <a:gd name="T79" fmla="*/ 2147483646 h 1224"/>
                <a:gd name="T80" fmla="*/ 2147483646 w 840"/>
                <a:gd name="T81" fmla="*/ 2147483646 h 1224"/>
                <a:gd name="T82" fmla="*/ 2147483646 w 840"/>
                <a:gd name="T83" fmla="*/ 2147483646 h 1224"/>
                <a:gd name="T84" fmla="*/ 2147483646 w 840"/>
                <a:gd name="T85" fmla="*/ 2147483646 h 1224"/>
                <a:gd name="T86" fmla="*/ 2147483646 w 840"/>
                <a:gd name="T87" fmla="*/ 2147483646 h 1224"/>
                <a:gd name="T88" fmla="*/ 2147483646 w 840"/>
                <a:gd name="T89" fmla="*/ 2147483646 h 1224"/>
                <a:gd name="T90" fmla="*/ 2147483646 w 840"/>
                <a:gd name="T91" fmla="*/ 2147483646 h 1224"/>
                <a:gd name="T92" fmla="*/ 2147483646 w 840"/>
                <a:gd name="T93" fmla="*/ 2147483646 h 1224"/>
                <a:gd name="T94" fmla="*/ 2147483646 w 840"/>
                <a:gd name="T95" fmla="*/ 2147483646 h 1224"/>
                <a:gd name="T96" fmla="*/ 2147483646 w 840"/>
                <a:gd name="T97" fmla="*/ 2147483646 h 1224"/>
                <a:gd name="T98" fmla="*/ 2147483646 w 840"/>
                <a:gd name="T99" fmla="*/ 2147483646 h 1224"/>
                <a:gd name="T100" fmla="*/ 2147483646 w 840"/>
                <a:gd name="T101" fmla="*/ 2147483646 h 1224"/>
                <a:gd name="T102" fmla="*/ 2147483646 w 840"/>
                <a:gd name="T103" fmla="*/ 2147483646 h 1224"/>
                <a:gd name="T104" fmla="*/ 2147483646 w 840"/>
                <a:gd name="T105" fmla="*/ 2147483646 h 1224"/>
                <a:gd name="T106" fmla="*/ 2147483646 w 840"/>
                <a:gd name="T107" fmla="*/ 2147483646 h 1224"/>
                <a:gd name="T108" fmla="*/ 2147483646 w 840"/>
                <a:gd name="T109" fmla="*/ 2147483646 h 1224"/>
                <a:gd name="T110" fmla="*/ 2147483646 w 840"/>
                <a:gd name="T111" fmla="*/ 2147483646 h 12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40" h="1224">
                  <a:moveTo>
                    <a:pt x="810" y="114"/>
                  </a:moveTo>
                  <a:lnTo>
                    <a:pt x="762" y="84"/>
                  </a:lnTo>
                  <a:lnTo>
                    <a:pt x="684" y="48"/>
                  </a:lnTo>
                  <a:lnTo>
                    <a:pt x="606" y="18"/>
                  </a:lnTo>
                  <a:lnTo>
                    <a:pt x="516" y="0"/>
                  </a:lnTo>
                  <a:lnTo>
                    <a:pt x="420" y="0"/>
                  </a:lnTo>
                  <a:lnTo>
                    <a:pt x="318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2" y="84"/>
                  </a:lnTo>
                  <a:lnTo>
                    <a:pt x="24" y="114"/>
                  </a:lnTo>
                  <a:lnTo>
                    <a:pt x="0" y="138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2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6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64" y="1224"/>
                  </a:lnTo>
                  <a:lnTo>
                    <a:pt x="630" y="1224"/>
                  </a:lnTo>
                  <a:lnTo>
                    <a:pt x="690" y="1224"/>
                  </a:lnTo>
                  <a:lnTo>
                    <a:pt x="732" y="1224"/>
                  </a:lnTo>
                  <a:lnTo>
                    <a:pt x="768" y="1224"/>
                  </a:lnTo>
                  <a:lnTo>
                    <a:pt x="792" y="1224"/>
                  </a:lnTo>
                  <a:lnTo>
                    <a:pt x="810" y="1224"/>
                  </a:lnTo>
                  <a:lnTo>
                    <a:pt x="822" y="1224"/>
                  </a:lnTo>
                  <a:lnTo>
                    <a:pt x="834" y="1224"/>
                  </a:lnTo>
                  <a:lnTo>
                    <a:pt x="840" y="1224"/>
                  </a:lnTo>
                  <a:lnTo>
                    <a:pt x="840" y="1122"/>
                  </a:lnTo>
                  <a:lnTo>
                    <a:pt x="840" y="1032"/>
                  </a:lnTo>
                  <a:lnTo>
                    <a:pt x="840" y="864"/>
                  </a:lnTo>
                  <a:lnTo>
                    <a:pt x="840" y="720"/>
                  </a:lnTo>
                  <a:lnTo>
                    <a:pt x="840" y="594"/>
                  </a:lnTo>
                  <a:lnTo>
                    <a:pt x="840" y="492"/>
                  </a:lnTo>
                  <a:lnTo>
                    <a:pt x="840" y="402"/>
                  </a:lnTo>
                  <a:lnTo>
                    <a:pt x="840" y="330"/>
                  </a:lnTo>
                  <a:lnTo>
                    <a:pt x="840" y="276"/>
                  </a:lnTo>
                  <a:lnTo>
                    <a:pt x="840" y="228"/>
                  </a:lnTo>
                  <a:lnTo>
                    <a:pt x="840" y="198"/>
                  </a:lnTo>
                  <a:lnTo>
                    <a:pt x="840" y="174"/>
                  </a:lnTo>
                  <a:lnTo>
                    <a:pt x="840" y="156"/>
                  </a:lnTo>
                  <a:lnTo>
                    <a:pt x="840" y="144"/>
                  </a:lnTo>
                  <a:lnTo>
                    <a:pt x="840" y="138"/>
                  </a:lnTo>
                  <a:lnTo>
                    <a:pt x="810" y="114"/>
                  </a:lnTo>
                  <a:close/>
                  <a:moveTo>
                    <a:pt x="96" y="102"/>
                  </a:moveTo>
                  <a:lnTo>
                    <a:pt x="162" y="72"/>
                  </a:lnTo>
                  <a:lnTo>
                    <a:pt x="240" y="48"/>
                  </a:lnTo>
                  <a:lnTo>
                    <a:pt x="324" y="30"/>
                  </a:lnTo>
                  <a:lnTo>
                    <a:pt x="420" y="30"/>
                  </a:lnTo>
                  <a:lnTo>
                    <a:pt x="510" y="30"/>
                  </a:lnTo>
                  <a:lnTo>
                    <a:pt x="594" y="48"/>
                  </a:lnTo>
                  <a:lnTo>
                    <a:pt x="672" y="72"/>
                  </a:lnTo>
                  <a:lnTo>
                    <a:pt x="744" y="102"/>
                  </a:lnTo>
                  <a:lnTo>
                    <a:pt x="780" y="126"/>
                  </a:lnTo>
                  <a:lnTo>
                    <a:pt x="810" y="150"/>
                  </a:lnTo>
                  <a:lnTo>
                    <a:pt x="810" y="180"/>
                  </a:lnTo>
                  <a:lnTo>
                    <a:pt x="810" y="204"/>
                  </a:lnTo>
                  <a:lnTo>
                    <a:pt x="810" y="216"/>
                  </a:lnTo>
                  <a:lnTo>
                    <a:pt x="810" y="228"/>
                  </a:lnTo>
                  <a:lnTo>
                    <a:pt x="810" y="240"/>
                  </a:lnTo>
                  <a:lnTo>
                    <a:pt x="672" y="240"/>
                  </a:lnTo>
                  <a:lnTo>
                    <a:pt x="552" y="240"/>
                  </a:lnTo>
                  <a:lnTo>
                    <a:pt x="444" y="240"/>
                  </a:lnTo>
                  <a:lnTo>
                    <a:pt x="354" y="240"/>
                  </a:lnTo>
                  <a:lnTo>
                    <a:pt x="282" y="240"/>
                  </a:lnTo>
                  <a:lnTo>
                    <a:pt x="216" y="240"/>
                  </a:lnTo>
                  <a:lnTo>
                    <a:pt x="162" y="240"/>
                  </a:lnTo>
                  <a:lnTo>
                    <a:pt x="120" y="240"/>
                  </a:lnTo>
                  <a:lnTo>
                    <a:pt x="90" y="240"/>
                  </a:lnTo>
                  <a:lnTo>
                    <a:pt x="66" y="240"/>
                  </a:lnTo>
                  <a:lnTo>
                    <a:pt x="48" y="240"/>
                  </a:lnTo>
                  <a:lnTo>
                    <a:pt x="36" y="240"/>
                  </a:lnTo>
                  <a:lnTo>
                    <a:pt x="24" y="240"/>
                  </a:lnTo>
                  <a:lnTo>
                    <a:pt x="24" y="210"/>
                  </a:lnTo>
                  <a:lnTo>
                    <a:pt x="24" y="192"/>
                  </a:lnTo>
                  <a:lnTo>
                    <a:pt x="24" y="174"/>
                  </a:lnTo>
                  <a:lnTo>
                    <a:pt x="24" y="162"/>
                  </a:lnTo>
                  <a:lnTo>
                    <a:pt x="24" y="156"/>
                  </a:lnTo>
                  <a:lnTo>
                    <a:pt x="24" y="150"/>
                  </a:lnTo>
                  <a:lnTo>
                    <a:pt x="54" y="126"/>
                  </a:lnTo>
                  <a:lnTo>
                    <a:pt x="96" y="102"/>
                  </a:lnTo>
                  <a:close/>
                  <a:moveTo>
                    <a:pt x="558" y="288"/>
                  </a:moveTo>
                  <a:lnTo>
                    <a:pt x="558" y="312"/>
                  </a:lnTo>
                  <a:lnTo>
                    <a:pt x="558" y="330"/>
                  </a:lnTo>
                  <a:lnTo>
                    <a:pt x="558" y="354"/>
                  </a:lnTo>
                  <a:lnTo>
                    <a:pt x="558" y="366"/>
                  </a:lnTo>
                  <a:lnTo>
                    <a:pt x="570" y="408"/>
                  </a:lnTo>
                  <a:lnTo>
                    <a:pt x="576" y="450"/>
                  </a:lnTo>
                  <a:lnTo>
                    <a:pt x="576" y="504"/>
                  </a:lnTo>
                  <a:lnTo>
                    <a:pt x="576" y="546"/>
                  </a:lnTo>
                  <a:lnTo>
                    <a:pt x="576" y="570"/>
                  </a:lnTo>
                  <a:lnTo>
                    <a:pt x="576" y="594"/>
                  </a:lnTo>
                  <a:lnTo>
                    <a:pt x="576" y="600"/>
                  </a:lnTo>
                  <a:lnTo>
                    <a:pt x="576" y="606"/>
                  </a:lnTo>
                  <a:lnTo>
                    <a:pt x="576" y="612"/>
                  </a:lnTo>
                  <a:lnTo>
                    <a:pt x="588" y="624"/>
                  </a:lnTo>
                  <a:lnTo>
                    <a:pt x="618" y="666"/>
                  </a:lnTo>
                  <a:lnTo>
                    <a:pt x="636" y="708"/>
                  </a:lnTo>
                  <a:lnTo>
                    <a:pt x="648" y="762"/>
                  </a:lnTo>
                  <a:lnTo>
                    <a:pt x="654" y="816"/>
                  </a:lnTo>
                  <a:lnTo>
                    <a:pt x="648" y="870"/>
                  </a:lnTo>
                  <a:lnTo>
                    <a:pt x="636" y="918"/>
                  </a:lnTo>
                  <a:lnTo>
                    <a:pt x="624" y="906"/>
                  </a:lnTo>
                  <a:lnTo>
                    <a:pt x="612" y="930"/>
                  </a:lnTo>
                  <a:lnTo>
                    <a:pt x="612" y="936"/>
                  </a:lnTo>
                  <a:lnTo>
                    <a:pt x="636" y="960"/>
                  </a:lnTo>
                  <a:lnTo>
                    <a:pt x="648" y="978"/>
                  </a:lnTo>
                  <a:lnTo>
                    <a:pt x="666" y="996"/>
                  </a:lnTo>
                  <a:lnTo>
                    <a:pt x="672" y="1002"/>
                  </a:lnTo>
                  <a:lnTo>
                    <a:pt x="702" y="996"/>
                  </a:lnTo>
                  <a:lnTo>
                    <a:pt x="708" y="996"/>
                  </a:lnTo>
                  <a:lnTo>
                    <a:pt x="732" y="996"/>
                  </a:lnTo>
                  <a:lnTo>
                    <a:pt x="756" y="1014"/>
                  </a:lnTo>
                  <a:lnTo>
                    <a:pt x="768" y="1038"/>
                  </a:lnTo>
                  <a:lnTo>
                    <a:pt x="774" y="1068"/>
                  </a:lnTo>
                  <a:lnTo>
                    <a:pt x="768" y="1098"/>
                  </a:lnTo>
                  <a:lnTo>
                    <a:pt x="756" y="1122"/>
                  </a:lnTo>
                  <a:lnTo>
                    <a:pt x="732" y="1140"/>
                  </a:lnTo>
                  <a:lnTo>
                    <a:pt x="708" y="1146"/>
                  </a:lnTo>
                  <a:lnTo>
                    <a:pt x="684" y="1140"/>
                  </a:lnTo>
                  <a:lnTo>
                    <a:pt x="660" y="1122"/>
                  </a:lnTo>
                  <a:lnTo>
                    <a:pt x="648" y="1098"/>
                  </a:lnTo>
                  <a:lnTo>
                    <a:pt x="642" y="1068"/>
                  </a:lnTo>
                  <a:lnTo>
                    <a:pt x="642" y="1056"/>
                  </a:lnTo>
                  <a:lnTo>
                    <a:pt x="654" y="1026"/>
                  </a:lnTo>
                  <a:lnTo>
                    <a:pt x="636" y="1008"/>
                  </a:lnTo>
                  <a:lnTo>
                    <a:pt x="624" y="990"/>
                  </a:lnTo>
                  <a:lnTo>
                    <a:pt x="606" y="972"/>
                  </a:lnTo>
                  <a:lnTo>
                    <a:pt x="600" y="960"/>
                  </a:lnTo>
                  <a:lnTo>
                    <a:pt x="582" y="984"/>
                  </a:lnTo>
                  <a:lnTo>
                    <a:pt x="588" y="996"/>
                  </a:lnTo>
                  <a:lnTo>
                    <a:pt x="594" y="996"/>
                  </a:lnTo>
                  <a:lnTo>
                    <a:pt x="588" y="1008"/>
                  </a:lnTo>
                  <a:lnTo>
                    <a:pt x="546" y="1038"/>
                  </a:lnTo>
                  <a:lnTo>
                    <a:pt x="510" y="1068"/>
                  </a:lnTo>
                  <a:lnTo>
                    <a:pt x="468" y="1080"/>
                  </a:lnTo>
                  <a:lnTo>
                    <a:pt x="420" y="1086"/>
                  </a:lnTo>
                  <a:lnTo>
                    <a:pt x="372" y="1080"/>
                  </a:lnTo>
                  <a:lnTo>
                    <a:pt x="330" y="1068"/>
                  </a:lnTo>
                  <a:lnTo>
                    <a:pt x="288" y="1038"/>
                  </a:lnTo>
                  <a:lnTo>
                    <a:pt x="252" y="1008"/>
                  </a:lnTo>
                  <a:lnTo>
                    <a:pt x="246" y="1002"/>
                  </a:lnTo>
                  <a:lnTo>
                    <a:pt x="258" y="990"/>
                  </a:lnTo>
                  <a:lnTo>
                    <a:pt x="240" y="966"/>
                  </a:lnTo>
                  <a:lnTo>
                    <a:pt x="222" y="990"/>
                  </a:lnTo>
                  <a:lnTo>
                    <a:pt x="210" y="1008"/>
                  </a:lnTo>
                  <a:lnTo>
                    <a:pt x="192" y="1026"/>
                  </a:lnTo>
                  <a:lnTo>
                    <a:pt x="186" y="1032"/>
                  </a:lnTo>
                  <a:lnTo>
                    <a:pt x="192" y="1068"/>
                  </a:lnTo>
                  <a:lnTo>
                    <a:pt x="192" y="1074"/>
                  </a:lnTo>
                  <a:lnTo>
                    <a:pt x="186" y="1104"/>
                  </a:lnTo>
                  <a:lnTo>
                    <a:pt x="174" y="1128"/>
                  </a:lnTo>
                  <a:lnTo>
                    <a:pt x="156" y="1146"/>
                  </a:lnTo>
                  <a:lnTo>
                    <a:pt x="126" y="1152"/>
                  </a:lnTo>
                  <a:lnTo>
                    <a:pt x="102" y="1146"/>
                  </a:lnTo>
                  <a:lnTo>
                    <a:pt x="84" y="1128"/>
                  </a:lnTo>
                  <a:lnTo>
                    <a:pt x="66" y="1104"/>
                  </a:lnTo>
                  <a:lnTo>
                    <a:pt x="66" y="1074"/>
                  </a:lnTo>
                  <a:lnTo>
                    <a:pt x="66" y="1044"/>
                  </a:lnTo>
                  <a:lnTo>
                    <a:pt x="84" y="1020"/>
                  </a:lnTo>
                  <a:lnTo>
                    <a:pt x="102" y="1008"/>
                  </a:lnTo>
                  <a:lnTo>
                    <a:pt x="126" y="1002"/>
                  </a:lnTo>
                  <a:lnTo>
                    <a:pt x="138" y="1002"/>
                  </a:lnTo>
                  <a:lnTo>
                    <a:pt x="150" y="1008"/>
                  </a:lnTo>
                  <a:lnTo>
                    <a:pt x="162" y="1014"/>
                  </a:lnTo>
                  <a:lnTo>
                    <a:pt x="186" y="990"/>
                  </a:lnTo>
                  <a:lnTo>
                    <a:pt x="198" y="972"/>
                  </a:lnTo>
                  <a:lnTo>
                    <a:pt x="222" y="954"/>
                  </a:lnTo>
                  <a:lnTo>
                    <a:pt x="228" y="942"/>
                  </a:lnTo>
                  <a:lnTo>
                    <a:pt x="216" y="912"/>
                  </a:lnTo>
                  <a:lnTo>
                    <a:pt x="204" y="924"/>
                  </a:lnTo>
                  <a:lnTo>
                    <a:pt x="204" y="930"/>
                  </a:lnTo>
                  <a:lnTo>
                    <a:pt x="186" y="876"/>
                  </a:lnTo>
                  <a:lnTo>
                    <a:pt x="180" y="816"/>
                  </a:lnTo>
                  <a:lnTo>
                    <a:pt x="186" y="762"/>
                  </a:lnTo>
                  <a:lnTo>
                    <a:pt x="198" y="708"/>
                  </a:lnTo>
                  <a:lnTo>
                    <a:pt x="222" y="666"/>
                  </a:lnTo>
                  <a:lnTo>
                    <a:pt x="252" y="624"/>
                  </a:lnTo>
                  <a:lnTo>
                    <a:pt x="258" y="612"/>
                  </a:lnTo>
                  <a:lnTo>
                    <a:pt x="258" y="558"/>
                  </a:lnTo>
                  <a:lnTo>
                    <a:pt x="258" y="516"/>
                  </a:lnTo>
                  <a:lnTo>
                    <a:pt x="258" y="492"/>
                  </a:lnTo>
                  <a:lnTo>
                    <a:pt x="258" y="474"/>
                  </a:lnTo>
                  <a:lnTo>
                    <a:pt x="258" y="462"/>
                  </a:lnTo>
                  <a:lnTo>
                    <a:pt x="258" y="456"/>
                  </a:lnTo>
                  <a:lnTo>
                    <a:pt x="258" y="450"/>
                  </a:lnTo>
                  <a:lnTo>
                    <a:pt x="264" y="408"/>
                  </a:lnTo>
                  <a:lnTo>
                    <a:pt x="276" y="372"/>
                  </a:lnTo>
                  <a:lnTo>
                    <a:pt x="276" y="342"/>
                  </a:lnTo>
                  <a:lnTo>
                    <a:pt x="276" y="324"/>
                  </a:lnTo>
                  <a:lnTo>
                    <a:pt x="276" y="294"/>
                  </a:lnTo>
                  <a:lnTo>
                    <a:pt x="276" y="288"/>
                  </a:lnTo>
                  <a:lnTo>
                    <a:pt x="300" y="288"/>
                  </a:lnTo>
                  <a:lnTo>
                    <a:pt x="324" y="288"/>
                  </a:lnTo>
                  <a:lnTo>
                    <a:pt x="342" y="288"/>
                  </a:lnTo>
                  <a:lnTo>
                    <a:pt x="354" y="288"/>
                  </a:lnTo>
                  <a:lnTo>
                    <a:pt x="384" y="276"/>
                  </a:lnTo>
                  <a:lnTo>
                    <a:pt x="420" y="270"/>
                  </a:lnTo>
                  <a:lnTo>
                    <a:pt x="450" y="276"/>
                  </a:lnTo>
                  <a:lnTo>
                    <a:pt x="486" y="288"/>
                  </a:lnTo>
                  <a:lnTo>
                    <a:pt x="558" y="288"/>
                  </a:lnTo>
                  <a:close/>
                  <a:moveTo>
                    <a:pt x="234" y="600"/>
                  </a:moveTo>
                  <a:lnTo>
                    <a:pt x="234" y="600"/>
                  </a:lnTo>
                  <a:lnTo>
                    <a:pt x="198" y="642"/>
                  </a:lnTo>
                  <a:lnTo>
                    <a:pt x="180" y="696"/>
                  </a:lnTo>
                  <a:lnTo>
                    <a:pt x="126" y="696"/>
                  </a:lnTo>
                  <a:lnTo>
                    <a:pt x="90" y="696"/>
                  </a:lnTo>
                  <a:lnTo>
                    <a:pt x="60" y="696"/>
                  </a:lnTo>
                  <a:lnTo>
                    <a:pt x="42" y="696"/>
                  </a:lnTo>
                  <a:lnTo>
                    <a:pt x="30" y="696"/>
                  </a:lnTo>
                  <a:lnTo>
                    <a:pt x="24" y="696"/>
                  </a:lnTo>
                  <a:lnTo>
                    <a:pt x="24" y="624"/>
                  </a:lnTo>
                  <a:lnTo>
                    <a:pt x="24" y="558"/>
                  </a:lnTo>
                  <a:lnTo>
                    <a:pt x="24" y="504"/>
                  </a:lnTo>
                  <a:lnTo>
                    <a:pt x="24" y="456"/>
                  </a:lnTo>
                  <a:lnTo>
                    <a:pt x="24" y="420"/>
                  </a:lnTo>
                  <a:lnTo>
                    <a:pt x="24" y="384"/>
                  </a:lnTo>
                  <a:lnTo>
                    <a:pt x="24" y="336"/>
                  </a:lnTo>
                  <a:lnTo>
                    <a:pt x="24" y="306"/>
                  </a:lnTo>
                  <a:lnTo>
                    <a:pt x="24" y="294"/>
                  </a:lnTo>
                  <a:lnTo>
                    <a:pt x="24" y="288"/>
                  </a:lnTo>
                  <a:lnTo>
                    <a:pt x="96" y="288"/>
                  </a:lnTo>
                  <a:lnTo>
                    <a:pt x="144" y="288"/>
                  </a:lnTo>
                  <a:lnTo>
                    <a:pt x="180" y="288"/>
                  </a:lnTo>
                  <a:lnTo>
                    <a:pt x="210" y="288"/>
                  </a:lnTo>
                  <a:lnTo>
                    <a:pt x="222" y="288"/>
                  </a:lnTo>
                  <a:lnTo>
                    <a:pt x="228" y="288"/>
                  </a:lnTo>
                  <a:lnTo>
                    <a:pt x="234" y="288"/>
                  </a:lnTo>
                  <a:lnTo>
                    <a:pt x="234" y="600"/>
                  </a:lnTo>
                  <a:close/>
                  <a:moveTo>
                    <a:pt x="168" y="726"/>
                  </a:moveTo>
                  <a:lnTo>
                    <a:pt x="156" y="768"/>
                  </a:lnTo>
                  <a:lnTo>
                    <a:pt x="156" y="816"/>
                  </a:lnTo>
                  <a:lnTo>
                    <a:pt x="156" y="864"/>
                  </a:lnTo>
                  <a:lnTo>
                    <a:pt x="168" y="906"/>
                  </a:lnTo>
                  <a:lnTo>
                    <a:pt x="120" y="906"/>
                  </a:lnTo>
                  <a:lnTo>
                    <a:pt x="84" y="906"/>
                  </a:lnTo>
                  <a:lnTo>
                    <a:pt x="60" y="906"/>
                  </a:lnTo>
                  <a:lnTo>
                    <a:pt x="42" y="906"/>
                  </a:lnTo>
                  <a:lnTo>
                    <a:pt x="30" y="906"/>
                  </a:lnTo>
                  <a:lnTo>
                    <a:pt x="24" y="906"/>
                  </a:lnTo>
                  <a:lnTo>
                    <a:pt x="24" y="846"/>
                  </a:lnTo>
                  <a:lnTo>
                    <a:pt x="24" y="798"/>
                  </a:lnTo>
                  <a:lnTo>
                    <a:pt x="24" y="768"/>
                  </a:lnTo>
                  <a:lnTo>
                    <a:pt x="24" y="744"/>
                  </a:lnTo>
                  <a:lnTo>
                    <a:pt x="24" y="732"/>
                  </a:lnTo>
                  <a:lnTo>
                    <a:pt x="24" y="726"/>
                  </a:lnTo>
                  <a:lnTo>
                    <a:pt x="168" y="726"/>
                  </a:lnTo>
                  <a:close/>
                  <a:moveTo>
                    <a:pt x="162" y="978"/>
                  </a:moveTo>
                  <a:lnTo>
                    <a:pt x="132" y="972"/>
                  </a:lnTo>
                  <a:lnTo>
                    <a:pt x="96" y="978"/>
                  </a:lnTo>
                  <a:lnTo>
                    <a:pt x="66" y="1002"/>
                  </a:lnTo>
                  <a:lnTo>
                    <a:pt x="42" y="1038"/>
                  </a:lnTo>
                  <a:lnTo>
                    <a:pt x="36" y="1074"/>
                  </a:lnTo>
                  <a:lnTo>
                    <a:pt x="42" y="1116"/>
                  </a:lnTo>
                  <a:lnTo>
                    <a:pt x="66" y="1152"/>
                  </a:lnTo>
                  <a:lnTo>
                    <a:pt x="96" y="1176"/>
                  </a:lnTo>
                  <a:lnTo>
                    <a:pt x="132" y="1182"/>
                  </a:lnTo>
                  <a:lnTo>
                    <a:pt x="168" y="1176"/>
                  </a:lnTo>
                  <a:lnTo>
                    <a:pt x="198" y="1152"/>
                  </a:lnTo>
                  <a:lnTo>
                    <a:pt x="216" y="1116"/>
                  </a:lnTo>
                  <a:lnTo>
                    <a:pt x="222" y="1074"/>
                  </a:lnTo>
                  <a:lnTo>
                    <a:pt x="216" y="1038"/>
                  </a:lnTo>
                  <a:lnTo>
                    <a:pt x="228" y="1026"/>
                  </a:lnTo>
                  <a:lnTo>
                    <a:pt x="234" y="1026"/>
                  </a:lnTo>
                  <a:lnTo>
                    <a:pt x="234" y="1032"/>
                  </a:lnTo>
                  <a:lnTo>
                    <a:pt x="234" y="1086"/>
                  </a:lnTo>
                  <a:lnTo>
                    <a:pt x="234" y="1122"/>
                  </a:lnTo>
                  <a:lnTo>
                    <a:pt x="234" y="1152"/>
                  </a:lnTo>
                  <a:lnTo>
                    <a:pt x="234" y="1170"/>
                  </a:lnTo>
                  <a:lnTo>
                    <a:pt x="234" y="1182"/>
                  </a:lnTo>
                  <a:lnTo>
                    <a:pt x="234" y="1188"/>
                  </a:lnTo>
                  <a:lnTo>
                    <a:pt x="234" y="1194"/>
                  </a:lnTo>
                  <a:lnTo>
                    <a:pt x="162" y="1194"/>
                  </a:lnTo>
                  <a:lnTo>
                    <a:pt x="114" y="1194"/>
                  </a:lnTo>
                  <a:lnTo>
                    <a:pt x="78" y="1194"/>
                  </a:lnTo>
                  <a:lnTo>
                    <a:pt x="48" y="1194"/>
                  </a:lnTo>
                  <a:lnTo>
                    <a:pt x="36" y="1194"/>
                  </a:lnTo>
                  <a:lnTo>
                    <a:pt x="30" y="1194"/>
                  </a:lnTo>
                  <a:lnTo>
                    <a:pt x="24" y="1194"/>
                  </a:lnTo>
                  <a:lnTo>
                    <a:pt x="24" y="1146"/>
                  </a:lnTo>
                  <a:lnTo>
                    <a:pt x="24" y="1104"/>
                  </a:lnTo>
                  <a:lnTo>
                    <a:pt x="24" y="1044"/>
                  </a:lnTo>
                  <a:lnTo>
                    <a:pt x="24" y="996"/>
                  </a:lnTo>
                  <a:lnTo>
                    <a:pt x="24" y="966"/>
                  </a:lnTo>
                  <a:lnTo>
                    <a:pt x="24" y="948"/>
                  </a:lnTo>
                  <a:lnTo>
                    <a:pt x="24" y="936"/>
                  </a:lnTo>
                  <a:lnTo>
                    <a:pt x="72" y="936"/>
                  </a:lnTo>
                  <a:lnTo>
                    <a:pt x="114" y="936"/>
                  </a:lnTo>
                  <a:lnTo>
                    <a:pt x="138" y="936"/>
                  </a:lnTo>
                  <a:lnTo>
                    <a:pt x="156" y="936"/>
                  </a:lnTo>
                  <a:lnTo>
                    <a:pt x="168" y="936"/>
                  </a:lnTo>
                  <a:lnTo>
                    <a:pt x="174" y="936"/>
                  </a:lnTo>
                  <a:lnTo>
                    <a:pt x="180" y="936"/>
                  </a:lnTo>
                  <a:lnTo>
                    <a:pt x="180" y="948"/>
                  </a:lnTo>
                  <a:lnTo>
                    <a:pt x="162" y="978"/>
                  </a:lnTo>
                  <a:close/>
                  <a:moveTo>
                    <a:pt x="606" y="600"/>
                  </a:moveTo>
                  <a:lnTo>
                    <a:pt x="600" y="600"/>
                  </a:lnTo>
                  <a:lnTo>
                    <a:pt x="600" y="546"/>
                  </a:lnTo>
                  <a:lnTo>
                    <a:pt x="600" y="498"/>
                  </a:lnTo>
                  <a:lnTo>
                    <a:pt x="600" y="456"/>
                  </a:lnTo>
                  <a:lnTo>
                    <a:pt x="600" y="420"/>
                  </a:lnTo>
                  <a:lnTo>
                    <a:pt x="600" y="360"/>
                  </a:lnTo>
                  <a:lnTo>
                    <a:pt x="600" y="324"/>
                  </a:lnTo>
                  <a:lnTo>
                    <a:pt x="600" y="300"/>
                  </a:lnTo>
                  <a:lnTo>
                    <a:pt x="600" y="288"/>
                  </a:lnTo>
                  <a:lnTo>
                    <a:pt x="672" y="288"/>
                  </a:lnTo>
                  <a:lnTo>
                    <a:pt x="720" y="288"/>
                  </a:lnTo>
                  <a:lnTo>
                    <a:pt x="762" y="288"/>
                  </a:lnTo>
                  <a:lnTo>
                    <a:pt x="786" y="288"/>
                  </a:lnTo>
                  <a:lnTo>
                    <a:pt x="798" y="288"/>
                  </a:lnTo>
                  <a:lnTo>
                    <a:pt x="810" y="288"/>
                  </a:lnTo>
                  <a:lnTo>
                    <a:pt x="810" y="360"/>
                  </a:lnTo>
                  <a:lnTo>
                    <a:pt x="810" y="420"/>
                  </a:lnTo>
                  <a:lnTo>
                    <a:pt x="810" y="474"/>
                  </a:lnTo>
                  <a:lnTo>
                    <a:pt x="810" y="522"/>
                  </a:lnTo>
                  <a:lnTo>
                    <a:pt x="810" y="564"/>
                  </a:lnTo>
                  <a:lnTo>
                    <a:pt x="810" y="594"/>
                  </a:lnTo>
                  <a:lnTo>
                    <a:pt x="810" y="642"/>
                  </a:lnTo>
                  <a:lnTo>
                    <a:pt x="810" y="672"/>
                  </a:lnTo>
                  <a:lnTo>
                    <a:pt x="810" y="690"/>
                  </a:lnTo>
                  <a:lnTo>
                    <a:pt x="810" y="696"/>
                  </a:lnTo>
                  <a:lnTo>
                    <a:pt x="762" y="696"/>
                  </a:lnTo>
                  <a:lnTo>
                    <a:pt x="720" y="696"/>
                  </a:lnTo>
                  <a:lnTo>
                    <a:pt x="696" y="696"/>
                  </a:lnTo>
                  <a:lnTo>
                    <a:pt x="678" y="696"/>
                  </a:lnTo>
                  <a:lnTo>
                    <a:pt x="666" y="696"/>
                  </a:lnTo>
                  <a:lnTo>
                    <a:pt x="660" y="696"/>
                  </a:lnTo>
                  <a:lnTo>
                    <a:pt x="636" y="642"/>
                  </a:lnTo>
                  <a:lnTo>
                    <a:pt x="606" y="600"/>
                  </a:lnTo>
                  <a:close/>
                  <a:moveTo>
                    <a:pt x="600" y="1194"/>
                  </a:moveTo>
                  <a:lnTo>
                    <a:pt x="600" y="1140"/>
                  </a:lnTo>
                  <a:lnTo>
                    <a:pt x="600" y="1098"/>
                  </a:lnTo>
                  <a:lnTo>
                    <a:pt x="600" y="1068"/>
                  </a:lnTo>
                  <a:lnTo>
                    <a:pt x="600" y="1050"/>
                  </a:lnTo>
                  <a:lnTo>
                    <a:pt x="600" y="1038"/>
                  </a:lnTo>
                  <a:lnTo>
                    <a:pt x="600" y="1032"/>
                  </a:lnTo>
                  <a:lnTo>
                    <a:pt x="606" y="1026"/>
                  </a:lnTo>
                  <a:lnTo>
                    <a:pt x="612" y="1020"/>
                  </a:lnTo>
                  <a:lnTo>
                    <a:pt x="618" y="1032"/>
                  </a:lnTo>
                  <a:lnTo>
                    <a:pt x="624" y="1032"/>
                  </a:lnTo>
                  <a:lnTo>
                    <a:pt x="618" y="1068"/>
                  </a:lnTo>
                  <a:lnTo>
                    <a:pt x="624" y="1110"/>
                  </a:lnTo>
                  <a:lnTo>
                    <a:pt x="642" y="1140"/>
                  </a:lnTo>
                  <a:lnTo>
                    <a:pt x="672" y="1164"/>
                  </a:lnTo>
                  <a:lnTo>
                    <a:pt x="708" y="1170"/>
                  </a:lnTo>
                  <a:lnTo>
                    <a:pt x="744" y="1164"/>
                  </a:lnTo>
                  <a:lnTo>
                    <a:pt x="774" y="1140"/>
                  </a:lnTo>
                  <a:lnTo>
                    <a:pt x="792" y="1110"/>
                  </a:lnTo>
                  <a:lnTo>
                    <a:pt x="804" y="1068"/>
                  </a:lnTo>
                  <a:lnTo>
                    <a:pt x="792" y="1026"/>
                  </a:lnTo>
                  <a:lnTo>
                    <a:pt x="774" y="990"/>
                  </a:lnTo>
                  <a:lnTo>
                    <a:pt x="744" y="972"/>
                  </a:lnTo>
                  <a:lnTo>
                    <a:pt x="708" y="960"/>
                  </a:lnTo>
                  <a:lnTo>
                    <a:pt x="678" y="966"/>
                  </a:lnTo>
                  <a:lnTo>
                    <a:pt x="666" y="954"/>
                  </a:lnTo>
                  <a:lnTo>
                    <a:pt x="660" y="948"/>
                  </a:lnTo>
                  <a:lnTo>
                    <a:pt x="654" y="942"/>
                  </a:lnTo>
                  <a:lnTo>
                    <a:pt x="660" y="936"/>
                  </a:lnTo>
                  <a:lnTo>
                    <a:pt x="708" y="936"/>
                  </a:lnTo>
                  <a:lnTo>
                    <a:pt x="744" y="936"/>
                  </a:lnTo>
                  <a:lnTo>
                    <a:pt x="774" y="936"/>
                  </a:lnTo>
                  <a:lnTo>
                    <a:pt x="792" y="936"/>
                  </a:lnTo>
                  <a:lnTo>
                    <a:pt x="804" y="936"/>
                  </a:lnTo>
                  <a:lnTo>
                    <a:pt x="810" y="936"/>
                  </a:lnTo>
                  <a:lnTo>
                    <a:pt x="810" y="978"/>
                  </a:lnTo>
                  <a:lnTo>
                    <a:pt x="810" y="1020"/>
                  </a:lnTo>
                  <a:lnTo>
                    <a:pt x="810" y="1080"/>
                  </a:lnTo>
                  <a:lnTo>
                    <a:pt x="810" y="1128"/>
                  </a:lnTo>
                  <a:lnTo>
                    <a:pt x="810" y="1158"/>
                  </a:lnTo>
                  <a:lnTo>
                    <a:pt x="810" y="1176"/>
                  </a:lnTo>
                  <a:lnTo>
                    <a:pt x="810" y="1188"/>
                  </a:lnTo>
                  <a:lnTo>
                    <a:pt x="810" y="1194"/>
                  </a:lnTo>
                  <a:lnTo>
                    <a:pt x="600" y="1194"/>
                  </a:lnTo>
                  <a:close/>
                  <a:moveTo>
                    <a:pt x="678" y="816"/>
                  </a:moveTo>
                  <a:lnTo>
                    <a:pt x="678" y="768"/>
                  </a:lnTo>
                  <a:lnTo>
                    <a:pt x="672" y="726"/>
                  </a:lnTo>
                  <a:lnTo>
                    <a:pt x="714" y="726"/>
                  </a:lnTo>
                  <a:lnTo>
                    <a:pt x="750" y="726"/>
                  </a:lnTo>
                  <a:lnTo>
                    <a:pt x="774" y="726"/>
                  </a:lnTo>
                  <a:lnTo>
                    <a:pt x="792" y="726"/>
                  </a:lnTo>
                  <a:lnTo>
                    <a:pt x="804" y="726"/>
                  </a:lnTo>
                  <a:lnTo>
                    <a:pt x="810" y="726"/>
                  </a:lnTo>
                  <a:lnTo>
                    <a:pt x="810" y="786"/>
                  </a:lnTo>
                  <a:lnTo>
                    <a:pt x="810" y="828"/>
                  </a:lnTo>
                  <a:lnTo>
                    <a:pt x="810" y="858"/>
                  </a:lnTo>
                  <a:lnTo>
                    <a:pt x="810" y="882"/>
                  </a:lnTo>
                  <a:lnTo>
                    <a:pt x="810" y="894"/>
                  </a:lnTo>
                  <a:lnTo>
                    <a:pt x="810" y="900"/>
                  </a:lnTo>
                  <a:lnTo>
                    <a:pt x="810" y="906"/>
                  </a:lnTo>
                  <a:lnTo>
                    <a:pt x="762" y="906"/>
                  </a:lnTo>
                  <a:lnTo>
                    <a:pt x="732" y="906"/>
                  </a:lnTo>
                  <a:lnTo>
                    <a:pt x="702" y="906"/>
                  </a:lnTo>
                  <a:lnTo>
                    <a:pt x="690" y="906"/>
                  </a:lnTo>
                  <a:lnTo>
                    <a:pt x="678" y="906"/>
                  </a:lnTo>
                  <a:lnTo>
                    <a:pt x="672" y="906"/>
                  </a:lnTo>
                  <a:lnTo>
                    <a:pt x="678" y="864"/>
                  </a:lnTo>
                  <a:lnTo>
                    <a:pt x="678" y="81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" name="Freeform 10750"/>
            <p:cNvSpPr>
              <a:spLocks/>
            </p:cNvSpPr>
            <p:nvPr/>
          </p:nvSpPr>
          <p:spPr bwMode="auto">
            <a:xfrm flipH="1">
              <a:off x="3044825" y="4632325"/>
              <a:ext cx="1435100" cy="1892300"/>
            </a:xfrm>
            <a:custGeom>
              <a:avLst/>
              <a:gdLst>
                <a:gd name="T0" fmla="*/ 2147483646 w 840"/>
                <a:gd name="T1" fmla="*/ 2147483646 h 1224"/>
                <a:gd name="T2" fmla="*/ 2147483646 w 840"/>
                <a:gd name="T3" fmla="*/ 2147483646 h 1224"/>
                <a:gd name="T4" fmla="*/ 2147483646 w 840"/>
                <a:gd name="T5" fmla="*/ 2147483646 h 1224"/>
                <a:gd name="T6" fmla="*/ 2147483646 w 840"/>
                <a:gd name="T7" fmla="*/ 2147483646 h 1224"/>
                <a:gd name="T8" fmla="*/ 2147483646 w 840"/>
                <a:gd name="T9" fmla="*/ 0 h 1224"/>
                <a:gd name="T10" fmla="*/ 2147483646 w 840"/>
                <a:gd name="T11" fmla="*/ 0 h 1224"/>
                <a:gd name="T12" fmla="*/ 2147483646 w 840"/>
                <a:gd name="T13" fmla="*/ 0 h 1224"/>
                <a:gd name="T14" fmla="*/ 2147483646 w 840"/>
                <a:gd name="T15" fmla="*/ 2147483646 h 1224"/>
                <a:gd name="T16" fmla="*/ 2147483646 w 840"/>
                <a:gd name="T17" fmla="*/ 2147483646 h 1224"/>
                <a:gd name="T18" fmla="*/ 2147483646 w 840"/>
                <a:gd name="T19" fmla="*/ 2147483646 h 1224"/>
                <a:gd name="T20" fmla="*/ 2147483646 w 840"/>
                <a:gd name="T21" fmla="*/ 2147483646 h 1224"/>
                <a:gd name="T22" fmla="*/ 0 w 840"/>
                <a:gd name="T23" fmla="*/ 2147483646 h 1224"/>
                <a:gd name="T24" fmla="*/ 0 w 840"/>
                <a:gd name="T25" fmla="*/ 2147483646 h 1224"/>
                <a:gd name="T26" fmla="*/ 0 w 840"/>
                <a:gd name="T27" fmla="*/ 2147483646 h 1224"/>
                <a:gd name="T28" fmla="*/ 0 w 840"/>
                <a:gd name="T29" fmla="*/ 2147483646 h 1224"/>
                <a:gd name="T30" fmla="*/ 0 w 840"/>
                <a:gd name="T31" fmla="*/ 2147483646 h 1224"/>
                <a:gd name="T32" fmla="*/ 0 w 840"/>
                <a:gd name="T33" fmla="*/ 2147483646 h 1224"/>
                <a:gd name="T34" fmla="*/ 0 w 840"/>
                <a:gd name="T35" fmla="*/ 2147483646 h 1224"/>
                <a:gd name="T36" fmla="*/ 0 w 840"/>
                <a:gd name="T37" fmla="*/ 2147483646 h 1224"/>
                <a:gd name="T38" fmla="*/ 0 w 840"/>
                <a:gd name="T39" fmla="*/ 2147483646 h 1224"/>
                <a:gd name="T40" fmla="*/ 0 w 840"/>
                <a:gd name="T41" fmla="*/ 2147483646 h 1224"/>
                <a:gd name="T42" fmla="*/ 0 w 840"/>
                <a:gd name="T43" fmla="*/ 2147483646 h 1224"/>
                <a:gd name="T44" fmla="*/ 0 w 840"/>
                <a:gd name="T45" fmla="*/ 2147483646 h 1224"/>
                <a:gd name="T46" fmla="*/ 0 w 840"/>
                <a:gd name="T47" fmla="*/ 2147483646 h 1224"/>
                <a:gd name="T48" fmla="*/ 0 w 840"/>
                <a:gd name="T49" fmla="*/ 2147483646 h 1224"/>
                <a:gd name="T50" fmla="*/ 0 w 840"/>
                <a:gd name="T51" fmla="*/ 2147483646 h 1224"/>
                <a:gd name="T52" fmla="*/ 0 w 840"/>
                <a:gd name="T53" fmla="*/ 2147483646 h 1224"/>
                <a:gd name="T54" fmla="*/ 0 w 840"/>
                <a:gd name="T55" fmla="*/ 2147483646 h 1224"/>
                <a:gd name="T56" fmla="*/ 2147483646 w 840"/>
                <a:gd name="T57" fmla="*/ 2147483646 h 1224"/>
                <a:gd name="T58" fmla="*/ 2147483646 w 840"/>
                <a:gd name="T59" fmla="*/ 2147483646 h 1224"/>
                <a:gd name="T60" fmla="*/ 2147483646 w 840"/>
                <a:gd name="T61" fmla="*/ 2147483646 h 1224"/>
                <a:gd name="T62" fmla="*/ 2147483646 w 840"/>
                <a:gd name="T63" fmla="*/ 2147483646 h 1224"/>
                <a:gd name="T64" fmla="*/ 2147483646 w 840"/>
                <a:gd name="T65" fmla="*/ 2147483646 h 1224"/>
                <a:gd name="T66" fmla="*/ 2147483646 w 840"/>
                <a:gd name="T67" fmla="*/ 2147483646 h 1224"/>
                <a:gd name="T68" fmla="*/ 2147483646 w 840"/>
                <a:gd name="T69" fmla="*/ 2147483646 h 1224"/>
                <a:gd name="T70" fmla="*/ 2147483646 w 840"/>
                <a:gd name="T71" fmla="*/ 2147483646 h 1224"/>
                <a:gd name="T72" fmla="*/ 2147483646 w 840"/>
                <a:gd name="T73" fmla="*/ 2147483646 h 1224"/>
                <a:gd name="T74" fmla="*/ 2147483646 w 840"/>
                <a:gd name="T75" fmla="*/ 2147483646 h 1224"/>
                <a:gd name="T76" fmla="*/ 2147483646 w 840"/>
                <a:gd name="T77" fmla="*/ 2147483646 h 1224"/>
                <a:gd name="T78" fmla="*/ 2147483646 w 840"/>
                <a:gd name="T79" fmla="*/ 2147483646 h 1224"/>
                <a:gd name="T80" fmla="*/ 2147483646 w 840"/>
                <a:gd name="T81" fmla="*/ 2147483646 h 1224"/>
                <a:gd name="T82" fmla="*/ 2147483646 w 840"/>
                <a:gd name="T83" fmla="*/ 2147483646 h 1224"/>
                <a:gd name="T84" fmla="*/ 2147483646 w 840"/>
                <a:gd name="T85" fmla="*/ 2147483646 h 1224"/>
                <a:gd name="T86" fmla="*/ 2147483646 w 840"/>
                <a:gd name="T87" fmla="*/ 2147483646 h 1224"/>
                <a:gd name="T88" fmla="*/ 2147483646 w 840"/>
                <a:gd name="T89" fmla="*/ 2147483646 h 1224"/>
                <a:gd name="T90" fmla="*/ 2147483646 w 840"/>
                <a:gd name="T91" fmla="*/ 2147483646 h 1224"/>
                <a:gd name="T92" fmla="*/ 2147483646 w 840"/>
                <a:gd name="T93" fmla="*/ 2147483646 h 1224"/>
                <a:gd name="T94" fmla="*/ 2147483646 w 840"/>
                <a:gd name="T95" fmla="*/ 2147483646 h 1224"/>
                <a:gd name="T96" fmla="*/ 2147483646 w 840"/>
                <a:gd name="T97" fmla="*/ 2147483646 h 1224"/>
                <a:gd name="T98" fmla="*/ 2147483646 w 840"/>
                <a:gd name="T99" fmla="*/ 2147483646 h 1224"/>
                <a:gd name="T100" fmla="*/ 2147483646 w 840"/>
                <a:gd name="T101" fmla="*/ 2147483646 h 1224"/>
                <a:gd name="T102" fmla="*/ 2147483646 w 840"/>
                <a:gd name="T103" fmla="*/ 2147483646 h 1224"/>
                <a:gd name="T104" fmla="*/ 2147483646 w 840"/>
                <a:gd name="T105" fmla="*/ 2147483646 h 1224"/>
                <a:gd name="T106" fmla="*/ 2147483646 w 840"/>
                <a:gd name="T107" fmla="*/ 2147483646 h 1224"/>
                <a:gd name="T108" fmla="*/ 2147483646 w 840"/>
                <a:gd name="T109" fmla="*/ 2147483646 h 1224"/>
                <a:gd name="T110" fmla="*/ 2147483646 w 840"/>
                <a:gd name="T111" fmla="*/ 2147483646 h 1224"/>
                <a:gd name="T112" fmla="*/ 2147483646 w 840"/>
                <a:gd name="T113" fmla="*/ 2147483646 h 1224"/>
                <a:gd name="T114" fmla="*/ 2147483646 w 840"/>
                <a:gd name="T115" fmla="*/ 2147483646 h 1224"/>
                <a:gd name="T116" fmla="*/ 2147483646 w 840"/>
                <a:gd name="T117" fmla="*/ 2147483646 h 1224"/>
                <a:gd name="T118" fmla="*/ 2147483646 w 840"/>
                <a:gd name="T119" fmla="*/ 2147483646 h 12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40" h="1224">
                  <a:moveTo>
                    <a:pt x="810" y="114"/>
                  </a:moveTo>
                  <a:lnTo>
                    <a:pt x="762" y="84"/>
                  </a:lnTo>
                  <a:lnTo>
                    <a:pt x="684" y="48"/>
                  </a:lnTo>
                  <a:lnTo>
                    <a:pt x="606" y="18"/>
                  </a:lnTo>
                  <a:lnTo>
                    <a:pt x="516" y="0"/>
                  </a:lnTo>
                  <a:lnTo>
                    <a:pt x="420" y="0"/>
                  </a:lnTo>
                  <a:lnTo>
                    <a:pt x="318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2" y="84"/>
                  </a:lnTo>
                  <a:lnTo>
                    <a:pt x="24" y="114"/>
                  </a:lnTo>
                  <a:lnTo>
                    <a:pt x="0" y="138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2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6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64" y="1224"/>
                  </a:lnTo>
                  <a:lnTo>
                    <a:pt x="630" y="1224"/>
                  </a:lnTo>
                  <a:lnTo>
                    <a:pt x="690" y="1224"/>
                  </a:lnTo>
                  <a:lnTo>
                    <a:pt x="732" y="1224"/>
                  </a:lnTo>
                  <a:lnTo>
                    <a:pt x="768" y="1224"/>
                  </a:lnTo>
                  <a:lnTo>
                    <a:pt x="792" y="1224"/>
                  </a:lnTo>
                  <a:lnTo>
                    <a:pt x="810" y="1224"/>
                  </a:lnTo>
                  <a:lnTo>
                    <a:pt x="822" y="1224"/>
                  </a:lnTo>
                  <a:lnTo>
                    <a:pt x="834" y="1224"/>
                  </a:lnTo>
                  <a:lnTo>
                    <a:pt x="840" y="1224"/>
                  </a:lnTo>
                  <a:lnTo>
                    <a:pt x="840" y="1122"/>
                  </a:lnTo>
                  <a:lnTo>
                    <a:pt x="840" y="1032"/>
                  </a:lnTo>
                  <a:lnTo>
                    <a:pt x="840" y="864"/>
                  </a:lnTo>
                  <a:lnTo>
                    <a:pt x="840" y="720"/>
                  </a:lnTo>
                  <a:lnTo>
                    <a:pt x="840" y="594"/>
                  </a:lnTo>
                  <a:lnTo>
                    <a:pt x="840" y="492"/>
                  </a:lnTo>
                  <a:lnTo>
                    <a:pt x="840" y="402"/>
                  </a:lnTo>
                  <a:lnTo>
                    <a:pt x="840" y="330"/>
                  </a:lnTo>
                  <a:lnTo>
                    <a:pt x="840" y="276"/>
                  </a:lnTo>
                  <a:lnTo>
                    <a:pt x="840" y="228"/>
                  </a:lnTo>
                  <a:lnTo>
                    <a:pt x="840" y="198"/>
                  </a:lnTo>
                  <a:lnTo>
                    <a:pt x="840" y="174"/>
                  </a:lnTo>
                  <a:lnTo>
                    <a:pt x="840" y="156"/>
                  </a:lnTo>
                  <a:lnTo>
                    <a:pt x="840" y="144"/>
                  </a:lnTo>
                  <a:lnTo>
                    <a:pt x="840" y="138"/>
                  </a:lnTo>
                  <a:lnTo>
                    <a:pt x="810" y="1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" name="Freeform 10751"/>
            <p:cNvSpPr>
              <a:spLocks/>
            </p:cNvSpPr>
            <p:nvPr/>
          </p:nvSpPr>
          <p:spPr bwMode="auto">
            <a:xfrm flipH="1">
              <a:off x="3097213" y="4679950"/>
              <a:ext cx="1338262" cy="323850"/>
            </a:xfrm>
            <a:custGeom>
              <a:avLst/>
              <a:gdLst>
                <a:gd name="T0" fmla="*/ 2147483646 w 786"/>
                <a:gd name="T1" fmla="*/ 2147483646 h 210"/>
                <a:gd name="T2" fmla="*/ 2147483646 w 786"/>
                <a:gd name="T3" fmla="*/ 2147483646 h 210"/>
                <a:gd name="T4" fmla="*/ 2147483646 w 786"/>
                <a:gd name="T5" fmla="*/ 2147483646 h 210"/>
                <a:gd name="T6" fmla="*/ 2147483646 w 786"/>
                <a:gd name="T7" fmla="*/ 0 h 210"/>
                <a:gd name="T8" fmla="*/ 2147483646 w 786"/>
                <a:gd name="T9" fmla="*/ 0 h 210"/>
                <a:gd name="T10" fmla="*/ 2147483646 w 786"/>
                <a:gd name="T11" fmla="*/ 0 h 210"/>
                <a:gd name="T12" fmla="*/ 2147483646 w 786"/>
                <a:gd name="T13" fmla="*/ 2147483646 h 210"/>
                <a:gd name="T14" fmla="*/ 2147483646 w 786"/>
                <a:gd name="T15" fmla="*/ 2147483646 h 210"/>
                <a:gd name="T16" fmla="*/ 2147483646 w 786"/>
                <a:gd name="T17" fmla="*/ 2147483646 h 210"/>
                <a:gd name="T18" fmla="*/ 2147483646 w 786"/>
                <a:gd name="T19" fmla="*/ 2147483646 h 210"/>
                <a:gd name="T20" fmla="*/ 2147483646 w 786"/>
                <a:gd name="T21" fmla="*/ 2147483646 h 210"/>
                <a:gd name="T22" fmla="*/ 2147483646 w 786"/>
                <a:gd name="T23" fmla="*/ 2147483646 h 210"/>
                <a:gd name="T24" fmla="*/ 2147483646 w 786"/>
                <a:gd name="T25" fmla="*/ 2147483646 h 210"/>
                <a:gd name="T26" fmla="*/ 2147483646 w 786"/>
                <a:gd name="T27" fmla="*/ 2147483646 h 210"/>
                <a:gd name="T28" fmla="*/ 2147483646 w 786"/>
                <a:gd name="T29" fmla="*/ 2147483646 h 210"/>
                <a:gd name="T30" fmla="*/ 2147483646 w 786"/>
                <a:gd name="T31" fmla="*/ 2147483646 h 210"/>
                <a:gd name="T32" fmla="*/ 2147483646 w 786"/>
                <a:gd name="T33" fmla="*/ 2147483646 h 210"/>
                <a:gd name="T34" fmla="*/ 2147483646 w 786"/>
                <a:gd name="T35" fmla="*/ 2147483646 h 210"/>
                <a:gd name="T36" fmla="*/ 2147483646 w 786"/>
                <a:gd name="T37" fmla="*/ 2147483646 h 210"/>
                <a:gd name="T38" fmla="*/ 2147483646 w 786"/>
                <a:gd name="T39" fmla="*/ 2147483646 h 210"/>
                <a:gd name="T40" fmla="*/ 2147483646 w 786"/>
                <a:gd name="T41" fmla="*/ 2147483646 h 210"/>
                <a:gd name="T42" fmla="*/ 2147483646 w 786"/>
                <a:gd name="T43" fmla="*/ 2147483646 h 210"/>
                <a:gd name="T44" fmla="*/ 2147483646 w 786"/>
                <a:gd name="T45" fmla="*/ 2147483646 h 210"/>
                <a:gd name="T46" fmla="*/ 2147483646 w 786"/>
                <a:gd name="T47" fmla="*/ 2147483646 h 210"/>
                <a:gd name="T48" fmla="*/ 2147483646 w 786"/>
                <a:gd name="T49" fmla="*/ 2147483646 h 210"/>
                <a:gd name="T50" fmla="*/ 2147483646 w 786"/>
                <a:gd name="T51" fmla="*/ 2147483646 h 210"/>
                <a:gd name="T52" fmla="*/ 2147483646 w 786"/>
                <a:gd name="T53" fmla="*/ 2147483646 h 210"/>
                <a:gd name="T54" fmla="*/ 2147483646 w 786"/>
                <a:gd name="T55" fmla="*/ 2147483646 h 210"/>
                <a:gd name="T56" fmla="*/ 2147483646 w 786"/>
                <a:gd name="T57" fmla="*/ 2147483646 h 210"/>
                <a:gd name="T58" fmla="*/ 0 w 786"/>
                <a:gd name="T59" fmla="*/ 2147483646 h 210"/>
                <a:gd name="T60" fmla="*/ 0 w 786"/>
                <a:gd name="T61" fmla="*/ 2147483646 h 210"/>
                <a:gd name="T62" fmla="*/ 0 w 786"/>
                <a:gd name="T63" fmla="*/ 2147483646 h 210"/>
                <a:gd name="T64" fmla="*/ 0 w 786"/>
                <a:gd name="T65" fmla="*/ 2147483646 h 210"/>
                <a:gd name="T66" fmla="*/ 0 w 786"/>
                <a:gd name="T67" fmla="*/ 2147483646 h 210"/>
                <a:gd name="T68" fmla="*/ 0 w 786"/>
                <a:gd name="T69" fmla="*/ 2147483646 h 210"/>
                <a:gd name="T70" fmla="*/ 0 w 786"/>
                <a:gd name="T71" fmla="*/ 2147483646 h 210"/>
                <a:gd name="T72" fmla="*/ 0 w 786"/>
                <a:gd name="T73" fmla="*/ 2147483646 h 210"/>
                <a:gd name="T74" fmla="*/ 2147483646 w 786"/>
                <a:gd name="T75" fmla="*/ 2147483646 h 210"/>
                <a:gd name="T76" fmla="*/ 2147483646 w 786"/>
                <a:gd name="T77" fmla="*/ 2147483646 h 210"/>
                <a:gd name="T78" fmla="*/ 2147483646 w 786"/>
                <a:gd name="T79" fmla="*/ 2147483646 h 2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86" h="210">
                  <a:moveTo>
                    <a:pt x="72" y="72"/>
                  </a:moveTo>
                  <a:lnTo>
                    <a:pt x="138" y="42"/>
                  </a:lnTo>
                  <a:lnTo>
                    <a:pt x="216" y="18"/>
                  </a:lnTo>
                  <a:lnTo>
                    <a:pt x="300" y="0"/>
                  </a:lnTo>
                  <a:lnTo>
                    <a:pt x="396" y="0"/>
                  </a:lnTo>
                  <a:lnTo>
                    <a:pt x="486" y="0"/>
                  </a:lnTo>
                  <a:lnTo>
                    <a:pt x="570" y="18"/>
                  </a:lnTo>
                  <a:lnTo>
                    <a:pt x="648" y="42"/>
                  </a:lnTo>
                  <a:lnTo>
                    <a:pt x="720" y="72"/>
                  </a:lnTo>
                  <a:lnTo>
                    <a:pt x="756" y="96"/>
                  </a:lnTo>
                  <a:lnTo>
                    <a:pt x="786" y="120"/>
                  </a:lnTo>
                  <a:lnTo>
                    <a:pt x="786" y="150"/>
                  </a:lnTo>
                  <a:lnTo>
                    <a:pt x="786" y="174"/>
                  </a:lnTo>
                  <a:lnTo>
                    <a:pt x="786" y="186"/>
                  </a:lnTo>
                  <a:lnTo>
                    <a:pt x="786" y="198"/>
                  </a:lnTo>
                  <a:lnTo>
                    <a:pt x="786" y="210"/>
                  </a:lnTo>
                  <a:lnTo>
                    <a:pt x="648" y="210"/>
                  </a:lnTo>
                  <a:lnTo>
                    <a:pt x="528" y="210"/>
                  </a:lnTo>
                  <a:lnTo>
                    <a:pt x="420" y="210"/>
                  </a:lnTo>
                  <a:lnTo>
                    <a:pt x="330" y="210"/>
                  </a:lnTo>
                  <a:lnTo>
                    <a:pt x="258" y="210"/>
                  </a:lnTo>
                  <a:lnTo>
                    <a:pt x="192" y="210"/>
                  </a:lnTo>
                  <a:lnTo>
                    <a:pt x="138" y="210"/>
                  </a:lnTo>
                  <a:lnTo>
                    <a:pt x="96" y="210"/>
                  </a:lnTo>
                  <a:lnTo>
                    <a:pt x="66" y="210"/>
                  </a:lnTo>
                  <a:lnTo>
                    <a:pt x="42" y="210"/>
                  </a:lnTo>
                  <a:lnTo>
                    <a:pt x="24" y="210"/>
                  </a:lnTo>
                  <a:lnTo>
                    <a:pt x="12" y="210"/>
                  </a:lnTo>
                  <a:lnTo>
                    <a:pt x="0" y="210"/>
                  </a:lnTo>
                  <a:lnTo>
                    <a:pt x="0" y="180"/>
                  </a:lnTo>
                  <a:lnTo>
                    <a:pt x="0" y="162"/>
                  </a:lnTo>
                  <a:lnTo>
                    <a:pt x="0" y="144"/>
                  </a:lnTo>
                  <a:lnTo>
                    <a:pt x="0" y="132"/>
                  </a:lnTo>
                  <a:lnTo>
                    <a:pt x="0" y="126"/>
                  </a:lnTo>
                  <a:lnTo>
                    <a:pt x="0" y="120"/>
                  </a:lnTo>
                  <a:lnTo>
                    <a:pt x="30" y="96"/>
                  </a:lnTo>
                  <a:lnTo>
                    <a:pt x="72" y="7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" name="Freeform 10752"/>
            <p:cNvSpPr>
              <a:spLocks/>
            </p:cNvSpPr>
            <p:nvPr/>
          </p:nvSpPr>
          <p:spPr bwMode="auto">
            <a:xfrm flipH="1">
              <a:off x="3155950" y="5048250"/>
              <a:ext cx="1209675" cy="1365250"/>
            </a:xfrm>
            <a:custGeom>
              <a:avLst/>
              <a:gdLst>
                <a:gd name="T0" fmla="*/ 2147483646 w 708"/>
                <a:gd name="T1" fmla="*/ 2147483646 h 882"/>
                <a:gd name="T2" fmla="*/ 2147483646 w 708"/>
                <a:gd name="T3" fmla="*/ 2147483646 h 882"/>
                <a:gd name="T4" fmla="*/ 2147483646 w 708"/>
                <a:gd name="T5" fmla="*/ 2147483646 h 882"/>
                <a:gd name="T6" fmla="*/ 2147483646 w 708"/>
                <a:gd name="T7" fmla="*/ 2147483646 h 882"/>
                <a:gd name="T8" fmla="*/ 2147483646 w 708"/>
                <a:gd name="T9" fmla="*/ 2147483646 h 882"/>
                <a:gd name="T10" fmla="*/ 2147483646 w 708"/>
                <a:gd name="T11" fmla="*/ 2147483646 h 882"/>
                <a:gd name="T12" fmla="*/ 2147483646 w 708"/>
                <a:gd name="T13" fmla="*/ 2147483646 h 882"/>
                <a:gd name="T14" fmla="*/ 2147483646 w 708"/>
                <a:gd name="T15" fmla="*/ 2147483646 h 882"/>
                <a:gd name="T16" fmla="*/ 2147483646 w 708"/>
                <a:gd name="T17" fmla="*/ 2147483646 h 882"/>
                <a:gd name="T18" fmla="*/ 2147483646 w 708"/>
                <a:gd name="T19" fmla="*/ 2147483646 h 882"/>
                <a:gd name="T20" fmla="*/ 2147483646 w 708"/>
                <a:gd name="T21" fmla="*/ 2147483646 h 882"/>
                <a:gd name="T22" fmla="*/ 2147483646 w 708"/>
                <a:gd name="T23" fmla="*/ 2147483646 h 882"/>
                <a:gd name="T24" fmla="*/ 2147483646 w 708"/>
                <a:gd name="T25" fmla="*/ 2147483646 h 882"/>
                <a:gd name="T26" fmla="*/ 2147483646 w 708"/>
                <a:gd name="T27" fmla="*/ 2147483646 h 882"/>
                <a:gd name="T28" fmla="*/ 2147483646 w 708"/>
                <a:gd name="T29" fmla="*/ 2147483646 h 882"/>
                <a:gd name="T30" fmla="*/ 2147483646 w 708"/>
                <a:gd name="T31" fmla="*/ 2147483646 h 882"/>
                <a:gd name="T32" fmla="*/ 2147483646 w 708"/>
                <a:gd name="T33" fmla="*/ 2147483646 h 882"/>
                <a:gd name="T34" fmla="*/ 2147483646 w 708"/>
                <a:gd name="T35" fmla="*/ 2147483646 h 882"/>
                <a:gd name="T36" fmla="*/ 2147483646 w 708"/>
                <a:gd name="T37" fmla="*/ 2147483646 h 882"/>
                <a:gd name="T38" fmla="*/ 2147483646 w 708"/>
                <a:gd name="T39" fmla="*/ 2147483646 h 882"/>
                <a:gd name="T40" fmla="*/ 2147483646 w 708"/>
                <a:gd name="T41" fmla="*/ 2147483646 h 882"/>
                <a:gd name="T42" fmla="*/ 2147483646 w 708"/>
                <a:gd name="T43" fmla="*/ 2147483646 h 882"/>
                <a:gd name="T44" fmla="*/ 2147483646 w 708"/>
                <a:gd name="T45" fmla="*/ 2147483646 h 882"/>
                <a:gd name="T46" fmla="*/ 2147483646 w 708"/>
                <a:gd name="T47" fmla="*/ 2147483646 h 882"/>
                <a:gd name="T48" fmla="*/ 2147483646 w 708"/>
                <a:gd name="T49" fmla="*/ 2147483646 h 882"/>
                <a:gd name="T50" fmla="*/ 2147483646 w 708"/>
                <a:gd name="T51" fmla="*/ 2147483646 h 882"/>
                <a:gd name="T52" fmla="*/ 2147483646 w 708"/>
                <a:gd name="T53" fmla="*/ 2147483646 h 882"/>
                <a:gd name="T54" fmla="*/ 0 w 708"/>
                <a:gd name="T55" fmla="*/ 2147483646 h 882"/>
                <a:gd name="T56" fmla="*/ 2147483646 w 708"/>
                <a:gd name="T57" fmla="*/ 2147483646 h 882"/>
                <a:gd name="T58" fmla="*/ 2147483646 w 708"/>
                <a:gd name="T59" fmla="*/ 2147483646 h 882"/>
                <a:gd name="T60" fmla="*/ 2147483646 w 708"/>
                <a:gd name="T61" fmla="*/ 2147483646 h 882"/>
                <a:gd name="T62" fmla="*/ 2147483646 w 708"/>
                <a:gd name="T63" fmla="*/ 2147483646 h 882"/>
                <a:gd name="T64" fmla="*/ 2147483646 w 708"/>
                <a:gd name="T65" fmla="*/ 2147483646 h 882"/>
                <a:gd name="T66" fmla="*/ 2147483646 w 708"/>
                <a:gd name="T67" fmla="*/ 2147483646 h 882"/>
                <a:gd name="T68" fmla="*/ 2147483646 w 708"/>
                <a:gd name="T69" fmla="*/ 2147483646 h 882"/>
                <a:gd name="T70" fmla="*/ 2147483646 w 708"/>
                <a:gd name="T71" fmla="*/ 2147483646 h 882"/>
                <a:gd name="T72" fmla="*/ 2147483646 w 708"/>
                <a:gd name="T73" fmla="*/ 2147483646 h 882"/>
                <a:gd name="T74" fmla="*/ 2147483646 w 708"/>
                <a:gd name="T75" fmla="*/ 2147483646 h 882"/>
                <a:gd name="T76" fmla="*/ 2147483646 w 708"/>
                <a:gd name="T77" fmla="*/ 2147483646 h 882"/>
                <a:gd name="T78" fmla="*/ 2147483646 w 708"/>
                <a:gd name="T79" fmla="*/ 2147483646 h 882"/>
                <a:gd name="T80" fmla="*/ 2147483646 w 708"/>
                <a:gd name="T81" fmla="*/ 2147483646 h 882"/>
                <a:gd name="T82" fmla="*/ 2147483646 w 708"/>
                <a:gd name="T83" fmla="*/ 2147483646 h 882"/>
                <a:gd name="T84" fmla="*/ 2147483646 w 708"/>
                <a:gd name="T85" fmla="*/ 2147483646 h 882"/>
                <a:gd name="T86" fmla="*/ 2147483646 w 708"/>
                <a:gd name="T87" fmla="*/ 2147483646 h 88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08" h="882">
                  <a:moveTo>
                    <a:pt x="492" y="18"/>
                  </a:moveTo>
                  <a:lnTo>
                    <a:pt x="492" y="42"/>
                  </a:lnTo>
                  <a:lnTo>
                    <a:pt x="492" y="60"/>
                  </a:lnTo>
                  <a:lnTo>
                    <a:pt x="492" y="84"/>
                  </a:lnTo>
                  <a:lnTo>
                    <a:pt x="492" y="96"/>
                  </a:lnTo>
                  <a:lnTo>
                    <a:pt x="504" y="138"/>
                  </a:lnTo>
                  <a:lnTo>
                    <a:pt x="510" y="180"/>
                  </a:lnTo>
                  <a:lnTo>
                    <a:pt x="510" y="234"/>
                  </a:lnTo>
                  <a:lnTo>
                    <a:pt x="510" y="276"/>
                  </a:lnTo>
                  <a:lnTo>
                    <a:pt x="510" y="300"/>
                  </a:lnTo>
                  <a:lnTo>
                    <a:pt x="510" y="324"/>
                  </a:lnTo>
                  <a:lnTo>
                    <a:pt x="510" y="330"/>
                  </a:lnTo>
                  <a:lnTo>
                    <a:pt x="510" y="336"/>
                  </a:lnTo>
                  <a:lnTo>
                    <a:pt x="510" y="342"/>
                  </a:lnTo>
                  <a:lnTo>
                    <a:pt x="522" y="354"/>
                  </a:lnTo>
                  <a:lnTo>
                    <a:pt x="552" y="396"/>
                  </a:lnTo>
                  <a:lnTo>
                    <a:pt x="570" y="438"/>
                  </a:lnTo>
                  <a:lnTo>
                    <a:pt x="582" y="492"/>
                  </a:lnTo>
                  <a:lnTo>
                    <a:pt x="588" y="546"/>
                  </a:lnTo>
                  <a:lnTo>
                    <a:pt x="582" y="600"/>
                  </a:lnTo>
                  <a:lnTo>
                    <a:pt x="570" y="648"/>
                  </a:lnTo>
                  <a:lnTo>
                    <a:pt x="558" y="636"/>
                  </a:lnTo>
                  <a:lnTo>
                    <a:pt x="546" y="660"/>
                  </a:lnTo>
                  <a:lnTo>
                    <a:pt x="546" y="666"/>
                  </a:lnTo>
                  <a:lnTo>
                    <a:pt x="570" y="690"/>
                  </a:lnTo>
                  <a:lnTo>
                    <a:pt x="582" y="708"/>
                  </a:lnTo>
                  <a:lnTo>
                    <a:pt x="600" y="726"/>
                  </a:lnTo>
                  <a:lnTo>
                    <a:pt x="606" y="732"/>
                  </a:lnTo>
                  <a:lnTo>
                    <a:pt x="636" y="726"/>
                  </a:lnTo>
                  <a:lnTo>
                    <a:pt x="642" y="726"/>
                  </a:lnTo>
                  <a:lnTo>
                    <a:pt x="666" y="726"/>
                  </a:lnTo>
                  <a:lnTo>
                    <a:pt x="690" y="744"/>
                  </a:lnTo>
                  <a:lnTo>
                    <a:pt x="702" y="768"/>
                  </a:lnTo>
                  <a:lnTo>
                    <a:pt x="708" y="798"/>
                  </a:lnTo>
                  <a:lnTo>
                    <a:pt x="702" y="828"/>
                  </a:lnTo>
                  <a:lnTo>
                    <a:pt x="690" y="852"/>
                  </a:lnTo>
                  <a:lnTo>
                    <a:pt x="666" y="870"/>
                  </a:lnTo>
                  <a:lnTo>
                    <a:pt x="642" y="876"/>
                  </a:lnTo>
                  <a:lnTo>
                    <a:pt x="618" y="870"/>
                  </a:lnTo>
                  <a:lnTo>
                    <a:pt x="594" y="852"/>
                  </a:lnTo>
                  <a:lnTo>
                    <a:pt x="582" y="828"/>
                  </a:lnTo>
                  <a:lnTo>
                    <a:pt x="576" y="798"/>
                  </a:lnTo>
                  <a:lnTo>
                    <a:pt x="576" y="786"/>
                  </a:lnTo>
                  <a:lnTo>
                    <a:pt x="588" y="756"/>
                  </a:lnTo>
                  <a:lnTo>
                    <a:pt x="570" y="738"/>
                  </a:lnTo>
                  <a:lnTo>
                    <a:pt x="558" y="720"/>
                  </a:lnTo>
                  <a:lnTo>
                    <a:pt x="540" y="702"/>
                  </a:lnTo>
                  <a:lnTo>
                    <a:pt x="534" y="690"/>
                  </a:lnTo>
                  <a:lnTo>
                    <a:pt x="516" y="714"/>
                  </a:lnTo>
                  <a:lnTo>
                    <a:pt x="522" y="726"/>
                  </a:lnTo>
                  <a:lnTo>
                    <a:pt x="528" y="726"/>
                  </a:lnTo>
                  <a:lnTo>
                    <a:pt x="522" y="738"/>
                  </a:lnTo>
                  <a:lnTo>
                    <a:pt x="480" y="768"/>
                  </a:lnTo>
                  <a:lnTo>
                    <a:pt x="444" y="798"/>
                  </a:lnTo>
                  <a:lnTo>
                    <a:pt x="402" y="810"/>
                  </a:lnTo>
                  <a:lnTo>
                    <a:pt x="354" y="816"/>
                  </a:lnTo>
                  <a:lnTo>
                    <a:pt x="306" y="810"/>
                  </a:lnTo>
                  <a:lnTo>
                    <a:pt x="264" y="798"/>
                  </a:lnTo>
                  <a:lnTo>
                    <a:pt x="222" y="768"/>
                  </a:lnTo>
                  <a:lnTo>
                    <a:pt x="186" y="738"/>
                  </a:lnTo>
                  <a:lnTo>
                    <a:pt x="180" y="732"/>
                  </a:lnTo>
                  <a:lnTo>
                    <a:pt x="192" y="720"/>
                  </a:lnTo>
                  <a:lnTo>
                    <a:pt x="174" y="696"/>
                  </a:lnTo>
                  <a:lnTo>
                    <a:pt x="156" y="720"/>
                  </a:lnTo>
                  <a:lnTo>
                    <a:pt x="144" y="738"/>
                  </a:lnTo>
                  <a:lnTo>
                    <a:pt x="126" y="756"/>
                  </a:lnTo>
                  <a:lnTo>
                    <a:pt x="120" y="762"/>
                  </a:lnTo>
                  <a:lnTo>
                    <a:pt x="126" y="798"/>
                  </a:lnTo>
                  <a:lnTo>
                    <a:pt x="126" y="804"/>
                  </a:lnTo>
                  <a:lnTo>
                    <a:pt x="120" y="834"/>
                  </a:lnTo>
                  <a:lnTo>
                    <a:pt x="108" y="858"/>
                  </a:lnTo>
                  <a:lnTo>
                    <a:pt x="90" y="876"/>
                  </a:lnTo>
                  <a:lnTo>
                    <a:pt x="60" y="882"/>
                  </a:lnTo>
                  <a:lnTo>
                    <a:pt x="36" y="876"/>
                  </a:lnTo>
                  <a:lnTo>
                    <a:pt x="18" y="858"/>
                  </a:lnTo>
                  <a:lnTo>
                    <a:pt x="0" y="834"/>
                  </a:lnTo>
                  <a:lnTo>
                    <a:pt x="0" y="804"/>
                  </a:lnTo>
                  <a:lnTo>
                    <a:pt x="0" y="774"/>
                  </a:lnTo>
                  <a:lnTo>
                    <a:pt x="18" y="750"/>
                  </a:lnTo>
                  <a:lnTo>
                    <a:pt x="36" y="738"/>
                  </a:lnTo>
                  <a:lnTo>
                    <a:pt x="60" y="732"/>
                  </a:lnTo>
                  <a:lnTo>
                    <a:pt x="72" y="732"/>
                  </a:lnTo>
                  <a:lnTo>
                    <a:pt x="84" y="738"/>
                  </a:lnTo>
                  <a:lnTo>
                    <a:pt x="96" y="744"/>
                  </a:lnTo>
                  <a:lnTo>
                    <a:pt x="120" y="720"/>
                  </a:lnTo>
                  <a:lnTo>
                    <a:pt x="132" y="702"/>
                  </a:lnTo>
                  <a:lnTo>
                    <a:pt x="156" y="684"/>
                  </a:lnTo>
                  <a:lnTo>
                    <a:pt x="162" y="672"/>
                  </a:lnTo>
                  <a:lnTo>
                    <a:pt x="150" y="642"/>
                  </a:lnTo>
                  <a:lnTo>
                    <a:pt x="138" y="654"/>
                  </a:lnTo>
                  <a:lnTo>
                    <a:pt x="138" y="660"/>
                  </a:lnTo>
                  <a:lnTo>
                    <a:pt x="120" y="606"/>
                  </a:lnTo>
                  <a:lnTo>
                    <a:pt x="114" y="546"/>
                  </a:lnTo>
                  <a:lnTo>
                    <a:pt x="120" y="492"/>
                  </a:lnTo>
                  <a:lnTo>
                    <a:pt x="132" y="438"/>
                  </a:lnTo>
                  <a:lnTo>
                    <a:pt x="156" y="396"/>
                  </a:lnTo>
                  <a:lnTo>
                    <a:pt x="186" y="354"/>
                  </a:lnTo>
                  <a:lnTo>
                    <a:pt x="192" y="342"/>
                  </a:lnTo>
                  <a:lnTo>
                    <a:pt x="192" y="288"/>
                  </a:lnTo>
                  <a:lnTo>
                    <a:pt x="192" y="246"/>
                  </a:lnTo>
                  <a:lnTo>
                    <a:pt x="192" y="222"/>
                  </a:lnTo>
                  <a:lnTo>
                    <a:pt x="192" y="204"/>
                  </a:lnTo>
                  <a:lnTo>
                    <a:pt x="192" y="192"/>
                  </a:lnTo>
                  <a:lnTo>
                    <a:pt x="192" y="186"/>
                  </a:lnTo>
                  <a:lnTo>
                    <a:pt x="192" y="180"/>
                  </a:lnTo>
                  <a:lnTo>
                    <a:pt x="198" y="138"/>
                  </a:lnTo>
                  <a:lnTo>
                    <a:pt x="210" y="102"/>
                  </a:lnTo>
                  <a:lnTo>
                    <a:pt x="210" y="72"/>
                  </a:lnTo>
                  <a:lnTo>
                    <a:pt x="210" y="54"/>
                  </a:lnTo>
                  <a:lnTo>
                    <a:pt x="210" y="24"/>
                  </a:lnTo>
                  <a:lnTo>
                    <a:pt x="210" y="18"/>
                  </a:lnTo>
                  <a:lnTo>
                    <a:pt x="234" y="18"/>
                  </a:lnTo>
                  <a:lnTo>
                    <a:pt x="258" y="18"/>
                  </a:lnTo>
                  <a:lnTo>
                    <a:pt x="276" y="18"/>
                  </a:lnTo>
                  <a:lnTo>
                    <a:pt x="288" y="18"/>
                  </a:lnTo>
                  <a:lnTo>
                    <a:pt x="318" y="6"/>
                  </a:lnTo>
                  <a:lnTo>
                    <a:pt x="354" y="0"/>
                  </a:lnTo>
                  <a:lnTo>
                    <a:pt x="384" y="6"/>
                  </a:lnTo>
                  <a:lnTo>
                    <a:pt x="420" y="18"/>
                  </a:lnTo>
                  <a:lnTo>
                    <a:pt x="492" y="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6" name="Freeform 10753"/>
            <p:cNvSpPr>
              <a:spLocks/>
            </p:cNvSpPr>
            <p:nvPr/>
          </p:nvSpPr>
          <p:spPr bwMode="auto">
            <a:xfrm flipH="1">
              <a:off x="4078288" y="5078413"/>
              <a:ext cx="357187" cy="630237"/>
            </a:xfrm>
            <a:custGeom>
              <a:avLst/>
              <a:gdLst>
                <a:gd name="T0" fmla="*/ 2147483646 w 210"/>
                <a:gd name="T1" fmla="*/ 2147483646 h 408"/>
                <a:gd name="T2" fmla="*/ 2147483646 w 210"/>
                <a:gd name="T3" fmla="*/ 2147483646 h 408"/>
                <a:gd name="T4" fmla="*/ 2147483646 w 210"/>
                <a:gd name="T5" fmla="*/ 2147483646 h 408"/>
                <a:gd name="T6" fmla="*/ 2147483646 w 210"/>
                <a:gd name="T7" fmla="*/ 2147483646 h 408"/>
                <a:gd name="T8" fmla="*/ 2147483646 w 210"/>
                <a:gd name="T9" fmla="*/ 2147483646 h 408"/>
                <a:gd name="T10" fmla="*/ 2147483646 w 210"/>
                <a:gd name="T11" fmla="*/ 2147483646 h 408"/>
                <a:gd name="T12" fmla="*/ 2147483646 w 210"/>
                <a:gd name="T13" fmla="*/ 2147483646 h 408"/>
                <a:gd name="T14" fmla="*/ 2147483646 w 210"/>
                <a:gd name="T15" fmla="*/ 2147483646 h 408"/>
                <a:gd name="T16" fmla="*/ 2147483646 w 210"/>
                <a:gd name="T17" fmla="*/ 2147483646 h 408"/>
                <a:gd name="T18" fmla="*/ 0 w 210"/>
                <a:gd name="T19" fmla="*/ 2147483646 h 408"/>
                <a:gd name="T20" fmla="*/ 0 w 210"/>
                <a:gd name="T21" fmla="*/ 2147483646 h 408"/>
                <a:gd name="T22" fmla="*/ 0 w 210"/>
                <a:gd name="T23" fmla="*/ 2147483646 h 408"/>
                <a:gd name="T24" fmla="*/ 0 w 210"/>
                <a:gd name="T25" fmla="*/ 2147483646 h 408"/>
                <a:gd name="T26" fmla="*/ 0 w 210"/>
                <a:gd name="T27" fmla="*/ 2147483646 h 408"/>
                <a:gd name="T28" fmla="*/ 0 w 210"/>
                <a:gd name="T29" fmla="*/ 2147483646 h 408"/>
                <a:gd name="T30" fmla="*/ 0 w 210"/>
                <a:gd name="T31" fmla="*/ 2147483646 h 408"/>
                <a:gd name="T32" fmla="*/ 0 w 210"/>
                <a:gd name="T33" fmla="*/ 2147483646 h 408"/>
                <a:gd name="T34" fmla="*/ 0 w 210"/>
                <a:gd name="T35" fmla="*/ 2147483646 h 408"/>
                <a:gd name="T36" fmla="*/ 0 w 210"/>
                <a:gd name="T37" fmla="*/ 2147483646 h 408"/>
                <a:gd name="T38" fmla="*/ 0 w 210"/>
                <a:gd name="T39" fmla="*/ 2147483646 h 408"/>
                <a:gd name="T40" fmla="*/ 0 w 210"/>
                <a:gd name="T41" fmla="*/ 0 h 408"/>
                <a:gd name="T42" fmla="*/ 0 w 210"/>
                <a:gd name="T43" fmla="*/ 0 h 408"/>
                <a:gd name="T44" fmla="*/ 2147483646 w 210"/>
                <a:gd name="T45" fmla="*/ 0 h 408"/>
                <a:gd name="T46" fmla="*/ 2147483646 w 210"/>
                <a:gd name="T47" fmla="*/ 0 h 408"/>
                <a:gd name="T48" fmla="*/ 2147483646 w 210"/>
                <a:gd name="T49" fmla="*/ 0 h 408"/>
                <a:gd name="T50" fmla="*/ 2147483646 w 210"/>
                <a:gd name="T51" fmla="*/ 0 h 408"/>
                <a:gd name="T52" fmla="*/ 2147483646 w 210"/>
                <a:gd name="T53" fmla="*/ 0 h 408"/>
                <a:gd name="T54" fmla="*/ 2147483646 w 210"/>
                <a:gd name="T55" fmla="*/ 0 h 408"/>
                <a:gd name="T56" fmla="*/ 2147483646 w 210"/>
                <a:gd name="T57" fmla="*/ 0 h 408"/>
                <a:gd name="T58" fmla="*/ 2147483646 w 210"/>
                <a:gd name="T59" fmla="*/ 2147483646 h 408"/>
                <a:gd name="T60" fmla="*/ 2147483646 w 210"/>
                <a:gd name="T61" fmla="*/ 2147483646 h 40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10" h="408">
                  <a:moveTo>
                    <a:pt x="210" y="312"/>
                  </a:moveTo>
                  <a:lnTo>
                    <a:pt x="210" y="312"/>
                  </a:lnTo>
                  <a:lnTo>
                    <a:pt x="174" y="354"/>
                  </a:lnTo>
                  <a:lnTo>
                    <a:pt x="156" y="408"/>
                  </a:lnTo>
                  <a:lnTo>
                    <a:pt x="102" y="408"/>
                  </a:lnTo>
                  <a:lnTo>
                    <a:pt x="66" y="408"/>
                  </a:lnTo>
                  <a:lnTo>
                    <a:pt x="36" y="408"/>
                  </a:lnTo>
                  <a:lnTo>
                    <a:pt x="18" y="408"/>
                  </a:lnTo>
                  <a:lnTo>
                    <a:pt x="6" y="408"/>
                  </a:lnTo>
                  <a:lnTo>
                    <a:pt x="0" y="408"/>
                  </a:lnTo>
                  <a:lnTo>
                    <a:pt x="0" y="336"/>
                  </a:lnTo>
                  <a:lnTo>
                    <a:pt x="0" y="270"/>
                  </a:lnTo>
                  <a:lnTo>
                    <a:pt x="0" y="216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72" y="0"/>
                  </a:lnTo>
                  <a:lnTo>
                    <a:pt x="120" y="0"/>
                  </a:lnTo>
                  <a:lnTo>
                    <a:pt x="156" y="0"/>
                  </a:lnTo>
                  <a:lnTo>
                    <a:pt x="186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3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7" name="Freeform 10754"/>
            <p:cNvSpPr>
              <a:spLocks/>
            </p:cNvSpPr>
            <p:nvPr/>
          </p:nvSpPr>
          <p:spPr bwMode="auto">
            <a:xfrm flipH="1">
              <a:off x="4191000" y="5754688"/>
              <a:ext cx="244475" cy="277812"/>
            </a:xfrm>
            <a:custGeom>
              <a:avLst/>
              <a:gdLst>
                <a:gd name="T0" fmla="*/ 2147483646 w 144"/>
                <a:gd name="T1" fmla="*/ 0 h 180"/>
                <a:gd name="T2" fmla="*/ 2147483646 w 144"/>
                <a:gd name="T3" fmla="*/ 2147483646 h 180"/>
                <a:gd name="T4" fmla="*/ 2147483646 w 144"/>
                <a:gd name="T5" fmla="*/ 2147483646 h 180"/>
                <a:gd name="T6" fmla="*/ 2147483646 w 144"/>
                <a:gd name="T7" fmla="*/ 2147483646 h 180"/>
                <a:gd name="T8" fmla="*/ 2147483646 w 144"/>
                <a:gd name="T9" fmla="*/ 2147483646 h 180"/>
                <a:gd name="T10" fmla="*/ 2147483646 w 144"/>
                <a:gd name="T11" fmla="*/ 2147483646 h 180"/>
                <a:gd name="T12" fmla="*/ 2147483646 w 144"/>
                <a:gd name="T13" fmla="*/ 2147483646 h 180"/>
                <a:gd name="T14" fmla="*/ 2147483646 w 144"/>
                <a:gd name="T15" fmla="*/ 2147483646 h 180"/>
                <a:gd name="T16" fmla="*/ 2147483646 w 144"/>
                <a:gd name="T17" fmla="*/ 2147483646 h 180"/>
                <a:gd name="T18" fmla="*/ 2147483646 w 144"/>
                <a:gd name="T19" fmla="*/ 2147483646 h 180"/>
                <a:gd name="T20" fmla="*/ 0 w 144"/>
                <a:gd name="T21" fmla="*/ 2147483646 h 180"/>
                <a:gd name="T22" fmla="*/ 0 w 144"/>
                <a:gd name="T23" fmla="*/ 2147483646 h 180"/>
                <a:gd name="T24" fmla="*/ 0 w 144"/>
                <a:gd name="T25" fmla="*/ 2147483646 h 180"/>
                <a:gd name="T26" fmla="*/ 0 w 144"/>
                <a:gd name="T27" fmla="*/ 2147483646 h 180"/>
                <a:gd name="T28" fmla="*/ 0 w 144"/>
                <a:gd name="T29" fmla="*/ 2147483646 h 180"/>
                <a:gd name="T30" fmla="*/ 0 w 144"/>
                <a:gd name="T31" fmla="*/ 2147483646 h 180"/>
                <a:gd name="T32" fmla="*/ 0 w 144"/>
                <a:gd name="T33" fmla="*/ 2147483646 h 180"/>
                <a:gd name="T34" fmla="*/ 0 w 144"/>
                <a:gd name="T35" fmla="*/ 0 h 180"/>
                <a:gd name="T36" fmla="*/ 0 w 144"/>
                <a:gd name="T37" fmla="*/ 0 h 180"/>
                <a:gd name="T38" fmla="*/ 2147483646 w 144"/>
                <a:gd name="T39" fmla="*/ 0 h 180"/>
                <a:gd name="T40" fmla="*/ 2147483646 w 144"/>
                <a:gd name="T41" fmla="*/ 0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4" h="180">
                  <a:moveTo>
                    <a:pt x="144" y="0"/>
                  </a:moveTo>
                  <a:lnTo>
                    <a:pt x="132" y="42"/>
                  </a:lnTo>
                  <a:lnTo>
                    <a:pt x="132" y="90"/>
                  </a:lnTo>
                  <a:lnTo>
                    <a:pt x="132" y="138"/>
                  </a:lnTo>
                  <a:lnTo>
                    <a:pt x="144" y="180"/>
                  </a:lnTo>
                  <a:lnTo>
                    <a:pt x="96" y="180"/>
                  </a:lnTo>
                  <a:lnTo>
                    <a:pt x="60" y="180"/>
                  </a:lnTo>
                  <a:lnTo>
                    <a:pt x="36" y="180"/>
                  </a:lnTo>
                  <a:lnTo>
                    <a:pt x="18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0" y="120"/>
                  </a:lnTo>
                  <a:lnTo>
                    <a:pt x="0" y="72"/>
                  </a:lnTo>
                  <a:lnTo>
                    <a:pt x="0" y="42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14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8" name="Freeform 10755"/>
            <p:cNvSpPr>
              <a:spLocks/>
            </p:cNvSpPr>
            <p:nvPr/>
          </p:nvSpPr>
          <p:spPr bwMode="auto">
            <a:xfrm flipH="1">
              <a:off x="4078288" y="6080125"/>
              <a:ext cx="357187" cy="398463"/>
            </a:xfrm>
            <a:custGeom>
              <a:avLst/>
              <a:gdLst>
                <a:gd name="T0" fmla="*/ 2147483646 w 210"/>
                <a:gd name="T1" fmla="*/ 2147483646 h 258"/>
                <a:gd name="T2" fmla="*/ 2147483646 w 210"/>
                <a:gd name="T3" fmla="*/ 2147483646 h 258"/>
                <a:gd name="T4" fmla="*/ 2147483646 w 210"/>
                <a:gd name="T5" fmla="*/ 2147483646 h 258"/>
                <a:gd name="T6" fmla="*/ 2147483646 w 210"/>
                <a:gd name="T7" fmla="*/ 2147483646 h 258"/>
                <a:gd name="T8" fmla="*/ 2147483646 w 210"/>
                <a:gd name="T9" fmla="*/ 2147483646 h 258"/>
                <a:gd name="T10" fmla="*/ 2147483646 w 210"/>
                <a:gd name="T11" fmla="*/ 2147483646 h 258"/>
                <a:gd name="T12" fmla="*/ 2147483646 w 210"/>
                <a:gd name="T13" fmla="*/ 2147483646 h 258"/>
                <a:gd name="T14" fmla="*/ 2147483646 w 210"/>
                <a:gd name="T15" fmla="*/ 2147483646 h 258"/>
                <a:gd name="T16" fmla="*/ 2147483646 w 210"/>
                <a:gd name="T17" fmla="*/ 2147483646 h 258"/>
                <a:gd name="T18" fmla="*/ 2147483646 w 210"/>
                <a:gd name="T19" fmla="*/ 2147483646 h 258"/>
                <a:gd name="T20" fmla="*/ 2147483646 w 210"/>
                <a:gd name="T21" fmla="*/ 2147483646 h 258"/>
                <a:gd name="T22" fmla="*/ 2147483646 w 210"/>
                <a:gd name="T23" fmla="*/ 2147483646 h 258"/>
                <a:gd name="T24" fmla="*/ 2147483646 w 210"/>
                <a:gd name="T25" fmla="*/ 2147483646 h 258"/>
                <a:gd name="T26" fmla="*/ 2147483646 w 210"/>
                <a:gd name="T27" fmla="*/ 2147483646 h 258"/>
                <a:gd name="T28" fmla="*/ 2147483646 w 210"/>
                <a:gd name="T29" fmla="*/ 2147483646 h 258"/>
                <a:gd name="T30" fmla="*/ 2147483646 w 210"/>
                <a:gd name="T31" fmla="*/ 2147483646 h 258"/>
                <a:gd name="T32" fmla="*/ 2147483646 w 210"/>
                <a:gd name="T33" fmla="*/ 2147483646 h 258"/>
                <a:gd name="T34" fmla="*/ 2147483646 w 210"/>
                <a:gd name="T35" fmla="*/ 2147483646 h 258"/>
                <a:gd name="T36" fmla="*/ 2147483646 w 210"/>
                <a:gd name="T37" fmla="*/ 2147483646 h 258"/>
                <a:gd name="T38" fmla="*/ 2147483646 w 210"/>
                <a:gd name="T39" fmla="*/ 2147483646 h 258"/>
                <a:gd name="T40" fmla="*/ 2147483646 w 210"/>
                <a:gd name="T41" fmla="*/ 2147483646 h 258"/>
                <a:gd name="T42" fmla="*/ 2147483646 w 210"/>
                <a:gd name="T43" fmla="*/ 2147483646 h 258"/>
                <a:gd name="T44" fmla="*/ 2147483646 w 210"/>
                <a:gd name="T45" fmla="*/ 2147483646 h 258"/>
                <a:gd name="T46" fmla="*/ 2147483646 w 210"/>
                <a:gd name="T47" fmla="*/ 2147483646 h 258"/>
                <a:gd name="T48" fmla="*/ 2147483646 w 210"/>
                <a:gd name="T49" fmla="*/ 2147483646 h 258"/>
                <a:gd name="T50" fmla="*/ 2147483646 w 210"/>
                <a:gd name="T51" fmla="*/ 2147483646 h 258"/>
                <a:gd name="T52" fmla="*/ 2147483646 w 210"/>
                <a:gd name="T53" fmla="*/ 2147483646 h 258"/>
                <a:gd name="T54" fmla="*/ 2147483646 w 210"/>
                <a:gd name="T55" fmla="*/ 2147483646 h 258"/>
                <a:gd name="T56" fmla="*/ 2147483646 w 210"/>
                <a:gd name="T57" fmla="*/ 2147483646 h 258"/>
                <a:gd name="T58" fmla="*/ 2147483646 w 210"/>
                <a:gd name="T59" fmla="*/ 2147483646 h 258"/>
                <a:gd name="T60" fmla="*/ 2147483646 w 210"/>
                <a:gd name="T61" fmla="*/ 2147483646 h 258"/>
                <a:gd name="T62" fmla="*/ 2147483646 w 210"/>
                <a:gd name="T63" fmla="*/ 2147483646 h 258"/>
                <a:gd name="T64" fmla="*/ 0 w 210"/>
                <a:gd name="T65" fmla="*/ 2147483646 h 258"/>
                <a:gd name="T66" fmla="*/ 0 w 210"/>
                <a:gd name="T67" fmla="*/ 2147483646 h 258"/>
                <a:gd name="T68" fmla="*/ 0 w 210"/>
                <a:gd name="T69" fmla="*/ 2147483646 h 258"/>
                <a:gd name="T70" fmla="*/ 0 w 210"/>
                <a:gd name="T71" fmla="*/ 2147483646 h 258"/>
                <a:gd name="T72" fmla="*/ 0 w 210"/>
                <a:gd name="T73" fmla="*/ 2147483646 h 258"/>
                <a:gd name="T74" fmla="*/ 0 w 210"/>
                <a:gd name="T75" fmla="*/ 2147483646 h 258"/>
                <a:gd name="T76" fmla="*/ 0 w 210"/>
                <a:gd name="T77" fmla="*/ 2147483646 h 258"/>
                <a:gd name="T78" fmla="*/ 0 w 210"/>
                <a:gd name="T79" fmla="*/ 0 h 258"/>
                <a:gd name="T80" fmla="*/ 0 w 210"/>
                <a:gd name="T81" fmla="*/ 0 h 258"/>
                <a:gd name="T82" fmla="*/ 0 w 210"/>
                <a:gd name="T83" fmla="*/ 0 h 258"/>
                <a:gd name="T84" fmla="*/ 2147483646 w 210"/>
                <a:gd name="T85" fmla="*/ 0 h 258"/>
                <a:gd name="T86" fmla="*/ 2147483646 w 210"/>
                <a:gd name="T87" fmla="*/ 0 h 258"/>
                <a:gd name="T88" fmla="*/ 2147483646 w 210"/>
                <a:gd name="T89" fmla="*/ 0 h 258"/>
                <a:gd name="T90" fmla="*/ 2147483646 w 210"/>
                <a:gd name="T91" fmla="*/ 0 h 258"/>
                <a:gd name="T92" fmla="*/ 2147483646 w 210"/>
                <a:gd name="T93" fmla="*/ 0 h 258"/>
                <a:gd name="T94" fmla="*/ 2147483646 w 210"/>
                <a:gd name="T95" fmla="*/ 0 h 258"/>
                <a:gd name="T96" fmla="*/ 2147483646 w 210"/>
                <a:gd name="T97" fmla="*/ 0 h 258"/>
                <a:gd name="T98" fmla="*/ 2147483646 w 210"/>
                <a:gd name="T99" fmla="*/ 2147483646 h 258"/>
                <a:gd name="T100" fmla="*/ 2147483646 w 210"/>
                <a:gd name="T101" fmla="*/ 2147483646 h 258"/>
                <a:gd name="T102" fmla="*/ 2147483646 w 210"/>
                <a:gd name="T103" fmla="*/ 2147483646 h 25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10" h="258">
                  <a:moveTo>
                    <a:pt x="138" y="42"/>
                  </a:moveTo>
                  <a:lnTo>
                    <a:pt x="108" y="36"/>
                  </a:lnTo>
                  <a:lnTo>
                    <a:pt x="72" y="42"/>
                  </a:lnTo>
                  <a:lnTo>
                    <a:pt x="42" y="66"/>
                  </a:lnTo>
                  <a:lnTo>
                    <a:pt x="18" y="102"/>
                  </a:lnTo>
                  <a:lnTo>
                    <a:pt x="12" y="138"/>
                  </a:lnTo>
                  <a:lnTo>
                    <a:pt x="18" y="180"/>
                  </a:lnTo>
                  <a:lnTo>
                    <a:pt x="42" y="216"/>
                  </a:lnTo>
                  <a:lnTo>
                    <a:pt x="72" y="240"/>
                  </a:lnTo>
                  <a:lnTo>
                    <a:pt x="108" y="246"/>
                  </a:lnTo>
                  <a:lnTo>
                    <a:pt x="144" y="240"/>
                  </a:lnTo>
                  <a:lnTo>
                    <a:pt x="174" y="216"/>
                  </a:lnTo>
                  <a:lnTo>
                    <a:pt x="192" y="180"/>
                  </a:lnTo>
                  <a:lnTo>
                    <a:pt x="198" y="138"/>
                  </a:lnTo>
                  <a:lnTo>
                    <a:pt x="192" y="102"/>
                  </a:lnTo>
                  <a:lnTo>
                    <a:pt x="204" y="90"/>
                  </a:lnTo>
                  <a:lnTo>
                    <a:pt x="210" y="90"/>
                  </a:lnTo>
                  <a:lnTo>
                    <a:pt x="210" y="96"/>
                  </a:lnTo>
                  <a:lnTo>
                    <a:pt x="210" y="150"/>
                  </a:lnTo>
                  <a:lnTo>
                    <a:pt x="210" y="186"/>
                  </a:lnTo>
                  <a:lnTo>
                    <a:pt x="210" y="216"/>
                  </a:lnTo>
                  <a:lnTo>
                    <a:pt x="210" y="234"/>
                  </a:lnTo>
                  <a:lnTo>
                    <a:pt x="210" y="246"/>
                  </a:lnTo>
                  <a:lnTo>
                    <a:pt x="210" y="252"/>
                  </a:lnTo>
                  <a:lnTo>
                    <a:pt x="210" y="258"/>
                  </a:lnTo>
                  <a:lnTo>
                    <a:pt x="138" y="258"/>
                  </a:lnTo>
                  <a:lnTo>
                    <a:pt x="90" y="258"/>
                  </a:lnTo>
                  <a:lnTo>
                    <a:pt x="54" y="258"/>
                  </a:lnTo>
                  <a:lnTo>
                    <a:pt x="24" y="258"/>
                  </a:lnTo>
                  <a:lnTo>
                    <a:pt x="12" y="258"/>
                  </a:lnTo>
                  <a:lnTo>
                    <a:pt x="6" y="258"/>
                  </a:lnTo>
                  <a:lnTo>
                    <a:pt x="0" y="258"/>
                  </a:lnTo>
                  <a:lnTo>
                    <a:pt x="0" y="210"/>
                  </a:lnTo>
                  <a:lnTo>
                    <a:pt x="0" y="168"/>
                  </a:lnTo>
                  <a:lnTo>
                    <a:pt x="0" y="108"/>
                  </a:lnTo>
                  <a:lnTo>
                    <a:pt x="0" y="60"/>
                  </a:lnTo>
                  <a:lnTo>
                    <a:pt x="0" y="30"/>
                  </a:lnTo>
                  <a:lnTo>
                    <a:pt x="0" y="12"/>
                  </a:lnTo>
                  <a:lnTo>
                    <a:pt x="0" y="0"/>
                  </a:lnTo>
                  <a:lnTo>
                    <a:pt x="48" y="0"/>
                  </a:lnTo>
                  <a:lnTo>
                    <a:pt x="90" y="0"/>
                  </a:lnTo>
                  <a:lnTo>
                    <a:pt x="114" y="0"/>
                  </a:lnTo>
                  <a:lnTo>
                    <a:pt x="132" y="0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56" y="12"/>
                  </a:lnTo>
                  <a:lnTo>
                    <a:pt x="138" y="4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9" name="Freeform 10756"/>
            <p:cNvSpPr>
              <a:spLocks/>
            </p:cNvSpPr>
            <p:nvPr/>
          </p:nvSpPr>
          <p:spPr bwMode="auto">
            <a:xfrm flipH="1">
              <a:off x="3097213" y="5078413"/>
              <a:ext cx="357187" cy="630237"/>
            </a:xfrm>
            <a:custGeom>
              <a:avLst/>
              <a:gdLst>
                <a:gd name="T0" fmla="*/ 2147483646 w 210"/>
                <a:gd name="T1" fmla="*/ 2147483646 h 408"/>
                <a:gd name="T2" fmla="*/ 0 w 210"/>
                <a:gd name="T3" fmla="*/ 2147483646 h 408"/>
                <a:gd name="T4" fmla="*/ 0 w 210"/>
                <a:gd name="T5" fmla="*/ 2147483646 h 408"/>
                <a:gd name="T6" fmla="*/ 0 w 210"/>
                <a:gd name="T7" fmla="*/ 2147483646 h 408"/>
                <a:gd name="T8" fmla="*/ 0 w 210"/>
                <a:gd name="T9" fmla="*/ 2147483646 h 408"/>
                <a:gd name="T10" fmla="*/ 0 w 210"/>
                <a:gd name="T11" fmla="*/ 2147483646 h 408"/>
                <a:gd name="T12" fmla="*/ 0 w 210"/>
                <a:gd name="T13" fmla="*/ 2147483646 h 408"/>
                <a:gd name="T14" fmla="*/ 0 w 210"/>
                <a:gd name="T15" fmla="*/ 2147483646 h 408"/>
                <a:gd name="T16" fmla="*/ 0 w 210"/>
                <a:gd name="T17" fmla="*/ 2147483646 h 408"/>
                <a:gd name="T18" fmla="*/ 0 w 210"/>
                <a:gd name="T19" fmla="*/ 0 h 408"/>
                <a:gd name="T20" fmla="*/ 0 w 210"/>
                <a:gd name="T21" fmla="*/ 0 h 408"/>
                <a:gd name="T22" fmla="*/ 0 w 210"/>
                <a:gd name="T23" fmla="*/ 0 h 408"/>
                <a:gd name="T24" fmla="*/ 2147483646 w 210"/>
                <a:gd name="T25" fmla="*/ 0 h 408"/>
                <a:gd name="T26" fmla="*/ 2147483646 w 210"/>
                <a:gd name="T27" fmla="*/ 0 h 408"/>
                <a:gd name="T28" fmla="*/ 2147483646 w 210"/>
                <a:gd name="T29" fmla="*/ 0 h 408"/>
                <a:gd name="T30" fmla="*/ 2147483646 w 210"/>
                <a:gd name="T31" fmla="*/ 0 h 408"/>
                <a:gd name="T32" fmla="*/ 2147483646 w 210"/>
                <a:gd name="T33" fmla="*/ 0 h 408"/>
                <a:gd name="T34" fmla="*/ 2147483646 w 210"/>
                <a:gd name="T35" fmla="*/ 0 h 408"/>
                <a:gd name="T36" fmla="*/ 2147483646 w 210"/>
                <a:gd name="T37" fmla="*/ 0 h 408"/>
                <a:gd name="T38" fmla="*/ 2147483646 w 210"/>
                <a:gd name="T39" fmla="*/ 2147483646 h 408"/>
                <a:gd name="T40" fmla="*/ 2147483646 w 210"/>
                <a:gd name="T41" fmla="*/ 2147483646 h 408"/>
                <a:gd name="T42" fmla="*/ 2147483646 w 210"/>
                <a:gd name="T43" fmla="*/ 2147483646 h 408"/>
                <a:gd name="T44" fmla="*/ 2147483646 w 210"/>
                <a:gd name="T45" fmla="*/ 2147483646 h 408"/>
                <a:gd name="T46" fmla="*/ 2147483646 w 210"/>
                <a:gd name="T47" fmla="*/ 2147483646 h 408"/>
                <a:gd name="T48" fmla="*/ 2147483646 w 210"/>
                <a:gd name="T49" fmla="*/ 2147483646 h 408"/>
                <a:gd name="T50" fmla="*/ 2147483646 w 210"/>
                <a:gd name="T51" fmla="*/ 2147483646 h 408"/>
                <a:gd name="T52" fmla="*/ 2147483646 w 210"/>
                <a:gd name="T53" fmla="*/ 2147483646 h 408"/>
                <a:gd name="T54" fmla="*/ 2147483646 w 210"/>
                <a:gd name="T55" fmla="*/ 2147483646 h 408"/>
                <a:gd name="T56" fmla="*/ 2147483646 w 210"/>
                <a:gd name="T57" fmla="*/ 2147483646 h 408"/>
                <a:gd name="T58" fmla="*/ 2147483646 w 210"/>
                <a:gd name="T59" fmla="*/ 2147483646 h 408"/>
                <a:gd name="T60" fmla="*/ 2147483646 w 210"/>
                <a:gd name="T61" fmla="*/ 2147483646 h 408"/>
                <a:gd name="T62" fmla="*/ 2147483646 w 210"/>
                <a:gd name="T63" fmla="*/ 2147483646 h 408"/>
                <a:gd name="T64" fmla="*/ 2147483646 w 210"/>
                <a:gd name="T65" fmla="*/ 2147483646 h 408"/>
                <a:gd name="T66" fmla="*/ 2147483646 w 210"/>
                <a:gd name="T67" fmla="*/ 2147483646 h 408"/>
                <a:gd name="T68" fmla="*/ 2147483646 w 210"/>
                <a:gd name="T69" fmla="*/ 2147483646 h 408"/>
                <a:gd name="T70" fmla="*/ 2147483646 w 210"/>
                <a:gd name="T71" fmla="*/ 2147483646 h 408"/>
                <a:gd name="T72" fmla="*/ 2147483646 w 210"/>
                <a:gd name="T73" fmla="*/ 2147483646 h 408"/>
                <a:gd name="T74" fmla="*/ 2147483646 w 210"/>
                <a:gd name="T75" fmla="*/ 2147483646 h 408"/>
                <a:gd name="T76" fmla="*/ 2147483646 w 210"/>
                <a:gd name="T77" fmla="*/ 2147483646 h 408"/>
                <a:gd name="T78" fmla="*/ 2147483646 w 210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0" h="408">
                  <a:moveTo>
                    <a:pt x="6" y="312"/>
                  </a:moveTo>
                  <a:lnTo>
                    <a:pt x="0" y="312"/>
                  </a:lnTo>
                  <a:lnTo>
                    <a:pt x="0" y="258"/>
                  </a:lnTo>
                  <a:lnTo>
                    <a:pt x="0" y="210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72"/>
                  </a:lnTo>
                  <a:lnTo>
                    <a:pt x="0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120" y="0"/>
                  </a:lnTo>
                  <a:lnTo>
                    <a:pt x="162" y="0"/>
                  </a:lnTo>
                  <a:lnTo>
                    <a:pt x="186" y="0"/>
                  </a:lnTo>
                  <a:lnTo>
                    <a:pt x="198" y="0"/>
                  </a:lnTo>
                  <a:lnTo>
                    <a:pt x="210" y="0"/>
                  </a:lnTo>
                  <a:lnTo>
                    <a:pt x="210" y="72"/>
                  </a:lnTo>
                  <a:lnTo>
                    <a:pt x="210" y="132"/>
                  </a:lnTo>
                  <a:lnTo>
                    <a:pt x="210" y="186"/>
                  </a:lnTo>
                  <a:lnTo>
                    <a:pt x="210" y="234"/>
                  </a:lnTo>
                  <a:lnTo>
                    <a:pt x="210" y="276"/>
                  </a:lnTo>
                  <a:lnTo>
                    <a:pt x="210" y="306"/>
                  </a:lnTo>
                  <a:lnTo>
                    <a:pt x="210" y="354"/>
                  </a:lnTo>
                  <a:lnTo>
                    <a:pt x="210" y="384"/>
                  </a:lnTo>
                  <a:lnTo>
                    <a:pt x="210" y="402"/>
                  </a:lnTo>
                  <a:lnTo>
                    <a:pt x="210" y="408"/>
                  </a:lnTo>
                  <a:lnTo>
                    <a:pt x="162" y="408"/>
                  </a:lnTo>
                  <a:lnTo>
                    <a:pt x="120" y="408"/>
                  </a:lnTo>
                  <a:lnTo>
                    <a:pt x="96" y="408"/>
                  </a:lnTo>
                  <a:lnTo>
                    <a:pt x="78" y="408"/>
                  </a:lnTo>
                  <a:lnTo>
                    <a:pt x="66" y="408"/>
                  </a:lnTo>
                  <a:lnTo>
                    <a:pt x="60" y="408"/>
                  </a:lnTo>
                  <a:lnTo>
                    <a:pt x="36" y="354"/>
                  </a:lnTo>
                  <a:lnTo>
                    <a:pt x="6" y="3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" name="Freeform 10757"/>
            <p:cNvSpPr>
              <a:spLocks/>
            </p:cNvSpPr>
            <p:nvPr/>
          </p:nvSpPr>
          <p:spPr bwMode="auto">
            <a:xfrm flipH="1">
              <a:off x="3097213" y="6080125"/>
              <a:ext cx="357187" cy="398463"/>
            </a:xfrm>
            <a:custGeom>
              <a:avLst/>
              <a:gdLst>
                <a:gd name="T0" fmla="*/ 0 w 210"/>
                <a:gd name="T1" fmla="*/ 2147483646 h 258"/>
                <a:gd name="T2" fmla="*/ 0 w 210"/>
                <a:gd name="T3" fmla="*/ 2147483646 h 258"/>
                <a:gd name="T4" fmla="*/ 0 w 210"/>
                <a:gd name="T5" fmla="*/ 2147483646 h 258"/>
                <a:gd name="T6" fmla="*/ 0 w 210"/>
                <a:gd name="T7" fmla="*/ 2147483646 h 258"/>
                <a:gd name="T8" fmla="*/ 0 w 210"/>
                <a:gd name="T9" fmla="*/ 2147483646 h 258"/>
                <a:gd name="T10" fmla="*/ 0 w 210"/>
                <a:gd name="T11" fmla="*/ 2147483646 h 258"/>
                <a:gd name="T12" fmla="*/ 0 w 210"/>
                <a:gd name="T13" fmla="*/ 2147483646 h 258"/>
                <a:gd name="T14" fmla="*/ 0 w 210"/>
                <a:gd name="T15" fmla="*/ 2147483646 h 258"/>
                <a:gd name="T16" fmla="*/ 2147483646 w 210"/>
                <a:gd name="T17" fmla="*/ 2147483646 h 258"/>
                <a:gd name="T18" fmla="*/ 2147483646 w 210"/>
                <a:gd name="T19" fmla="*/ 2147483646 h 258"/>
                <a:gd name="T20" fmla="*/ 2147483646 w 210"/>
                <a:gd name="T21" fmla="*/ 2147483646 h 258"/>
                <a:gd name="T22" fmla="*/ 2147483646 w 210"/>
                <a:gd name="T23" fmla="*/ 2147483646 h 258"/>
                <a:gd name="T24" fmla="*/ 2147483646 w 210"/>
                <a:gd name="T25" fmla="*/ 2147483646 h 258"/>
                <a:gd name="T26" fmla="*/ 2147483646 w 210"/>
                <a:gd name="T27" fmla="*/ 2147483646 h 258"/>
                <a:gd name="T28" fmla="*/ 2147483646 w 210"/>
                <a:gd name="T29" fmla="*/ 2147483646 h 258"/>
                <a:gd name="T30" fmla="*/ 2147483646 w 210"/>
                <a:gd name="T31" fmla="*/ 2147483646 h 258"/>
                <a:gd name="T32" fmla="*/ 2147483646 w 210"/>
                <a:gd name="T33" fmla="*/ 2147483646 h 258"/>
                <a:gd name="T34" fmla="*/ 2147483646 w 210"/>
                <a:gd name="T35" fmla="*/ 2147483646 h 258"/>
                <a:gd name="T36" fmla="*/ 2147483646 w 210"/>
                <a:gd name="T37" fmla="*/ 2147483646 h 258"/>
                <a:gd name="T38" fmla="*/ 2147483646 w 210"/>
                <a:gd name="T39" fmla="*/ 2147483646 h 258"/>
                <a:gd name="T40" fmla="*/ 2147483646 w 210"/>
                <a:gd name="T41" fmla="*/ 2147483646 h 258"/>
                <a:gd name="T42" fmla="*/ 2147483646 w 210"/>
                <a:gd name="T43" fmla="*/ 2147483646 h 258"/>
                <a:gd name="T44" fmla="*/ 2147483646 w 210"/>
                <a:gd name="T45" fmla="*/ 2147483646 h 258"/>
                <a:gd name="T46" fmla="*/ 2147483646 w 210"/>
                <a:gd name="T47" fmla="*/ 2147483646 h 258"/>
                <a:gd name="T48" fmla="*/ 2147483646 w 210"/>
                <a:gd name="T49" fmla="*/ 2147483646 h 258"/>
                <a:gd name="T50" fmla="*/ 2147483646 w 210"/>
                <a:gd name="T51" fmla="*/ 2147483646 h 258"/>
                <a:gd name="T52" fmla="*/ 2147483646 w 210"/>
                <a:gd name="T53" fmla="*/ 2147483646 h 258"/>
                <a:gd name="T54" fmla="*/ 2147483646 w 210"/>
                <a:gd name="T55" fmla="*/ 2147483646 h 258"/>
                <a:gd name="T56" fmla="*/ 2147483646 w 210"/>
                <a:gd name="T57" fmla="*/ 2147483646 h 258"/>
                <a:gd name="T58" fmla="*/ 2147483646 w 210"/>
                <a:gd name="T59" fmla="*/ 0 h 258"/>
                <a:gd name="T60" fmla="*/ 2147483646 w 210"/>
                <a:gd name="T61" fmla="*/ 0 h 258"/>
                <a:gd name="T62" fmla="*/ 2147483646 w 210"/>
                <a:gd name="T63" fmla="*/ 0 h 258"/>
                <a:gd name="T64" fmla="*/ 2147483646 w 210"/>
                <a:gd name="T65" fmla="*/ 0 h 258"/>
                <a:gd name="T66" fmla="*/ 2147483646 w 210"/>
                <a:gd name="T67" fmla="*/ 0 h 258"/>
                <a:gd name="T68" fmla="*/ 2147483646 w 210"/>
                <a:gd name="T69" fmla="*/ 0 h 258"/>
                <a:gd name="T70" fmla="*/ 2147483646 w 210"/>
                <a:gd name="T71" fmla="*/ 0 h 258"/>
                <a:gd name="T72" fmla="*/ 2147483646 w 210"/>
                <a:gd name="T73" fmla="*/ 0 h 258"/>
                <a:gd name="T74" fmla="*/ 2147483646 w 210"/>
                <a:gd name="T75" fmla="*/ 2147483646 h 258"/>
                <a:gd name="T76" fmla="*/ 2147483646 w 210"/>
                <a:gd name="T77" fmla="*/ 2147483646 h 258"/>
                <a:gd name="T78" fmla="*/ 2147483646 w 210"/>
                <a:gd name="T79" fmla="*/ 2147483646 h 258"/>
                <a:gd name="T80" fmla="*/ 2147483646 w 210"/>
                <a:gd name="T81" fmla="*/ 2147483646 h 258"/>
                <a:gd name="T82" fmla="*/ 2147483646 w 210"/>
                <a:gd name="T83" fmla="*/ 2147483646 h 258"/>
                <a:gd name="T84" fmla="*/ 2147483646 w 210"/>
                <a:gd name="T85" fmla="*/ 2147483646 h 258"/>
                <a:gd name="T86" fmla="*/ 2147483646 w 210"/>
                <a:gd name="T87" fmla="*/ 2147483646 h 258"/>
                <a:gd name="T88" fmla="*/ 2147483646 w 210"/>
                <a:gd name="T89" fmla="*/ 2147483646 h 258"/>
                <a:gd name="T90" fmla="*/ 2147483646 w 210"/>
                <a:gd name="T91" fmla="*/ 2147483646 h 258"/>
                <a:gd name="T92" fmla="*/ 0 w 210"/>
                <a:gd name="T93" fmla="*/ 2147483646 h 258"/>
                <a:gd name="T94" fmla="*/ 0 w 210"/>
                <a:gd name="T95" fmla="*/ 2147483646 h 25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0" h="258">
                  <a:moveTo>
                    <a:pt x="0" y="258"/>
                  </a:moveTo>
                  <a:lnTo>
                    <a:pt x="0" y="204"/>
                  </a:lnTo>
                  <a:lnTo>
                    <a:pt x="0" y="162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" y="9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24" y="96"/>
                  </a:lnTo>
                  <a:lnTo>
                    <a:pt x="18" y="132"/>
                  </a:lnTo>
                  <a:lnTo>
                    <a:pt x="24" y="174"/>
                  </a:lnTo>
                  <a:lnTo>
                    <a:pt x="42" y="204"/>
                  </a:lnTo>
                  <a:lnTo>
                    <a:pt x="72" y="228"/>
                  </a:lnTo>
                  <a:lnTo>
                    <a:pt x="108" y="234"/>
                  </a:lnTo>
                  <a:lnTo>
                    <a:pt x="144" y="228"/>
                  </a:lnTo>
                  <a:lnTo>
                    <a:pt x="174" y="204"/>
                  </a:lnTo>
                  <a:lnTo>
                    <a:pt x="192" y="174"/>
                  </a:lnTo>
                  <a:lnTo>
                    <a:pt x="204" y="132"/>
                  </a:lnTo>
                  <a:lnTo>
                    <a:pt x="192" y="90"/>
                  </a:lnTo>
                  <a:lnTo>
                    <a:pt x="174" y="54"/>
                  </a:lnTo>
                  <a:lnTo>
                    <a:pt x="144" y="36"/>
                  </a:lnTo>
                  <a:lnTo>
                    <a:pt x="108" y="24"/>
                  </a:lnTo>
                  <a:lnTo>
                    <a:pt x="78" y="30"/>
                  </a:lnTo>
                  <a:lnTo>
                    <a:pt x="66" y="18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108" y="0"/>
                  </a:lnTo>
                  <a:lnTo>
                    <a:pt x="144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42"/>
                  </a:lnTo>
                  <a:lnTo>
                    <a:pt x="210" y="84"/>
                  </a:lnTo>
                  <a:lnTo>
                    <a:pt x="210" y="144"/>
                  </a:lnTo>
                  <a:lnTo>
                    <a:pt x="210" y="192"/>
                  </a:lnTo>
                  <a:lnTo>
                    <a:pt x="210" y="222"/>
                  </a:lnTo>
                  <a:lnTo>
                    <a:pt x="210" y="240"/>
                  </a:lnTo>
                  <a:lnTo>
                    <a:pt x="210" y="252"/>
                  </a:lnTo>
                  <a:lnTo>
                    <a:pt x="210" y="258"/>
                  </a:lnTo>
                  <a:lnTo>
                    <a:pt x="0" y="2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1" name="Freeform 10758"/>
            <p:cNvSpPr>
              <a:spLocks/>
            </p:cNvSpPr>
            <p:nvPr/>
          </p:nvSpPr>
          <p:spPr bwMode="auto">
            <a:xfrm flipH="1">
              <a:off x="3097213" y="5754688"/>
              <a:ext cx="234950" cy="277812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0 w 138"/>
                <a:gd name="T5" fmla="*/ 0 h 180"/>
                <a:gd name="T6" fmla="*/ 2147483646 w 138"/>
                <a:gd name="T7" fmla="*/ 0 h 180"/>
                <a:gd name="T8" fmla="*/ 2147483646 w 138"/>
                <a:gd name="T9" fmla="*/ 0 h 180"/>
                <a:gd name="T10" fmla="*/ 2147483646 w 138"/>
                <a:gd name="T11" fmla="*/ 0 h 180"/>
                <a:gd name="T12" fmla="*/ 2147483646 w 138"/>
                <a:gd name="T13" fmla="*/ 0 h 180"/>
                <a:gd name="T14" fmla="*/ 2147483646 w 138"/>
                <a:gd name="T15" fmla="*/ 0 h 180"/>
                <a:gd name="T16" fmla="*/ 2147483646 w 138"/>
                <a:gd name="T17" fmla="*/ 0 h 180"/>
                <a:gd name="T18" fmla="*/ 2147483646 w 138"/>
                <a:gd name="T19" fmla="*/ 0 h 180"/>
                <a:gd name="T20" fmla="*/ 2147483646 w 138"/>
                <a:gd name="T21" fmla="*/ 2147483646 h 180"/>
                <a:gd name="T22" fmla="*/ 2147483646 w 138"/>
                <a:gd name="T23" fmla="*/ 2147483646 h 180"/>
                <a:gd name="T24" fmla="*/ 2147483646 w 138"/>
                <a:gd name="T25" fmla="*/ 2147483646 h 180"/>
                <a:gd name="T26" fmla="*/ 2147483646 w 138"/>
                <a:gd name="T27" fmla="*/ 2147483646 h 180"/>
                <a:gd name="T28" fmla="*/ 2147483646 w 138"/>
                <a:gd name="T29" fmla="*/ 2147483646 h 180"/>
                <a:gd name="T30" fmla="*/ 2147483646 w 138"/>
                <a:gd name="T31" fmla="*/ 2147483646 h 180"/>
                <a:gd name="T32" fmla="*/ 2147483646 w 138"/>
                <a:gd name="T33" fmla="*/ 2147483646 h 180"/>
                <a:gd name="T34" fmla="*/ 2147483646 w 138"/>
                <a:gd name="T35" fmla="*/ 2147483646 h 180"/>
                <a:gd name="T36" fmla="*/ 2147483646 w 138"/>
                <a:gd name="T37" fmla="*/ 2147483646 h 180"/>
                <a:gd name="T38" fmla="*/ 2147483646 w 138"/>
                <a:gd name="T39" fmla="*/ 2147483646 h 180"/>
                <a:gd name="T40" fmla="*/ 2147483646 w 138"/>
                <a:gd name="T41" fmla="*/ 2147483646 h 180"/>
                <a:gd name="T42" fmla="*/ 2147483646 w 138"/>
                <a:gd name="T43" fmla="*/ 2147483646 h 180"/>
                <a:gd name="T44" fmla="*/ 0 w 138"/>
                <a:gd name="T45" fmla="*/ 2147483646 h 180"/>
                <a:gd name="T46" fmla="*/ 0 w 138"/>
                <a:gd name="T47" fmla="*/ 2147483646 h 180"/>
                <a:gd name="T48" fmla="*/ 2147483646 w 138"/>
                <a:gd name="T49" fmla="*/ 2147483646 h 180"/>
                <a:gd name="T50" fmla="*/ 2147483646 w 138"/>
                <a:gd name="T51" fmla="*/ 2147483646 h 180"/>
                <a:gd name="T52" fmla="*/ 2147483646 w 138"/>
                <a:gd name="T53" fmla="*/ 2147483646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38" h="180">
                  <a:moveTo>
                    <a:pt x="6" y="90"/>
                  </a:moveTo>
                  <a:lnTo>
                    <a:pt x="6" y="42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38" y="60"/>
                  </a:lnTo>
                  <a:lnTo>
                    <a:pt x="138" y="102"/>
                  </a:lnTo>
                  <a:lnTo>
                    <a:pt x="138" y="132"/>
                  </a:lnTo>
                  <a:lnTo>
                    <a:pt x="138" y="156"/>
                  </a:lnTo>
                  <a:lnTo>
                    <a:pt x="138" y="168"/>
                  </a:lnTo>
                  <a:lnTo>
                    <a:pt x="138" y="174"/>
                  </a:lnTo>
                  <a:lnTo>
                    <a:pt x="138" y="180"/>
                  </a:lnTo>
                  <a:lnTo>
                    <a:pt x="90" y="180"/>
                  </a:lnTo>
                  <a:lnTo>
                    <a:pt x="60" y="180"/>
                  </a:lnTo>
                  <a:lnTo>
                    <a:pt x="30" y="180"/>
                  </a:lnTo>
                  <a:lnTo>
                    <a:pt x="18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6" y="138"/>
                  </a:lnTo>
                  <a:lnTo>
                    <a:pt x="6" y="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2" name="Freeform 10759"/>
            <p:cNvSpPr>
              <a:spLocks/>
            </p:cNvSpPr>
            <p:nvPr/>
          </p:nvSpPr>
          <p:spPr bwMode="auto">
            <a:xfrm flipH="1">
              <a:off x="3360738" y="5059363"/>
              <a:ext cx="798512" cy="1030287"/>
            </a:xfrm>
            <a:custGeom>
              <a:avLst/>
              <a:gdLst>
                <a:gd name="T0" fmla="*/ 2147483646 w 468"/>
                <a:gd name="T1" fmla="*/ 2147483646 h 666"/>
                <a:gd name="T2" fmla="*/ 2147483646 w 468"/>
                <a:gd name="T3" fmla="*/ 2147483646 h 666"/>
                <a:gd name="T4" fmla="*/ 2147483646 w 468"/>
                <a:gd name="T5" fmla="*/ 0 h 666"/>
                <a:gd name="T6" fmla="*/ 2147483646 w 468"/>
                <a:gd name="T7" fmla="*/ 0 h 666"/>
                <a:gd name="T8" fmla="*/ 2147483646 w 468"/>
                <a:gd name="T9" fmla="*/ 2147483646 h 666"/>
                <a:gd name="T10" fmla="*/ 2147483646 w 468"/>
                <a:gd name="T11" fmla="*/ 2147483646 h 666"/>
                <a:gd name="T12" fmla="*/ 2147483646 w 468"/>
                <a:gd name="T13" fmla="*/ 2147483646 h 666"/>
                <a:gd name="T14" fmla="*/ 2147483646 w 468"/>
                <a:gd name="T15" fmla="*/ 2147483646 h 666"/>
                <a:gd name="T16" fmla="*/ 2147483646 w 468"/>
                <a:gd name="T17" fmla="*/ 2147483646 h 666"/>
                <a:gd name="T18" fmla="*/ 2147483646 w 468"/>
                <a:gd name="T19" fmla="*/ 2147483646 h 666"/>
                <a:gd name="T20" fmla="*/ 2147483646 w 468"/>
                <a:gd name="T21" fmla="*/ 2147483646 h 666"/>
                <a:gd name="T22" fmla="*/ 2147483646 w 468"/>
                <a:gd name="T23" fmla="*/ 2147483646 h 666"/>
                <a:gd name="T24" fmla="*/ 0 w 468"/>
                <a:gd name="T25" fmla="*/ 2147483646 h 666"/>
                <a:gd name="T26" fmla="*/ 2147483646 w 468"/>
                <a:gd name="T27" fmla="*/ 2147483646 h 666"/>
                <a:gd name="T28" fmla="*/ 2147483646 w 468"/>
                <a:gd name="T29" fmla="*/ 2147483646 h 666"/>
                <a:gd name="T30" fmla="*/ 2147483646 w 468"/>
                <a:gd name="T31" fmla="*/ 2147483646 h 666"/>
                <a:gd name="T32" fmla="*/ 2147483646 w 468"/>
                <a:gd name="T33" fmla="*/ 2147483646 h 666"/>
                <a:gd name="T34" fmla="*/ 2147483646 w 468"/>
                <a:gd name="T35" fmla="*/ 2147483646 h 666"/>
                <a:gd name="T36" fmla="*/ 2147483646 w 468"/>
                <a:gd name="T37" fmla="*/ 2147483646 h 666"/>
                <a:gd name="T38" fmla="*/ 2147483646 w 468"/>
                <a:gd name="T39" fmla="*/ 2147483646 h 666"/>
                <a:gd name="T40" fmla="*/ 2147483646 w 468"/>
                <a:gd name="T41" fmla="*/ 2147483646 h 666"/>
                <a:gd name="T42" fmla="*/ 2147483646 w 468"/>
                <a:gd name="T43" fmla="*/ 2147483646 h 666"/>
                <a:gd name="T44" fmla="*/ 2147483646 w 468"/>
                <a:gd name="T45" fmla="*/ 2147483646 h 666"/>
                <a:gd name="T46" fmla="*/ 2147483646 w 468"/>
                <a:gd name="T47" fmla="*/ 2147483646 h 666"/>
                <a:gd name="T48" fmla="*/ 2147483646 w 468"/>
                <a:gd name="T49" fmla="*/ 2147483646 h 666"/>
                <a:gd name="T50" fmla="*/ 2147483646 w 468"/>
                <a:gd name="T51" fmla="*/ 2147483646 h 666"/>
                <a:gd name="T52" fmla="*/ 2147483646 w 468"/>
                <a:gd name="T53" fmla="*/ 2147483646 h 666"/>
                <a:gd name="T54" fmla="*/ 2147483646 w 468"/>
                <a:gd name="T55" fmla="*/ 2147483646 h 666"/>
                <a:gd name="T56" fmla="*/ 2147483646 w 468"/>
                <a:gd name="T57" fmla="*/ 2147483646 h 666"/>
                <a:gd name="T58" fmla="*/ 2147483646 w 468"/>
                <a:gd name="T59" fmla="*/ 2147483646 h 666"/>
                <a:gd name="T60" fmla="*/ 2147483646 w 468"/>
                <a:gd name="T61" fmla="*/ 2147483646 h 666"/>
                <a:gd name="T62" fmla="*/ 2147483646 w 468"/>
                <a:gd name="T63" fmla="*/ 2147483646 h 666"/>
                <a:gd name="T64" fmla="*/ 2147483646 w 468"/>
                <a:gd name="T65" fmla="*/ 2147483646 h 666"/>
                <a:gd name="T66" fmla="*/ 2147483646 w 468"/>
                <a:gd name="T67" fmla="*/ 2147483646 h 666"/>
                <a:gd name="T68" fmla="*/ 2147483646 w 468"/>
                <a:gd name="T69" fmla="*/ 2147483646 h 666"/>
                <a:gd name="T70" fmla="*/ 2147483646 w 468"/>
                <a:gd name="T71" fmla="*/ 2147483646 h 666"/>
                <a:gd name="T72" fmla="*/ 2147483646 w 468"/>
                <a:gd name="T73" fmla="*/ 2147483646 h 666"/>
                <a:gd name="T74" fmla="*/ 2147483646 w 468"/>
                <a:gd name="T75" fmla="*/ 2147483646 h 666"/>
                <a:gd name="T76" fmla="*/ 2147483646 w 468"/>
                <a:gd name="T77" fmla="*/ 2147483646 h 666"/>
                <a:gd name="T78" fmla="*/ 2147483646 w 468"/>
                <a:gd name="T79" fmla="*/ 2147483646 h 666"/>
                <a:gd name="T80" fmla="*/ 2147483646 w 468"/>
                <a:gd name="T81" fmla="*/ 2147483646 h 666"/>
                <a:gd name="T82" fmla="*/ 2147483646 w 468"/>
                <a:gd name="T83" fmla="*/ 2147483646 h 666"/>
                <a:gd name="T84" fmla="*/ 2147483646 w 468"/>
                <a:gd name="T85" fmla="*/ 2147483646 h 666"/>
                <a:gd name="T86" fmla="*/ 2147483646 w 468"/>
                <a:gd name="T87" fmla="*/ 2147483646 h 666"/>
                <a:gd name="T88" fmla="*/ 2147483646 w 468"/>
                <a:gd name="T89" fmla="*/ 2147483646 h 666"/>
                <a:gd name="T90" fmla="*/ 2147483646 w 468"/>
                <a:gd name="T91" fmla="*/ 2147483646 h 666"/>
                <a:gd name="T92" fmla="*/ 2147483646 w 468"/>
                <a:gd name="T93" fmla="*/ 2147483646 h 66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8" h="666">
                  <a:moveTo>
                    <a:pt x="372" y="90"/>
                  </a:moveTo>
                  <a:lnTo>
                    <a:pt x="354" y="72"/>
                  </a:lnTo>
                  <a:lnTo>
                    <a:pt x="342" y="48"/>
                  </a:lnTo>
                  <a:lnTo>
                    <a:pt x="318" y="30"/>
                  </a:lnTo>
                  <a:lnTo>
                    <a:pt x="294" y="12"/>
                  </a:lnTo>
                  <a:lnTo>
                    <a:pt x="264" y="0"/>
                  </a:lnTo>
                  <a:lnTo>
                    <a:pt x="234" y="0"/>
                  </a:lnTo>
                  <a:lnTo>
                    <a:pt x="198" y="0"/>
                  </a:lnTo>
                  <a:lnTo>
                    <a:pt x="168" y="12"/>
                  </a:lnTo>
                  <a:lnTo>
                    <a:pt x="144" y="30"/>
                  </a:lnTo>
                  <a:lnTo>
                    <a:pt x="120" y="48"/>
                  </a:lnTo>
                  <a:lnTo>
                    <a:pt x="90" y="96"/>
                  </a:lnTo>
                  <a:lnTo>
                    <a:pt x="78" y="138"/>
                  </a:lnTo>
                  <a:lnTo>
                    <a:pt x="78" y="180"/>
                  </a:lnTo>
                  <a:lnTo>
                    <a:pt x="78" y="228"/>
                  </a:lnTo>
                  <a:lnTo>
                    <a:pt x="78" y="270"/>
                  </a:lnTo>
                  <a:lnTo>
                    <a:pt x="78" y="294"/>
                  </a:lnTo>
                  <a:lnTo>
                    <a:pt x="78" y="318"/>
                  </a:lnTo>
                  <a:lnTo>
                    <a:pt x="78" y="324"/>
                  </a:lnTo>
                  <a:lnTo>
                    <a:pt x="78" y="330"/>
                  </a:lnTo>
                  <a:lnTo>
                    <a:pt x="78" y="336"/>
                  </a:lnTo>
                  <a:lnTo>
                    <a:pt x="66" y="348"/>
                  </a:lnTo>
                  <a:lnTo>
                    <a:pt x="36" y="390"/>
                  </a:lnTo>
                  <a:lnTo>
                    <a:pt x="12" y="432"/>
                  </a:lnTo>
                  <a:lnTo>
                    <a:pt x="0" y="480"/>
                  </a:lnTo>
                  <a:lnTo>
                    <a:pt x="0" y="534"/>
                  </a:lnTo>
                  <a:lnTo>
                    <a:pt x="0" y="594"/>
                  </a:lnTo>
                  <a:lnTo>
                    <a:pt x="18" y="648"/>
                  </a:lnTo>
                  <a:lnTo>
                    <a:pt x="30" y="636"/>
                  </a:lnTo>
                  <a:lnTo>
                    <a:pt x="42" y="660"/>
                  </a:lnTo>
                  <a:lnTo>
                    <a:pt x="42" y="666"/>
                  </a:lnTo>
                  <a:lnTo>
                    <a:pt x="48" y="654"/>
                  </a:lnTo>
                  <a:lnTo>
                    <a:pt x="36" y="624"/>
                  </a:lnTo>
                  <a:lnTo>
                    <a:pt x="30" y="582"/>
                  </a:lnTo>
                  <a:lnTo>
                    <a:pt x="24" y="534"/>
                  </a:lnTo>
                  <a:lnTo>
                    <a:pt x="30" y="486"/>
                  </a:lnTo>
                  <a:lnTo>
                    <a:pt x="36" y="444"/>
                  </a:lnTo>
                  <a:lnTo>
                    <a:pt x="60" y="402"/>
                  </a:lnTo>
                  <a:lnTo>
                    <a:pt x="84" y="366"/>
                  </a:lnTo>
                  <a:lnTo>
                    <a:pt x="102" y="348"/>
                  </a:lnTo>
                  <a:lnTo>
                    <a:pt x="102" y="294"/>
                  </a:lnTo>
                  <a:lnTo>
                    <a:pt x="102" y="252"/>
                  </a:lnTo>
                  <a:lnTo>
                    <a:pt x="102" y="222"/>
                  </a:lnTo>
                  <a:lnTo>
                    <a:pt x="102" y="198"/>
                  </a:lnTo>
                  <a:lnTo>
                    <a:pt x="102" y="186"/>
                  </a:lnTo>
                  <a:lnTo>
                    <a:pt x="102" y="180"/>
                  </a:lnTo>
                  <a:lnTo>
                    <a:pt x="114" y="120"/>
                  </a:lnTo>
                  <a:lnTo>
                    <a:pt x="138" y="72"/>
                  </a:lnTo>
                  <a:lnTo>
                    <a:pt x="180" y="36"/>
                  </a:lnTo>
                  <a:lnTo>
                    <a:pt x="234" y="30"/>
                  </a:lnTo>
                  <a:lnTo>
                    <a:pt x="282" y="36"/>
                  </a:lnTo>
                  <a:lnTo>
                    <a:pt x="324" y="72"/>
                  </a:lnTo>
                  <a:lnTo>
                    <a:pt x="354" y="120"/>
                  </a:lnTo>
                  <a:lnTo>
                    <a:pt x="360" y="180"/>
                  </a:lnTo>
                  <a:lnTo>
                    <a:pt x="360" y="234"/>
                  </a:lnTo>
                  <a:lnTo>
                    <a:pt x="360" y="276"/>
                  </a:lnTo>
                  <a:lnTo>
                    <a:pt x="360" y="306"/>
                  </a:lnTo>
                  <a:lnTo>
                    <a:pt x="360" y="330"/>
                  </a:lnTo>
                  <a:lnTo>
                    <a:pt x="360" y="342"/>
                  </a:lnTo>
                  <a:lnTo>
                    <a:pt x="360" y="348"/>
                  </a:lnTo>
                  <a:lnTo>
                    <a:pt x="378" y="366"/>
                  </a:lnTo>
                  <a:lnTo>
                    <a:pt x="402" y="402"/>
                  </a:lnTo>
                  <a:lnTo>
                    <a:pt x="426" y="444"/>
                  </a:lnTo>
                  <a:lnTo>
                    <a:pt x="438" y="486"/>
                  </a:lnTo>
                  <a:lnTo>
                    <a:pt x="438" y="534"/>
                  </a:lnTo>
                  <a:lnTo>
                    <a:pt x="438" y="576"/>
                  </a:lnTo>
                  <a:lnTo>
                    <a:pt x="426" y="618"/>
                  </a:lnTo>
                  <a:lnTo>
                    <a:pt x="414" y="648"/>
                  </a:lnTo>
                  <a:lnTo>
                    <a:pt x="426" y="654"/>
                  </a:lnTo>
                  <a:lnTo>
                    <a:pt x="438" y="630"/>
                  </a:lnTo>
                  <a:lnTo>
                    <a:pt x="444" y="636"/>
                  </a:lnTo>
                  <a:lnTo>
                    <a:pt x="450" y="642"/>
                  </a:lnTo>
                  <a:lnTo>
                    <a:pt x="462" y="588"/>
                  </a:lnTo>
                  <a:lnTo>
                    <a:pt x="468" y="534"/>
                  </a:lnTo>
                  <a:lnTo>
                    <a:pt x="462" y="480"/>
                  </a:lnTo>
                  <a:lnTo>
                    <a:pt x="450" y="432"/>
                  </a:lnTo>
                  <a:lnTo>
                    <a:pt x="426" y="390"/>
                  </a:lnTo>
                  <a:lnTo>
                    <a:pt x="396" y="348"/>
                  </a:lnTo>
                  <a:lnTo>
                    <a:pt x="390" y="336"/>
                  </a:lnTo>
                  <a:lnTo>
                    <a:pt x="390" y="282"/>
                  </a:lnTo>
                  <a:lnTo>
                    <a:pt x="390" y="246"/>
                  </a:lnTo>
                  <a:lnTo>
                    <a:pt x="390" y="216"/>
                  </a:lnTo>
                  <a:lnTo>
                    <a:pt x="390" y="198"/>
                  </a:lnTo>
                  <a:lnTo>
                    <a:pt x="390" y="186"/>
                  </a:lnTo>
                  <a:lnTo>
                    <a:pt x="390" y="180"/>
                  </a:lnTo>
                  <a:lnTo>
                    <a:pt x="384" y="132"/>
                  </a:lnTo>
                  <a:lnTo>
                    <a:pt x="372" y="9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3" name="Freeform 10760"/>
            <p:cNvSpPr>
              <a:spLocks/>
            </p:cNvSpPr>
            <p:nvPr/>
          </p:nvSpPr>
          <p:spPr bwMode="auto">
            <a:xfrm flipH="1">
              <a:off x="3360738" y="5059363"/>
              <a:ext cx="798512" cy="1030287"/>
            </a:xfrm>
            <a:custGeom>
              <a:avLst/>
              <a:gdLst>
                <a:gd name="T0" fmla="*/ 2147483646 w 468"/>
                <a:gd name="T1" fmla="*/ 2147483646 h 666"/>
                <a:gd name="T2" fmla="*/ 2147483646 w 468"/>
                <a:gd name="T3" fmla="*/ 2147483646 h 666"/>
                <a:gd name="T4" fmla="*/ 2147483646 w 468"/>
                <a:gd name="T5" fmla="*/ 0 h 666"/>
                <a:gd name="T6" fmla="*/ 2147483646 w 468"/>
                <a:gd name="T7" fmla="*/ 0 h 666"/>
                <a:gd name="T8" fmla="*/ 2147483646 w 468"/>
                <a:gd name="T9" fmla="*/ 2147483646 h 666"/>
                <a:gd name="T10" fmla="*/ 2147483646 w 468"/>
                <a:gd name="T11" fmla="*/ 2147483646 h 666"/>
                <a:gd name="T12" fmla="*/ 2147483646 w 468"/>
                <a:gd name="T13" fmla="*/ 2147483646 h 666"/>
                <a:gd name="T14" fmla="*/ 2147483646 w 468"/>
                <a:gd name="T15" fmla="*/ 2147483646 h 666"/>
                <a:gd name="T16" fmla="*/ 2147483646 w 468"/>
                <a:gd name="T17" fmla="*/ 2147483646 h 666"/>
                <a:gd name="T18" fmla="*/ 2147483646 w 468"/>
                <a:gd name="T19" fmla="*/ 2147483646 h 666"/>
                <a:gd name="T20" fmla="*/ 2147483646 w 468"/>
                <a:gd name="T21" fmla="*/ 2147483646 h 666"/>
                <a:gd name="T22" fmla="*/ 2147483646 w 468"/>
                <a:gd name="T23" fmla="*/ 2147483646 h 666"/>
                <a:gd name="T24" fmla="*/ 0 w 468"/>
                <a:gd name="T25" fmla="*/ 2147483646 h 666"/>
                <a:gd name="T26" fmla="*/ 2147483646 w 468"/>
                <a:gd name="T27" fmla="*/ 2147483646 h 666"/>
                <a:gd name="T28" fmla="*/ 2147483646 w 468"/>
                <a:gd name="T29" fmla="*/ 2147483646 h 666"/>
                <a:gd name="T30" fmla="*/ 2147483646 w 468"/>
                <a:gd name="T31" fmla="*/ 2147483646 h 666"/>
                <a:gd name="T32" fmla="*/ 2147483646 w 468"/>
                <a:gd name="T33" fmla="*/ 2147483646 h 666"/>
                <a:gd name="T34" fmla="*/ 2147483646 w 468"/>
                <a:gd name="T35" fmla="*/ 2147483646 h 666"/>
                <a:gd name="T36" fmla="*/ 2147483646 w 468"/>
                <a:gd name="T37" fmla="*/ 2147483646 h 666"/>
                <a:gd name="T38" fmla="*/ 2147483646 w 468"/>
                <a:gd name="T39" fmla="*/ 2147483646 h 666"/>
                <a:gd name="T40" fmla="*/ 2147483646 w 468"/>
                <a:gd name="T41" fmla="*/ 2147483646 h 666"/>
                <a:gd name="T42" fmla="*/ 2147483646 w 468"/>
                <a:gd name="T43" fmla="*/ 2147483646 h 666"/>
                <a:gd name="T44" fmla="*/ 2147483646 w 468"/>
                <a:gd name="T45" fmla="*/ 2147483646 h 666"/>
                <a:gd name="T46" fmla="*/ 2147483646 w 468"/>
                <a:gd name="T47" fmla="*/ 2147483646 h 666"/>
                <a:gd name="T48" fmla="*/ 2147483646 w 468"/>
                <a:gd name="T49" fmla="*/ 2147483646 h 666"/>
                <a:gd name="T50" fmla="*/ 2147483646 w 468"/>
                <a:gd name="T51" fmla="*/ 2147483646 h 666"/>
                <a:gd name="T52" fmla="*/ 2147483646 w 468"/>
                <a:gd name="T53" fmla="*/ 2147483646 h 666"/>
                <a:gd name="T54" fmla="*/ 2147483646 w 468"/>
                <a:gd name="T55" fmla="*/ 2147483646 h 666"/>
                <a:gd name="T56" fmla="*/ 2147483646 w 468"/>
                <a:gd name="T57" fmla="*/ 2147483646 h 666"/>
                <a:gd name="T58" fmla="*/ 2147483646 w 468"/>
                <a:gd name="T59" fmla="*/ 2147483646 h 666"/>
                <a:gd name="T60" fmla="*/ 2147483646 w 468"/>
                <a:gd name="T61" fmla="*/ 2147483646 h 666"/>
                <a:gd name="T62" fmla="*/ 2147483646 w 468"/>
                <a:gd name="T63" fmla="*/ 2147483646 h 666"/>
                <a:gd name="T64" fmla="*/ 2147483646 w 468"/>
                <a:gd name="T65" fmla="*/ 2147483646 h 666"/>
                <a:gd name="T66" fmla="*/ 2147483646 w 468"/>
                <a:gd name="T67" fmla="*/ 2147483646 h 666"/>
                <a:gd name="T68" fmla="*/ 2147483646 w 468"/>
                <a:gd name="T69" fmla="*/ 2147483646 h 666"/>
                <a:gd name="T70" fmla="*/ 2147483646 w 468"/>
                <a:gd name="T71" fmla="*/ 2147483646 h 666"/>
                <a:gd name="T72" fmla="*/ 2147483646 w 468"/>
                <a:gd name="T73" fmla="*/ 2147483646 h 666"/>
                <a:gd name="T74" fmla="*/ 2147483646 w 468"/>
                <a:gd name="T75" fmla="*/ 2147483646 h 666"/>
                <a:gd name="T76" fmla="*/ 2147483646 w 468"/>
                <a:gd name="T77" fmla="*/ 2147483646 h 666"/>
                <a:gd name="T78" fmla="*/ 2147483646 w 468"/>
                <a:gd name="T79" fmla="*/ 2147483646 h 666"/>
                <a:gd name="T80" fmla="*/ 2147483646 w 468"/>
                <a:gd name="T81" fmla="*/ 2147483646 h 666"/>
                <a:gd name="T82" fmla="*/ 2147483646 w 468"/>
                <a:gd name="T83" fmla="*/ 2147483646 h 666"/>
                <a:gd name="T84" fmla="*/ 2147483646 w 468"/>
                <a:gd name="T85" fmla="*/ 2147483646 h 666"/>
                <a:gd name="T86" fmla="*/ 2147483646 w 468"/>
                <a:gd name="T87" fmla="*/ 2147483646 h 666"/>
                <a:gd name="T88" fmla="*/ 2147483646 w 468"/>
                <a:gd name="T89" fmla="*/ 2147483646 h 666"/>
                <a:gd name="T90" fmla="*/ 2147483646 w 468"/>
                <a:gd name="T91" fmla="*/ 2147483646 h 666"/>
                <a:gd name="T92" fmla="*/ 2147483646 w 468"/>
                <a:gd name="T93" fmla="*/ 2147483646 h 66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8" h="666">
                  <a:moveTo>
                    <a:pt x="372" y="90"/>
                  </a:moveTo>
                  <a:lnTo>
                    <a:pt x="354" y="72"/>
                  </a:lnTo>
                  <a:lnTo>
                    <a:pt x="342" y="48"/>
                  </a:lnTo>
                  <a:lnTo>
                    <a:pt x="318" y="30"/>
                  </a:lnTo>
                  <a:lnTo>
                    <a:pt x="294" y="12"/>
                  </a:lnTo>
                  <a:lnTo>
                    <a:pt x="264" y="0"/>
                  </a:lnTo>
                  <a:lnTo>
                    <a:pt x="234" y="0"/>
                  </a:lnTo>
                  <a:lnTo>
                    <a:pt x="198" y="0"/>
                  </a:lnTo>
                  <a:lnTo>
                    <a:pt x="168" y="12"/>
                  </a:lnTo>
                  <a:lnTo>
                    <a:pt x="144" y="30"/>
                  </a:lnTo>
                  <a:lnTo>
                    <a:pt x="120" y="48"/>
                  </a:lnTo>
                  <a:lnTo>
                    <a:pt x="90" y="96"/>
                  </a:lnTo>
                  <a:lnTo>
                    <a:pt x="78" y="138"/>
                  </a:lnTo>
                  <a:lnTo>
                    <a:pt x="78" y="180"/>
                  </a:lnTo>
                  <a:lnTo>
                    <a:pt x="78" y="228"/>
                  </a:lnTo>
                  <a:lnTo>
                    <a:pt x="78" y="270"/>
                  </a:lnTo>
                  <a:lnTo>
                    <a:pt x="78" y="294"/>
                  </a:lnTo>
                  <a:lnTo>
                    <a:pt x="78" y="318"/>
                  </a:lnTo>
                  <a:lnTo>
                    <a:pt x="78" y="324"/>
                  </a:lnTo>
                  <a:lnTo>
                    <a:pt x="78" y="330"/>
                  </a:lnTo>
                  <a:lnTo>
                    <a:pt x="78" y="336"/>
                  </a:lnTo>
                  <a:lnTo>
                    <a:pt x="66" y="348"/>
                  </a:lnTo>
                  <a:lnTo>
                    <a:pt x="36" y="390"/>
                  </a:lnTo>
                  <a:lnTo>
                    <a:pt x="12" y="432"/>
                  </a:lnTo>
                  <a:lnTo>
                    <a:pt x="0" y="480"/>
                  </a:lnTo>
                  <a:lnTo>
                    <a:pt x="0" y="534"/>
                  </a:lnTo>
                  <a:lnTo>
                    <a:pt x="0" y="594"/>
                  </a:lnTo>
                  <a:lnTo>
                    <a:pt x="18" y="648"/>
                  </a:lnTo>
                  <a:lnTo>
                    <a:pt x="30" y="636"/>
                  </a:lnTo>
                  <a:lnTo>
                    <a:pt x="42" y="660"/>
                  </a:lnTo>
                  <a:lnTo>
                    <a:pt x="42" y="666"/>
                  </a:lnTo>
                  <a:lnTo>
                    <a:pt x="48" y="654"/>
                  </a:lnTo>
                  <a:lnTo>
                    <a:pt x="36" y="624"/>
                  </a:lnTo>
                  <a:lnTo>
                    <a:pt x="30" y="582"/>
                  </a:lnTo>
                  <a:lnTo>
                    <a:pt x="24" y="534"/>
                  </a:lnTo>
                  <a:lnTo>
                    <a:pt x="30" y="486"/>
                  </a:lnTo>
                  <a:lnTo>
                    <a:pt x="36" y="444"/>
                  </a:lnTo>
                  <a:lnTo>
                    <a:pt x="60" y="402"/>
                  </a:lnTo>
                  <a:lnTo>
                    <a:pt x="84" y="366"/>
                  </a:lnTo>
                  <a:lnTo>
                    <a:pt x="102" y="348"/>
                  </a:lnTo>
                  <a:lnTo>
                    <a:pt x="102" y="294"/>
                  </a:lnTo>
                  <a:lnTo>
                    <a:pt x="102" y="252"/>
                  </a:lnTo>
                  <a:lnTo>
                    <a:pt x="102" y="222"/>
                  </a:lnTo>
                  <a:lnTo>
                    <a:pt x="102" y="198"/>
                  </a:lnTo>
                  <a:lnTo>
                    <a:pt x="102" y="186"/>
                  </a:lnTo>
                  <a:lnTo>
                    <a:pt x="102" y="180"/>
                  </a:lnTo>
                  <a:lnTo>
                    <a:pt x="114" y="120"/>
                  </a:lnTo>
                  <a:lnTo>
                    <a:pt x="138" y="72"/>
                  </a:lnTo>
                  <a:lnTo>
                    <a:pt x="180" y="36"/>
                  </a:lnTo>
                  <a:lnTo>
                    <a:pt x="234" y="30"/>
                  </a:lnTo>
                  <a:lnTo>
                    <a:pt x="282" y="36"/>
                  </a:lnTo>
                  <a:lnTo>
                    <a:pt x="324" y="72"/>
                  </a:lnTo>
                  <a:lnTo>
                    <a:pt x="354" y="120"/>
                  </a:lnTo>
                  <a:lnTo>
                    <a:pt x="360" y="180"/>
                  </a:lnTo>
                  <a:lnTo>
                    <a:pt x="360" y="234"/>
                  </a:lnTo>
                  <a:lnTo>
                    <a:pt x="360" y="276"/>
                  </a:lnTo>
                  <a:lnTo>
                    <a:pt x="360" y="306"/>
                  </a:lnTo>
                  <a:lnTo>
                    <a:pt x="360" y="330"/>
                  </a:lnTo>
                  <a:lnTo>
                    <a:pt x="360" y="342"/>
                  </a:lnTo>
                  <a:lnTo>
                    <a:pt x="360" y="348"/>
                  </a:lnTo>
                  <a:lnTo>
                    <a:pt x="378" y="366"/>
                  </a:lnTo>
                  <a:lnTo>
                    <a:pt x="402" y="402"/>
                  </a:lnTo>
                  <a:lnTo>
                    <a:pt x="426" y="444"/>
                  </a:lnTo>
                  <a:lnTo>
                    <a:pt x="438" y="486"/>
                  </a:lnTo>
                  <a:lnTo>
                    <a:pt x="438" y="534"/>
                  </a:lnTo>
                  <a:lnTo>
                    <a:pt x="438" y="576"/>
                  </a:lnTo>
                  <a:lnTo>
                    <a:pt x="426" y="618"/>
                  </a:lnTo>
                  <a:lnTo>
                    <a:pt x="414" y="648"/>
                  </a:lnTo>
                  <a:lnTo>
                    <a:pt x="426" y="654"/>
                  </a:lnTo>
                  <a:lnTo>
                    <a:pt x="438" y="630"/>
                  </a:lnTo>
                  <a:lnTo>
                    <a:pt x="444" y="636"/>
                  </a:lnTo>
                  <a:lnTo>
                    <a:pt x="450" y="642"/>
                  </a:lnTo>
                  <a:lnTo>
                    <a:pt x="462" y="588"/>
                  </a:lnTo>
                  <a:lnTo>
                    <a:pt x="468" y="534"/>
                  </a:lnTo>
                  <a:lnTo>
                    <a:pt x="462" y="480"/>
                  </a:lnTo>
                  <a:lnTo>
                    <a:pt x="450" y="432"/>
                  </a:lnTo>
                  <a:lnTo>
                    <a:pt x="426" y="390"/>
                  </a:lnTo>
                  <a:lnTo>
                    <a:pt x="396" y="348"/>
                  </a:lnTo>
                  <a:lnTo>
                    <a:pt x="390" y="336"/>
                  </a:lnTo>
                  <a:lnTo>
                    <a:pt x="390" y="282"/>
                  </a:lnTo>
                  <a:lnTo>
                    <a:pt x="390" y="246"/>
                  </a:lnTo>
                  <a:lnTo>
                    <a:pt x="390" y="216"/>
                  </a:lnTo>
                  <a:lnTo>
                    <a:pt x="390" y="198"/>
                  </a:lnTo>
                  <a:lnTo>
                    <a:pt x="390" y="186"/>
                  </a:lnTo>
                  <a:lnTo>
                    <a:pt x="390" y="180"/>
                  </a:lnTo>
                  <a:lnTo>
                    <a:pt x="384" y="132"/>
                  </a:lnTo>
                  <a:lnTo>
                    <a:pt x="372" y="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4" name="Freeform 10761"/>
            <p:cNvSpPr>
              <a:spLocks noEditPoints="1"/>
            </p:cNvSpPr>
            <p:nvPr/>
          </p:nvSpPr>
          <p:spPr bwMode="auto">
            <a:xfrm flipH="1">
              <a:off x="3627438" y="5207000"/>
              <a:ext cx="268287" cy="547688"/>
            </a:xfrm>
            <a:custGeom>
              <a:avLst/>
              <a:gdLst>
                <a:gd name="T0" fmla="*/ 2147483646 w 156"/>
                <a:gd name="T1" fmla="*/ 0 h 354"/>
                <a:gd name="T2" fmla="*/ 2147483646 w 156"/>
                <a:gd name="T3" fmla="*/ 0 h 354"/>
                <a:gd name="T4" fmla="*/ 2147483646 w 156"/>
                <a:gd name="T5" fmla="*/ 2147483646 h 354"/>
                <a:gd name="T6" fmla="*/ 0 w 156"/>
                <a:gd name="T7" fmla="*/ 2147483646 h 354"/>
                <a:gd name="T8" fmla="*/ 0 w 156"/>
                <a:gd name="T9" fmla="*/ 2147483646 h 354"/>
                <a:gd name="T10" fmla="*/ 0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2147483646 w 156"/>
                <a:gd name="T17" fmla="*/ 2147483646 h 354"/>
                <a:gd name="T18" fmla="*/ 2147483646 w 156"/>
                <a:gd name="T19" fmla="*/ 2147483646 h 354"/>
                <a:gd name="T20" fmla="*/ 2147483646 w 156"/>
                <a:gd name="T21" fmla="*/ 2147483646 h 354"/>
                <a:gd name="T22" fmla="*/ 2147483646 w 156"/>
                <a:gd name="T23" fmla="*/ 2147483646 h 354"/>
                <a:gd name="T24" fmla="*/ 2147483646 w 156"/>
                <a:gd name="T25" fmla="*/ 2147483646 h 354"/>
                <a:gd name="T26" fmla="*/ 2147483646 w 156"/>
                <a:gd name="T27" fmla="*/ 2147483646 h 354"/>
                <a:gd name="T28" fmla="*/ 2147483646 w 156"/>
                <a:gd name="T29" fmla="*/ 2147483646 h 354"/>
                <a:gd name="T30" fmla="*/ 2147483646 w 156"/>
                <a:gd name="T31" fmla="*/ 2147483646 h 354"/>
                <a:gd name="T32" fmla="*/ 2147483646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8" y="0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2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6" y="324"/>
                  </a:lnTo>
                  <a:lnTo>
                    <a:pt x="18" y="336"/>
                  </a:lnTo>
                  <a:lnTo>
                    <a:pt x="48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36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0"/>
                  </a:lnTo>
                  <a:lnTo>
                    <a:pt x="156" y="102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6" y="36"/>
                  </a:lnTo>
                  <a:lnTo>
                    <a:pt x="150" y="24"/>
                  </a:lnTo>
                  <a:lnTo>
                    <a:pt x="132" y="12"/>
                  </a:lnTo>
                  <a:close/>
                  <a:moveTo>
                    <a:pt x="78" y="30"/>
                  </a:moveTo>
                  <a:lnTo>
                    <a:pt x="114" y="36"/>
                  </a:lnTo>
                  <a:lnTo>
                    <a:pt x="126" y="48"/>
                  </a:lnTo>
                  <a:lnTo>
                    <a:pt x="126" y="54"/>
                  </a:lnTo>
                  <a:lnTo>
                    <a:pt x="126" y="138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26" y="264"/>
                  </a:lnTo>
                  <a:lnTo>
                    <a:pt x="126" y="282"/>
                  </a:lnTo>
                  <a:lnTo>
                    <a:pt x="126" y="294"/>
                  </a:lnTo>
                  <a:lnTo>
                    <a:pt x="126" y="306"/>
                  </a:lnTo>
                  <a:lnTo>
                    <a:pt x="114" y="312"/>
                  </a:lnTo>
                  <a:lnTo>
                    <a:pt x="96" y="318"/>
                  </a:lnTo>
                  <a:lnTo>
                    <a:pt x="78" y="324"/>
                  </a:lnTo>
                  <a:lnTo>
                    <a:pt x="54" y="318"/>
                  </a:lnTo>
                  <a:lnTo>
                    <a:pt x="36" y="312"/>
                  </a:lnTo>
                  <a:lnTo>
                    <a:pt x="30" y="306"/>
                  </a:lnTo>
                  <a:lnTo>
                    <a:pt x="24" y="294"/>
                  </a:lnTo>
                  <a:lnTo>
                    <a:pt x="24" y="216"/>
                  </a:lnTo>
                  <a:lnTo>
                    <a:pt x="24" y="156"/>
                  </a:lnTo>
                  <a:lnTo>
                    <a:pt x="24" y="114"/>
                  </a:lnTo>
                  <a:lnTo>
                    <a:pt x="24" y="84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24" y="54"/>
                  </a:lnTo>
                  <a:lnTo>
                    <a:pt x="30" y="48"/>
                  </a:lnTo>
                  <a:lnTo>
                    <a:pt x="36" y="36"/>
                  </a:lnTo>
                  <a:lnTo>
                    <a:pt x="78" y="30"/>
                  </a:lnTo>
                  <a:close/>
                </a:path>
              </a:pathLst>
            </a:custGeom>
            <a:solidFill>
              <a:srgbClr val="959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5" name="Freeform 10762"/>
            <p:cNvSpPr>
              <a:spLocks/>
            </p:cNvSpPr>
            <p:nvPr/>
          </p:nvSpPr>
          <p:spPr bwMode="auto">
            <a:xfrm flipH="1">
              <a:off x="3627438" y="5207000"/>
              <a:ext cx="268287" cy="547688"/>
            </a:xfrm>
            <a:custGeom>
              <a:avLst/>
              <a:gdLst>
                <a:gd name="T0" fmla="*/ 2147483646 w 156"/>
                <a:gd name="T1" fmla="*/ 2147483646 h 354"/>
                <a:gd name="T2" fmla="*/ 2147483646 w 156"/>
                <a:gd name="T3" fmla="*/ 0 h 354"/>
                <a:gd name="T4" fmla="*/ 2147483646 w 156"/>
                <a:gd name="T5" fmla="*/ 0 h 354"/>
                <a:gd name="T6" fmla="*/ 2147483646 w 156"/>
                <a:gd name="T7" fmla="*/ 0 h 354"/>
                <a:gd name="T8" fmla="*/ 2147483646 w 156"/>
                <a:gd name="T9" fmla="*/ 2147483646 h 354"/>
                <a:gd name="T10" fmla="*/ 2147483646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0 w 156"/>
                <a:gd name="T17" fmla="*/ 2147483646 h 354"/>
                <a:gd name="T18" fmla="*/ 0 w 156"/>
                <a:gd name="T19" fmla="*/ 2147483646 h 354"/>
                <a:gd name="T20" fmla="*/ 0 w 156"/>
                <a:gd name="T21" fmla="*/ 2147483646 h 354"/>
                <a:gd name="T22" fmla="*/ 0 w 156"/>
                <a:gd name="T23" fmla="*/ 2147483646 h 354"/>
                <a:gd name="T24" fmla="*/ 0 w 156"/>
                <a:gd name="T25" fmla="*/ 2147483646 h 354"/>
                <a:gd name="T26" fmla="*/ 0 w 156"/>
                <a:gd name="T27" fmla="*/ 2147483646 h 354"/>
                <a:gd name="T28" fmla="*/ 0 w 156"/>
                <a:gd name="T29" fmla="*/ 2147483646 h 354"/>
                <a:gd name="T30" fmla="*/ 0 w 156"/>
                <a:gd name="T31" fmla="*/ 2147483646 h 354"/>
                <a:gd name="T32" fmla="*/ 2147483646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2147483646 w 156"/>
                <a:gd name="T67" fmla="*/ 2147483646 h 354"/>
                <a:gd name="T68" fmla="*/ 2147483646 w 156"/>
                <a:gd name="T69" fmla="*/ 2147483646 h 354"/>
                <a:gd name="T70" fmla="*/ 2147483646 w 156"/>
                <a:gd name="T71" fmla="*/ 2147483646 h 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8" y="0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2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6" y="324"/>
                  </a:lnTo>
                  <a:lnTo>
                    <a:pt x="18" y="336"/>
                  </a:lnTo>
                  <a:lnTo>
                    <a:pt x="48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36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0"/>
                  </a:lnTo>
                  <a:lnTo>
                    <a:pt x="156" y="102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6" y="36"/>
                  </a:lnTo>
                  <a:lnTo>
                    <a:pt x="150" y="24"/>
                  </a:lnTo>
                  <a:lnTo>
                    <a:pt x="132" y="1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6" name="Freeform 10763"/>
            <p:cNvSpPr>
              <a:spLocks/>
            </p:cNvSpPr>
            <p:nvPr/>
          </p:nvSpPr>
          <p:spPr bwMode="auto">
            <a:xfrm flipH="1">
              <a:off x="3681413" y="5254625"/>
              <a:ext cx="169862" cy="454025"/>
            </a:xfrm>
            <a:custGeom>
              <a:avLst/>
              <a:gdLst>
                <a:gd name="T0" fmla="*/ 2147483646 w 102"/>
                <a:gd name="T1" fmla="*/ 0 h 294"/>
                <a:gd name="T2" fmla="*/ 2147483646 w 102"/>
                <a:gd name="T3" fmla="*/ 2147483646 h 294"/>
                <a:gd name="T4" fmla="*/ 2147483646 w 102"/>
                <a:gd name="T5" fmla="*/ 2147483646 h 294"/>
                <a:gd name="T6" fmla="*/ 2147483646 w 102"/>
                <a:gd name="T7" fmla="*/ 2147483646 h 294"/>
                <a:gd name="T8" fmla="*/ 2147483646 w 102"/>
                <a:gd name="T9" fmla="*/ 2147483646 h 294"/>
                <a:gd name="T10" fmla="*/ 2147483646 w 102"/>
                <a:gd name="T11" fmla="*/ 2147483646 h 294"/>
                <a:gd name="T12" fmla="*/ 2147483646 w 102"/>
                <a:gd name="T13" fmla="*/ 2147483646 h 294"/>
                <a:gd name="T14" fmla="*/ 2147483646 w 102"/>
                <a:gd name="T15" fmla="*/ 2147483646 h 294"/>
                <a:gd name="T16" fmla="*/ 2147483646 w 102"/>
                <a:gd name="T17" fmla="*/ 2147483646 h 294"/>
                <a:gd name="T18" fmla="*/ 2147483646 w 102"/>
                <a:gd name="T19" fmla="*/ 2147483646 h 294"/>
                <a:gd name="T20" fmla="*/ 2147483646 w 102"/>
                <a:gd name="T21" fmla="*/ 2147483646 h 294"/>
                <a:gd name="T22" fmla="*/ 2147483646 w 102"/>
                <a:gd name="T23" fmla="*/ 2147483646 h 294"/>
                <a:gd name="T24" fmla="*/ 2147483646 w 102"/>
                <a:gd name="T25" fmla="*/ 2147483646 h 294"/>
                <a:gd name="T26" fmla="*/ 2147483646 w 102"/>
                <a:gd name="T27" fmla="*/ 2147483646 h 294"/>
                <a:gd name="T28" fmla="*/ 2147483646 w 102"/>
                <a:gd name="T29" fmla="*/ 2147483646 h 294"/>
                <a:gd name="T30" fmla="*/ 2147483646 w 102"/>
                <a:gd name="T31" fmla="*/ 2147483646 h 294"/>
                <a:gd name="T32" fmla="*/ 2147483646 w 102"/>
                <a:gd name="T33" fmla="*/ 2147483646 h 294"/>
                <a:gd name="T34" fmla="*/ 2147483646 w 102"/>
                <a:gd name="T35" fmla="*/ 2147483646 h 294"/>
                <a:gd name="T36" fmla="*/ 0 w 102"/>
                <a:gd name="T37" fmla="*/ 2147483646 h 294"/>
                <a:gd name="T38" fmla="*/ 0 w 102"/>
                <a:gd name="T39" fmla="*/ 2147483646 h 294"/>
                <a:gd name="T40" fmla="*/ 0 w 102"/>
                <a:gd name="T41" fmla="*/ 2147483646 h 294"/>
                <a:gd name="T42" fmla="*/ 0 w 102"/>
                <a:gd name="T43" fmla="*/ 2147483646 h 294"/>
                <a:gd name="T44" fmla="*/ 0 w 102"/>
                <a:gd name="T45" fmla="*/ 2147483646 h 294"/>
                <a:gd name="T46" fmla="*/ 0 w 102"/>
                <a:gd name="T47" fmla="*/ 2147483646 h 294"/>
                <a:gd name="T48" fmla="*/ 0 w 102"/>
                <a:gd name="T49" fmla="*/ 2147483646 h 294"/>
                <a:gd name="T50" fmla="*/ 0 w 102"/>
                <a:gd name="T51" fmla="*/ 2147483646 h 294"/>
                <a:gd name="T52" fmla="*/ 2147483646 w 102"/>
                <a:gd name="T53" fmla="*/ 2147483646 h 294"/>
                <a:gd name="T54" fmla="*/ 2147483646 w 102"/>
                <a:gd name="T55" fmla="*/ 2147483646 h 294"/>
                <a:gd name="T56" fmla="*/ 2147483646 w 102"/>
                <a:gd name="T57" fmla="*/ 0 h 294"/>
                <a:gd name="T58" fmla="*/ 2147483646 w 102"/>
                <a:gd name="T59" fmla="*/ 0 h 29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02" h="294">
                  <a:moveTo>
                    <a:pt x="54" y="0"/>
                  </a:moveTo>
                  <a:lnTo>
                    <a:pt x="90" y="6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102" y="108"/>
                  </a:lnTo>
                  <a:lnTo>
                    <a:pt x="102" y="162"/>
                  </a:lnTo>
                  <a:lnTo>
                    <a:pt x="102" y="210"/>
                  </a:lnTo>
                  <a:lnTo>
                    <a:pt x="102" y="234"/>
                  </a:lnTo>
                  <a:lnTo>
                    <a:pt x="102" y="252"/>
                  </a:lnTo>
                  <a:lnTo>
                    <a:pt x="102" y="264"/>
                  </a:lnTo>
                  <a:lnTo>
                    <a:pt x="102" y="276"/>
                  </a:lnTo>
                  <a:lnTo>
                    <a:pt x="90" y="282"/>
                  </a:lnTo>
                  <a:lnTo>
                    <a:pt x="72" y="288"/>
                  </a:lnTo>
                  <a:lnTo>
                    <a:pt x="54" y="294"/>
                  </a:lnTo>
                  <a:lnTo>
                    <a:pt x="30" y="288"/>
                  </a:lnTo>
                  <a:lnTo>
                    <a:pt x="12" y="282"/>
                  </a:lnTo>
                  <a:lnTo>
                    <a:pt x="6" y="276"/>
                  </a:lnTo>
                  <a:lnTo>
                    <a:pt x="0" y="264"/>
                  </a:lnTo>
                  <a:lnTo>
                    <a:pt x="0" y="186"/>
                  </a:lnTo>
                  <a:lnTo>
                    <a:pt x="0" y="126"/>
                  </a:lnTo>
                  <a:lnTo>
                    <a:pt x="0" y="8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6"/>
                  </a:lnTo>
                  <a:lnTo>
                    <a:pt x="5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7" name="Freeform 10764"/>
            <p:cNvSpPr>
              <a:spLocks/>
            </p:cNvSpPr>
            <p:nvPr/>
          </p:nvSpPr>
          <p:spPr bwMode="auto">
            <a:xfrm flipH="1">
              <a:off x="3454400" y="6105525"/>
              <a:ext cx="601663" cy="206375"/>
            </a:xfrm>
            <a:custGeom>
              <a:avLst/>
              <a:gdLst>
                <a:gd name="T0" fmla="*/ 2147483646 w 354"/>
                <a:gd name="T1" fmla="*/ 2147483646 h 132"/>
                <a:gd name="T2" fmla="*/ 2147483646 w 354"/>
                <a:gd name="T3" fmla="*/ 2147483646 h 132"/>
                <a:gd name="T4" fmla="*/ 2147483646 w 354"/>
                <a:gd name="T5" fmla="*/ 2147483646 h 132"/>
                <a:gd name="T6" fmla="*/ 2147483646 w 354"/>
                <a:gd name="T7" fmla="*/ 2147483646 h 132"/>
                <a:gd name="T8" fmla="*/ 2147483646 w 354"/>
                <a:gd name="T9" fmla="*/ 2147483646 h 132"/>
                <a:gd name="T10" fmla="*/ 2147483646 w 354"/>
                <a:gd name="T11" fmla="*/ 2147483646 h 132"/>
                <a:gd name="T12" fmla="*/ 2147483646 w 354"/>
                <a:gd name="T13" fmla="*/ 2147483646 h 132"/>
                <a:gd name="T14" fmla="*/ 2147483646 w 354"/>
                <a:gd name="T15" fmla="*/ 2147483646 h 132"/>
                <a:gd name="T16" fmla="*/ 2147483646 w 354"/>
                <a:gd name="T17" fmla="*/ 2147483646 h 132"/>
                <a:gd name="T18" fmla="*/ 2147483646 w 354"/>
                <a:gd name="T19" fmla="*/ 2147483646 h 132"/>
                <a:gd name="T20" fmla="*/ 2147483646 w 354"/>
                <a:gd name="T21" fmla="*/ 2147483646 h 132"/>
                <a:gd name="T22" fmla="*/ 2147483646 w 354"/>
                <a:gd name="T23" fmla="*/ 2147483646 h 132"/>
                <a:gd name="T24" fmla="*/ 0 w 354"/>
                <a:gd name="T25" fmla="*/ 2147483646 h 132"/>
                <a:gd name="T26" fmla="*/ 0 w 354"/>
                <a:gd name="T27" fmla="*/ 2147483646 h 132"/>
                <a:gd name="T28" fmla="*/ 2147483646 w 354"/>
                <a:gd name="T29" fmla="*/ 2147483646 h 132"/>
                <a:gd name="T30" fmla="*/ 2147483646 w 354"/>
                <a:gd name="T31" fmla="*/ 2147483646 h 132"/>
                <a:gd name="T32" fmla="*/ 0 w 354"/>
                <a:gd name="T33" fmla="*/ 2147483646 h 132"/>
                <a:gd name="T34" fmla="*/ 2147483646 w 354"/>
                <a:gd name="T35" fmla="*/ 2147483646 h 132"/>
                <a:gd name="T36" fmla="*/ 2147483646 w 354"/>
                <a:gd name="T37" fmla="*/ 2147483646 h 132"/>
                <a:gd name="T38" fmla="*/ 2147483646 w 354"/>
                <a:gd name="T39" fmla="*/ 2147483646 h 132"/>
                <a:gd name="T40" fmla="*/ 2147483646 w 354"/>
                <a:gd name="T41" fmla="*/ 2147483646 h 132"/>
                <a:gd name="T42" fmla="*/ 2147483646 w 354"/>
                <a:gd name="T43" fmla="*/ 2147483646 h 132"/>
                <a:gd name="T44" fmla="*/ 2147483646 w 354"/>
                <a:gd name="T45" fmla="*/ 2147483646 h 132"/>
                <a:gd name="T46" fmla="*/ 2147483646 w 354"/>
                <a:gd name="T47" fmla="*/ 2147483646 h 132"/>
                <a:gd name="T48" fmla="*/ 2147483646 w 354"/>
                <a:gd name="T49" fmla="*/ 2147483646 h 132"/>
                <a:gd name="T50" fmla="*/ 2147483646 w 354"/>
                <a:gd name="T51" fmla="*/ 2147483646 h 132"/>
                <a:gd name="T52" fmla="*/ 2147483646 w 354"/>
                <a:gd name="T53" fmla="*/ 2147483646 h 132"/>
                <a:gd name="T54" fmla="*/ 2147483646 w 354"/>
                <a:gd name="T55" fmla="*/ 2147483646 h 132"/>
                <a:gd name="T56" fmla="*/ 2147483646 w 354"/>
                <a:gd name="T57" fmla="*/ 2147483646 h 132"/>
                <a:gd name="T58" fmla="*/ 2147483646 w 354"/>
                <a:gd name="T59" fmla="*/ 2147483646 h 132"/>
                <a:gd name="T60" fmla="*/ 2147483646 w 354"/>
                <a:gd name="T61" fmla="*/ 2147483646 h 132"/>
                <a:gd name="T62" fmla="*/ 2147483646 w 354"/>
                <a:gd name="T63" fmla="*/ 0 h 132"/>
                <a:gd name="T64" fmla="*/ 2147483646 w 354"/>
                <a:gd name="T65" fmla="*/ 0 h 132"/>
                <a:gd name="T66" fmla="*/ 2147483646 w 354"/>
                <a:gd name="T67" fmla="*/ 2147483646 h 1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4" h="132">
                  <a:moveTo>
                    <a:pt x="330" y="18"/>
                  </a:moveTo>
                  <a:lnTo>
                    <a:pt x="318" y="30"/>
                  </a:lnTo>
                  <a:lnTo>
                    <a:pt x="288" y="60"/>
                  </a:lnTo>
                  <a:lnTo>
                    <a:pt x="252" y="84"/>
                  </a:lnTo>
                  <a:lnTo>
                    <a:pt x="216" y="96"/>
                  </a:lnTo>
                  <a:lnTo>
                    <a:pt x="174" y="102"/>
                  </a:lnTo>
                  <a:lnTo>
                    <a:pt x="132" y="96"/>
                  </a:lnTo>
                  <a:lnTo>
                    <a:pt x="90" y="84"/>
                  </a:lnTo>
                  <a:lnTo>
                    <a:pt x="60" y="60"/>
                  </a:lnTo>
                  <a:lnTo>
                    <a:pt x="24" y="3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42" y="84"/>
                  </a:lnTo>
                  <a:lnTo>
                    <a:pt x="84" y="108"/>
                  </a:lnTo>
                  <a:lnTo>
                    <a:pt x="126" y="126"/>
                  </a:lnTo>
                  <a:lnTo>
                    <a:pt x="174" y="132"/>
                  </a:lnTo>
                  <a:lnTo>
                    <a:pt x="222" y="126"/>
                  </a:lnTo>
                  <a:lnTo>
                    <a:pt x="264" y="108"/>
                  </a:lnTo>
                  <a:lnTo>
                    <a:pt x="300" y="84"/>
                  </a:lnTo>
                  <a:lnTo>
                    <a:pt x="336" y="48"/>
                  </a:lnTo>
                  <a:lnTo>
                    <a:pt x="348" y="42"/>
                  </a:lnTo>
                  <a:lnTo>
                    <a:pt x="336" y="30"/>
                  </a:lnTo>
                  <a:lnTo>
                    <a:pt x="354" y="6"/>
                  </a:lnTo>
                  <a:lnTo>
                    <a:pt x="348" y="0"/>
                  </a:lnTo>
                  <a:lnTo>
                    <a:pt x="342" y="0"/>
                  </a:lnTo>
                  <a:lnTo>
                    <a:pt x="330" y="18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8" name="Freeform 10765"/>
            <p:cNvSpPr>
              <a:spLocks/>
            </p:cNvSpPr>
            <p:nvPr/>
          </p:nvSpPr>
          <p:spPr bwMode="auto">
            <a:xfrm flipH="1">
              <a:off x="3454400" y="6105525"/>
              <a:ext cx="601663" cy="206375"/>
            </a:xfrm>
            <a:custGeom>
              <a:avLst/>
              <a:gdLst>
                <a:gd name="T0" fmla="*/ 2147483646 w 354"/>
                <a:gd name="T1" fmla="*/ 2147483646 h 132"/>
                <a:gd name="T2" fmla="*/ 2147483646 w 354"/>
                <a:gd name="T3" fmla="*/ 2147483646 h 132"/>
                <a:gd name="T4" fmla="*/ 2147483646 w 354"/>
                <a:gd name="T5" fmla="*/ 2147483646 h 132"/>
                <a:gd name="T6" fmla="*/ 2147483646 w 354"/>
                <a:gd name="T7" fmla="*/ 2147483646 h 132"/>
                <a:gd name="T8" fmla="*/ 2147483646 w 354"/>
                <a:gd name="T9" fmla="*/ 2147483646 h 132"/>
                <a:gd name="T10" fmla="*/ 2147483646 w 354"/>
                <a:gd name="T11" fmla="*/ 2147483646 h 132"/>
                <a:gd name="T12" fmla="*/ 2147483646 w 354"/>
                <a:gd name="T13" fmla="*/ 2147483646 h 132"/>
                <a:gd name="T14" fmla="*/ 2147483646 w 354"/>
                <a:gd name="T15" fmla="*/ 2147483646 h 132"/>
                <a:gd name="T16" fmla="*/ 2147483646 w 354"/>
                <a:gd name="T17" fmla="*/ 2147483646 h 132"/>
                <a:gd name="T18" fmla="*/ 2147483646 w 354"/>
                <a:gd name="T19" fmla="*/ 2147483646 h 132"/>
                <a:gd name="T20" fmla="*/ 2147483646 w 354"/>
                <a:gd name="T21" fmla="*/ 2147483646 h 132"/>
                <a:gd name="T22" fmla="*/ 2147483646 w 354"/>
                <a:gd name="T23" fmla="*/ 2147483646 h 132"/>
                <a:gd name="T24" fmla="*/ 0 w 354"/>
                <a:gd name="T25" fmla="*/ 2147483646 h 132"/>
                <a:gd name="T26" fmla="*/ 0 w 354"/>
                <a:gd name="T27" fmla="*/ 2147483646 h 132"/>
                <a:gd name="T28" fmla="*/ 2147483646 w 354"/>
                <a:gd name="T29" fmla="*/ 2147483646 h 132"/>
                <a:gd name="T30" fmla="*/ 2147483646 w 354"/>
                <a:gd name="T31" fmla="*/ 2147483646 h 132"/>
                <a:gd name="T32" fmla="*/ 0 w 354"/>
                <a:gd name="T33" fmla="*/ 2147483646 h 132"/>
                <a:gd name="T34" fmla="*/ 2147483646 w 354"/>
                <a:gd name="T35" fmla="*/ 2147483646 h 132"/>
                <a:gd name="T36" fmla="*/ 2147483646 w 354"/>
                <a:gd name="T37" fmla="*/ 2147483646 h 132"/>
                <a:gd name="T38" fmla="*/ 2147483646 w 354"/>
                <a:gd name="T39" fmla="*/ 2147483646 h 132"/>
                <a:gd name="T40" fmla="*/ 2147483646 w 354"/>
                <a:gd name="T41" fmla="*/ 2147483646 h 132"/>
                <a:gd name="T42" fmla="*/ 2147483646 w 354"/>
                <a:gd name="T43" fmla="*/ 2147483646 h 132"/>
                <a:gd name="T44" fmla="*/ 2147483646 w 354"/>
                <a:gd name="T45" fmla="*/ 2147483646 h 132"/>
                <a:gd name="T46" fmla="*/ 2147483646 w 354"/>
                <a:gd name="T47" fmla="*/ 2147483646 h 132"/>
                <a:gd name="T48" fmla="*/ 2147483646 w 354"/>
                <a:gd name="T49" fmla="*/ 2147483646 h 132"/>
                <a:gd name="T50" fmla="*/ 2147483646 w 354"/>
                <a:gd name="T51" fmla="*/ 2147483646 h 132"/>
                <a:gd name="T52" fmla="*/ 2147483646 w 354"/>
                <a:gd name="T53" fmla="*/ 2147483646 h 132"/>
                <a:gd name="T54" fmla="*/ 2147483646 w 354"/>
                <a:gd name="T55" fmla="*/ 2147483646 h 132"/>
                <a:gd name="T56" fmla="*/ 2147483646 w 354"/>
                <a:gd name="T57" fmla="*/ 2147483646 h 132"/>
                <a:gd name="T58" fmla="*/ 2147483646 w 354"/>
                <a:gd name="T59" fmla="*/ 2147483646 h 132"/>
                <a:gd name="T60" fmla="*/ 2147483646 w 354"/>
                <a:gd name="T61" fmla="*/ 2147483646 h 132"/>
                <a:gd name="T62" fmla="*/ 2147483646 w 354"/>
                <a:gd name="T63" fmla="*/ 0 h 132"/>
                <a:gd name="T64" fmla="*/ 2147483646 w 354"/>
                <a:gd name="T65" fmla="*/ 0 h 132"/>
                <a:gd name="T66" fmla="*/ 2147483646 w 354"/>
                <a:gd name="T67" fmla="*/ 2147483646 h 1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4" h="132">
                  <a:moveTo>
                    <a:pt x="330" y="18"/>
                  </a:moveTo>
                  <a:lnTo>
                    <a:pt x="318" y="30"/>
                  </a:lnTo>
                  <a:lnTo>
                    <a:pt x="288" y="60"/>
                  </a:lnTo>
                  <a:lnTo>
                    <a:pt x="252" y="84"/>
                  </a:lnTo>
                  <a:lnTo>
                    <a:pt x="216" y="96"/>
                  </a:lnTo>
                  <a:lnTo>
                    <a:pt x="174" y="102"/>
                  </a:lnTo>
                  <a:lnTo>
                    <a:pt x="132" y="96"/>
                  </a:lnTo>
                  <a:lnTo>
                    <a:pt x="90" y="84"/>
                  </a:lnTo>
                  <a:lnTo>
                    <a:pt x="60" y="60"/>
                  </a:lnTo>
                  <a:lnTo>
                    <a:pt x="24" y="3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42" y="84"/>
                  </a:lnTo>
                  <a:lnTo>
                    <a:pt x="84" y="108"/>
                  </a:lnTo>
                  <a:lnTo>
                    <a:pt x="126" y="126"/>
                  </a:lnTo>
                  <a:lnTo>
                    <a:pt x="174" y="132"/>
                  </a:lnTo>
                  <a:lnTo>
                    <a:pt x="222" y="126"/>
                  </a:lnTo>
                  <a:lnTo>
                    <a:pt x="264" y="108"/>
                  </a:lnTo>
                  <a:lnTo>
                    <a:pt x="300" y="84"/>
                  </a:lnTo>
                  <a:lnTo>
                    <a:pt x="336" y="48"/>
                  </a:lnTo>
                  <a:lnTo>
                    <a:pt x="348" y="42"/>
                  </a:lnTo>
                  <a:lnTo>
                    <a:pt x="336" y="30"/>
                  </a:lnTo>
                  <a:lnTo>
                    <a:pt x="354" y="6"/>
                  </a:lnTo>
                  <a:lnTo>
                    <a:pt x="348" y="0"/>
                  </a:lnTo>
                  <a:lnTo>
                    <a:pt x="342" y="0"/>
                  </a:lnTo>
                  <a:lnTo>
                    <a:pt x="330" y="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9" name="Rectangle 10766"/>
            <p:cNvSpPr>
              <a:spLocks noChangeArrowheads="1"/>
            </p:cNvSpPr>
            <p:nvPr/>
          </p:nvSpPr>
          <p:spPr bwMode="auto">
            <a:xfrm flipH="1">
              <a:off x="3821113" y="5572125"/>
              <a:ext cx="11112" cy="93663"/>
            </a:xfrm>
            <a:prstGeom prst="rect">
              <a:avLst/>
            </a:prstGeom>
            <a:solidFill>
              <a:srgbClr val="565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40" name="Rectangle 10767"/>
            <p:cNvSpPr>
              <a:spLocks noChangeArrowheads="1"/>
            </p:cNvSpPr>
            <p:nvPr/>
          </p:nvSpPr>
          <p:spPr bwMode="auto">
            <a:xfrm flipH="1">
              <a:off x="3783013" y="5575300"/>
              <a:ext cx="11112" cy="93663"/>
            </a:xfrm>
            <a:prstGeom prst="rect">
              <a:avLst/>
            </a:prstGeom>
            <a:solidFill>
              <a:srgbClr val="565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41" name="Rectangle 10768"/>
            <p:cNvSpPr>
              <a:spLocks noChangeArrowheads="1"/>
            </p:cNvSpPr>
            <p:nvPr/>
          </p:nvSpPr>
          <p:spPr bwMode="auto">
            <a:xfrm flipH="1">
              <a:off x="3689350" y="5568950"/>
              <a:ext cx="7938" cy="111125"/>
            </a:xfrm>
            <a:prstGeom prst="rect">
              <a:avLst/>
            </a:prstGeom>
            <a:solidFill>
              <a:srgbClr val="565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42" name="Rectangle 10769"/>
            <p:cNvSpPr>
              <a:spLocks noChangeArrowheads="1"/>
            </p:cNvSpPr>
            <p:nvPr/>
          </p:nvSpPr>
          <p:spPr bwMode="auto">
            <a:xfrm flipH="1">
              <a:off x="3730625" y="5619750"/>
              <a:ext cx="19050" cy="93663"/>
            </a:xfrm>
            <a:prstGeom prst="rect">
              <a:avLst/>
            </a:prstGeom>
            <a:solidFill>
              <a:srgbClr val="565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43" name="Freeform 10770"/>
            <p:cNvSpPr>
              <a:spLocks/>
            </p:cNvSpPr>
            <p:nvPr/>
          </p:nvSpPr>
          <p:spPr bwMode="auto">
            <a:xfrm flipH="1">
              <a:off x="3097213" y="4679950"/>
              <a:ext cx="1327150" cy="333375"/>
            </a:xfrm>
            <a:custGeom>
              <a:avLst/>
              <a:gdLst>
                <a:gd name="T0" fmla="*/ 2147483646 w 780"/>
                <a:gd name="T1" fmla="*/ 2147483646 h 216"/>
                <a:gd name="T2" fmla="*/ 2147483646 w 780"/>
                <a:gd name="T3" fmla="*/ 2147483646 h 216"/>
                <a:gd name="T4" fmla="*/ 0 w 780"/>
                <a:gd name="T5" fmla="*/ 2147483646 h 216"/>
                <a:gd name="T6" fmla="*/ 0 w 780"/>
                <a:gd name="T7" fmla="*/ 2147483646 h 216"/>
                <a:gd name="T8" fmla="*/ 0 w 780"/>
                <a:gd name="T9" fmla="*/ 2147483646 h 216"/>
                <a:gd name="T10" fmla="*/ 0 w 780"/>
                <a:gd name="T11" fmla="*/ 2147483646 h 216"/>
                <a:gd name="T12" fmla="*/ 0 w 780"/>
                <a:gd name="T13" fmla="*/ 2147483646 h 216"/>
                <a:gd name="T14" fmla="*/ 0 w 780"/>
                <a:gd name="T15" fmla="*/ 2147483646 h 216"/>
                <a:gd name="T16" fmla="*/ 0 w 780"/>
                <a:gd name="T17" fmla="*/ 2147483646 h 216"/>
                <a:gd name="T18" fmla="*/ 2147483646 w 780"/>
                <a:gd name="T19" fmla="*/ 2147483646 h 216"/>
                <a:gd name="T20" fmla="*/ 2147483646 w 780"/>
                <a:gd name="T21" fmla="*/ 2147483646 h 216"/>
                <a:gd name="T22" fmla="*/ 2147483646 w 780"/>
                <a:gd name="T23" fmla="*/ 2147483646 h 216"/>
                <a:gd name="T24" fmla="*/ 2147483646 w 780"/>
                <a:gd name="T25" fmla="*/ 2147483646 h 216"/>
                <a:gd name="T26" fmla="*/ 2147483646 w 780"/>
                <a:gd name="T27" fmla="*/ 2147483646 h 216"/>
                <a:gd name="T28" fmla="*/ 2147483646 w 780"/>
                <a:gd name="T29" fmla="*/ 2147483646 h 216"/>
                <a:gd name="T30" fmla="*/ 2147483646 w 780"/>
                <a:gd name="T31" fmla="*/ 2147483646 h 216"/>
                <a:gd name="T32" fmla="*/ 2147483646 w 780"/>
                <a:gd name="T33" fmla="*/ 2147483646 h 216"/>
                <a:gd name="T34" fmla="*/ 2147483646 w 780"/>
                <a:gd name="T35" fmla="*/ 2147483646 h 216"/>
                <a:gd name="T36" fmla="*/ 2147483646 w 780"/>
                <a:gd name="T37" fmla="*/ 2147483646 h 216"/>
                <a:gd name="T38" fmla="*/ 2147483646 w 780"/>
                <a:gd name="T39" fmla="*/ 2147483646 h 216"/>
                <a:gd name="T40" fmla="*/ 2147483646 w 780"/>
                <a:gd name="T41" fmla="*/ 2147483646 h 216"/>
                <a:gd name="T42" fmla="*/ 2147483646 w 780"/>
                <a:gd name="T43" fmla="*/ 2147483646 h 216"/>
                <a:gd name="T44" fmla="*/ 2147483646 w 780"/>
                <a:gd name="T45" fmla="*/ 2147483646 h 216"/>
                <a:gd name="T46" fmla="*/ 2147483646 w 780"/>
                <a:gd name="T47" fmla="*/ 2147483646 h 216"/>
                <a:gd name="T48" fmla="*/ 2147483646 w 780"/>
                <a:gd name="T49" fmla="*/ 2147483646 h 216"/>
                <a:gd name="T50" fmla="*/ 2147483646 w 780"/>
                <a:gd name="T51" fmla="*/ 2147483646 h 216"/>
                <a:gd name="T52" fmla="*/ 2147483646 w 780"/>
                <a:gd name="T53" fmla="*/ 2147483646 h 216"/>
                <a:gd name="T54" fmla="*/ 2147483646 w 780"/>
                <a:gd name="T55" fmla="*/ 2147483646 h 216"/>
                <a:gd name="T56" fmla="*/ 2147483646 w 780"/>
                <a:gd name="T57" fmla="*/ 2147483646 h 216"/>
                <a:gd name="T58" fmla="*/ 2147483646 w 780"/>
                <a:gd name="T59" fmla="*/ 2147483646 h 216"/>
                <a:gd name="T60" fmla="*/ 2147483646 w 780"/>
                <a:gd name="T61" fmla="*/ 2147483646 h 216"/>
                <a:gd name="T62" fmla="*/ 2147483646 w 780"/>
                <a:gd name="T63" fmla="*/ 2147483646 h 216"/>
                <a:gd name="T64" fmla="*/ 2147483646 w 780"/>
                <a:gd name="T65" fmla="*/ 2147483646 h 216"/>
                <a:gd name="T66" fmla="*/ 2147483646 w 780"/>
                <a:gd name="T67" fmla="*/ 0 h 216"/>
                <a:gd name="T68" fmla="*/ 2147483646 w 780"/>
                <a:gd name="T69" fmla="*/ 0 h 216"/>
                <a:gd name="T70" fmla="*/ 2147483646 w 780"/>
                <a:gd name="T71" fmla="*/ 0 h 216"/>
                <a:gd name="T72" fmla="*/ 2147483646 w 780"/>
                <a:gd name="T73" fmla="*/ 2147483646 h 216"/>
                <a:gd name="T74" fmla="*/ 2147483646 w 780"/>
                <a:gd name="T75" fmla="*/ 2147483646 h 216"/>
                <a:gd name="T76" fmla="*/ 2147483646 w 780"/>
                <a:gd name="T77" fmla="*/ 2147483646 h 2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80" h="216">
                  <a:moveTo>
                    <a:pt x="66" y="78"/>
                  </a:moveTo>
                  <a:lnTo>
                    <a:pt x="30" y="102"/>
                  </a:lnTo>
                  <a:lnTo>
                    <a:pt x="0" y="126"/>
                  </a:lnTo>
                  <a:lnTo>
                    <a:pt x="0" y="150"/>
                  </a:lnTo>
                  <a:lnTo>
                    <a:pt x="0" y="174"/>
                  </a:lnTo>
                  <a:lnTo>
                    <a:pt x="0" y="192"/>
                  </a:lnTo>
                  <a:lnTo>
                    <a:pt x="0" y="204"/>
                  </a:lnTo>
                  <a:lnTo>
                    <a:pt x="0" y="210"/>
                  </a:lnTo>
                  <a:lnTo>
                    <a:pt x="0" y="216"/>
                  </a:lnTo>
                  <a:lnTo>
                    <a:pt x="132" y="216"/>
                  </a:lnTo>
                  <a:lnTo>
                    <a:pt x="252" y="216"/>
                  </a:lnTo>
                  <a:lnTo>
                    <a:pt x="360" y="216"/>
                  </a:lnTo>
                  <a:lnTo>
                    <a:pt x="450" y="216"/>
                  </a:lnTo>
                  <a:lnTo>
                    <a:pt x="522" y="216"/>
                  </a:lnTo>
                  <a:lnTo>
                    <a:pt x="588" y="216"/>
                  </a:lnTo>
                  <a:lnTo>
                    <a:pt x="636" y="216"/>
                  </a:lnTo>
                  <a:lnTo>
                    <a:pt x="678" y="216"/>
                  </a:lnTo>
                  <a:lnTo>
                    <a:pt x="714" y="216"/>
                  </a:lnTo>
                  <a:lnTo>
                    <a:pt x="738" y="216"/>
                  </a:lnTo>
                  <a:lnTo>
                    <a:pt x="756" y="216"/>
                  </a:lnTo>
                  <a:lnTo>
                    <a:pt x="768" y="216"/>
                  </a:lnTo>
                  <a:lnTo>
                    <a:pt x="774" y="216"/>
                  </a:lnTo>
                  <a:lnTo>
                    <a:pt x="780" y="216"/>
                  </a:lnTo>
                  <a:lnTo>
                    <a:pt x="780" y="186"/>
                  </a:lnTo>
                  <a:lnTo>
                    <a:pt x="780" y="162"/>
                  </a:lnTo>
                  <a:lnTo>
                    <a:pt x="780" y="144"/>
                  </a:lnTo>
                  <a:lnTo>
                    <a:pt x="780" y="132"/>
                  </a:lnTo>
                  <a:lnTo>
                    <a:pt x="780" y="126"/>
                  </a:lnTo>
                  <a:lnTo>
                    <a:pt x="744" y="102"/>
                  </a:lnTo>
                  <a:lnTo>
                    <a:pt x="714" y="78"/>
                  </a:lnTo>
                  <a:lnTo>
                    <a:pt x="642" y="42"/>
                  </a:lnTo>
                  <a:lnTo>
                    <a:pt x="564" y="18"/>
                  </a:lnTo>
                  <a:lnTo>
                    <a:pt x="480" y="0"/>
                  </a:lnTo>
                  <a:lnTo>
                    <a:pt x="390" y="0"/>
                  </a:lnTo>
                  <a:lnTo>
                    <a:pt x="294" y="0"/>
                  </a:lnTo>
                  <a:lnTo>
                    <a:pt x="210" y="18"/>
                  </a:lnTo>
                  <a:lnTo>
                    <a:pt x="132" y="42"/>
                  </a:lnTo>
                  <a:lnTo>
                    <a:pt x="66" y="7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4" name="Freeform 10771"/>
            <p:cNvSpPr>
              <a:spLocks/>
            </p:cNvSpPr>
            <p:nvPr/>
          </p:nvSpPr>
          <p:spPr bwMode="auto">
            <a:xfrm flipH="1">
              <a:off x="3668713" y="5260975"/>
              <a:ext cx="182562" cy="447675"/>
            </a:xfrm>
            <a:custGeom>
              <a:avLst/>
              <a:gdLst>
                <a:gd name="T0" fmla="*/ 2147483646 w 108"/>
                <a:gd name="T1" fmla="*/ 0 h 288"/>
                <a:gd name="T2" fmla="*/ 2147483646 w 108"/>
                <a:gd name="T3" fmla="*/ 0 h 288"/>
                <a:gd name="T4" fmla="*/ 2147483646 w 108"/>
                <a:gd name="T5" fmla="*/ 2147483646 h 288"/>
                <a:gd name="T6" fmla="*/ 0 w 108"/>
                <a:gd name="T7" fmla="*/ 2147483646 h 288"/>
                <a:gd name="T8" fmla="*/ 0 w 108"/>
                <a:gd name="T9" fmla="*/ 2147483646 h 288"/>
                <a:gd name="T10" fmla="*/ 0 w 108"/>
                <a:gd name="T11" fmla="*/ 2147483646 h 288"/>
                <a:gd name="T12" fmla="*/ 0 w 108"/>
                <a:gd name="T13" fmla="*/ 2147483646 h 288"/>
                <a:gd name="T14" fmla="*/ 0 w 108"/>
                <a:gd name="T15" fmla="*/ 2147483646 h 288"/>
                <a:gd name="T16" fmla="*/ 0 w 108"/>
                <a:gd name="T17" fmla="*/ 2147483646 h 288"/>
                <a:gd name="T18" fmla="*/ 0 w 108"/>
                <a:gd name="T19" fmla="*/ 2147483646 h 288"/>
                <a:gd name="T20" fmla="*/ 0 w 108"/>
                <a:gd name="T21" fmla="*/ 2147483646 h 288"/>
                <a:gd name="T22" fmla="*/ 0 w 108"/>
                <a:gd name="T23" fmla="*/ 2147483646 h 288"/>
                <a:gd name="T24" fmla="*/ 0 w 108"/>
                <a:gd name="T25" fmla="*/ 2147483646 h 288"/>
                <a:gd name="T26" fmla="*/ 2147483646 w 108"/>
                <a:gd name="T27" fmla="*/ 2147483646 h 288"/>
                <a:gd name="T28" fmla="*/ 2147483646 w 108"/>
                <a:gd name="T29" fmla="*/ 2147483646 h 288"/>
                <a:gd name="T30" fmla="*/ 2147483646 w 108"/>
                <a:gd name="T31" fmla="*/ 2147483646 h 288"/>
                <a:gd name="T32" fmla="*/ 2147483646 w 108"/>
                <a:gd name="T33" fmla="*/ 2147483646 h 288"/>
                <a:gd name="T34" fmla="*/ 2147483646 w 108"/>
                <a:gd name="T35" fmla="*/ 2147483646 h 288"/>
                <a:gd name="T36" fmla="*/ 2147483646 w 108"/>
                <a:gd name="T37" fmla="*/ 2147483646 h 288"/>
                <a:gd name="T38" fmla="*/ 2147483646 w 108"/>
                <a:gd name="T39" fmla="*/ 2147483646 h 288"/>
                <a:gd name="T40" fmla="*/ 2147483646 w 108"/>
                <a:gd name="T41" fmla="*/ 2147483646 h 288"/>
                <a:gd name="T42" fmla="*/ 2147483646 w 108"/>
                <a:gd name="T43" fmla="*/ 2147483646 h 288"/>
                <a:gd name="T44" fmla="*/ 2147483646 w 108"/>
                <a:gd name="T45" fmla="*/ 2147483646 h 288"/>
                <a:gd name="T46" fmla="*/ 2147483646 w 108"/>
                <a:gd name="T47" fmla="*/ 2147483646 h 288"/>
                <a:gd name="T48" fmla="*/ 2147483646 w 108"/>
                <a:gd name="T49" fmla="*/ 2147483646 h 288"/>
                <a:gd name="T50" fmla="*/ 2147483646 w 108"/>
                <a:gd name="T51" fmla="*/ 2147483646 h 288"/>
                <a:gd name="T52" fmla="*/ 2147483646 w 108"/>
                <a:gd name="T53" fmla="*/ 2147483646 h 288"/>
                <a:gd name="T54" fmla="*/ 2147483646 w 108"/>
                <a:gd name="T55" fmla="*/ 2147483646 h 288"/>
                <a:gd name="T56" fmla="*/ 2147483646 w 108"/>
                <a:gd name="T57" fmla="*/ 2147483646 h 288"/>
                <a:gd name="T58" fmla="*/ 2147483646 w 108"/>
                <a:gd name="T59" fmla="*/ 0 h 288"/>
                <a:gd name="T60" fmla="*/ 2147483646 w 108"/>
                <a:gd name="T61" fmla="*/ 0 h 28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8" h="288">
                  <a:moveTo>
                    <a:pt x="54" y="0"/>
                  </a:moveTo>
                  <a:lnTo>
                    <a:pt x="36" y="0"/>
                  </a:lnTo>
                  <a:lnTo>
                    <a:pt x="18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102"/>
                  </a:lnTo>
                  <a:lnTo>
                    <a:pt x="0" y="162"/>
                  </a:lnTo>
                  <a:lnTo>
                    <a:pt x="0" y="204"/>
                  </a:lnTo>
                  <a:lnTo>
                    <a:pt x="0" y="234"/>
                  </a:lnTo>
                  <a:lnTo>
                    <a:pt x="0" y="246"/>
                  </a:lnTo>
                  <a:lnTo>
                    <a:pt x="0" y="258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18" y="282"/>
                  </a:lnTo>
                  <a:lnTo>
                    <a:pt x="36" y="282"/>
                  </a:lnTo>
                  <a:lnTo>
                    <a:pt x="54" y="288"/>
                  </a:lnTo>
                  <a:lnTo>
                    <a:pt x="72" y="282"/>
                  </a:lnTo>
                  <a:lnTo>
                    <a:pt x="90" y="282"/>
                  </a:lnTo>
                  <a:lnTo>
                    <a:pt x="102" y="270"/>
                  </a:lnTo>
                  <a:lnTo>
                    <a:pt x="108" y="264"/>
                  </a:lnTo>
                  <a:lnTo>
                    <a:pt x="108" y="180"/>
                  </a:lnTo>
                  <a:lnTo>
                    <a:pt x="108" y="120"/>
                  </a:lnTo>
                  <a:lnTo>
                    <a:pt x="108" y="78"/>
                  </a:lnTo>
                  <a:lnTo>
                    <a:pt x="108" y="54"/>
                  </a:lnTo>
                  <a:lnTo>
                    <a:pt x="108" y="36"/>
                  </a:lnTo>
                  <a:lnTo>
                    <a:pt x="108" y="24"/>
                  </a:lnTo>
                  <a:lnTo>
                    <a:pt x="102" y="12"/>
                  </a:lnTo>
                  <a:lnTo>
                    <a:pt x="90" y="6"/>
                  </a:lnTo>
                  <a:lnTo>
                    <a:pt x="72" y="0"/>
                  </a:lnTo>
                  <a:lnTo>
                    <a:pt x="54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5" name="Freeform 10772"/>
            <p:cNvSpPr>
              <a:spLocks/>
            </p:cNvSpPr>
            <p:nvPr/>
          </p:nvSpPr>
          <p:spPr bwMode="auto">
            <a:xfrm flipH="1">
              <a:off x="3627438" y="5207000"/>
              <a:ext cx="268287" cy="547688"/>
            </a:xfrm>
            <a:custGeom>
              <a:avLst/>
              <a:gdLst>
                <a:gd name="T0" fmla="*/ 2147483646 w 156"/>
                <a:gd name="T1" fmla="*/ 2147483646 h 354"/>
                <a:gd name="T2" fmla="*/ 2147483646 w 156"/>
                <a:gd name="T3" fmla="*/ 0 h 354"/>
                <a:gd name="T4" fmla="*/ 2147483646 w 156"/>
                <a:gd name="T5" fmla="*/ 0 h 354"/>
                <a:gd name="T6" fmla="*/ 2147483646 w 156"/>
                <a:gd name="T7" fmla="*/ 0 h 354"/>
                <a:gd name="T8" fmla="*/ 2147483646 w 156"/>
                <a:gd name="T9" fmla="*/ 2147483646 h 354"/>
                <a:gd name="T10" fmla="*/ 0 w 156"/>
                <a:gd name="T11" fmla="*/ 2147483646 h 354"/>
                <a:gd name="T12" fmla="*/ 0 w 156"/>
                <a:gd name="T13" fmla="*/ 2147483646 h 354"/>
                <a:gd name="T14" fmla="*/ 0 w 156"/>
                <a:gd name="T15" fmla="*/ 2147483646 h 354"/>
                <a:gd name="T16" fmla="*/ 0 w 156"/>
                <a:gd name="T17" fmla="*/ 2147483646 h 354"/>
                <a:gd name="T18" fmla="*/ 0 w 156"/>
                <a:gd name="T19" fmla="*/ 2147483646 h 354"/>
                <a:gd name="T20" fmla="*/ 0 w 156"/>
                <a:gd name="T21" fmla="*/ 2147483646 h 354"/>
                <a:gd name="T22" fmla="*/ 0 w 156"/>
                <a:gd name="T23" fmla="*/ 2147483646 h 354"/>
                <a:gd name="T24" fmla="*/ 0 w 156"/>
                <a:gd name="T25" fmla="*/ 2147483646 h 354"/>
                <a:gd name="T26" fmla="*/ 0 w 156"/>
                <a:gd name="T27" fmla="*/ 2147483646 h 354"/>
                <a:gd name="T28" fmla="*/ 0 w 156"/>
                <a:gd name="T29" fmla="*/ 2147483646 h 354"/>
                <a:gd name="T30" fmla="*/ 0 w 156"/>
                <a:gd name="T31" fmla="*/ 2147483646 h 354"/>
                <a:gd name="T32" fmla="*/ 0 w 156"/>
                <a:gd name="T33" fmla="*/ 2147483646 h 354"/>
                <a:gd name="T34" fmla="*/ 2147483646 w 156"/>
                <a:gd name="T35" fmla="*/ 2147483646 h 354"/>
                <a:gd name="T36" fmla="*/ 2147483646 w 156"/>
                <a:gd name="T37" fmla="*/ 2147483646 h 354"/>
                <a:gd name="T38" fmla="*/ 2147483646 w 156"/>
                <a:gd name="T39" fmla="*/ 2147483646 h 354"/>
                <a:gd name="T40" fmla="*/ 2147483646 w 156"/>
                <a:gd name="T41" fmla="*/ 2147483646 h 354"/>
                <a:gd name="T42" fmla="*/ 2147483646 w 156"/>
                <a:gd name="T43" fmla="*/ 2147483646 h 354"/>
                <a:gd name="T44" fmla="*/ 2147483646 w 156"/>
                <a:gd name="T45" fmla="*/ 2147483646 h 354"/>
                <a:gd name="T46" fmla="*/ 2147483646 w 156"/>
                <a:gd name="T47" fmla="*/ 2147483646 h 354"/>
                <a:gd name="T48" fmla="*/ 2147483646 w 156"/>
                <a:gd name="T49" fmla="*/ 2147483646 h 354"/>
                <a:gd name="T50" fmla="*/ 2147483646 w 156"/>
                <a:gd name="T51" fmla="*/ 2147483646 h 354"/>
                <a:gd name="T52" fmla="*/ 2147483646 w 156"/>
                <a:gd name="T53" fmla="*/ 2147483646 h 354"/>
                <a:gd name="T54" fmla="*/ 2147483646 w 156"/>
                <a:gd name="T55" fmla="*/ 2147483646 h 354"/>
                <a:gd name="T56" fmla="*/ 2147483646 w 156"/>
                <a:gd name="T57" fmla="*/ 2147483646 h 354"/>
                <a:gd name="T58" fmla="*/ 2147483646 w 156"/>
                <a:gd name="T59" fmla="*/ 2147483646 h 354"/>
                <a:gd name="T60" fmla="*/ 2147483646 w 156"/>
                <a:gd name="T61" fmla="*/ 2147483646 h 354"/>
                <a:gd name="T62" fmla="*/ 2147483646 w 156"/>
                <a:gd name="T63" fmla="*/ 2147483646 h 354"/>
                <a:gd name="T64" fmla="*/ 2147483646 w 156"/>
                <a:gd name="T65" fmla="*/ 2147483646 h 354"/>
                <a:gd name="T66" fmla="*/ 2147483646 w 156"/>
                <a:gd name="T67" fmla="*/ 2147483646 h 354"/>
                <a:gd name="T68" fmla="*/ 2147483646 w 156"/>
                <a:gd name="T69" fmla="*/ 2147483646 h 3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6" h="354">
                  <a:moveTo>
                    <a:pt x="132" y="12"/>
                  </a:moveTo>
                  <a:lnTo>
                    <a:pt x="108" y="0"/>
                  </a:lnTo>
                  <a:lnTo>
                    <a:pt x="78" y="0"/>
                  </a:lnTo>
                  <a:lnTo>
                    <a:pt x="42" y="0"/>
                  </a:lnTo>
                  <a:lnTo>
                    <a:pt x="24" y="12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98"/>
                  </a:lnTo>
                  <a:lnTo>
                    <a:pt x="0" y="246"/>
                  </a:lnTo>
                  <a:lnTo>
                    <a:pt x="0" y="276"/>
                  </a:lnTo>
                  <a:lnTo>
                    <a:pt x="0" y="294"/>
                  </a:lnTo>
                  <a:lnTo>
                    <a:pt x="0" y="306"/>
                  </a:lnTo>
                  <a:lnTo>
                    <a:pt x="0" y="312"/>
                  </a:lnTo>
                  <a:lnTo>
                    <a:pt x="0" y="324"/>
                  </a:lnTo>
                  <a:lnTo>
                    <a:pt x="24" y="342"/>
                  </a:lnTo>
                  <a:lnTo>
                    <a:pt x="42" y="348"/>
                  </a:lnTo>
                  <a:lnTo>
                    <a:pt x="78" y="354"/>
                  </a:lnTo>
                  <a:lnTo>
                    <a:pt x="108" y="348"/>
                  </a:lnTo>
                  <a:lnTo>
                    <a:pt x="132" y="342"/>
                  </a:lnTo>
                  <a:lnTo>
                    <a:pt x="150" y="324"/>
                  </a:lnTo>
                  <a:lnTo>
                    <a:pt x="156" y="312"/>
                  </a:lnTo>
                  <a:lnTo>
                    <a:pt x="156" y="264"/>
                  </a:lnTo>
                  <a:lnTo>
                    <a:pt x="156" y="222"/>
                  </a:lnTo>
                  <a:lnTo>
                    <a:pt x="156" y="156"/>
                  </a:lnTo>
                  <a:lnTo>
                    <a:pt x="156" y="108"/>
                  </a:lnTo>
                  <a:lnTo>
                    <a:pt x="156" y="72"/>
                  </a:lnTo>
                  <a:lnTo>
                    <a:pt x="156" y="54"/>
                  </a:lnTo>
                  <a:lnTo>
                    <a:pt x="156" y="42"/>
                  </a:lnTo>
                  <a:lnTo>
                    <a:pt x="150" y="24"/>
                  </a:lnTo>
                  <a:lnTo>
                    <a:pt x="132" y="1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6" name="Freeform 10773"/>
            <p:cNvSpPr>
              <a:spLocks/>
            </p:cNvSpPr>
            <p:nvPr/>
          </p:nvSpPr>
          <p:spPr bwMode="auto">
            <a:xfrm flipH="1">
              <a:off x="3525838" y="5078413"/>
              <a:ext cx="122237" cy="128587"/>
            </a:xfrm>
            <a:custGeom>
              <a:avLst/>
              <a:gdLst>
                <a:gd name="T0" fmla="*/ 2147483646 w 72"/>
                <a:gd name="T1" fmla="*/ 2147483646 h 84"/>
                <a:gd name="T2" fmla="*/ 2147483646 w 72"/>
                <a:gd name="T3" fmla="*/ 0 h 84"/>
                <a:gd name="T4" fmla="*/ 0 w 72"/>
                <a:gd name="T5" fmla="*/ 0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84">
                  <a:moveTo>
                    <a:pt x="72" y="84"/>
                  </a:moveTo>
                  <a:lnTo>
                    <a:pt x="72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7" name="Freeform 10774"/>
            <p:cNvSpPr>
              <a:spLocks/>
            </p:cNvSpPr>
            <p:nvPr/>
          </p:nvSpPr>
          <p:spPr bwMode="auto">
            <a:xfrm flipH="1">
              <a:off x="3525838" y="5078413"/>
              <a:ext cx="122237" cy="128587"/>
            </a:xfrm>
            <a:custGeom>
              <a:avLst/>
              <a:gdLst>
                <a:gd name="T0" fmla="*/ 2147483646 w 72"/>
                <a:gd name="T1" fmla="*/ 2147483646 h 84"/>
                <a:gd name="T2" fmla="*/ 2147483646 w 72"/>
                <a:gd name="T3" fmla="*/ 2147483646 h 84"/>
                <a:gd name="T4" fmla="*/ 2147483646 w 72"/>
                <a:gd name="T5" fmla="*/ 2147483646 h 84"/>
                <a:gd name="T6" fmla="*/ 2147483646 w 72"/>
                <a:gd name="T7" fmla="*/ 2147483646 h 84"/>
                <a:gd name="T8" fmla="*/ 0 w 72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" h="84">
                  <a:moveTo>
                    <a:pt x="72" y="84"/>
                  </a:moveTo>
                  <a:lnTo>
                    <a:pt x="54" y="60"/>
                  </a:lnTo>
                  <a:lnTo>
                    <a:pt x="42" y="36"/>
                  </a:ln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8" name="Freeform 10775"/>
            <p:cNvSpPr>
              <a:spLocks/>
            </p:cNvSpPr>
            <p:nvPr/>
          </p:nvSpPr>
          <p:spPr bwMode="auto">
            <a:xfrm flipH="1">
              <a:off x="3648075" y="5059363"/>
              <a:ext cx="227013" cy="19050"/>
            </a:xfrm>
            <a:custGeom>
              <a:avLst/>
              <a:gdLst>
                <a:gd name="T0" fmla="*/ 2147483646 w 132"/>
                <a:gd name="T1" fmla="*/ 2147483646 h 12"/>
                <a:gd name="T2" fmla="*/ 2147483646 w 132"/>
                <a:gd name="T3" fmla="*/ 0 h 12"/>
                <a:gd name="T4" fmla="*/ 2147483646 w 132"/>
                <a:gd name="T5" fmla="*/ 0 h 12"/>
                <a:gd name="T6" fmla="*/ 2147483646 w 132"/>
                <a:gd name="T7" fmla="*/ 0 h 12"/>
                <a:gd name="T8" fmla="*/ 0 w 132"/>
                <a:gd name="T9" fmla="*/ 2147483646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2">
                  <a:moveTo>
                    <a:pt x="132" y="12"/>
                  </a:moveTo>
                  <a:lnTo>
                    <a:pt x="96" y="0"/>
                  </a:lnTo>
                  <a:lnTo>
                    <a:pt x="66" y="0"/>
                  </a:lnTo>
                  <a:lnTo>
                    <a:pt x="30" y="0"/>
                  </a:lnTo>
                  <a:lnTo>
                    <a:pt x="0" y="1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9" name="Freeform 10776"/>
            <p:cNvSpPr>
              <a:spLocks/>
            </p:cNvSpPr>
            <p:nvPr/>
          </p:nvSpPr>
          <p:spPr bwMode="auto">
            <a:xfrm flipH="1">
              <a:off x="3405188" y="5105400"/>
              <a:ext cx="714375" cy="984250"/>
            </a:xfrm>
            <a:custGeom>
              <a:avLst/>
              <a:gdLst>
                <a:gd name="T0" fmla="*/ 2147483646 w 420"/>
                <a:gd name="T1" fmla="*/ 2147483646 h 636"/>
                <a:gd name="T2" fmla="*/ 2147483646 w 420"/>
                <a:gd name="T3" fmla="*/ 2147483646 h 636"/>
                <a:gd name="T4" fmla="*/ 2147483646 w 420"/>
                <a:gd name="T5" fmla="*/ 2147483646 h 636"/>
                <a:gd name="T6" fmla="*/ 2147483646 w 420"/>
                <a:gd name="T7" fmla="*/ 2147483646 h 636"/>
                <a:gd name="T8" fmla="*/ 2147483646 w 420"/>
                <a:gd name="T9" fmla="*/ 2147483646 h 636"/>
                <a:gd name="T10" fmla="*/ 2147483646 w 420"/>
                <a:gd name="T11" fmla="*/ 2147483646 h 636"/>
                <a:gd name="T12" fmla="*/ 2147483646 w 420"/>
                <a:gd name="T13" fmla="*/ 2147483646 h 636"/>
                <a:gd name="T14" fmla="*/ 2147483646 w 420"/>
                <a:gd name="T15" fmla="*/ 2147483646 h 636"/>
                <a:gd name="T16" fmla="*/ 2147483646 w 420"/>
                <a:gd name="T17" fmla="*/ 2147483646 h 636"/>
                <a:gd name="T18" fmla="*/ 2147483646 w 420"/>
                <a:gd name="T19" fmla="*/ 2147483646 h 636"/>
                <a:gd name="T20" fmla="*/ 2147483646 w 420"/>
                <a:gd name="T21" fmla="*/ 2147483646 h 636"/>
                <a:gd name="T22" fmla="*/ 2147483646 w 420"/>
                <a:gd name="T23" fmla="*/ 2147483646 h 636"/>
                <a:gd name="T24" fmla="*/ 2147483646 w 420"/>
                <a:gd name="T25" fmla="*/ 2147483646 h 636"/>
                <a:gd name="T26" fmla="*/ 2147483646 w 420"/>
                <a:gd name="T27" fmla="*/ 2147483646 h 636"/>
                <a:gd name="T28" fmla="*/ 2147483646 w 420"/>
                <a:gd name="T29" fmla="*/ 2147483646 h 636"/>
                <a:gd name="T30" fmla="*/ 2147483646 w 420"/>
                <a:gd name="T31" fmla="*/ 2147483646 h 636"/>
                <a:gd name="T32" fmla="*/ 2147483646 w 420"/>
                <a:gd name="T33" fmla="*/ 2147483646 h 636"/>
                <a:gd name="T34" fmla="*/ 2147483646 w 420"/>
                <a:gd name="T35" fmla="*/ 2147483646 h 636"/>
                <a:gd name="T36" fmla="*/ 2147483646 w 420"/>
                <a:gd name="T37" fmla="*/ 2147483646 h 636"/>
                <a:gd name="T38" fmla="*/ 2147483646 w 420"/>
                <a:gd name="T39" fmla="*/ 2147483646 h 636"/>
                <a:gd name="T40" fmla="*/ 2147483646 w 420"/>
                <a:gd name="T41" fmla="*/ 2147483646 h 636"/>
                <a:gd name="T42" fmla="*/ 2147483646 w 420"/>
                <a:gd name="T43" fmla="*/ 2147483646 h 636"/>
                <a:gd name="T44" fmla="*/ 2147483646 w 420"/>
                <a:gd name="T45" fmla="*/ 2147483646 h 636"/>
                <a:gd name="T46" fmla="*/ 2147483646 w 420"/>
                <a:gd name="T47" fmla="*/ 2147483646 h 636"/>
                <a:gd name="T48" fmla="*/ 2147483646 w 420"/>
                <a:gd name="T49" fmla="*/ 2147483646 h 636"/>
                <a:gd name="T50" fmla="*/ 2147483646 w 420"/>
                <a:gd name="T51" fmla="*/ 0 h 636"/>
                <a:gd name="T52" fmla="*/ 2147483646 w 420"/>
                <a:gd name="T53" fmla="*/ 2147483646 h 636"/>
                <a:gd name="T54" fmla="*/ 2147483646 w 420"/>
                <a:gd name="T55" fmla="*/ 2147483646 h 636"/>
                <a:gd name="T56" fmla="*/ 2147483646 w 420"/>
                <a:gd name="T57" fmla="*/ 2147483646 h 636"/>
                <a:gd name="T58" fmla="*/ 2147483646 w 420"/>
                <a:gd name="T59" fmla="*/ 2147483646 h 636"/>
                <a:gd name="T60" fmla="*/ 2147483646 w 420"/>
                <a:gd name="T61" fmla="*/ 2147483646 h 636"/>
                <a:gd name="T62" fmla="*/ 2147483646 w 420"/>
                <a:gd name="T63" fmla="*/ 2147483646 h 636"/>
                <a:gd name="T64" fmla="*/ 2147483646 w 420"/>
                <a:gd name="T65" fmla="*/ 2147483646 h 636"/>
                <a:gd name="T66" fmla="*/ 2147483646 w 420"/>
                <a:gd name="T67" fmla="*/ 2147483646 h 636"/>
                <a:gd name="T68" fmla="*/ 2147483646 w 420"/>
                <a:gd name="T69" fmla="*/ 2147483646 h 636"/>
                <a:gd name="T70" fmla="*/ 2147483646 w 420"/>
                <a:gd name="T71" fmla="*/ 2147483646 h 636"/>
                <a:gd name="T72" fmla="*/ 2147483646 w 420"/>
                <a:gd name="T73" fmla="*/ 2147483646 h 636"/>
                <a:gd name="T74" fmla="*/ 2147483646 w 420"/>
                <a:gd name="T75" fmla="*/ 2147483646 h 636"/>
                <a:gd name="T76" fmla="*/ 2147483646 w 420"/>
                <a:gd name="T77" fmla="*/ 2147483646 h 636"/>
                <a:gd name="T78" fmla="*/ 2147483646 w 420"/>
                <a:gd name="T79" fmla="*/ 2147483646 h 636"/>
                <a:gd name="T80" fmla="*/ 2147483646 w 420"/>
                <a:gd name="T81" fmla="*/ 2147483646 h 636"/>
                <a:gd name="T82" fmla="*/ 2147483646 w 420"/>
                <a:gd name="T83" fmla="*/ 2147483646 h 636"/>
                <a:gd name="T84" fmla="*/ 0 w 420"/>
                <a:gd name="T85" fmla="*/ 2147483646 h 636"/>
                <a:gd name="T86" fmla="*/ 0 w 420"/>
                <a:gd name="T87" fmla="*/ 2147483646 h 636"/>
                <a:gd name="T88" fmla="*/ 0 w 420"/>
                <a:gd name="T89" fmla="*/ 2147483646 h 636"/>
                <a:gd name="T90" fmla="*/ 2147483646 w 420"/>
                <a:gd name="T91" fmla="*/ 2147483646 h 636"/>
                <a:gd name="T92" fmla="*/ 2147483646 w 420"/>
                <a:gd name="T93" fmla="*/ 2147483646 h 636"/>
                <a:gd name="T94" fmla="*/ 2147483646 w 420"/>
                <a:gd name="T95" fmla="*/ 2147483646 h 636"/>
                <a:gd name="T96" fmla="*/ 2147483646 w 420"/>
                <a:gd name="T97" fmla="*/ 2147483646 h 636"/>
                <a:gd name="T98" fmla="*/ 2147483646 w 420"/>
                <a:gd name="T99" fmla="*/ 2147483646 h 6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20" h="636">
                  <a:moveTo>
                    <a:pt x="402" y="630"/>
                  </a:moveTo>
                  <a:lnTo>
                    <a:pt x="396" y="624"/>
                  </a:lnTo>
                  <a:lnTo>
                    <a:pt x="402" y="606"/>
                  </a:lnTo>
                  <a:lnTo>
                    <a:pt x="408" y="594"/>
                  </a:lnTo>
                  <a:lnTo>
                    <a:pt x="414" y="552"/>
                  </a:lnTo>
                  <a:lnTo>
                    <a:pt x="420" y="510"/>
                  </a:lnTo>
                  <a:lnTo>
                    <a:pt x="414" y="462"/>
                  </a:lnTo>
                  <a:lnTo>
                    <a:pt x="402" y="414"/>
                  </a:lnTo>
                  <a:lnTo>
                    <a:pt x="378" y="378"/>
                  </a:lnTo>
                  <a:lnTo>
                    <a:pt x="354" y="342"/>
                  </a:lnTo>
                  <a:lnTo>
                    <a:pt x="348" y="330"/>
                  </a:lnTo>
                  <a:lnTo>
                    <a:pt x="342" y="324"/>
                  </a:lnTo>
                  <a:lnTo>
                    <a:pt x="342" y="264"/>
                  </a:lnTo>
                  <a:lnTo>
                    <a:pt x="342" y="222"/>
                  </a:lnTo>
                  <a:lnTo>
                    <a:pt x="342" y="192"/>
                  </a:lnTo>
                  <a:lnTo>
                    <a:pt x="342" y="168"/>
                  </a:lnTo>
                  <a:lnTo>
                    <a:pt x="342" y="156"/>
                  </a:lnTo>
                  <a:lnTo>
                    <a:pt x="342" y="150"/>
                  </a:lnTo>
                  <a:lnTo>
                    <a:pt x="330" y="90"/>
                  </a:lnTo>
                  <a:lnTo>
                    <a:pt x="318" y="60"/>
                  </a:lnTo>
                  <a:lnTo>
                    <a:pt x="300" y="42"/>
                  </a:lnTo>
                  <a:lnTo>
                    <a:pt x="276" y="18"/>
                  </a:lnTo>
                  <a:lnTo>
                    <a:pt x="258" y="6"/>
                  </a:lnTo>
                  <a:lnTo>
                    <a:pt x="210" y="0"/>
                  </a:lnTo>
                  <a:lnTo>
                    <a:pt x="156" y="6"/>
                  </a:lnTo>
                  <a:lnTo>
                    <a:pt x="138" y="18"/>
                  </a:lnTo>
                  <a:lnTo>
                    <a:pt x="120" y="42"/>
                  </a:lnTo>
                  <a:lnTo>
                    <a:pt x="96" y="60"/>
                  </a:lnTo>
                  <a:lnTo>
                    <a:pt x="84" y="90"/>
                  </a:lnTo>
                  <a:lnTo>
                    <a:pt x="78" y="150"/>
                  </a:lnTo>
                  <a:lnTo>
                    <a:pt x="78" y="204"/>
                  </a:lnTo>
                  <a:lnTo>
                    <a:pt x="78" y="246"/>
                  </a:lnTo>
                  <a:lnTo>
                    <a:pt x="78" y="276"/>
                  </a:lnTo>
                  <a:lnTo>
                    <a:pt x="78" y="300"/>
                  </a:lnTo>
                  <a:lnTo>
                    <a:pt x="78" y="312"/>
                  </a:lnTo>
                  <a:lnTo>
                    <a:pt x="78" y="318"/>
                  </a:lnTo>
                  <a:lnTo>
                    <a:pt x="78" y="324"/>
                  </a:lnTo>
                  <a:lnTo>
                    <a:pt x="60" y="342"/>
                  </a:lnTo>
                  <a:lnTo>
                    <a:pt x="30" y="378"/>
                  </a:lnTo>
                  <a:lnTo>
                    <a:pt x="12" y="414"/>
                  </a:lnTo>
                  <a:lnTo>
                    <a:pt x="0" y="462"/>
                  </a:lnTo>
                  <a:lnTo>
                    <a:pt x="0" y="510"/>
                  </a:lnTo>
                  <a:lnTo>
                    <a:pt x="0" y="558"/>
                  </a:lnTo>
                  <a:lnTo>
                    <a:pt x="18" y="600"/>
                  </a:lnTo>
                  <a:lnTo>
                    <a:pt x="18" y="612"/>
                  </a:lnTo>
                  <a:lnTo>
                    <a:pt x="30" y="630"/>
                  </a:lnTo>
                  <a:lnTo>
                    <a:pt x="18" y="630"/>
                  </a:lnTo>
                  <a:lnTo>
                    <a:pt x="18" y="636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0" name="Freeform 10777"/>
            <p:cNvSpPr>
              <a:spLocks/>
            </p:cNvSpPr>
            <p:nvPr/>
          </p:nvSpPr>
          <p:spPr bwMode="auto">
            <a:xfrm flipH="1">
              <a:off x="3875088" y="5078413"/>
              <a:ext cx="131762" cy="128587"/>
            </a:xfrm>
            <a:custGeom>
              <a:avLst/>
              <a:gdLst>
                <a:gd name="T0" fmla="*/ 2147483646 w 78"/>
                <a:gd name="T1" fmla="*/ 0 h 84"/>
                <a:gd name="T2" fmla="*/ 2147483646 w 78"/>
                <a:gd name="T3" fmla="*/ 2147483646 h 84"/>
                <a:gd name="T4" fmla="*/ 2147483646 w 78"/>
                <a:gd name="T5" fmla="*/ 2147483646 h 84"/>
                <a:gd name="T6" fmla="*/ 2147483646 w 78"/>
                <a:gd name="T7" fmla="*/ 2147483646 h 84"/>
                <a:gd name="T8" fmla="*/ 0 w 78"/>
                <a:gd name="T9" fmla="*/ 2147483646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84">
                  <a:moveTo>
                    <a:pt x="78" y="0"/>
                  </a:moveTo>
                  <a:lnTo>
                    <a:pt x="54" y="18"/>
                  </a:lnTo>
                  <a:lnTo>
                    <a:pt x="30" y="36"/>
                  </a:lnTo>
                  <a:lnTo>
                    <a:pt x="12" y="60"/>
                  </a:lnTo>
                  <a:lnTo>
                    <a:pt x="0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1" name="Freeform 10778"/>
            <p:cNvSpPr>
              <a:spLocks/>
            </p:cNvSpPr>
            <p:nvPr/>
          </p:nvSpPr>
          <p:spPr bwMode="auto">
            <a:xfrm flipH="1">
              <a:off x="3875088" y="5078413"/>
              <a:ext cx="131762" cy="128587"/>
            </a:xfrm>
            <a:custGeom>
              <a:avLst/>
              <a:gdLst>
                <a:gd name="T0" fmla="*/ 2147483646 w 78"/>
                <a:gd name="T1" fmla="*/ 0 h 84"/>
                <a:gd name="T2" fmla="*/ 0 w 78"/>
                <a:gd name="T3" fmla="*/ 0 h 84"/>
                <a:gd name="T4" fmla="*/ 0 w 78"/>
                <a:gd name="T5" fmla="*/ 2147483646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8" h="84">
                  <a:moveTo>
                    <a:pt x="78" y="0"/>
                  </a:moveTo>
                  <a:lnTo>
                    <a:pt x="0" y="0"/>
                  </a:lnTo>
                  <a:lnTo>
                    <a:pt x="0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2" name="Freeform 10779"/>
            <p:cNvSpPr>
              <a:spLocks/>
            </p:cNvSpPr>
            <p:nvPr/>
          </p:nvSpPr>
          <p:spPr bwMode="auto">
            <a:xfrm flipH="1">
              <a:off x="4078288" y="5078413"/>
              <a:ext cx="346075" cy="630237"/>
            </a:xfrm>
            <a:custGeom>
              <a:avLst/>
              <a:gdLst>
                <a:gd name="T0" fmla="*/ 2147483646 w 204"/>
                <a:gd name="T1" fmla="*/ 2147483646 h 408"/>
                <a:gd name="T2" fmla="*/ 2147483646 w 204"/>
                <a:gd name="T3" fmla="*/ 2147483646 h 408"/>
                <a:gd name="T4" fmla="*/ 2147483646 w 204"/>
                <a:gd name="T5" fmla="*/ 2147483646 h 408"/>
                <a:gd name="T6" fmla="*/ 2147483646 w 204"/>
                <a:gd name="T7" fmla="*/ 2147483646 h 408"/>
                <a:gd name="T8" fmla="*/ 2147483646 w 204"/>
                <a:gd name="T9" fmla="*/ 2147483646 h 408"/>
                <a:gd name="T10" fmla="*/ 2147483646 w 204"/>
                <a:gd name="T11" fmla="*/ 2147483646 h 408"/>
                <a:gd name="T12" fmla="*/ 2147483646 w 204"/>
                <a:gd name="T13" fmla="*/ 2147483646 h 408"/>
                <a:gd name="T14" fmla="*/ 2147483646 w 204"/>
                <a:gd name="T15" fmla="*/ 2147483646 h 408"/>
                <a:gd name="T16" fmla="*/ 0 w 204"/>
                <a:gd name="T17" fmla="*/ 2147483646 h 408"/>
                <a:gd name="T18" fmla="*/ 0 w 204"/>
                <a:gd name="T19" fmla="*/ 2147483646 h 408"/>
                <a:gd name="T20" fmla="*/ 0 w 204"/>
                <a:gd name="T21" fmla="*/ 2147483646 h 408"/>
                <a:gd name="T22" fmla="*/ 0 w 204"/>
                <a:gd name="T23" fmla="*/ 2147483646 h 408"/>
                <a:gd name="T24" fmla="*/ 0 w 204"/>
                <a:gd name="T25" fmla="*/ 2147483646 h 408"/>
                <a:gd name="T26" fmla="*/ 0 w 204"/>
                <a:gd name="T27" fmla="*/ 2147483646 h 408"/>
                <a:gd name="T28" fmla="*/ 0 w 204"/>
                <a:gd name="T29" fmla="*/ 2147483646 h 408"/>
                <a:gd name="T30" fmla="*/ 0 w 204"/>
                <a:gd name="T31" fmla="*/ 2147483646 h 408"/>
                <a:gd name="T32" fmla="*/ 0 w 204"/>
                <a:gd name="T33" fmla="*/ 2147483646 h 408"/>
                <a:gd name="T34" fmla="*/ 0 w 204"/>
                <a:gd name="T35" fmla="*/ 2147483646 h 408"/>
                <a:gd name="T36" fmla="*/ 0 w 204"/>
                <a:gd name="T37" fmla="*/ 2147483646 h 408"/>
                <a:gd name="T38" fmla="*/ 0 w 204"/>
                <a:gd name="T39" fmla="*/ 0 h 408"/>
                <a:gd name="T40" fmla="*/ 0 w 204"/>
                <a:gd name="T41" fmla="*/ 0 h 408"/>
                <a:gd name="T42" fmla="*/ 2147483646 w 204"/>
                <a:gd name="T43" fmla="*/ 0 h 408"/>
                <a:gd name="T44" fmla="*/ 2147483646 w 204"/>
                <a:gd name="T45" fmla="*/ 0 h 408"/>
                <a:gd name="T46" fmla="*/ 2147483646 w 204"/>
                <a:gd name="T47" fmla="*/ 0 h 408"/>
                <a:gd name="T48" fmla="*/ 2147483646 w 204"/>
                <a:gd name="T49" fmla="*/ 0 h 408"/>
                <a:gd name="T50" fmla="*/ 2147483646 w 204"/>
                <a:gd name="T51" fmla="*/ 0 h 408"/>
                <a:gd name="T52" fmla="*/ 2147483646 w 204"/>
                <a:gd name="T53" fmla="*/ 0 h 408"/>
                <a:gd name="T54" fmla="*/ 2147483646 w 204"/>
                <a:gd name="T55" fmla="*/ 0 h 408"/>
                <a:gd name="T56" fmla="*/ 2147483646 w 204"/>
                <a:gd name="T57" fmla="*/ 2147483646 h 408"/>
                <a:gd name="T58" fmla="*/ 2147483646 w 204"/>
                <a:gd name="T59" fmla="*/ 2147483646 h 408"/>
                <a:gd name="T60" fmla="*/ 2147483646 w 204"/>
                <a:gd name="T61" fmla="*/ 2147483646 h 408"/>
                <a:gd name="T62" fmla="*/ 2147483646 w 204"/>
                <a:gd name="T63" fmla="*/ 2147483646 h 408"/>
                <a:gd name="T64" fmla="*/ 2147483646 w 204"/>
                <a:gd name="T65" fmla="*/ 2147483646 h 408"/>
                <a:gd name="T66" fmla="*/ 2147483646 w 204"/>
                <a:gd name="T67" fmla="*/ 2147483646 h 408"/>
                <a:gd name="T68" fmla="*/ 2147483646 w 204"/>
                <a:gd name="T69" fmla="*/ 2147483646 h 408"/>
                <a:gd name="T70" fmla="*/ 2147483646 w 204"/>
                <a:gd name="T71" fmla="*/ 2147483646 h 408"/>
                <a:gd name="T72" fmla="*/ 2147483646 w 204"/>
                <a:gd name="T73" fmla="*/ 2147483646 h 408"/>
                <a:gd name="T74" fmla="*/ 2147483646 w 204"/>
                <a:gd name="T75" fmla="*/ 2147483646 h 408"/>
                <a:gd name="T76" fmla="*/ 2147483646 w 204"/>
                <a:gd name="T77" fmla="*/ 2147483646 h 408"/>
                <a:gd name="T78" fmla="*/ 2147483646 w 204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4" h="408">
                  <a:moveTo>
                    <a:pt x="204" y="318"/>
                  </a:moveTo>
                  <a:lnTo>
                    <a:pt x="168" y="354"/>
                  </a:lnTo>
                  <a:lnTo>
                    <a:pt x="150" y="408"/>
                  </a:lnTo>
                  <a:lnTo>
                    <a:pt x="96" y="408"/>
                  </a:lnTo>
                  <a:lnTo>
                    <a:pt x="60" y="408"/>
                  </a:lnTo>
                  <a:lnTo>
                    <a:pt x="36" y="408"/>
                  </a:lnTo>
                  <a:lnTo>
                    <a:pt x="18" y="408"/>
                  </a:lnTo>
                  <a:lnTo>
                    <a:pt x="6" y="408"/>
                  </a:lnTo>
                  <a:lnTo>
                    <a:pt x="0" y="408"/>
                  </a:lnTo>
                  <a:lnTo>
                    <a:pt x="0" y="336"/>
                  </a:lnTo>
                  <a:lnTo>
                    <a:pt x="0" y="270"/>
                  </a:lnTo>
                  <a:lnTo>
                    <a:pt x="0" y="216"/>
                  </a:lnTo>
                  <a:lnTo>
                    <a:pt x="0" y="168"/>
                  </a:lnTo>
                  <a:lnTo>
                    <a:pt x="0" y="132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6" y="0"/>
                  </a:lnTo>
                  <a:lnTo>
                    <a:pt x="114" y="0"/>
                  </a:lnTo>
                  <a:lnTo>
                    <a:pt x="150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04" y="54"/>
                  </a:lnTo>
                  <a:lnTo>
                    <a:pt x="204" y="102"/>
                  </a:lnTo>
                  <a:lnTo>
                    <a:pt x="204" y="144"/>
                  </a:lnTo>
                  <a:lnTo>
                    <a:pt x="204" y="180"/>
                  </a:lnTo>
                  <a:lnTo>
                    <a:pt x="204" y="234"/>
                  </a:lnTo>
                  <a:lnTo>
                    <a:pt x="204" y="270"/>
                  </a:lnTo>
                  <a:lnTo>
                    <a:pt x="204" y="294"/>
                  </a:lnTo>
                  <a:lnTo>
                    <a:pt x="204" y="306"/>
                  </a:lnTo>
                  <a:lnTo>
                    <a:pt x="204" y="312"/>
                  </a:lnTo>
                  <a:lnTo>
                    <a:pt x="204" y="31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3" name="Freeform 10780"/>
            <p:cNvSpPr>
              <a:spLocks/>
            </p:cNvSpPr>
            <p:nvPr/>
          </p:nvSpPr>
          <p:spPr bwMode="auto">
            <a:xfrm flipH="1">
              <a:off x="4006850" y="5207000"/>
              <a:ext cx="152400" cy="882650"/>
            </a:xfrm>
            <a:custGeom>
              <a:avLst/>
              <a:gdLst>
                <a:gd name="T0" fmla="*/ 2147483646 w 90"/>
                <a:gd name="T1" fmla="*/ 0 h 570"/>
                <a:gd name="T2" fmla="*/ 2147483646 w 90"/>
                <a:gd name="T3" fmla="*/ 2147483646 h 570"/>
                <a:gd name="T4" fmla="*/ 2147483646 w 90"/>
                <a:gd name="T5" fmla="*/ 2147483646 h 570"/>
                <a:gd name="T6" fmla="*/ 2147483646 w 90"/>
                <a:gd name="T7" fmla="*/ 2147483646 h 570"/>
                <a:gd name="T8" fmla="*/ 2147483646 w 90"/>
                <a:gd name="T9" fmla="*/ 2147483646 h 570"/>
                <a:gd name="T10" fmla="*/ 2147483646 w 90"/>
                <a:gd name="T11" fmla="*/ 2147483646 h 570"/>
                <a:gd name="T12" fmla="*/ 2147483646 w 90"/>
                <a:gd name="T13" fmla="*/ 2147483646 h 570"/>
                <a:gd name="T14" fmla="*/ 2147483646 w 90"/>
                <a:gd name="T15" fmla="*/ 2147483646 h 570"/>
                <a:gd name="T16" fmla="*/ 2147483646 w 90"/>
                <a:gd name="T17" fmla="*/ 2147483646 h 570"/>
                <a:gd name="T18" fmla="*/ 2147483646 w 90"/>
                <a:gd name="T19" fmla="*/ 2147483646 h 570"/>
                <a:gd name="T20" fmla="*/ 2147483646 w 90"/>
                <a:gd name="T21" fmla="*/ 2147483646 h 570"/>
                <a:gd name="T22" fmla="*/ 2147483646 w 90"/>
                <a:gd name="T23" fmla="*/ 2147483646 h 570"/>
                <a:gd name="T24" fmla="*/ 2147483646 w 90"/>
                <a:gd name="T25" fmla="*/ 2147483646 h 570"/>
                <a:gd name="T26" fmla="*/ 2147483646 w 90"/>
                <a:gd name="T27" fmla="*/ 2147483646 h 570"/>
                <a:gd name="T28" fmla="*/ 0 w 90"/>
                <a:gd name="T29" fmla="*/ 2147483646 h 570"/>
                <a:gd name="T30" fmla="*/ 0 w 90"/>
                <a:gd name="T31" fmla="*/ 2147483646 h 570"/>
                <a:gd name="T32" fmla="*/ 0 w 90"/>
                <a:gd name="T33" fmla="*/ 2147483646 h 570"/>
                <a:gd name="T34" fmla="*/ 2147483646 w 90"/>
                <a:gd name="T35" fmla="*/ 2147483646 h 570"/>
                <a:gd name="T36" fmla="*/ 2147483646 w 90"/>
                <a:gd name="T37" fmla="*/ 2147483646 h 570"/>
                <a:gd name="T38" fmla="*/ 2147483646 w 90"/>
                <a:gd name="T39" fmla="*/ 2147483646 h 570"/>
                <a:gd name="T40" fmla="*/ 2147483646 w 90"/>
                <a:gd name="T41" fmla="*/ 2147483646 h 570"/>
                <a:gd name="T42" fmla="*/ 2147483646 w 90"/>
                <a:gd name="T43" fmla="*/ 2147483646 h 570"/>
                <a:gd name="T44" fmla="*/ 2147483646 w 90"/>
                <a:gd name="T45" fmla="*/ 2147483646 h 57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0" h="570">
                  <a:moveTo>
                    <a:pt x="90" y="0"/>
                  </a:moveTo>
                  <a:lnTo>
                    <a:pt x="78" y="42"/>
                  </a:lnTo>
                  <a:lnTo>
                    <a:pt x="78" y="84"/>
                  </a:lnTo>
                  <a:lnTo>
                    <a:pt x="78" y="132"/>
                  </a:lnTo>
                  <a:lnTo>
                    <a:pt x="78" y="174"/>
                  </a:lnTo>
                  <a:lnTo>
                    <a:pt x="78" y="198"/>
                  </a:lnTo>
                  <a:lnTo>
                    <a:pt x="78" y="216"/>
                  </a:lnTo>
                  <a:lnTo>
                    <a:pt x="78" y="228"/>
                  </a:lnTo>
                  <a:lnTo>
                    <a:pt x="78" y="234"/>
                  </a:lnTo>
                  <a:lnTo>
                    <a:pt x="78" y="240"/>
                  </a:lnTo>
                  <a:lnTo>
                    <a:pt x="72" y="246"/>
                  </a:lnTo>
                  <a:lnTo>
                    <a:pt x="66" y="252"/>
                  </a:lnTo>
                  <a:lnTo>
                    <a:pt x="36" y="294"/>
                  </a:lnTo>
                  <a:lnTo>
                    <a:pt x="12" y="336"/>
                  </a:lnTo>
                  <a:lnTo>
                    <a:pt x="0" y="390"/>
                  </a:lnTo>
                  <a:lnTo>
                    <a:pt x="0" y="444"/>
                  </a:lnTo>
                  <a:lnTo>
                    <a:pt x="0" y="498"/>
                  </a:lnTo>
                  <a:lnTo>
                    <a:pt x="18" y="558"/>
                  </a:lnTo>
                  <a:lnTo>
                    <a:pt x="24" y="546"/>
                  </a:lnTo>
                  <a:lnTo>
                    <a:pt x="30" y="546"/>
                  </a:lnTo>
                  <a:lnTo>
                    <a:pt x="36" y="558"/>
                  </a:lnTo>
                  <a:lnTo>
                    <a:pt x="42" y="57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4" name="Freeform 10781"/>
            <p:cNvSpPr>
              <a:spLocks/>
            </p:cNvSpPr>
            <p:nvPr/>
          </p:nvSpPr>
          <p:spPr bwMode="auto">
            <a:xfrm flipH="1">
              <a:off x="3360738" y="5207000"/>
              <a:ext cx="165100" cy="873125"/>
            </a:xfrm>
            <a:custGeom>
              <a:avLst/>
              <a:gdLst>
                <a:gd name="T0" fmla="*/ 2147483646 w 96"/>
                <a:gd name="T1" fmla="*/ 2147483646 h 564"/>
                <a:gd name="T2" fmla="*/ 2147483646 w 96"/>
                <a:gd name="T3" fmla="*/ 2147483646 h 564"/>
                <a:gd name="T4" fmla="*/ 2147483646 w 96"/>
                <a:gd name="T5" fmla="*/ 2147483646 h 564"/>
                <a:gd name="T6" fmla="*/ 2147483646 w 96"/>
                <a:gd name="T7" fmla="*/ 2147483646 h 564"/>
                <a:gd name="T8" fmla="*/ 2147483646 w 96"/>
                <a:gd name="T9" fmla="*/ 2147483646 h 564"/>
                <a:gd name="T10" fmla="*/ 2147483646 w 96"/>
                <a:gd name="T11" fmla="*/ 2147483646 h 564"/>
                <a:gd name="T12" fmla="*/ 2147483646 w 96"/>
                <a:gd name="T13" fmla="*/ 2147483646 h 564"/>
                <a:gd name="T14" fmla="*/ 2147483646 w 96"/>
                <a:gd name="T15" fmla="*/ 2147483646 h 564"/>
                <a:gd name="T16" fmla="*/ 2147483646 w 96"/>
                <a:gd name="T17" fmla="*/ 2147483646 h 564"/>
                <a:gd name="T18" fmla="*/ 2147483646 w 96"/>
                <a:gd name="T19" fmla="*/ 2147483646 h 564"/>
                <a:gd name="T20" fmla="*/ 2147483646 w 96"/>
                <a:gd name="T21" fmla="*/ 2147483646 h 564"/>
                <a:gd name="T22" fmla="*/ 2147483646 w 96"/>
                <a:gd name="T23" fmla="*/ 2147483646 h 564"/>
                <a:gd name="T24" fmla="*/ 2147483646 w 96"/>
                <a:gd name="T25" fmla="*/ 2147483646 h 564"/>
                <a:gd name="T26" fmla="*/ 2147483646 w 96"/>
                <a:gd name="T27" fmla="*/ 2147483646 h 564"/>
                <a:gd name="T28" fmla="*/ 2147483646 w 96"/>
                <a:gd name="T29" fmla="*/ 2147483646 h 564"/>
                <a:gd name="T30" fmla="*/ 2147483646 w 96"/>
                <a:gd name="T31" fmla="*/ 2147483646 h 564"/>
                <a:gd name="T32" fmla="*/ 2147483646 w 96"/>
                <a:gd name="T33" fmla="*/ 2147483646 h 564"/>
                <a:gd name="T34" fmla="*/ 2147483646 w 96"/>
                <a:gd name="T35" fmla="*/ 2147483646 h 564"/>
                <a:gd name="T36" fmla="*/ 2147483646 w 96"/>
                <a:gd name="T37" fmla="*/ 2147483646 h 564"/>
                <a:gd name="T38" fmla="*/ 2147483646 w 96"/>
                <a:gd name="T39" fmla="*/ 2147483646 h 564"/>
                <a:gd name="T40" fmla="*/ 2147483646 w 96"/>
                <a:gd name="T41" fmla="*/ 2147483646 h 564"/>
                <a:gd name="T42" fmla="*/ 2147483646 w 96"/>
                <a:gd name="T43" fmla="*/ 2147483646 h 564"/>
                <a:gd name="T44" fmla="*/ 2147483646 w 96"/>
                <a:gd name="T45" fmla="*/ 2147483646 h 564"/>
                <a:gd name="T46" fmla="*/ 0 w 96"/>
                <a:gd name="T47" fmla="*/ 0 h 56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96" h="564">
                  <a:moveTo>
                    <a:pt x="54" y="564"/>
                  </a:moveTo>
                  <a:lnTo>
                    <a:pt x="54" y="564"/>
                  </a:lnTo>
                  <a:lnTo>
                    <a:pt x="60" y="546"/>
                  </a:lnTo>
                  <a:lnTo>
                    <a:pt x="66" y="534"/>
                  </a:lnTo>
                  <a:lnTo>
                    <a:pt x="72" y="540"/>
                  </a:lnTo>
                  <a:lnTo>
                    <a:pt x="72" y="546"/>
                  </a:lnTo>
                  <a:lnTo>
                    <a:pt x="78" y="552"/>
                  </a:lnTo>
                  <a:lnTo>
                    <a:pt x="90" y="498"/>
                  </a:lnTo>
                  <a:lnTo>
                    <a:pt x="96" y="444"/>
                  </a:lnTo>
                  <a:lnTo>
                    <a:pt x="90" y="390"/>
                  </a:lnTo>
                  <a:lnTo>
                    <a:pt x="78" y="336"/>
                  </a:lnTo>
                  <a:lnTo>
                    <a:pt x="54" y="294"/>
                  </a:lnTo>
                  <a:lnTo>
                    <a:pt x="30" y="252"/>
                  </a:lnTo>
                  <a:lnTo>
                    <a:pt x="24" y="246"/>
                  </a:lnTo>
                  <a:lnTo>
                    <a:pt x="18" y="240"/>
                  </a:lnTo>
                  <a:lnTo>
                    <a:pt x="18" y="186"/>
                  </a:lnTo>
                  <a:lnTo>
                    <a:pt x="18" y="150"/>
                  </a:lnTo>
                  <a:lnTo>
                    <a:pt x="18" y="120"/>
                  </a:lnTo>
                  <a:lnTo>
                    <a:pt x="18" y="102"/>
                  </a:lnTo>
                  <a:lnTo>
                    <a:pt x="18" y="90"/>
                  </a:lnTo>
                  <a:lnTo>
                    <a:pt x="18" y="84"/>
                  </a:lnTo>
                  <a:lnTo>
                    <a:pt x="12" y="3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5" name="Freeform 10782"/>
            <p:cNvSpPr>
              <a:spLocks/>
            </p:cNvSpPr>
            <p:nvPr/>
          </p:nvSpPr>
          <p:spPr bwMode="auto">
            <a:xfrm flipH="1">
              <a:off x="3097213" y="5078413"/>
              <a:ext cx="357187" cy="630237"/>
            </a:xfrm>
            <a:custGeom>
              <a:avLst/>
              <a:gdLst>
                <a:gd name="T0" fmla="*/ 2147483646 w 210"/>
                <a:gd name="T1" fmla="*/ 2147483646 h 408"/>
                <a:gd name="T2" fmla="*/ 2147483646 w 210"/>
                <a:gd name="T3" fmla="*/ 2147483646 h 408"/>
                <a:gd name="T4" fmla="*/ 2147483646 w 210"/>
                <a:gd name="T5" fmla="*/ 2147483646 h 408"/>
                <a:gd name="T6" fmla="*/ 2147483646 w 210"/>
                <a:gd name="T7" fmla="*/ 2147483646 h 408"/>
                <a:gd name="T8" fmla="*/ 2147483646 w 210"/>
                <a:gd name="T9" fmla="*/ 2147483646 h 408"/>
                <a:gd name="T10" fmla="*/ 2147483646 w 210"/>
                <a:gd name="T11" fmla="*/ 2147483646 h 408"/>
                <a:gd name="T12" fmla="*/ 2147483646 w 210"/>
                <a:gd name="T13" fmla="*/ 2147483646 h 408"/>
                <a:gd name="T14" fmla="*/ 2147483646 w 210"/>
                <a:gd name="T15" fmla="*/ 2147483646 h 408"/>
                <a:gd name="T16" fmla="*/ 2147483646 w 210"/>
                <a:gd name="T17" fmla="*/ 2147483646 h 408"/>
                <a:gd name="T18" fmla="*/ 2147483646 w 210"/>
                <a:gd name="T19" fmla="*/ 2147483646 h 408"/>
                <a:gd name="T20" fmla="*/ 0 w 210"/>
                <a:gd name="T21" fmla="*/ 2147483646 h 408"/>
                <a:gd name="T22" fmla="*/ 0 w 210"/>
                <a:gd name="T23" fmla="*/ 2147483646 h 408"/>
                <a:gd name="T24" fmla="*/ 0 w 210"/>
                <a:gd name="T25" fmla="*/ 2147483646 h 408"/>
                <a:gd name="T26" fmla="*/ 0 w 210"/>
                <a:gd name="T27" fmla="*/ 2147483646 h 408"/>
                <a:gd name="T28" fmla="*/ 0 w 210"/>
                <a:gd name="T29" fmla="*/ 2147483646 h 408"/>
                <a:gd name="T30" fmla="*/ 0 w 210"/>
                <a:gd name="T31" fmla="*/ 2147483646 h 408"/>
                <a:gd name="T32" fmla="*/ 0 w 210"/>
                <a:gd name="T33" fmla="*/ 2147483646 h 408"/>
                <a:gd name="T34" fmla="*/ 0 w 210"/>
                <a:gd name="T35" fmla="*/ 2147483646 h 408"/>
                <a:gd name="T36" fmla="*/ 0 w 210"/>
                <a:gd name="T37" fmla="*/ 2147483646 h 408"/>
                <a:gd name="T38" fmla="*/ 0 w 210"/>
                <a:gd name="T39" fmla="*/ 0 h 408"/>
                <a:gd name="T40" fmla="*/ 0 w 210"/>
                <a:gd name="T41" fmla="*/ 0 h 408"/>
                <a:gd name="T42" fmla="*/ 0 w 210"/>
                <a:gd name="T43" fmla="*/ 0 h 408"/>
                <a:gd name="T44" fmla="*/ 2147483646 w 210"/>
                <a:gd name="T45" fmla="*/ 0 h 408"/>
                <a:gd name="T46" fmla="*/ 2147483646 w 210"/>
                <a:gd name="T47" fmla="*/ 0 h 408"/>
                <a:gd name="T48" fmla="*/ 2147483646 w 210"/>
                <a:gd name="T49" fmla="*/ 0 h 408"/>
                <a:gd name="T50" fmla="*/ 2147483646 w 210"/>
                <a:gd name="T51" fmla="*/ 0 h 408"/>
                <a:gd name="T52" fmla="*/ 2147483646 w 210"/>
                <a:gd name="T53" fmla="*/ 0 h 408"/>
                <a:gd name="T54" fmla="*/ 2147483646 w 210"/>
                <a:gd name="T55" fmla="*/ 0 h 408"/>
                <a:gd name="T56" fmla="*/ 2147483646 w 210"/>
                <a:gd name="T57" fmla="*/ 0 h 408"/>
                <a:gd name="T58" fmla="*/ 2147483646 w 210"/>
                <a:gd name="T59" fmla="*/ 2147483646 h 408"/>
                <a:gd name="T60" fmla="*/ 2147483646 w 210"/>
                <a:gd name="T61" fmla="*/ 2147483646 h 408"/>
                <a:gd name="T62" fmla="*/ 2147483646 w 210"/>
                <a:gd name="T63" fmla="*/ 2147483646 h 408"/>
                <a:gd name="T64" fmla="*/ 2147483646 w 210"/>
                <a:gd name="T65" fmla="*/ 2147483646 h 408"/>
                <a:gd name="T66" fmla="*/ 2147483646 w 210"/>
                <a:gd name="T67" fmla="*/ 2147483646 h 408"/>
                <a:gd name="T68" fmla="*/ 2147483646 w 210"/>
                <a:gd name="T69" fmla="*/ 2147483646 h 408"/>
                <a:gd name="T70" fmla="*/ 2147483646 w 210"/>
                <a:gd name="T71" fmla="*/ 2147483646 h 408"/>
                <a:gd name="T72" fmla="*/ 2147483646 w 210"/>
                <a:gd name="T73" fmla="*/ 2147483646 h 408"/>
                <a:gd name="T74" fmla="*/ 2147483646 w 210"/>
                <a:gd name="T75" fmla="*/ 2147483646 h 408"/>
                <a:gd name="T76" fmla="*/ 2147483646 w 210"/>
                <a:gd name="T77" fmla="*/ 2147483646 h 408"/>
                <a:gd name="T78" fmla="*/ 2147483646 w 210"/>
                <a:gd name="T79" fmla="*/ 2147483646 h 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0" h="408">
                  <a:moveTo>
                    <a:pt x="210" y="408"/>
                  </a:moveTo>
                  <a:lnTo>
                    <a:pt x="156" y="408"/>
                  </a:lnTo>
                  <a:lnTo>
                    <a:pt x="120" y="408"/>
                  </a:lnTo>
                  <a:lnTo>
                    <a:pt x="96" y="408"/>
                  </a:lnTo>
                  <a:lnTo>
                    <a:pt x="78" y="408"/>
                  </a:lnTo>
                  <a:lnTo>
                    <a:pt x="66" y="408"/>
                  </a:lnTo>
                  <a:lnTo>
                    <a:pt x="60" y="408"/>
                  </a:lnTo>
                  <a:lnTo>
                    <a:pt x="36" y="354"/>
                  </a:lnTo>
                  <a:lnTo>
                    <a:pt x="6" y="318"/>
                  </a:lnTo>
                  <a:lnTo>
                    <a:pt x="0" y="312"/>
                  </a:lnTo>
                  <a:lnTo>
                    <a:pt x="0" y="252"/>
                  </a:lnTo>
                  <a:lnTo>
                    <a:pt x="0" y="204"/>
                  </a:lnTo>
                  <a:lnTo>
                    <a:pt x="0" y="162"/>
                  </a:lnTo>
                  <a:lnTo>
                    <a:pt x="0" y="126"/>
                  </a:lnTo>
                  <a:lnTo>
                    <a:pt x="0" y="72"/>
                  </a:lnTo>
                  <a:lnTo>
                    <a:pt x="0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120" y="0"/>
                  </a:lnTo>
                  <a:lnTo>
                    <a:pt x="156" y="0"/>
                  </a:lnTo>
                  <a:lnTo>
                    <a:pt x="180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72"/>
                  </a:lnTo>
                  <a:lnTo>
                    <a:pt x="210" y="132"/>
                  </a:lnTo>
                  <a:lnTo>
                    <a:pt x="210" y="186"/>
                  </a:lnTo>
                  <a:lnTo>
                    <a:pt x="210" y="234"/>
                  </a:lnTo>
                  <a:lnTo>
                    <a:pt x="210" y="270"/>
                  </a:lnTo>
                  <a:lnTo>
                    <a:pt x="210" y="306"/>
                  </a:lnTo>
                  <a:lnTo>
                    <a:pt x="210" y="354"/>
                  </a:lnTo>
                  <a:lnTo>
                    <a:pt x="210" y="384"/>
                  </a:lnTo>
                  <a:lnTo>
                    <a:pt x="210" y="396"/>
                  </a:lnTo>
                  <a:lnTo>
                    <a:pt x="210" y="402"/>
                  </a:lnTo>
                  <a:lnTo>
                    <a:pt x="210" y="408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6" name="Freeform 10783"/>
            <p:cNvSpPr>
              <a:spLocks/>
            </p:cNvSpPr>
            <p:nvPr/>
          </p:nvSpPr>
          <p:spPr bwMode="auto">
            <a:xfrm flipH="1">
              <a:off x="4191000" y="5754688"/>
              <a:ext cx="233363" cy="277812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2147483646 w 138"/>
                <a:gd name="T5" fmla="*/ 2147483646 h 180"/>
                <a:gd name="T6" fmla="*/ 2147483646 w 138"/>
                <a:gd name="T7" fmla="*/ 2147483646 h 180"/>
                <a:gd name="T8" fmla="*/ 2147483646 w 138"/>
                <a:gd name="T9" fmla="*/ 2147483646 h 180"/>
                <a:gd name="T10" fmla="*/ 2147483646 w 138"/>
                <a:gd name="T11" fmla="*/ 2147483646 h 180"/>
                <a:gd name="T12" fmla="*/ 2147483646 w 138"/>
                <a:gd name="T13" fmla="*/ 2147483646 h 180"/>
                <a:gd name="T14" fmla="*/ 2147483646 w 138"/>
                <a:gd name="T15" fmla="*/ 2147483646 h 180"/>
                <a:gd name="T16" fmla="*/ 0 w 138"/>
                <a:gd name="T17" fmla="*/ 2147483646 h 180"/>
                <a:gd name="T18" fmla="*/ 0 w 138"/>
                <a:gd name="T19" fmla="*/ 2147483646 h 180"/>
                <a:gd name="T20" fmla="*/ 0 w 138"/>
                <a:gd name="T21" fmla="*/ 2147483646 h 180"/>
                <a:gd name="T22" fmla="*/ 0 w 138"/>
                <a:gd name="T23" fmla="*/ 2147483646 h 180"/>
                <a:gd name="T24" fmla="*/ 0 w 138"/>
                <a:gd name="T25" fmla="*/ 2147483646 h 180"/>
                <a:gd name="T26" fmla="*/ 0 w 138"/>
                <a:gd name="T27" fmla="*/ 2147483646 h 180"/>
                <a:gd name="T28" fmla="*/ 0 w 138"/>
                <a:gd name="T29" fmla="*/ 2147483646 h 180"/>
                <a:gd name="T30" fmla="*/ 0 w 138"/>
                <a:gd name="T31" fmla="*/ 0 h 180"/>
                <a:gd name="T32" fmla="*/ 0 w 138"/>
                <a:gd name="T33" fmla="*/ 0 h 180"/>
                <a:gd name="T34" fmla="*/ 2147483646 w 138"/>
                <a:gd name="T35" fmla="*/ 0 h 180"/>
                <a:gd name="T36" fmla="*/ 2147483646 w 138"/>
                <a:gd name="T37" fmla="*/ 0 h 180"/>
                <a:gd name="T38" fmla="*/ 2147483646 w 138"/>
                <a:gd name="T39" fmla="*/ 0 h 180"/>
                <a:gd name="T40" fmla="*/ 2147483646 w 138"/>
                <a:gd name="T41" fmla="*/ 0 h 180"/>
                <a:gd name="T42" fmla="*/ 2147483646 w 138"/>
                <a:gd name="T43" fmla="*/ 0 h 180"/>
                <a:gd name="T44" fmla="*/ 2147483646 w 138"/>
                <a:gd name="T45" fmla="*/ 0 h 180"/>
                <a:gd name="T46" fmla="*/ 2147483646 w 138"/>
                <a:gd name="T47" fmla="*/ 0 h 180"/>
                <a:gd name="T48" fmla="*/ 2147483646 w 138"/>
                <a:gd name="T49" fmla="*/ 2147483646 h 180"/>
                <a:gd name="T50" fmla="*/ 2147483646 w 138"/>
                <a:gd name="T51" fmla="*/ 2147483646 h 1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38" h="180">
                  <a:moveTo>
                    <a:pt x="126" y="90"/>
                  </a:moveTo>
                  <a:lnTo>
                    <a:pt x="126" y="138"/>
                  </a:lnTo>
                  <a:lnTo>
                    <a:pt x="138" y="180"/>
                  </a:lnTo>
                  <a:lnTo>
                    <a:pt x="90" y="180"/>
                  </a:lnTo>
                  <a:lnTo>
                    <a:pt x="54" y="180"/>
                  </a:lnTo>
                  <a:lnTo>
                    <a:pt x="30" y="180"/>
                  </a:lnTo>
                  <a:lnTo>
                    <a:pt x="12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0" y="120"/>
                  </a:lnTo>
                  <a:lnTo>
                    <a:pt x="0" y="72"/>
                  </a:lnTo>
                  <a:lnTo>
                    <a:pt x="0" y="42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26" y="42"/>
                  </a:lnTo>
                  <a:lnTo>
                    <a:pt x="126" y="9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7" name="Freeform 10784"/>
            <p:cNvSpPr>
              <a:spLocks/>
            </p:cNvSpPr>
            <p:nvPr/>
          </p:nvSpPr>
          <p:spPr bwMode="auto">
            <a:xfrm flipH="1">
              <a:off x="4056063" y="6089650"/>
              <a:ext cx="309562" cy="323850"/>
            </a:xfrm>
            <a:custGeom>
              <a:avLst/>
              <a:gdLst>
                <a:gd name="T0" fmla="*/ 2147483646 w 180"/>
                <a:gd name="T1" fmla="*/ 0 h 210"/>
                <a:gd name="T2" fmla="*/ 2147483646 w 180"/>
                <a:gd name="T3" fmla="*/ 2147483646 h 210"/>
                <a:gd name="T4" fmla="*/ 2147483646 w 180"/>
                <a:gd name="T5" fmla="*/ 2147483646 h 210"/>
                <a:gd name="T6" fmla="*/ 2147483646 w 180"/>
                <a:gd name="T7" fmla="*/ 2147483646 h 210"/>
                <a:gd name="T8" fmla="*/ 2147483646 w 180"/>
                <a:gd name="T9" fmla="*/ 2147483646 h 210"/>
                <a:gd name="T10" fmla="*/ 2147483646 w 180"/>
                <a:gd name="T11" fmla="*/ 2147483646 h 210"/>
                <a:gd name="T12" fmla="*/ 2147483646 w 180"/>
                <a:gd name="T13" fmla="*/ 2147483646 h 210"/>
                <a:gd name="T14" fmla="*/ 2147483646 w 180"/>
                <a:gd name="T15" fmla="*/ 2147483646 h 210"/>
                <a:gd name="T16" fmla="*/ 2147483646 w 180"/>
                <a:gd name="T17" fmla="*/ 2147483646 h 210"/>
                <a:gd name="T18" fmla="*/ 2147483646 w 180"/>
                <a:gd name="T19" fmla="*/ 2147483646 h 210"/>
                <a:gd name="T20" fmla="*/ 2147483646 w 180"/>
                <a:gd name="T21" fmla="*/ 2147483646 h 210"/>
                <a:gd name="T22" fmla="*/ 2147483646 w 180"/>
                <a:gd name="T23" fmla="*/ 2147483646 h 210"/>
                <a:gd name="T24" fmla="*/ 0 w 180"/>
                <a:gd name="T25" fmla="*/ 2147483646 h 210"/>
                <a:gd name="T26" fmla="*/ 0 w 180"/>
                <a:gd name="T27" fmla="*/ 2147483646 h 210"/>
                <a:gd name="T28" fmla="*/ 0 w 180"/>
                <a:gd name="T29" fmla="*/ 2147483646 h 210"/>
                <a:gd name="T30" fmla="*/ 2147483646 w 180"/>
                <a:gd name="T31" fmla="*/ 2147483646 h 210"/>
                <a:gd name="T32" fmla="*/ 2147483646 w 180"/>
                <a:gd name="T33" fmla="*/ 2147483646 h 210"/>
                <a:gd name="T34" fmla="*/ 2147483646 w 180"/>
                <a:gd name="T35" fmla="*/ 2147483646 h 210"/>
                <a:gd name="T36" fmla="*/ 2147483646 w 180"/>
                <a:gd name="T37" fmla="*/ 2147483646 h 210"/>
                <a:gd name="T38" fmla="*/ 2147483646 w 180"/>
                <a:gd name="T39" fmla="*/ 2147483646 h 210"/>
                <a:gd name="T40" fmla="*/ 2147483646 w 180"/>
                <a:gd name="T41" fmla="*/ 2147483646 h 210"/>
                <a:gd name="T42" fmla="*/ 2147483646 w 180"/>
                <a:gd name="T43" fmla="*/ 2147483646 h 210"/>
                <a:gd name="T44" fmla="*/ 2147483646 w 180"/>
                <a:gd name="T45" fmla="*/ 2147483646 h 210"/>
                <a:gd name="T46" fmla="*/ 2147483646 w 180"/>
                <a:gd name="T47" fmla="*/ 2147483646 h 210"/>
                <a:gd name="T48" fmla="*/ 2147483646 w 180"/>
                <a:gd name="T49" fmla="*/ 2147483646 h 210"/>
                <a:gd name="T50" fmla="*/ 2147483646 w 180"/>
                <a:gd name="T51" fmla="*/ 2147483646 h 210"/>
                <a:gd name="T52" fmla="*/ 2147483646 w 180"/>
                <a:gd name="T53" fmla="*/ 2147483646 h 210"/>
                <a:gd name="T54" fmla="*/ 2147483646 w 180"/>
                <a:gd name="T55" fmla="*/ 2147483646 h 210"/>
                <a:gd name="T56" fmla="*/ 2147483646 w 180"/>
                <a:gd name="T57" fmla="*/ 2147483646 h 210"/>
                <a:gd name="T58" fmla="*/ 2147483646 w 180"/>
                <a:gd name="T59" fmla="*/ 2147483646 h 210"/>
                <a:gd name="T60" fmla="*/ 2147483646 w 180"/>
                <a:gd name="T61" fmla="*/ 2147483646 h 2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210">
                  <a:moveTo>
                    <a:pt x="162" y="0"/>
                  </a:moveTo>
                  <a:lnTo>
                    <a:pt x="138" y="18"/>
                  </a:lnTo>
                  <a:lnTo>
                    <a:pt x="126" y="36"/>
                  </a:lnTo>
                  <a:lnTo>
                    <a:pt x="108" y="60"/>
                  </a:lnTo>
                  <a:lnTo>
                    <a:pt x="102" y="66"/>
                  </a:lnTo>
                  <a:lnTo>
                    <a:pt x="102" y="72"/>
                  </a:lnTo>
                  <a:lnTo>
                    <a:pt x="90" y="66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66" y="60"/>
                  </a:lnTo>
                  <a:lnTo>
                    <a:pt x="36" y="60"/>
                  </a:lnTo>
                  <a:lnTo>
                    <a:pt x="18" y="84"/>
                  </a:lnTo>
                  <a:lnTo>
                    <a:pt x="0" y="102"/>
                  </a:lnTo>
                  <a:lnTo>
                    <a:pt x="0" y="138"/>
                  </a:lnTo>
                  <a:lnTo>
                    <a:pt x="0" y="162"/>
                  </a:lnTo>
                  <a:lnTo>
                    <a:pt x="18" y="186"/>
                  </a:lnTo>
                  <a:lnTo>
                    <a:pt x="36" y="204"/>
                  </a:lnTo>
                  <a:lnTo>
                    <a:pt x="66" y="210"/>
                  </a:lnTo>
                  <a:lnTo>
                    <a:pt x="90" y="204"/>
                  </a:lnTo>
                  <a:lnTo>
                    <a:pt x="114" y="186"/>
                  </a:lnTo>
                  <a:lnTo>
                    <a:pt x="126" y="162"/>
                  </a:lnTo>
                  <a:lnTo>
                    <a:pt x="132" y="138"/>
                  </a:lnTo>
                  <a:lnTo>
                    <a:pt x="132" y="126"/>
                  </a:lnTo>
                  <a:lnTo>
                    <a:pt x="126" y="108"/>
                  </a:lnTo>
                  <a:lnTo>
                    <a:pt x="120" y="96"/>
                  </a:lnTo>
                  <a:lnTo>
                    <a:pt x="138" y="72"/>
                  </a:lnTo>
                  <a:lnTo>
                    <a:pt x="150" y="54"/>
                  </a:lnTo>
                  <a:lnTo>
                    <a:pt x="168" y="36"/>
                  </a:lnTo>
                  <a:lnTo>
                    <a:pt x="174" y="30"/>
                  </a:lnTo>
                  <a:lnTo>
                    <a:pt x="180" y="3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8" name="Freeform 10785"/>
            <p:cNvSpPr>
              <a:spLocks/>
            </p:cNvSpPr>
            <p:nvPr/>
          </p:nvSpPr>
          <p:spPr bwMode="auto">
            <a:xfrm flipH="1">
              <a:off x="3454400" y="6105525"/>
              <a:ext cx="601663" cy="160338"/>
            </a:xfrm>
            <a:custGeom>
              <a:avLst/>
              <a:gdLst>
                <a:gd name="T0" fmla="*/ 0 w 354"/>
                <a:gd name="T1" fmla="*/ 2147483646 h 102"/>
                <a:gd name="T2" fmla="*/ 0 w 354"/>
                <a:gd name="T3" fmla="*/ 2147483646 h 102"/>
                <a:gd name="T4" fmla="*/ 2147483646 w 354"/>
                <a:gd name="T5" fmla="*/ 2147483646 h 102"/>
                <a:gd name="T6" fmla="*/ 2147483646 w 354"/>
                <a:gd name="T7" fmla="*/ 2147483646 h 102"/>
                <a:gd name="T8" fmla="*/ 2147483646 w 354"/>
                <a:gd name="T9" fmla="*/ 2147483646 h 102"/>
                <a:gd name="T10" fmla="*/ 2147483646 w 354"/>
                <a:gd name="T11" fmla="*/ 2147483646 h 102"/>
                <a:gd name="T12" fmla="*/ 2147483646 w 354"/>
                <a:gd name="T13" fmla="*/ 2147483646 h 102"/>
                <a:gd name="T14" fmla="*/ 2147483646 w 354"/>
                <a:gd name="T15" fmla="*/ 2147483646 h 102"/>
                <a:gd name="T16" fmla="*/ 2147483646 w 354"/>
                <a:gd name="T17" fmla="*/ 2147483646 h 102"/>
                <a:gd name="T18" fmla="*/ 2147483646 w 354"/>
                <a:gd name="T19" fmla="*/ 2147483646 h 102"/>
                <a:gd name="T20" fmla="*/ 2147483646 w 354"/>
                <a:gd name="T21" fmla="*/ 2147483646 h 102"/>
                <a:gd name="T22" fmla="*/ 2147483646 w 354"/>
                <a:gd name="T23" fmla="*/ 2147483646 h 102"/>
                <a:gd name="T24" fmla="*/ 2147483646 w 354"/>
                <a:gd name="T25" fmla="*/ 2147483646 h 102"/>
                <a:gd name="T26" fmla="*/ 2147483646 w 354"/>
                <a:gd name="T27" fmla="*/ 2147483646 h 102"/>
                <a:gd name="T28" fmla="*/ 2147483646 w 354"/>
                <a:gd name="T29" fmla="*/ 2147483646 h 102"/>
                <a:gd name="T30" fmla="*/ 2147483646 w 354"/>
                <a:gd name="T31" fmla="*/ 2147483646 h 102"/>
                <a:gd name="T32" fmla="*/ 2147483646 w 354"/>
                <a:gd name="T33" fmla="*/ 2147483646 h 102"/>
                <a:gd name="T34" fmla="*/ 2147483646 w 354"/>
                <a:gd name="T35" fmla="*/ 2147483646 h 102"/>
                <a:gd name="T36" fmla="*/ 2147483646 w 354"/>
                <a:gd name="T37" fmla="*/ 0 h 102"/>
                <a:gd name="T38" fmla="*/ 2147483646 w 354"/>
                <a:gd name="T39" fmla="*/ 2147483646 h 102"/>
                <a:gd name="T40" fmla="*/ 2147483646 w 354"/>
                <a:gd name="T41" fmla="*/ 2147483646 h 10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54" h="102">
                  <a:moveTo>
                    <a:pt x="0" y="18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24" y="30"/>
                  </a:lnTo>
                  <a:lnTo>
                    <a:pt x="24" y="36"/>
                  </a:lnTo>
                  <a:lnTo>
                    <a:pt x="54" y="60"/>
                  </a:lnTo>
                  <a:lnTo>
                    <a:pt x="90" y="84"/>
                  </a:lnTo>
                  <a:lnTo>
                    <a:pt x="126" y="96"/>
                  </a:lnTo>
                  <a:lnTo>
                    <a:pt x="174" y="102"/>
                  </a:lnTo>
                  <a:lnTo>
                    <a:pt x="216" y="96"/>
                  </a:lnTo>
                  <a:lnTo>
                    <a:pt x="252" y="84"/>
                  </a:lnTo>
                  <a:lnTo>
                    <a:pt x="288" y="60"/>
                  </a:lnTo>
                  <a:lnTo>
                    <a:pt x="318" y="36"/>
                  </a:lnTo>
                  <a:lnTo>
                    <a:pt x="324" y="30"/>
                  </a:lnTo>
                  <a:lnTo>
                    <a:pt x="330" y="24"/>
                  </a:lnTo>
                  <a:lnTo>
                    <a:pt x="336" y="12"/>
                  </a:lnTo>
                  <a:lnTo>
                    <a:pt x="348" y="0"/>
                  </a:lnTo>
                  <a:lnTo>
                    <a:pt x="348" y="6"/>
                  </a:lnTo>
                  <a:lnTo>
                    <a:pt x="354" y="12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9" name="Freeform 10786"/>
            <p:cNvSpPr>
              <a:spLocks/>
            </p:cNvSpPr>
            <p:nvPr/>
          </p:nvSpPr>
          <p:spPr bwMode="auto">
            <a:xfrm flipH="1">
              <a:off x="3454400" y="6124575"/>
              <a:ext cx="601663" cy="187325"/>
            </a:xfrm>
            <a:custGeom>
              <a:avLst/>
              <a:gdLst>
                <a:gd name="T0" fmla="*/ 0 w 354"/>
                <a:gd name="T1" fmla="*/ 2147483646 h 120"/>
                <a:gd name="T2" fmla="*/ 2147483646 w 354"/>
                <a:gd name="T3" fmla="*/ 2147483646 h 120"/>
                <a:gd name="T4" fmla="*/ 2147483646 w 354"/>
                <a:gd name="T5" fmla="*/ 2147483646 h 120"/>
                <a:gd name="T6" fmla="*/ 2147483646 w 354"/>
                <a:gd name="T7" fmla="*/ 2147483646 h 120"/>
                <a:gd name="T8" fmla="*/ 2147483646 w 354"/>
                <a:gd name="T9" fmla="*/ 2147483646 h 120"/>
                <a:gd name="T10" fmla="*/ 2147483646 w 354"/>
                <a:gd name="T11" fmla="*/ 2147483646 h 120"/>
                <a:gd name="T12" fmla="*/ 2147483646 w 354"/>
                <a:gd name="T13" fmla="*/ 2147483646 h 120"/>
                <a:gd name="T14" fmla="*/ 2147483646 w 354"/>
                <a:gd name="T15" fmla="*/ 2147483646 h 120"/>
                <a:gd name="T16" fmla="*/ 2147483646 w 354"/>
                <a:gd name="T17" fmla="*/ 2147483646 h 120"/>
                <a:gd name="T18" fmla="*/ 2147483646 w 354"/>
                <a:gd name="T19" fmla="*/ 2147483646 h 120"/>
                <a:gd name="T20" fmla="*/ 2147483646 w 354"/>
                <a:gd name="T21" fmla="*/ 2147483646 h 120"/>
                <a:gd name="T22" fmla="*/ 2147483646 w 354"/>
                <a:gd name="T23" fmla="*/ 2147483646 h 120"/>
                <a:gd name="T24" fmla="*/ 2147483646 w 354"/>
                <a:gd name="T25" fmla="*/ 2147483646 h 120"/>
                <a:gd name="T26" fmla="*/ 2147483646 w 354"/>
                <a:gd name="T27" fmla="*/ 2147483646 h 120"/>
                <a:gd name="T28" fmla="*/ 2147483646 w 354"/>
                <a:gd name="T29" fmla="*/ 2147483646 h 120"/>
                <a:gd name="T30" fmla="*/ 2147483646 w 354"/>
                <a:gd name="T31" fmla="*/ 2147483646 h 120"/>
                <a:gd name="T32" fmla="*/ 2147483646 w 354"/>
                <a:gd name="T33" fmla="*/ 2147483646 h 120"/>
                <a:gd name="T34" fmla="*/ 2147483646 w 354"/>
                <a:gd name="T35" fmla="*/ 2147483646 h 120"/>
                <a:gd name="T36" fmla="*/ 2147483646 w 354"/>
                <a:gd name="T37" fmla="*/ 2147483646 h 120"/>
                <a:gd name="T38" fmla="*/ 2147483646 w 354"/>
                <a:gd name="T39" fmla="*/ 0 h 1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54" h="120">
                  <a:moveTo>
                    <a:pt x="0" y="6"/>
                  </a:moveTo>
                  <a:lnTo>
                    <a:pt x="18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42" y="72"/>
                  </a:lnTo>
                  <a:lnTo>
                    <a:pt x="78" y="96"/>
                  </a:lnTo>
                  <a:lnTo>
                    <a:pt x="126" y="114"/>
                  </a:lnTo>
                  <a:lnTo>
                    <a:pt x="174" y="120"/>
                  </a:lnTo>
                  <a:lnTo>
                    <a:pt x="216" y="114"/>
                  </a:lnTo>
                  <a:lnTo>
                    <a:pt x="264" y="96"/>
                  </a:lnTo>
                  <a:lnTo>
                    <a:pt x="300" y="72"/>
                  </a:lnTo>
                  <a:lnTo>
                    <a:pt x="342" y="42"/>
                  </a:lnTo>
                  <a:lnTo>
                    <a:pt x="342" y="36"/>
                  </a:lnTo>
                  <a:lnTo>
                    <a:pt x="348" y="30"/>
                  </a:lnTo>
                  <a:lnTo>
                    <a:pt x="336" y="18"/>
                  </a:lnTo>
                  <a:lnTo>
                    <a:pt x="354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" name="Freeform 10787"/>
            <p:cNvSpPr>
              <a:spLocks/>
            </p:cNvSpPr>
            <p:nvPr/>
          </p:nvSpPr>
          <p:spPr bwMode="auto">
            <a:xfrm flipH="1">
              <a:off x="3097213" y="6080125"/>
              <a:ext cx="357187" cy="398463"/>
            </a:xfrm>
            <a:custGeom>
              <a:avLst/>
              <a:gdLst>
                <a:gd name="T0" fmla="*/ 2147483646 w 210"/>
                <a:gd name="T1" fmla="*/ 0 h 258"/>
                <a:gd name="T2" fmla="*/ 2147483646 w 210"/>
                <a:gd name="T3" fmla="*/ 2147483646 h 258"/>
                <a:gd name="T4" fmla="*/ 2147483646 w 210"/>
                <a:gd name="T5" fmla="*/ 2147483646 h 258"/>
                <a:gd name="T6" fmla="*/ 2147483646 w 210"/>
                <a:gd name="T7" fmla="*/ 2147483646 h 258"/>
                <a:gd name="T8" fmla="*/ 2147483646 w 210"/>
                <a:gd name="T9" fmla="*/ 2147483646 h 258"/>
                <a:gd name="T10" fmla="*/ 2147483646 w 210"/>
                <a:gd name="T11" fmla="*/ 2147483646 h 258"/>
                <a:gd name="T12" fmla="*/ 2147483646 w 210"/>
                <a:gd name="T13" fmla="*/ 2147483646 h 258"/>
                <a:gd name="T14" fmla="*/ 2147483646 w 210"/>
                <a:gd name="T15" fmla="*/ 2147483646 h 258"/>
                <a:gd name="T16" fmla="*/ 2147483646 w 210"/>
                <a:gd name="T17" fmla="*/ 2147483646 h 258"/>
                <a:gd name="T18" fmla="*/ 2147483646 w 210"/>
                <a:gd name="T19" fmla="*/ 2147483646 h 258"/>
                <a:gd name="T20" fmla="*/ 2147483646 w 210"/>
                <a:gd name="T21" fmla="*/ 2147483646 h 258"/>
                <a:gd name="T22" fmla="*/ 2147483646 w 210"/>
                <a:gd name="T23" fmla="*/ 2147483646 h 258"/>
                <a:gd name="T24" fmla="*/ 2147483646 w 210"/>
                <a:gd name="T25" fmla="*/ 2147483646 h 258"/>
                <a:gd name="T26" fmla="*/ 2147483646 w 210"/>
                <a:gd name="T27" fmla="*/ 2147483646 h 258"/>
                <a:gd name="T28" fmla="*/ 2147483646 w 210"/>
                <a:gd name="T29" fmla="*/ 2147483646 h 258"/>
                <a:gd name="T30" fmla="*/ 0 w 210"/>
                <a:gd name="T31" fmla="*/ 2147483646 h 258"/>
                <a:gd name="T32" fmla="*/ 0 w 210"/>
                <a:gd name="T33" fmla="*/ 2147483646 h 258"/>
                <a:gd name="T34" fmla="*/ 0 w 210"/>
                <a:gd name="T35" fmla="*/ 2147483646 h 258"/>
                <a:gd name="T36" fmla="*/ 0 w 210"/>
                <a:gd name="T37" fmla="*/ 2147483646 h 258"/>
                <a:gd name="T38" fmla="*/ 0 w 210"/>
                <a:gd name="T39" fmla="*/ 2147483646 h 258"/>
                <a:gd name="T40" fmla="*/ 0 w 210"/>
                <a:gd name="T41" fmla="*/ 2147483646 h 258"/>
                <a:gd name="T42" fmla="*/ 0 w 210"/>
                <a:gd name="T43" fmla="*/ 2147483646 h 258"/>
                <a:gd name="T44" fmla="*/ 0 w 210"/>
                <a:gd name="T45" fmla="*/ 2147483646 h 258"/>
                <a:gd name="T46" fmla="*/ 0 w 210"/>
                <a:gd name="T47" fmla="*/ 2147483646 h 258"/>
                <a:gd name="T48" fmla="*/ 0 w 210"/>
                <a:gd name="T49" fmla="*/ 2147483646 h 258"/>
                <a:gd name="T50" fmla="*/ 2147483646 w 210"/>
                <a:gd name="T51" fmla="*/ 2147483646 h 258"/>
                <a:gd name="T52" fmla="*/ 2147483646 w 210"/>
                <a:gd name="T53" fmla="*/ 2147483646 h 258"/>
                <a:gd name="T54" fmla="*/ 2147483646 w 210"/>
                <a:gd name="T55" fmla="*/ 2147483646 h 258"/>
                <a:gd name="T56" fmla="*/ 2147483646 w 210"/>
                <a:gd name="T57" fmla="*/ 2147483646 h 258"/>
                <a:gd name="T58" fmla="*/ 2147483646 w 210"/>
                <a:gd name="T59" fmla="*/ 2147483646 h 258"/>
                <a:gd name="T60" fmla="*/ 2147483646 w 210"/>
                <a:gd name="T61" fmla="*/ 2147483646 h 258"/>
                <a:gd name="T62" fmla="*/ 2147483646 w 210"/>
                <a:gd name="T63" fmla="*/ 2147483646 h 258"/>
                <a:gd name="T64" fmla="*/ 2147483646 w 210"/>
                <a:gd name="T65" fmla="*/ 2147483646 h 258"/>
                <a:gd name="T66" fmla="*/ 2147483646 w 210"/>
                <a:gd name="T67" fmla="*/ 2147483646 h 258"/>
                <a:gd name="T68" fmla="*/ 2147483646 w 210"/>
                <a:gd name="T69" fmla="*/ 2147483646 h 258"/>
                <a:gd name="T70" fmla="*/ 2147483646 w 210"/>
                <a:gd name="T71" fmla="*/ 2147483646 h 258"/>
                <a:gd name="T72" fmla="*/ 2147483646 w 210"/>
                <a:gd name="T73" fmla="*/ 2147483646 h 258"/>
                <a:gd name="T74" fmla="*/ 2147483646 w 210"/>
                <a:gd name="T75" fmla="*/ 2147483646 h 258"/>
                <a:gd name="T76" fmla="*/ 2147483646 w 210"/>
                <a:gd name="T77" fmla="*/ 2147483646 h 258"/>
                <a:gd name="T78" fmla="*/ 2147483646 w 210"/>
                <a:gd name="T79" fmla="*/ 2147483646 h 258"/>
                <a:gd name="T80" fmla="*/ 2147483646 w 210"/>
                <a:gd name="T81" fmla="*/ 2147483646 h 258"/>
                <a:gd name="T82" fmla="*/ 2147483646 w 210"/>
                <a:gd name="T83" fmla="*/ 2147483646 h 258"/>
                <a:gd name="T84" fmla="*/ 2147483646 w 210"/>
                <a:gd name="T85" fmla="*/ 2147483646 h 258"/>
                <a:gd name="T86" fmla="*/ 2147483646 w 210"/>
                <a:gd name="T87" fmla="*/ 2147483646 h 258"/>
                <a:gd name="T88" fmla="*/ 2147483646 w 210"/>
                <a:gd name="T89" fmla="*/ 2147483646 h 258"/>
                <a:gd name="T90" fmla="*/ 2147483646 w 210"/>
                <a:gd name="T91" fmla="*/ 2147483646 h 258"/>
                <a:gd name="T92" fmla="*/ 2147483646 w 210"/>
                <a:gd name="T93" fmla="*/ 2147483646 h 258"/>
                <a:gd name="T94" fmla="*/ 2147483646 w 210"/>
                <a:gd name="T95" fmla="*/ 2147483646 h 258"/>
                <a:gd name="T96" fmla="*/ 2147483646 w 210"/>
                <a:gd name="T97" fmla="*/ 2147483646 h 258"/>
                <a:gd name="T98" fmla="*/ 2147483646 w 210"/>
                <a:gd name="T99" fmla="*/ 2147483646 h 258"/>
                <a:gd name="T100" fmla="*/ 2147483646 w 210"/>
                <a:gd name="T101" fmla="*/ 0 h 258"/>
                <a:gd name="T102" fmla="*/ 2147483646 w 210"/>
                <a:gd name="T103" fmla="*/ 0 h 258"/>
                <a:gd name="T104" fmla="*/ 2147483646 w 210"/>
                <a:gd name="T105" fmla="*/ 0 h 258"/>
                <a:gd name="T106" fmla="*/ 2147483646 w 210"/>
                <a:gd name="T107" fmla="*/ 0 h 258"/>
                <a:gd name="T108" fmla="*/ 2147483646 w 210"/>
                <a:gd name="T109" fmla="*/ 0 h 258"/>
                <a:gd name="T110" fmla="*/ 2147483646 w 210"/>
                <a:gd name="T111" fmla="*/ 0 h 258"/>
                <a:gd name="T112" fmla="*/ 2147483646 w 210"/>
                <a:gd name="T113" fmla="*/ 0 h 258"/>
                <a:gd name="T114" fmla="*/ 2147483646 w 210"/>
                <a:gd name="T115" fmla="*/ 0 h 258"/>
                <a:gd name="T116" fmla="*/ 2147483646 w 210"/>
                <a:gd name="T117" fmla="*/ 0 h 2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10" h="258">
                  <a:moveTo>
                    <a:pt x="210" y="0"/>
                  </a:moveTo>
                  <a:lnTo>
                    <a:pt x="210" y="42"/>
                  </a:lnTo>
                  <a:lnTo>
                    <a:pt x="210" y="84"/>
                  </a:lnTo>
                  <a:lnTo>
                    <a:pt x="210" y="144"/>
                  </a:lnTo>
                  <a:lnTo>
                    <a:pt x="210" y="192"/>
                  </a:lnTo>
                  <a:lnTo>
                    <a:pt x="210" y="222"/>
                  </a:lnTo>
                  <a:lnTo>
                    <a:pt x="210" y="240"/>
                  </a:lnTo>
                  <a:lnTo>
                    <a:pt x="210" y="252"/>
                  </a:lnTo>
                  <a:lnTo>
                    <a:pt x="210" y="258"/>
                  </a:lnTo>
                  <a:lnTo>
                    <a:pt x="138" y="258"/>
                  </a:lnTo>
                  <a:lnTo>
                    <a:pt x="84" y="258"/>
                  </a:lnTo>
                  <a:lnTo>
                    <a:pt x="48" y="258"/>
                  </a:lnTo>
                  <a:lnTo>
                    <a:pt x="24" y="258"/>
                  </a:lnTo>
                  <a:lnTo>
                    <a:pt x="6" y="258"/>
                  </a:lnTo>
                  <a:lnTo>
                    <a:pt x="0" y="258"/>
                  </a:lnTo>
                  <a:lnTo>
                    <a:pt x="0" y="204"/>
                  </a:lnTo>
                  <a:lnTo>
                    <a:pt x="0" y="162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" y="96"/>
                  </a:lnTo>
                  <a:lnTo>
                    <a:pt x="6" y="90"/>
                  </a:lnTo>
                  <a:lnTo>
                    <a:pt x="12" y="84"/>
                  </a:lnTo>
                  <a:lnTo>
                    <a:pt x="18" y="90"/>
                  </a:lnTo>
                  <a:lnTo>
                    <a:pt x="24" y="96"/>
                  </a:lnTo>
                  <a:lnTo>
                    <a:pt x="18" y="114"/>
                  </a:lnTo>
                  <a:lnTo>
                    <a:pt x="18" y="132"/>
                  </a:lnTo>
                  <a:lnTo>
                    <a:pt x="18" y="168"/>
                  </a:lnTo>
                  <a:lnTo>
                    <a:pt x="42" y="210"/>
                  </a:lnTo>
                  <a:lnTo>
                    <a:pt x="72" y="228"/>
                  </a:lnTo>
                  <a:lnTo>
                    <a:pt x="108" y="240"/>
                  </a:lnTo>
                  <a:lnTo>
                    <a:pt x="138" y="228"/>
                  </a:lnTo>
                  <a:lnTo>
                    <a:pt x="174" y="210"/>
                  </a:lnTo>
                  <a:lnTo>
                    <a:pt x="192" y="168"/>
                  </a:lnTo>
                  <a:lnTo>
                    <a:pt x="198" y="132"/>
                  </a:lnTo>
                  <a:lnTo>
                    <a:pt x="192" y="90"/>
                  </a:lnTo>
                  <a:lnTo>
                    <a:pt x="174" y="60"/>
                  </a:lnTo>
                  <a:lnTo>
                    <a:pt x="156" y="42"/>
                  </a:lnTo>
                  <a:lnTo>
                    <a:pt x="138" y="36"/>
                  </a:lnTo>
                  <a:lnTo>
                    <a:pt x="108" y="30"/>
                  </a:lnTo>
                  <a:lnTo>
                    <a:pt x="90" y="30"/>
                  </a:lnTo>
                  <a:lnTo>
                    <a:pt x="78" y="30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108" y="0"/>
                  </a:lnTo>
                  <a:lnTo>
                    <a:pt x="144" y="0"/>
                  </a:lnTo>
                  <a:lnTo>
                    <a:pt x="168" y="0"/>
                  </a:lnTo>
                  <a:lnTo>
                    <a:pt x="186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" name="Freeform 10788"/>
            <p:cNvSpPr>
              <a:spLocks/>
            </p:cNvSpPr>
            <p:nvPr/>
          </p:nvSpPr>
          <p:spPr bwMode="auto">
            <a:xfrm flipH="1">
              <a:off x="3097213" y="5754688"/>
              <a:ext cx="234950" cy="277812"/>
            </a:xfrm>
            <a:custGeom>
              <a:avLst/>
              <a:gdLst>
                <a:gd name="T0" fmla="*/ 2147483646 w 138"/>
                <a:gd name="T1" fmla="*/ 2147483646 h 180"/>
                <a:gd name="T2" fmla="*/ 2147483646 w 138"/>
                <a:gd name="T3" fmla="*/ 2147483646 h 180"/>
                <a:gd name="T4" fmla="*/ 2147483646 w 138"/>
                <a:gd name="T5" fmla="*/ 2147483646 h 180"/>
                <a:gd name="T6" fmla="*/ 2147483646 w 138"/>
                <a:gd name="T7" fmla="*/ 2147483646 h 180"/>
                <a:gd name="T8" fmla="*/ 2147483646 w 138"/>
                <a:gd name="T9" fmla="*/ 2147483646 h 180"/>
                <a:gd name="T10" fmla="*/ 2147483646 w 138"/>
                <a:gd name="T11" fmla="*/ 2147483646 h 180"/>
                <a:gd name="T12" fmla="*/ 0 w 138"/>
                <a:gd name="T13" fmla="*/ 2147483646 h 180"/>
                <a:gd name="T14" fmla="*/ 0 w 138"/>
                <a:gd name="T15" fmla="*/ 2147483646 h 180"/>
                <a:gd name="T16" fmla="*/ 2147483646 w 138"/>
                <a:gd name="T17" fmla="*/ 2147483646 h 180"/>
                <a:gd name="T18" fmla="*/ 2147483646 w 138"/>
                <a:gd name="T19" fmla="*/ 2147483646 h 180"/>
                <a:gd name="T20" fmla="*/ 2147483646 w 138"/>
                <a:gd name="T21" fmla="*/ 2147483646 h 180"/>
                <a:gd name="T22" fmla="*/ 0 w 138"/>
                <a:gd name="T23" fmla="*/ 0 h 180"/>
                <a:gd name="T24" fmla="*/ 2147483646 w 138"/>
                <a:gd name="T25" fmla="*/ 0 h 180"/>
                <a:gd name="T26" fmla="*/ 2147483646 w 138"/>
                <a:gd name="T27" fmla="*/ 0 h 180"/>
                <a:gd name="T28" fmla="*/ 2147483646 w 138"/>
                <a:gd name="T29" fmla="*/ 0 h 180"/>
                <a:gd name="T30" fmla="*/ 2147483646 w 138"/>
                <a:gd name="T31" fmla="*/ 0 h 180"/>
                <a:gd name="T32" fmla="*/ 2147483646 w 138"/>
                <a:gd name="T33" fmla="*/ 0 h 180"/>
                <a:gd name="T34" fmla="*/ 2147483646 w 138"/>
                <a:gd name="T35" fmla="*/ 0 h 180"/>
                <a:gd name="T36" fmla="*/ 2147483646 w 138"/>
                <a:gd name="T37" fmla="*/ 0 h 1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8" h="180">
                  <a:moveTo>
                    <a:pt x="138" y="180"/>
                  </a:moveTo>
                  <a:lnTo>
                    <a:pt x="90" y="180"/>
                  </a:lnTo>
                  <a:lnTo>
                    <a:pt x="54" y="180"/>
                  </a:lnTo>
                  <a:lnTo>
                    <a:pt x="30" y="180"/>
                  </a:lnTo>
                  <a:lnTo>
                    <a:pt x="12" y="180"/>
                  </a:lnTo>
                  <a:lnTo>
                    <a:pt x="6" y="180"/>
                  </a:lnTo>
                  <a:lnTo>
                    <a:pt x="0" y="180"/>
                  </a:lnTo>
                  <a:lnTo>
                    <a:pt x="6" y="138"/>
                  </a:lnTo>
                  <a:lnTo>
                    <a:pt x="12" y="90"/>
                  </a:lnTo>
                  <a:lnTo>
                    <a:pt x="6" y="42"/>
                  </a:lnTo>
                  <a:lnTo>
                    <a:pt x="0" y="0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2" name="Freeform 10789"/>
            <p:cNvSpPr>
              <a:spLocks/>
            </p:cNvSpPr>
            <p:nvPr/>
          </p:nvSpPr>
          <p:spPr bwMode="auto">
            <a:xfrm flipH="1">
              <a:off x="3155950" y="6080125"/>
              <a:ext cx="298450" cy="323850"/>
            </a:xfrm>
            <a:custGeom>
              <a:avLst/>
              <a:gdLst>
                <a:gd name="T0" fmla="*/ 0 w 174"/>
                <a:gd name="T1" fmla="*/ 2147483646 h 210"/>
                <a:gd name="T2" fmla="*/ 2147483646 w 174"/>
                <a:gd name="T3" fmla="*/ 2147483646 h 210"/>
                <a:gd name="T4" fmla="*/ 2147483646 w 174"/>
                <a:gd name="T5" fmla="*/ 2147483646 h 210"/>
                <a:gd name="T6" fmla="*/ 2147483646 w 174"/>
                <a:gd name="T7" fmla="*/ 2147483646 h 210"/>
                <a:gd name="T8" fmla="*/ 2147483646 w 174"/>
                <a:gd name="T9" fmla="*/ 2147483646 h 210"/>
                <a:gd name="T10" fmla="*/ 2147483646 w 174"/>
                <a:gd name="T11" fmla="*/ 2147483646 h 210"/>
                <a:gd name="T12" fmla="*/ 2147483646 w 174"/>
                <a:gd name="T13" fmla="*/ 2147483646 h 210"/>
                <a:gd name="T14" fmla="*/ 2147483646 w 174"/>
                <a:gd name="T15" fmla="*/ 2147483646 h 210"/>
                <a:gd name="T16" fmla="*/ 2147483646 w 174"/>
                <a:gd name="T17" fmla="*/ 2147483646 h 210"/>
                <a:gd name="T18" fmla="*/ 2147483646 w 174"/>
                <a:gd name="T19" fmla="*/ 2147483646 h 210"/>
                <a:gd name="T20" fmla="*/ 2147483646 w 174"/>
                <a:gd name="T21" fmla="*/ 2147483646 h 210"/>
                <a:gd name="T22" fmla="*/ 2147483646 w 174"/>
                <a:gd name="T23" fmla="*/ 2147483646 h 210"/>
                <a:gd name="T24" fmla="*/ 2147483646 w 174"/>
                <a:gd name="T25" fmla="*/ 2147483646 h 210"/>
                <a:gd name="T26" fmla="*/ 2147483646 w 174"/>
                <a:gd name="T27" fmla="*/ 2147483646 h 210"/>
                <a:gd name="T28" fmla="*/ 2147483646 w 174"/>
                <a:gd name="T29" fmla="*/ 2147483646 h 210"/>
                <a:gd name="T30" fmla="*/ 2147483646 w 174"/>
                <a:gd name="T31" fmla="*/ 2147483646 h 210"/>
                <a:gd name="T32" fmla="*/ 2147483646 w 174"/>
                <a:gd name="T33" fmla="*/ 2147483646 h 210"/>
                <a:gd name="T34" fmla="*/ 2147483646 w 174"/>
                <a:gd name="T35" fmla="*/ 2147483646 h 210"/>
                <a:gd name="T36" fmla="*/ 2147483646 w 174"/>
                <a:gd name="T37" fmla="*/ 2147483646 h 210"/>
                <a:gd name="T38" fmla="*/ 2147483646 w 174"/>
                <a:gd name="T39" fmla="*/ 2147483646 h 210"/>
                <a:gd name="T40" fmla="*/ 2147483646 w 174"/>
                <a:gd name="T41" fmla="*/ 2147483646 h 210"/>
                <a:gd name="T42" fmla="*/ 2147483646 w 174"/>
                <a:gd name="T43" fmla="*/ 2147483646 h 210"/>
                <a:gd name="T44" fmla="*/ 2147483646 w 174"/>
                <a:gd name="T45" fmla="*/ 2147483646 h 210"/>
                <a:gd name="T46" fmla="*/ 2147483646 w 174"/>
                <a:gd name="T47" fmla="*/ 2147483646 h 210"/>
                <a:gd name="T48" fmla="*/ 2147483646 w 174"/>
                <a:gd name="T49" fmla="*/ 2147483646 h 210"/>
                <a:gd name="T50" fmla="*/ 2147483646 w 174"/>
                <a:gd name="T51" fmla="*/ 2147483646 h 210"/>
                <a:gd name="T52" fmla="*/ 2147483646 w 174"/>
                <a:gd name="T53" fmla="*/ 2147483646 h 210"/>
                <a:gd name="T54" fmla="*/ 2147483646 w 174"/>
                <a:gd name="T55" fmla="*/ 2147483646 h 210"/>
                <a:gd name="T56" fmla="*/ 2147483646 w 174"/>
                <a:gd name="T57" fmla="*/ 2147483646 h 210"/>
                <a:gd name="T58" fmla="*/ 2147483646 w 174"/>
                <a:gd name="T59" fmla="*/ 0 h 210"/>
                <a:gd name="T60" fmla="*/ 2147483646 w 174"/>
                <a:gd name="T61" fmla="*/ 0 h 2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74" h="210">
                  <a:moveTo>
                    <a:pt x="0" y="30"/>
                  </a:moveTo>
                  <a:lnTo>
                    <a:pt x="18" y="48"/>
                  </a:lnTo>
                  <a:lnTo>
                    <a:pt x="30" y="66"/>
                  </a:lnTo>
                  <a:lnTo>
                    <a:pt x="42" y="84"/>
                  </a:lnTo>
                  <a:lnTo>
                    <a:pt x="48" y="90"/>
                  </a:lnTo>
                  <a:lnTo>
                    <a:pt x="54" y="96"/>
                  </a:lnTo>
                  <a:lnTo>
                    <a:pt x="48" y="108"/>
                  </a:lnTo>
                  <a:lnTo>
                    <a:pt x="48" y="126"/>
                  </a:lnTo>
                  <a:lnTo>
                    <a:pt x="42" y="126"/>
                  </a:lnTo>
                  <a:lnTo>
                    <a:pt x="42" y="132"/>
                  </a:lnTo>
                  <a:lnTo>
                    <a:pt x="42" y="162"/>
                  </a:lnTo>
                  <a:lnTo>
                    <a:pt x="66" y="186"/>
                  </a:lnTo>
                  <a:lnTo>
                    <a:pt x="84" y="204"/>
                  </a:lnTo>
                  <a:lnTo>
                    <a:pt x="108" y="210"/>
                  </a:lnTo>
                  <a:lnTo>
                    <a:pt x="132" y="204"/>
                  </a:lnTo>
                  <a:lnTo>
                    <a:pt x="156" y="186"/>
                  </a:lnTo>
                  <a:lnTo>
                    <a:pt x="168" y="162"/>
                  </a:lnTo>
                  <a:lnTo>
                    <a:pt x="174" y="132"/>
                  </a:lnTo>
                  <a:lnTo>
                    <a:pt x="168" y="102"/>
                  </a:lnTo>
                  <a:lnTo>
                    <a:pt x="156" y="84"/>
                  </a:lnTo>
                  <a:lnTo>
                    <a:pt x="132" y="60"/>
                  </a:lnTo>
                  <a:lnTo>
                    <a:pt x="108" y="60"/>
                  </a:lnTo>
                  <a:lnTo>
                    <a:pt x="102" y="60"/>
                  </a:lnTo>
                  <a:lnTo>
                    <a:pt x="84" y="60"/>
                  </a:lnTo>
                  <a:lnTo>
                    <a:pt x="72" y="72"/>
                  </a:lnTo>
                  <a:lnTo>
                    <a:pt x="48" y="48"/>
                  </a:lnTo>
                  <a:lnTo>
                    <a:pt x="36" y="30"/>
                  </a:lnTo>
                  <a:lnTo>
                    <a:pt x="18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3" name="Line 10790"/>
            <p:cNvSpPr>
              <a:spLocks noChangeShapeType="1"/>
            </p:cNvSpPr>
            <p:nvPr/>
          </p:nvSpPr>
          <p:spPr bwMode="auto">
            <a:xfrm flipH="1">
              <a:off x="3097213" y="6032500"/>
              <a:ext cx="0" cy="47625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4" name="Line 10791"/>
            <p:cNvSpPr>
              <a:spLocks noChangeShapeType="1"/>
            </p:cNvSpPr>
            <p:nvPr/>
          </p:nvSpPr>
          <p:spPr bwMode="auto">
            <a:xfrm flipH="1">
              <a:off x="3097213" y="5754688"/>
              <a:ext cx="0" cy="277812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5" name="Line 10792"/>
            <p:cNvSpPr>
              <a:spLocks noChangeShapeType="1"/>
            </p:cNvSpPr>
            <p:nvPr/>
          </p:nvSpPr>
          <p:spPr bwMode="auto">
            <a:xfrm flipH="1">
              <a:off x="3097213" y="5708650"/>
              <a:ext cx="0" cy="46038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6" name="Freeform 10793"/>
            <p:cNvSpPr>
              <a:spLocks/>
            </p:cNvSpPr>
            <p:nvPr/>
          </p:nvSpPr>
          <p:spPr bwMode="auto">
            <a:xfrm flipH="1">
              <a:off x="3052763" y="4632325"/>
              <a:ext cx="1427162" cy="1892300"/>
            </a:xfrm>
            <a:custGeom>
              <a:avLst/>
              <a:gdLst>
                <a:gd name="T0" fmla="*/ 2147483646 w 834"/>
                <a:gd name="T1" fmla="*/ 2147483646 h 1224"/>
                <a:gd name="T2" fmla="*/ 2147483646 w 834"/>
                <a:gd name="T3" fmla="*/ 2147483646 h 1224"/>
                <a:gd name="T4" fmla="*/ 2147483646 w 834"/>
                <a:gd name="T5" fmla="*/ 2147483646 h 1224"/>
                <a:gd name="T6" fmla="*/ 2147483646 w 834"/>
                <a:gd name="T7" fmla="*/ 0 h 1224"/>
                <a:gd name="T8" fmla="*/ 2147483646 w 834"/>
                <a:gd name="T9" fmla="*/ 0 h 1224"/>
                <a:gd name="T10" fmla="*/ 2147483646 w 834"/>
                <a:gd name="T11" fmla="*/ 0 h 1224"/>
                <a:gd name="T12" fmla="*/ 2147483646 w 834"/>
                <a:gd name="T13" fmla="*/ 2147483646 h 1224"/>
                <a:gd name="T14" fmla="*/ 2147483646 w 834"/>
                <a:gd name="T15" fmla="*/ 2147483646 h 1224"/>
                <a:gd name="T16" fmla="*/ 2147483646 w 834"/>
                <a:gd name="T17" fmla="*/ 2147483646 h 1224"/>
                <a:gd name="T18" fmla="*/ 2147483646 w 834"/>
                <a:gd name="T19" fmla="*/ 2147483646 h 1224"/>
                <a:gd name="T20" fmla="*/ 2147483646 w 834"/>
                <a:gd name="T21" fmla="*/ 2147483646 h 1224"/>
                <a:gd name="T22" fmla="*/ 2147483646 w 834"/>
                <a:gd name="T23" fmla="*/ 2147483646 h 1224"/>
                <a:gd name="T24" fmla="*/ 0 w 834"/>
                <a:gd name="T25" fmla="*/ 2147483646 h 1224"/>
                <a:gd name="T26" fmla="*/ 0 w 834"/>
                <a:gd name="T27" fmla="*/ 2147483646 h 1224"/>
                <a:gd name="T28" fmla="*/ 0 w 834"/>
                <a:gd name="T29" fmla="*/ 2147483646 h 1224"/>
                <a:gd name="T30" fmla="*/ 0 w 834"/>
                <a:gd name="T31" fmla="*/ 2147483646 h 1224"/>
                <a:gd name="T32" fmla="*/ 0 w 834"/>
                <a:gd name="T33" fmla="*/ 2147483646 h 1224"/>
                <a:gd name="T34" fmla="*/ 0 w 834"/>
                <a:gd name="T35" fmla="*/ 2147483646 h 1224"/>
                <a:gd name="T36" fmla="*/ 0 w 834"/>
                <a:gd name="T37" fmla="*/ 2147483646 h 1224"/>
                <a:gd name="T38" fmla="*/ 0 w 834"/>
                <a:gd name="T39" fmla="*/ 2147483646 h 1224"/>
                <a:gd name="T40" fmla="*/ 0 w 834"/>
                <a:gd name="T41" fmla="*/ 2147483646 h 1224"/>
                <a:gd name="T42" fmla="*/ 0 w 834"/>
                <a:gd name="T43" fmla="*/ 2147483646 h 1224"/>
                <a:gd name="T44" fmla="*/ 0 w 834"/>
                <a:gd name="T45" fmla="*/ 2147483646 h 1224"/>
                <a:gd name="T46" fmla="*/ 0 w 834"/>
                <a:gd name="T47" fmla="*/ 2147483646 h 1224"/>
                <a:gd name="T48" fmla="*/ 0 w 834"/>
                <a:gd name="T49" fmla="*/ 2147483646 h 1224"/>
                <a:gd name="T50" fmla="*/ 0 w 834"/>
                <a:gd name="T51" fmla="*/ 2147483646 h 1224"/>
                <a:gd name="T52" fmla="*/ 0 w 834"/>
                <a:gd name="T53" fmla="*/ 2147483646 h 1224"/>
                <a:gd name="T54" fmla="*/ 0 w 834"/>
                <a:gd name="T55" fmla="*/ 2147483646 h 1224"/>
                <a:gd name="T56" fmla="*/ 0 w 834"/>
                <a:gd name="T57" fmla="*/ 2147483646 h 1224"/>
                <a:gd name="T58" fmla="*/ 2147483646 w 834"/>
                <a:gd name="T59" fmla="*/ 2147483646 h 1224"/>
                <a:gd name="T60" fmla="*/ 2147483646 w 834"/>
                <a:gd name="T61" fmla="*/ 2147483646 h 1224"/>
                <a:gd name="T62" fmla="*/ 2147483646 w 834"/>
                <a:gd name="T63" fmla="*/ 2147483646 h 1224"/>
                <a:gd name="T64" fmla="*/ 2147483646 w 834"/>
                <a:gd name="T65" fmla="*/ 2147483646 h 1224"/>
                <a:gd name="T66" fmla="*/ 2147483646 w 834"/>
                <a:gd name="T67" fmla="*/ 2147483646 h 1224"/>
                <a:gd name="T68" fmla="*/ 2147483646 w 834"/>
                <a:gd name="T69" fmla="*/ 2147483646 h 1224"/>
                <a:gd name="T70" fmla="*/ 2147483646 w 834"/>
                <a:gd name="T71" fmla="*/ 2147483646 h 1224"/>
                <a:gd name="T72" fmla="*/ 2147483646 w 834"/>
                <a:gd name="T73" fmla="*/ 2147483646 h 1224"/>
                <a:gd name="T74" fmla="*/ 2147483646 w 834"/>
                <a:gd name="T75" fmla="*/ 2147483646 h 1224"/>
                <a:gd name="T76" fmla="*/ 2147483646 w 834"/>
                <a:gd name="T77" fmla="*/ 2147483646 h 1224"/>
                <a:gd name="T78" fmla="*/ 2147483646 w 834"/>
                <a:gd name="T79" fmla="*/ 2147483646 h 1224"/>
                <a:gd name="T80" fmla="*/ 2147483646 w 834"/>
                <a:gd name="T81" fmla="*/ 2147483646 h 1224"/>
                <a:gd name="T82" fmla="*/ 2147483646 w 834"/>
                <a:gd name="T83" fmla="*/ 2147483646 h 1224"/>
                <a:gd name="T84" fmla="*/ 2147483646 w 834"/>
                <a:gd name="T85" fmla="*/ 2147483646 h 1224"/>
                <a:gd name="T86" fmla="*/ 2147483646 w 834"/>
                <a:gd name="T87" fmla="*/ 2147483646 h 1224"/>
                <a:gd name="T88" fmla="*/ 2147483646 w 834"/>
                <a:gd name="T89" fmla="*/ 2147483646 h 1224"/>
                <a:gd name="T90" fmla="*/ 2147483646 w 834"/>
                <a:gd name="T91" fmla="*/ 2147483646 h 1224"/>
                <a:gd name="T92" fmla="*/ 2147483646 w 834"/>
                <a:gd name="T93" fmla="*/ 2147483646 h 1224"/>
                <a:gd name="T94" fmla="*/ 2147483646 w 834"/>
                <a:gd name="T95" fmla="*/ 2147483646 h 1224"/>
                <a:gd name="T96" fmla="*/ 2147483646 w 834"/>
                <a:gd name="T97" fmla="*/ 2147483646 h 1224"/>
                <a:gd name="T98" fmla="*/ 2147483646 w 834"/>
                <a:gd name="T99" fmla="*/ 2147483646 h 1224"/>
                <a:gd name="T100" fmla="*/ 2147483646 w 834"/>
                <a:gd name="T101" fmla="*/ 2147483646 h 1224"/>
                <a:gd name="T102" fmla="*/ 2147483646 w 834"/>
                <a:gd name="T103" fmla="*/ 2147483646 h 1224"/>
                <a:gd name="T104" fmla="*/ 2147483646 w 834"/>
                <a:gd name="T105" fmla="*/ 2147483646 h 1224"/>
                <a:gd name="T106" fmla="*/ 2147483646 w 834"/>
                <a:gd name="T107" fmla="*/ 2147483646 h 1224"/>
                <a:gd name="T108" fmla="*/ 2147483646 w 834"/>
                <a:gd name="T109" fmla="*/ 2147483646 h 1224"/>
                <a:gd name="T110" fmla="*/ 2147483646 w 834"/>
                <a:gd name="T111" fmla="*/ 2147483646 h 1224"/>
                <a:gd name="T112" fmla="*/ 2147483646 w 834"/>
                <a:gd name="T113" fmla="*/ 2147483646 h 1224"/>
                <a:gd name="T114" fmla="*/ 2147483646 w 834"/>
                <a:gd name="T115" fmla="*/ 2147483646 h 1224"/>
                <a:gd name="T116" fmla="*/ 2147483646 w 834"/>
                <a:gd name="T117" fmla="*/ 2147483646 h 1224"/>
                <a:gd name="T118" fmla="*/ 2147483646 w 834"/>
                <a:gd name="T119" fmla="*/ 2147483646 h 1224"/>
                <a:gd name="T120" fmla="*/ 2147483646 w 834"/>
                <a:gd name="T121" fmla="*/ 2147483646 h 1224"/>
                <a:gd name="T122" fmla="*/ 2147483646 w 834"/>
                <a:gd name="T123" fmla="*/ 2147483646 h 1224"/>
                <a:gd name="T124" fmla="*/ 2147483646 w 834"/>
                <a:gd name="T125" fmla="*/ 2147483646 h 12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34" h="1224">
                  <a:moveTo>
                    <a:pt x="762" y="84"/>
                  </a:moveTo>
                  <a:lnTo>
                    <a:pt x="684" y="48"/>
                  </a:lnTo>
                  <a:lnTo>
                    <a:pt x="600" y="18"/>
                  </a:lnTo>
                  <a:lnTo>
                    <a:pt x="510" y="0"/>
                  </a:lnTo>
                  <a:lnTo>
                    <a:pt x="420" y="0"/>
                  </a:lnTo>
                  <a:lnTo>
                    <a:pt x="324" y="0"/>
                  </a:lnTo>
                  <a:lnTo>
                    <a:pt x="234" y="18"/>
                  </a:lnTo>
                  <a:lnTo>
                    <a:pt x="150" y="48"/>
                  </a:lnTo>
                  <a:lnTo>
                    <a:pt x="78" y="84"/>
                  </a:lnTo>
                  <a:lnTo>
                    <a:pt x="48" y="102"/>
                  </a:lnTo>
                  <a:lnTo>
                    <a:pt x="30" y="120"/>
                  </a:lnTo>
                  <a:lnTo>
                    <a:pt x="12" y="132"/>
                  </a:lnTo>
                  <a:lnTo>
                    <a:pt x="0" y="144"/>
                  </a:lnTo>
                  <a:lnTo>
                    <a:pt x="0" y="240"/>
                  </a:lnTo>
                  <a:lnTo>
                    <a:pt x="0" y="330"/>
                  </a:lnTo>
                  <a:lnTo>
                    <a:pt x="0" y="498"/>
                  </a:lnTo>
                  <a:lnTo>
                    <a:pt x="0" y="642"/>
                  </a:lnTo>
                  <a:lnTo>
                    <a:pt x="0" y="768"/>
                  </a:lnTo>
                  <a:lnTo>
                    <a:pt x="0" y="870"/>
                  </a:lnTo>
                  <a:lnTo>
                    <a:pt x="0" y="960"/>
                  </a:lnTo>
                  <a:lnTo>
                    <a:pt x="0" y="1026"/>
                  </a:lnTo>
                  <a:lnTo>
                    <a:pt x="0" y="1086"/>
                  </a:lnTo>
                  <a:lnTo>
                    <a:pt x="0" y="1128"/>
                  </a:lnTo>
                  <a:lnTo>
                    <a:pt x="0" y="1164"/>
                  </a:lnTo>
                  <a:lnTo>
                    <a:pt x="0" y="1188"/>
                  </a:lnTo>
                  <a:lnTo>
                    <a:pt x="0" y="1206"/>
                  </a:lnTo>
                  <a:lnTo>
                    <a:pt x="0" y="1212"/>
                  </a:lnTo>
                  <a:lnTo>
                    <a:pt x="0" y="1218"/>
                  </a:lnTo>
                  <a:lnTo>
                    <a:pt x="0" y="1224"/>
                  </a:lnTo>
                  <a:lnTo>
                    <a:pt x="144" y="1224"/>
                  </a:lnTo>
                  <a:lnTo>
                    <a:pt x="270" y="1224"/>
                  </a:lnTo>
                  <a:lnTo>
                    <a:pt x="384" y="1224"/>
                  </a:lnTo>
                  <a:lnTo>
                    <a:pt x="480" y="1224"/>
                  </a:lnTo>
                  <a:lnTo>
                    <a:pt x="558" y="1224"/>
                  </a:lnTo>
                  <a:lnTo>
                    <a:pt x="630" y="1224"/>
                  </a:lnTo>
                  <a:lnTo>
                    <a:pt x="684" y="1224"/>
                  </a:lnTo>
                  <a:lnTo>
                    <a:pt x="726" y="1224"/>
                  </a:lnTo>
                  <a:lnTo>
                    <a:pt x="762" y="1224"/>
                  </a:lnTo>
                  <a:lnTo>
                    <a:pt x="786" y="1224"/>
                  </a:lnTo>
                  <a:lnTo>
                    <a:pt x="804" y="1224"/>
                  </a:lnTo>
                  <a:lnTo>
                    <a:pt x="816" y="1224"/>
                  </a:lnTo>
                  <a:lnTo>
                    <a:pt x="828" y="1224"/>
                  </a:lnTo>
                  <a:lnTo>
                    <a:pt x="834" y="1224"/>
                  </a:lnTo>
                  <a:lnTo>
                    <a:pt x="834" y="1122"/>
                  </a:lnTo>
                  <a:lnTo>
                    <a:pt x="834" y="1032"/>
                  </a:lnTo>
                  <a:lnTo>
                    <a:pt x="834" y="864"/>
                  </a:lnTo>
                  <a:lnTo>
                    <a:pt x="834" y="720"/>
                  </a:lnTo>
                  <a:lnTo>
                    <a:pt x="834" y="594"/>
                  </a:lnTo>
                  <a:lnTo>
                    <a:pt x="834" y="492"/>
                  </a:lnTo>
                  <a:lnTo>
                    <a:pt x="834" y="402"/>
                  </a:lnTo>
                  <a:lnTo>
                    <a:pt x="834" y="336"/>
                  </a:lnTo>
                  <a:lnTo>
                    <a:pt x="834" y="276"/>
                  </a:lnTo>
                  <a:lnTo>
                    <a:pt x="834" y="234"/>
                  </a:lnTo>
                  <a:lnTo>
                    <a:pt x="834" y="198"/>
                  </a:lnTo>
                  <a:lnTo>
                    <a:pt x="834" y="174"/>
                  </a:lnTo>
                  <a:lnTo>
                    <a:pt x="834" y="156"/>
                  </a:lnTo>
                  <a:lnTo>
                    <a:pt x="834" y="150"/>
                  </a:lnTo>
                  <a:lnTo>
                    <a:pt x="834" y="144"/>
                  </a:lnTo>
                  <a:lnTo>
                    <a:pt x="822" y="132"/>
                  </a:lnTo>
                  <a:lnTo>
                    <a:pt x="810" y="120"/>
                  </a:lnTo>
                  <a:lnTo>
                    <a:pt x="786" y="102"/>
                  </a:lnTo>
                  <a:lnTo>
                    <a:pt x="762" y="84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7" name="Rectangle 10794"/>
            <p:cNvSpPr>
              <a:spLocks noChangeArrowheads="1"/>
            </p:cNvSpPr>
            <p:nvPr/>
          </p:nvSpPr>
          <p:spPr bwMode="auto">
            <a:xfrm flipH="1">
              <a:off x="3802063" y="6042025"/>
              <a:ext cx="9525" cy="38100"/>
            </a:xfrm>
            <a:prstGeom prst="rect">
              <a:avLst/>
            </a:prstGeom>
            <a:noFill/>
            <a:ln w="9525">
              <a:solidFill>
                <a:srgbClr val="4040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68" name="Freeform 10795"/>
            <p:cNvSpPr>
              <a:spLocks/>
            </p:cNvSpPr>
            <p:nvPr/>
          </p:nvSpPr>
          <p:spPr bwMode="auto">
            <a:xfrm flipH="1">
              <a:off x="3709988" y="6042025"/>
              <a:ext cx="7937" cy="38100"/>
            </a:xfrm>
            <a:custGeom>
              <a:avLst/>
              <a:gdLst>
                <a:gd name="T0" fmla="*/ 0 w 6"/>
                <a:gd name="T1" fmla="*/ 0 h 24"/>
                <a:gd name="T2" fmla="*/ 0 w 6"/>
                <a:gd name="T3" fmla="*/ 0 h 24"/>
                <a:gd name="T4" fmla="*/ 0 w 6"/>
                <a:gd name="T5" fmla="*/ 2147483646 h 24"/>
                <a:gd name="T6" fmla="*/ 2147483646 w 6"/>
                <a:gd name="T7" fmla="*/ 2147483646 h 24"/>
                <a:gd name="T8" fmla="*/ 2147483646 w 6"/>
                <a:gd name="T9" fmla="*/ 0 h 24"/>
                <a:gd name="T10" fmla="*/ 0 w 6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24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9" name="Line 10796"/>
            <p:cNvSpPr>
              <a:spLocks noChangeShapeType="1"/>
            </p:cNvSpPr>
            <p:nvPr/>
          </p:nvSpPr>
          <p:spPr bwMode="auto">
            <a:xfrm flipH="1" flipV="1">
              <a:off x="3717925" y="5568950"/>
              <a:ext cx="0" cy="473075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0" name="Line 10797"/>
            <p:cNvSpPr>
              <a:spLocks noChangeShapeType="1"/>
            </p:cNvSpPr>
            <p:nvPr/>
          </p:nvSpPr>
          <p:spPr bwMode="auto">
            <a:xfrm flipH="1" flipV="1">
              <a:off x="3802063" y="5568950"/>
              <a:ext cx="0" cy="473075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" name="Freeform 10798"/>
            <p:cNvSpPr>
              <a:spLocks/>
            </p:cNvSpPr>
            <p:nvPr/>
          </p:nvSpPr>
          <p:spPr bwMode="auto">
            <a:xfrm flipH="1">
              <a:off x="3762375" y="5588000"/>
              <a:ext cx="1588" cy="454025"/>
            </a:xfrm>
            <a:custGeom>
              <a:avLst/>
              <a:gdLst>
                <a:gd name="T0" fmla="*/ 0 w 1"/>
                <a:gd name="T1" fmla="*/ 2147483646 h 366"/>
                <a:gd name="T2" fmla="*/ 0 w 1"/>
                <a:gd name="T3" fmla="*/ 2147483646 h 366"/>
                <a:gd name="T4" fmla="*/ 0 w 1"/>
                <a:gd name="T5" fmla="*/ 0 h 3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366">
                  <a:moveTo>
                    <a:pt x="0" y="366"/>
                  </a:moveTo>
                  <a:lnTo>
                    <a:pt x="0" y="1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2" name="Freeform 10799"/>
            <p:cNvSpPr>
              <a:spLocks/>
            </p:cNvSpPr>
            <p:nvPr/>
          </p:nvSpPr>
          <p:spPr bwMode="auto">
            <a:xfrm flipH="1">
              <a:off x="3749675" y="6042025"/>
              <a:ext cx="20638" cy="38100"/>
            </a:xfrm>
            <a:custGeom>
              <a:avLst/>
              <a:gdLst>
                <a:gd name="T0" fmla="*/ 2147483646 w 12"/>
                <a:gd name="T1" fmla="*/ 0 h 24"/>
                <a:gd name="T2" fmla="*/ 0 w 12"/>
                <a:gd name="T3" fmla="*/ 0 h 24"/>
                <a:gd name="T4" fmla="*/ 0 w 12"/>
                <a:gd name="T5" fmla="*/ 2147483646 h 24"/>
                <a:gd name="T6" fmla="*/ 2147483646 w 12"/>
                <a:gd name="T7" fmla="*/ 2147483646 h 24"/>
                <a:gd name="T8" fmla="*/ 2147483646 w 12"/>
                <a:gd name="T9" fmla="*/ 0 h 24"/>
                <a:gd name="T10" fmla="*/ 2147483646 w 12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24">
                  <a:moveTo>
                    <a:pt x="6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2" y="24"/>
                  </a:lnTo>
                  <a:lnTo>
                    <a:pt x="12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" name="Rectangle 10800"/>
            <p:cNvSpPr>
              <a:spLocks noChangeArrowheads="1"/>
            </p:cNvSpPr>
            <p:nvPr/>
          </p:nvSpPr>
          <p:spPr bwMode="auto">
            <a:xfrm flipH="1">
              <a:off x="3783013" y="5568950"/>
              <a:ext cx="11112" cy="93663"/>
            </a:xfrm>
            <a:prstGeom prst="rect">
              <a:avLst/>
            </a:prstGeom>
            <a:noFill/>
            <a:ln w="9525">
              <a:solidFill>
                <a:srgbClr val="4040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4" name="Rectangle 10801"/>
            <p:cNvSpPr>
              <a:spLocks noChangeArrowheads="1"/>
            </p:cNvSpPr>
            <p:nvPr/>
          </p:nvSpPr>
          <p:spPr bwMode="auto">
            <a:xfrm flipH="1">
              <a:off x="3730625" y="5588000"/>
              <a:ext cx="19050" cy="93663"/>
            </a:xfrm>
            <a:prstGeom prst="rect">
              <a:avLst/>
            </a:prstGeom>
            <a:noFill/>
            <a:ln w="9525">
              <a:solidFill>
                <a:srgbClr val="4040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5" name="Rectangle 10802"/>
            <p:cNvSpPr>
              <a:spLocks noChangeArrowheads="1"/>
            </p:cNvSpPr>
            <p:nvPr/>
          </p:nvSpPr>
          <p:spPr bwMode="auto">
            <a:xfrm flipH="1">
              <a:off x="3689350" y="5568950"/>
              <a:ext cx="7938" cy="111125"/>
            </a:xfrm>
            <a:prstGeom prst="rect">
              <a:avLst/>
            </a:prstGeom>
            <a:noFill/>
            <a:ln w="9525">
              <a:solidFill>
                <a:srgbClr val="4040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6" name="Rectangle 10803"/>
            <p:cNvSpPr>
              <a:spLocks noChangeArrowheads="1"/>
            </p:cNvSpPr>
            <p:nvPr/>
          </p:nvSpPr>
          <p:spPr bwMode="auto">
            <a:xfrm flipH="1">
              <a:off x="3821113" y="5568950"/>
              <a:ext cx="11112" cy="93663"/>
            </a:xfrm>
            <a:prstGeom prst="rect">
              <a:avLst/>
            </a:prstGeom>
            <a:noFill/>
            <a:ln w="9525">
              <a:solidFill>
                <a:srgbClr val="40404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7" name="Rectangle 10804"/>
            <p:cNvSpPr>
              <a:spLocks noChangeArrowheads="1"/>
            </p:cNvSpPr>
            <p:nvPr/>
          </p:nvSpPr>
          <p:spPr bwMode="auto">
            <a:xfrm flipH="1">
              <a:off x="3052763" y="4632325"/>
              <a:ext cx="1427162" cy="38100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8" name="Rectangle 10805"/>
            <p:cNvSpPr>
              <a:spLocks noChangeArrowheads="1"/>
            </p:cNvSpPr>
            <p:nvPr/>
          </p:nvSpPr>
          <p:spPr bwMode="auto">
            <a:xfrm flipH="1">
              <a:off x="4078288" y="4689475"/>
              <a:ext cx="346075" cy="146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79" name="Rectangle 10806"/>
            <p:cNvSpPr>
              <a:spLocks noChangeArrowheads="1"/>
            </p:cNvSpPr>
            <p:nvPr/>
          </p:nvSpPr>
          <p:spPr bwMode="auto">
            <a:xfrm flipH="1">
              <a:off x="4078288" y="4689475"/>
              <a:ext cx="346075" cy="1460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0" name="Rectangle 10807"/>
            <p:cNvSpPr>
              <a:spLocks noChangeArrowheads="1"/>
            </p:cNvSpPr>
            <p:nvPr/>
          </p:nvSpPr>
          <p:spPr bwMode="auto">
            <a:xfrm flipH="1">
              <a:off x="3525838" y="4689475"/>
              <a:ext cx="481012" cy="146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1" name="Rectangle 10808"/>
            <p:cNvSpPr>
              <a:spLocks noChangeArrowheads="1"/>
            </p:cNvSpPr>
            <p:nvPr/>
          </p:nvSpPr>
          <p:spPr bwMode="auto">
            <a:xfrm flipH="1">
              <a:off x="3525838" y="4689475"/>
              <a:ext cx="481012" cy="1460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2" name="Rectangle 10809"/>
            <p:cNvSpPr>
              <a:spLocks noChangeArrowheads="1"/>
            </p:cNvSpPr>
            <p:nvPr/>
          </p:nvSpPr>
          <p:spPr bwMode="auto">
            <a:xfrm flipH="1">
              <a:off x="3065463" y="5067300"/>
              <a:ext cx="409575" cy="4460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3" name="Rectangle 10810"/>
            <p:cNvSpPr>
              <a:spLocks noChangeArrowheads="1"/>
            </p:cNvSpPr>
            <p:nvPr/>
          </p:nvSpPr>
          <p:spPr bwMode="auto">
            <a:xfrm flipH="1">
              <a:off x="3097213" y="5078413"/>
              <a:ext cx="347662" cy="1825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4" name="Rectangle 10811"/>
            <p:cNvSpPr>
              <a:spLocks noChangeArrowheads="1"/>
            </p:cNvSpPr>
            <p:nvPr/>
          </p:nvSpPr>
          <p:spPr bwMode="auto">
            <a:xfrm flipH="1">
              <a:off x="3097213" y="5078413"/>
              <a:ext cx="347662" cy="18256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85" name="Line 10812"/>
            <p:cNvSpPr>
              <a:spLocks noChangeShapeType="1"/>
            </p:cNvSpPr>
            <p:nvPr/>
          </p:nvSpPr>
          <p:spPr bwMode="auto">
            <a:xfrm flipH="1">
              <a:off x="3097213" y="5513388"/>
              <a:ext cx="357187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6" name="Line 10813"/>
            <p:cNvSpPr>
              <a:spLocks noChangeShapeType="1"/>
            </p:cNvSpPr>
            <p:nvPr/>
          </p:nvSpPr>
          <p:spPr bwMode="auto">
            <a:xfrm flipH="1">
              <a:off x="3052763" y="4632325"/>
              <a:ext cx="1427162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7" name="Line 10814"/>
            <p:cNvSpPr>
              <a:spLocks noChangeShapeType="1"/>
            </p:cNvSpPr>
            <p:nvPr/>
          </p:nvSpPr>
          <p:spPr bwMode="auto">
            <a:xfrm flipH="1" flipV="1">
              <a:off x="4479925" y="4632325"/>
              <a:ext cx="0" cy="427038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8" name="Line 10815"/>
            <p:cNvSpPr>
              <a:spLocks noChangeShapeType="1"/>
            </p:cNvSpPr>
            <p:nvPr/>
          </p:nvSpPr>
          <p:spPr bwMode="auto">
            <a:xfrm flipH="1" flipV="1">
              <a:off x="3052763" y="4641850"/>
              <a:ext cx="0" cy="417513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9" name="Rectangle 10816"/>
            <p:cNvSpPr>
              <a:spLocks noChangeArrowheads="1"/>
            </p:cNvSpPr>
            <p:nvPr/>
          </p:nvSpPr>
          <p:spPr bwMode="auto">
            <a:xfrm flipH="1">
              <a:off x="3259138" y="5505450"/>
              <a:ext cx="33337" cy="22225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90" name="Line 10817"/>
            <p:cNvSpPr>
              <a:spLocks noChangeShapeType="1"/>
            </p:cNvSpPr>
            <p:nvPr/>
          </p:nvSpPr>
          <p:spPr bwMode="auto">
            <a:xfrm flipH="1" flipV="1">
              <a:off x="3259138" y="5513388"/>
              <a:ext cx="0" cy="19526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" name="Line 10818"/>
            <p:cNvSpPr>
              <a:spLocks noChangeShapeType="1"/>
            </p:cNvSpPr>
            <p:nvPr/>
          </p:nvSpPr>
          <p:spPr bwMode="auto">
            <a:xfrm flipH="1" flipV="1">
              <a:off x="3292475" y="5513388"/>
              <a:ext cx="0" cy="19526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92" name="Group 10819"/>
            <p:cNvGrpSpPr>
              <a:grpSpLocks/>
            </p:cNvGrpSpPr>
            <p:nvPr/>
          </p:nvGrpSpPr>
          <p:grpSpPr bwMode="auto">
            <a:xfrm>
              <a:off x="4232275" y="5353050"/>
              <a:ext cx="182563" cy="114300"/>
              <a:chOff x="2407" y="3302"/>
              <a:chExt cx="115" cy="157"/>
            </a:xfrm>
          </p:grpSpPr>
          <p:sp>
            <p:nvSpPr>
              <p:cNvPr id="554" name="Rectangle 10820"/>
              <p:cNvSpPr>
                <a:spLocks noChangeArrowheads="1"/>
              </p:cNvSpPr>
              <p:nvPr/>
            </p:nvSpPr>
            <p:spPr bwMode="auto">
              <a:xfrm flipH="1">
                <a:off x="2509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55" name="Rectangle 10821"/>
              <p:cNvSpPr>
                <a:spLocks noChangeArrowheads="1"/>
              </p:cNvSpPr>
              <p:nvPr/>
            </p:nvSpPr>
            <p:spPr bwMode="auto">
              <a:xfrm flipH="1">
                <a:off x="2509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56" name="Rectangle 10822"/>
              <p:cNvSpPr>
                <a:spLocks noChangeArrowheads="1"/>
              </p:cNvSpPr>
              <p:nvPr/>
            </p:nvSpPr>
            <p:spPr bwMode="auto">
              <a:xfrm flipH="1">
                <a:off x="2504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57" name="Rectangle 10823"/>
              <p:cNvSpPr>
                <a:spLocks noChangeArrowheads="1"/>
              </p:cNvSpPr>
              <p:nvPr/>
            </p:nvSpPr>
            <p:spPr bwMode="auto">
              <a:xfrm flipH="1">
                <a:off x="2504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58" name="Rectangle 10824"/>
              <p:cNvSpPr>
                <a:spLocks noChangeArrowheads="1"/>
              </p:cNvSpPr>
              <p:nvPr/>
            </p:nvSpPr>
            <p:spPr bwMode="auto">
              <a:xfrm flipH="1">
                <a:off x="2491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59" name="Rectangle 10825"/>
              <p:cNvSpPr>
                <a:spLocks noChangeArrowheads="1"/>
              </p:cNvSpPr>
              <p:nvPr/>
            </p:nvSpPr>
            <p:spPr bwMode="auto">
              <a:xfrm flipH="1">
                <a:off x="2491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0" name="Rectangle 10826"/>
              <p:cNvSpPr>
                <a:spLocks noChangeArrowheads="1"/>
              </p:cNvSpPr>
              <p:nvPr/>
            </p:nvSpPr>
            <p:spPr bwMode="auto">
              <a:xfrm flipH="1">
                <a:off x="2477" y="3302"/>
                <a:ext cx="14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1" name="Rectangle 10827"/>
              <p:cNvSpPr>
                <a:spLocks noChangeArrowheads="1"/>
              </p:cNvSpPr>
              <p:nvPr/>
            </p:nvSpPr>
            <p:spPr bwMode="auto">
              <a:xfrm flipH="1">
                <a:off x="2477" y="3302"/>
                <a:ext cx="14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2" name="Rectangle 10828"/>
              <p:cNvSpPr>
                <a:spLocks noChangeArrowheads="1"/>
              </p:cNvSpPr>
              <p:nvPr/>
            </p:nvSpPr>
            <p:spPr bwMode="auto">
              <a:xfrm flipH="1">
                <a:off x="2465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3" name="Rectangle 10829"/>
              <p:cNvSpPr>
                <a:spLocks noChangeArrowheads="1"/>
              </p:cNvSpPr>
              <p:nvPr/>
            </p:nvSpPr>
            <p:spPr bwMode="auto">
              <a:xfrm flipH="1">
                <a:off x="2465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4" name="Rectangle 10830"/>
              <p:cNvSpPr>
                <a:spLocks noChangeArrowheads="1"/>
              </p:cNvSpPr>
              <p:nvPr/>
            </p:nvSpPr>
            <p:spPr bwMode="auto">
              <a:xfrm flipH="1">
                <a:off x="2451" y="3302"/>
                <a:ext cx="14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5" name="Rectangle 10831"/>
              <p:cNvSpPr>
                <a:spLocks noChangeArrowheads="1"/>
              </p:cNvSpPr>
              <p:nvPr/>
            </p:nvSpPr>
            <p:spPr bwMode="auto">
              <a:xfrm flipH="1">
                <a:off x="2451" y="3302"/>
                <a:ext cx="14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6" name="Rectangle 10832"/>
              <p:cNvSpPr>
                <a:spLocks noChangeArrowheads="1"/>
              </p:cNvSpPr>
              <p:nvPr/>
            </p:nvSpPr>
            <p:spPr bwMode="auto">
              <a:xfrm flipH="1">
                <a:off x="2445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7" name="Rectangle 10833"/>
              <p:cNvSpPr>
                <a:spLocks noChangeArrowheads="1"/>
              </p:cNvSpPr>
              <p:nvPr/>
            </p:nvSpPr>
            <p:spPr bwMode="auto">
              <a:xfrm flipH="1">
                <a:off x="2445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8" name="Rectangle 10834"/>
              <p:cNvSpPr>
                <a:spLocks noChangeArrowheads="1"/>
              </p:cNvSpPr>
              <p:nvPr/>
            </p:nvSpPr>
            <p:spPr bwMode="auto">
              <a:xfrm flipH="1">
                <a:off x="2433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69" name="Rectangle 10835"/>
              <p:cNvSpPr>
                <a:spLocks noChangeArrowheads="1"/>
              </p:cNvSpPr>
              <p:nvPr/>
            </p:nvSpPr>
            <p:spPr bwMode="auto">
              <a:xfrm flipH="1">
                <a:off x="2433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0" name="Rectangle 10836"/>
              <p:cNvSpPr>
                <a:spLocks noChangeArrowheads="1"/>
              </p:cNvSpPr>
              <p:nvPr/>
            </p:nvSpPr>
            <p:spPr bwMode="auto">
              <a:xfrm flipH="1">
                <a:off x="2420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1" name="Rectangle 10837"/>
              <p:cNvSpPr>
                <a:spLocks noChangeArrowheads="1"/>
              </p:cNvSpPr>
              <p:nvPr/>
            </p:nvSpPr>
            <p:spPr bwMode="auto">
              <a:xfrm flipH="1">
                <a:off x="2420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2" name="Rectangle 10838"/>
              <p:cNvSpPr>
                <a:spLocks noChangeArrowheads="1"/>
              </p:cNvSpPr>
              <p:nvPr/>
            </p:nvSpPr>
            <p:spPr bwMode="auto">
              <a:xfrm flipH="1">
                <a:off x="2407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3" name="Rectangle 10839"/>
              <p:cNvSpPr>
                <a:spLocks noChangeArrowheads="1"/>
              </p:cNvSpPr>
              <p:nvPr/>
            </p:nvSpPr>
            <p:spPr bwMode="auto">
              <a:xfrm flipH="1">
                <a:off x="2407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4" name="Rectangle 10840"/>
              <p:cNvSpPr>
                <a:spLocks noChangeArrowheads="1"/>
              </p:cNvSpPr>
              <p:nvPr/>
            </p:nvSpPr>
            <p:spPr bwMode="auto">
              <a:xfrm flipH="1">
                <a:off x="2509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5" name="Rectangle 10841"/>
              <p:cNvSpPr>
                <a:spLocks noChangeArrowheads="1"/>
              </p:cNvSpPr>
              <p:nvPr/>
            </p:nvSpPr>
            <p:spPr bwMode="auto">
              <a:xfrm flipH="1">
                <a:off x="2509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6" name="Rectangle 10842"/>
              <p:cNvSpPr>
                <a:spLocks noChangeArrowheads="1"/>
              </p:cNvSpPr>
              <p:nvPr/>
            </p:nvSpPr>
            <p:spPr bwMode="auto">
              <a:xfrm flipH="1">
                <a:off x="2504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7" name="Rectangle 10843"/>
              <p:cNvSpPr>
                <a:spLocks noChangeArrowheads="1"/>
              </p:cNvSpPr>
              <p:nvPr/>
            </p:nvSpPr>
            <p:spPr bwMode="auto">
              <a:xfrm flipH="1">
                <a:off x="2504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8" name="Rectangle 10844"/>
              <p:cNvSpPr>
                <a:spLocks noChangeArrowheads="1"/>
              </p:cNvSpPr>
              <p:nvPr/>
            </p:nvSpPr>
            <p:spPr bwMode="auto">
              <a:xfrm flipH="1">
                <a:off x="2491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79" name="Rectangle 10845"/>
              <p:cNvSpPr>
                <a:spLocks noChangeArrowheads="1"/>
              </p:cNvSpPr>
              <p:nvPr/>
            </p:nvSpPr>
            <p:spPr bwMode="auto">
              <a:xfrm flipH="1">
                <a:off x="2491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0" name="Rectangle 10846"/>
              <p:cNvSpPr>
                <a:spLocks noChangeArrowheads="1"/>
              </p:cNvSpPr>
              <p:nvPr/>
            </p:nvSpPr>
            <p:spPr bwMode="auto">
              <a:xfrm flipH="1">
                <a:off x="2477" y="3302"/>
                <a:ext cx="14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1" name="Rectangle 10847"/>
              <p:cNvSpPr>
                <a:spLocks noChangeArrowheads="1"/>
              </p:cNvSpPr>
              <p:nvPr/>
            </p:nvSpPr>
            <p:spPr bwMode="auto">
              <a:xfrm flipH="1">
                <a:off x="2477" y="3302"/>
                <a:ext cx="14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2" name="Rectangle 10848"/>
              <p:cNvSpPr>
                <a:spLocks noChangeArrowheads="1"/>
              </p:cNvSpPr>
              <p:nvPr/>
            </p:nvSpPr>
            <p:spPr bwMode="auto">
              <a:xfrm flipH="1">
                <a:off x="2465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3" name="Rectangle 10849"/>
              <p:cNvSpPr>
                <a:spLocks noChangeArrowheads="1"/>
              </p:cNvSpPr>
              <p:nvPr/>
            </p:nvSpPr>
            <p:spPr bwMode="auto">
              <a:xfrm flipH="1">
                <a:off x="2465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4" name="Rectangle 10850"/>
              <p:cNvSpPr>
                <a:spLocks noChangeArrowheads="1"/>
              </p:cNvSpPr>
              <p:nvPr/>
            </p:nvSpPr>
            <p:spPr bwMode="auto">
              <a:xfrm flipH="1">
                <a:off x="2451" y="3302"/>
                <a:ext cx="14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5" name="Rectangle 10851"/>
              <p:cNvSpPr>
                <a:spLocks noChangeArrowheads="1"/>
              </p:cNvSpPr>
              <p:nvPr/>
            </p:nvSpPr>
            <p:spPr bwMode="auto">
              <a:xfrm flipH="1">
                <a:off x="2451" y="3302"/>
                <a:ext cx="14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6" name="Rectangle 10852"/>
              <p:cNvSpPr>
                <a:spLocks noChangeArrowheads="1"/>
              </p:cNvSpPr>
              <p:nvPr/>
            </p:nvSpPr>
            <p:spPr bwMode="auto">
              <a:xfrm flipH="1">
                <a:off x="2445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7" name="Rectangle 10853"/>
              <p:cNvSpPr>
                <a:spLocks noChangeArrowheads="1"/>
              </p:cNvSpPr>
              <p:nvPr/>
            </p:nvSpPr>
            <p:spPr bwMode="auto">
              <a:xfrm flipH="1">
                <a:off x="2445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8" name="Rectangle 10854"/>
              <p:cNvSpPr>
                <a:spLocks noChangeArrowheads="1"/>
              </p:cNvSpPr>
              <p:nvPr/>
            </p:nvSpPr>
            <p:spPr bwMode="auto">
              <a:xfrm flipH="1">
                <a:off x="2433" y="3302"/>
                <a:ext cx="12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89" name="Rectangle 10855"/>
              <p:cNvSpPr>
                <a:spLocks noChangeArrowheads="1"/>
              </p:cNvSpPr>
              <p:nvPr/>
            </p:nvSpPr>
            <p:spPr bwMode="auto">
              <a:xfrm flipH="1">
                <a:off x="2433" y="3302"/>
                <a:ext cx="12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90" name="Rectangle 10856"/>
              <p:cNvSpPr>
                <a:spLocks noChangeArrowheads="1"/>
              </p:cNvSpPr>
              <p:nvPr/>
            </p:nvSpPr>
            <p:spPr bwMode="auto">
              <a:xfrm flipH="1">
                <a:off x="2420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91" name="Rectangle 10857"/>
              <p:cNvSpPr>
                <a:spLocks noChangeArrowheads="1"/>
              </p:cNvSpPr>
              <p:nvPr/>
            </p:nvSpPr>
            <p:spPr bwMode="auto">
              <a:xfrm flipH="1">
                <a:off x="2420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92" name="Rectangle 10858"/>
              <p:cNvSpPr>
                <a:spLocks noChangeArrowheads="1"/>
              </p:cNvSpPr>
              <p:nvPr/>
            </p:nvSpPr>
            <p:spPr bwMode="auto">
              <a:xfrm flipH="1">
                <a:off x="2407" y="3302"/>
                <a:ext cx="13" cy="15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93" name="Rectangle 10859"/>
              <p:cNvSpPr>
                <a:spLocks noChangeArrowheads="1"/>
              </p:cNvSpPr>
              <p:nvPr/>
            </p:nvSpPr>
            <p:spPr bwMode="auto">
              <a:xfrm flipH="1">
                <a:off x="2407" y="3302"/>
                <a:ext cx="13" cy="1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</p:grpSp>
        <p:sp>
          <p:nvSpPr>
            <p:cNvPr id="493" name="Rectangle 10860"/>
            <p:cNvSpPr>
              <a:spLocks noChangeArrowheads="1"/>
            </p:cNvSpPr>
            <p:nvPr/>
          </p:nvSpPr>
          <p:spPr bwMode="auto">
            <a:xfrm flipH="1">
              <a:off x="3097213" y="5300663"/>
              <a:ext cx="347662" cy="184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94" name="Rectangle 10861"/>
            <p:cNvSpPr>
              <a:spLocks noChangeArrowheads="1"/>
            </p:cNvSpPr>
            <p:nvPr/>
          </p:nvSpPr>
          <p:spPr bwMode="auto">
            <a:xfrm flipH="1">
              <a:off x="3097213" y="5300663"/>
              <a:ext cx="347662" cy="1841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95" name="Rectangle 10862"/>
            <p:cNvSpPr>
              <a:spLocks noChangeArrowheads="1"/>
            </p:cNvSpPr>
            <p:nvPr/>
          </p:nvSpPr>
          <p:spPr bwMode="auto">
            <a:xfrm flipH="1">
              <a:off x="3178175" y="5505450"/>
              <a:ext cx="42863" cy="22225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96" name="Line 10863"/>
            <p:cNvSpPr>
              <a:spLocks noChangeShapeType="1"/>
            </p:cNvSpPr>
            <p:nvPr/>
          </p:nvSpPr>
          <p:spPr bwMode="auto">
            <a:xfrm flipH="1" flipV="1">
              <a:off x="3178175" y="5513388"/>
              <a:ext cx="0" cy="19526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7" name="Line 10864"/>
            <p:cNvSpPr>
              <a:spLocks noChangeShapeType="1"/>
            </p:cNvSpPr>
            <p:nvPr/>
          </p:nvSpPr>
          <p:spPr bwMode="auto">
            <a:xfrm flipH="1" flipV="1">
              <a:off x="3221038" y="5513388"/>
              <a:ext cx="0" cy="195262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8" name="Rectangle 10865"/>
            <p:cNvSpPr>
              <a:spLocks noChangeArrowheads="1"/>
            </p:cNvSpPr>
            <p:nvPr/>
          </p:nvSpPr>
          <p:spPr bwMode="auto">
            <a:xfrm flipH="1">
              <a:off x="3221038" y="5281613"/>
              <a:ext cx="38100" cy="22383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499" name="Line 10866"/>
            <p:cNvSpPr>
              <a:spLocks noChangeShapeType="1"/>
            </p:cNvSpPr>
            <p:nvPr/>
          </p:nvSpPr>
          <p:spPr bwMode="auto">
            <a:xfrm flipH="1" flipV="1">
              <a:off x="3221038" y="5300663"/>
              <a:ext cx="0" cy="18415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0" name="Line 10867"/>
            <p:cNvSpPr>
              <a:spLocks noChangeShapeType="1"/>
            </p:cNvSpPr>
            <p:nvPr/>
          </p:nvSpPr>
          <p:spPr bwMode="auto">
            <a:xfrm flipH="1" flipV="1">
              <a:off x="3259138" y="5300663"/>
              <a:ext cx="0" cy="18415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" name="Rectangle 10868"/>
            <p:cNvSpPr>
              <a:spLocks noChangeArrowheads="1"/>
            </p:cNvSpPr>
            <p:nvPr/>
          </p:nvSpPr>
          <p:spPr bwMode="auto">
            <a:xfrm flipH="1">
              <a:off x="3076575" y="5708650"/>
              <a:ext cx="39688" cy="4603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2" name="Rectangle 10869"/>
            <p:cNvSpPr>
              <a:spLocks noChangeArrowheads="1"/>
            </p:cNvSpPr>
            <p:nvPr/>
          </p:nvSpPr>
          <p:spPr bwMode="auto">
            <a:xfrm flipH="1">
              <a:off x="3076575" y="6032500"/>
              <a:ext cx="39688" cy="476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3" name="Rectangle 10870"/>
            <p:cNvSpPr>
              <a:spLocks noChangeArrowheads="1"/>
            </p:cNvSpPr>
            <p:nvPr/>
          </p:nvSpPr>
          <p:spPr bwMode="auto">
            <a:xfrm flipH="1">
              <a:off x="3514725" y="6173788"/>
              <a:ext cx="492125" cy="44450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4" name="Rectangle 10871"/>
            <p:cNvSpPr>
              <a:spLocks noChangeArrowheads="1"/>
            </p:cNvSpPr>
            <p:nvPr/>
          </p:nvSpPr>
          <p:spPr bwMode="auto">
            <a:xfrm flipH="1">
              <a:off x="3576638" y="6218238"/>
              <a:ext cx="368300" cy="26987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5" name="Rectangle 10872"/>
            <p:cNvSpPr>
              <a:spLocks noChangeArrowheads="1"/>
            </p:cNvSpPr>
            <p:nvPr/>
          </p:nvSpPr>
          <p:spPr bwMode="auto">
            <a:xfrm flipH="1">
              <a:off x="3586163" y="6245225"/>
              <a:ext cx="346075" cy="30163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6" name="Rectangle 10873"/>
            <p:cNvSpPr>
              <a:spLocks noChangeArrowheads="1"/>
            </p:cNvSpPr>
            <p:nvPr/>
          </p:nvSpPr>
          <p:spPr bwMode="auto">
            <a:xfrm flipH="1">
              <a:off x="3514725" y="6173788"/>
              <a:ext cx="492125" cy="44450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7" name="Rectangle 10874"/>
            <p:cNvSpPr>
              <a:spLocks noChangeArrowheads="1"/>
            </p:cNvSpPr>
            <p:nvPr/>
          </p:nvSpPr>
          <p:spPr bwMode="auto">
            <a:xfrm flipH="1">
              <a:off x="3576638" y="6218238"/>
              <a:ext cx="368300" cy="26987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08" name="Line 10875"/>
            <p:cNvSpPr>
              <a:spLocks noChangeShapeType="1"/>
            </p:cNvSpPr>
            <p:nvPr/>
          </p:nvSpPr>
          <p:spPr bwMode="auto">
            <a:xfrm flipH="1">
              <a:off x="3525838" y="6173788"/>
              <a:ext cx="471487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9" name="Rectangle 10876"/>
            <p:cNvSpPr>
              <a:spLocks noChangeArrowheads="1"/>
            </p:cNvSpPr>
            <p:nvPr/>
          </p:nvSpPr>
          <p:spPr bwMode="auto">
            <a:xfrm flipH="1">
              <a:off x="3851275" y="5745163"/>
              <a:ext cx="44450" cy="122237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0" name="Rectangle 10877"/>
            <p:cNvSpPr>
              <a:spLocks noChangeArrowheads="1"/>
            </p:cNvSpPr>
            <p:nvPr/>
          </p:nvSpPr>
          <p:spPr bwMode="auto">
            <a:xfrm flipH="1">
              <a:off x="3851275" y="5745163"/>
              <a:ext cx="44450" cy="122237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1" name="Rectangle 10878"/>
            <p:cNvSpPr>
              <a:spLocks noChangeArrowheads="1"/>
            </p:cNvSpPr>
            <p:nvPr/>
          </p:nvSpPr>
          <p:spPr bwMode="auto">
            <a:xfrm flipH="1">
              <a:off x="3627438" y="5745163"/>
              <a:ext cx="41275" cy="122237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2" name="Rectangle 10879"/>
            <p:cNvSpPr>
              <a:spLocks noChangeArrowheads="1"/>
            </p:cNvSpPr>
            <p:nvPr/>
          </p:nvSpPr>
          <p:spPr bwMode="auto">
            <a:xfrm flipH="1">
              <a:off x="3627438" y="5745163"/>
              <a:ext cx="41275" cy="122237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3" name="Rectangle 10880"/>
            <p:cNvSpPr>
              <a:spLocks noChangeArrowheads="1"/>
            </p:cNvSpPr>
            <p:nvPr/>
          </p:nvSpPr>
          <p:spPr bwMode="auto">
            <a:xfrm flipH="1">
              <a:off x="4479925" y="6032500"/>
              <a:ext cx="358775" cy="492125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4" name="Rectangle 10881"/>
            <p:cNvSpPr>
              <a:spLocks noChangeArrowheads="1"/>
            </p:cNvSpPr>
            <p:nvPr/>
          </p:nvSpPr>
          <p:spPr bwMode="auto">
            <a:xfrm flipH="1">
              <a:off x="2936875" y="6032500"/>
              <a:ext cx="107950" cy="492125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5" name="Rectangle 10882"/>
            <p:cNvSpPr>
              <a:spLocks noChangeArrowheads="1"/>
            </p:cNvSpPr>
            <p:nvPr/>
          </p:nvSpPr>
          <p:spPr bwMode="auto">
            <a:xfrm flipH="1">
              <a:off x="4046538" y="5467350"/>
              <a:ext cx="411162" cy="4603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6" name="Line 10883"/>
            <p:cNvSpPr>
              <a:spLocks noChangeShapeType="1"/>
            </p:cNvSpPr>
            <p:nvPr/>
          </p:nvSpPr>
          <p:spPr bwMode="auto">
            <a:xfrm flipH="1">
              <a:off x="4078288" y="5513388"/>
              <a:ext cx="346075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7" name="Line 10884"/>
            <p:cNvSpPr>
              <a:spLocks noChangeShapeType="1"/>
            </p:cNvSpPr>
            <p:nvPr/>
          </p:nvSpPr>
          <p:spPr bwMode="auto">
            <a:xfrm flipH="1">
              <a:off x="4078288" y="5467350"/>
              <a:ext cx="346075" cy="0"/>
            </a:xfrm>
            <a:prstGeom prst="line">
              <a:avLst/>
            </a:prstGeom>
            <a:noFill/>
            <a:ln w="952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8" name="Rectangle 10885"/>
            <p:cNvSpPr>
              <a:spLocks noChangeArrowheads="1"/>
            </p:cNvSpPr>
            <p:nvPr/>
          </p:nvSpPr>
          <p:spPr bwMode="auto">
            <a:xfrm flipH="1">
              <a:off x="4078288" y="4881563"/>
              <a:ext cx="346075" cy="1508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19" name="Rectangle 10886"/>
            <p:cNvSpPr>
              <a:spLocks noChangeArrowheads="1"/>
            </p:cNvSpPr>
            <p:nvPr/>
          </p:nvSpPr>
          <p:spPr bwMode="auto">
            <a:xfrm flipH="1">
              <a:off x="4078288" y="4881563"/>
              <a:ext cx="346075" cy="15081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0" name="Rectangle 10887"/>
            <p:cNvSpPr>
              <a:spLocks noChangeArrowheads="1"/>
            </p:cNvSpPr>
            <p:nvPr/>
          </p:nvSpPr>
          <p:spPr bwMode="auto">
            <a:xfrm flipH="1">
              <a:off x="3097213" y="4689475"/>
              <a:ext cx="347662" cy="146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1" name="Rectangle 10888"/>
            <p:cNvSpPr>
              <a:spLocks noChangeArrowheads="1"/>
            </p:cNvSpPr>
            <p:nvPr/>
          </p:nvSpPr>
          <p:spPr bwMode="auto">
            <a:xfrm flipH="1">
              <a:off x="3097213" y="4689475"/>
              <a:ext cx="347662" cy="146050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2" name="Rectangle 10889"/>
            <p:cNvSpPr>
              <a:spLocks noChangeArrowheads="1"/>
            </p:cNvSpPr>
            <p:nvPr/>
          </p:nvSpPr>
          <p:spPr bwMode="auto">
            <a:xfrm flipH="1">
              <a:off x="3097213" y="4881563"/>
              <a:ext cx="347662" cy="1508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3" name="Rectangle 10890"/>
            <p:cNvSpPr>
              <a:spLocks noChangeArrowheads="1"/>
            </p:cNvSpPr>
            <p:nvPr/>
          </p:nvSpPr>
          <p:spPr bwMode="auto">
            <a:xfrm flipH="1">
              <a:off x="3097213" y="4881563"/>
              <a:ext cx="347662" cy="15081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4" name="Rectangle 10891"/>
            <p:cNvSpPr>
              <a:spLocks noChangeArrowheads="1"/>
            </p:cNvSpPr>
            <p:nvPr/>
          </p:nvSpPr>
          <p:spPr bwMode="auto">
            <a:xfrm flipH="1">
              <a:off x="3525838" y="4881563"/>
              <a:ext cx="481012" cy="1508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5" name="Rectangle 10892"/>
            <p:cNvSpPr>
              <a:spLocks noChangeArrowheads="1"/>
            </p:cNvSpPr>
            <p:nvPr/>
          </p:nvSpPr>
          <p:spPr bwMode="auto">
            <a:xfrm flipH="1">
              <a:off x="3525838" y="4881563"/>
              <a:ext cx="481012" cy="150812"/>
            </a:xfrm>
            <a:prstGeom prst="rect">
              <a:avLst/>
            </a:prstGeom>
            <a:noFill/>
            <a:ln w="9525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sp>
          <p:nvSpPr>
            <p:cNvPr id="526" name="Freeform 10893"/>
            <p:cNvSpPr>
              <a:spLocks/>
            </p:cNvSpPr>
            <p:nvPr/>
          </p:nvSpPr>
          <p:spPr bwMode="auto">
            <a:xfrm flipH="1">
              <a:off x="3689350" y="5653088"/>
              <a:ext cx="161925" cy="130175"/>
            </a:xfrm>
            <a:custGeom>
              <a:avLst/>
              <a:gdLst>
                <a:gd name="T0" fmla="*/ 0 w 96"/>
                <a:gd name="T1" fmla="*/ 2147483646 h 84"/>
                <a:gd name="T2" fmla="*/ 2147483646 w 96"/>
                <a:gd name="T3" fmla="*/ 2147483646 h 84"/>
                <a:gd name="T4" fmla="*/ 2147483646 w 96"/>
                <a:gd name="T5" fmla="*/ 2147483646 h 84"/>
                <a:gd name="T6" fmla="*/ 2147483646 w 96"/>
                <a:gd name="T7" fmla="*/ 2147483646 h 84"/>
                <a:gd name="T8" fmla="*/ 2147483646 w 96"/>
                <a:gd name="T9" fmla="*/ 2147483646 h 84"/>
                <a:gd name="T10" fmla="*/ 2147483646 w 96"/>
                <a:gd name="T11" fmla="*/ 2147483646 h 84"/>
                <a:gd name="T12" fmla="*/ 2147483646 w 96"/>
                <a:gd name="T13" fmla="*/ 2147483646 h 84"/>
                <a:gd name="T14" fmla="*/ 2147483646 w 96"/>
                <a:gd name="T15" fmla="*/ 2147483646 h 84"/>
                <a:gd name="T16" fmla="*/ 2147483646 w 96"/>
                <a:gd name="T17" fmla="*/ 2147483646 h 84"/>
                <a:gd name="T18" fmla="*/ 2147483646 w 96"/>
                <a:gd name="T19" fmla="*/ 2147483646 h 84"/>
                <a:gd name="T20" fmla="*/ 2147483646 w 96"/>
                <a:gd name="T21" fmla="*/ 2147483646 h 84"/>
                <a:gd name="T22" fmla="*/ 2147483646 w 96"/>
                <a:gd name="T23" fmla="*/ 2147483646 h 84"/>
                <a:gd name="T24" fmla="*/ 2147483646 w 96"/>
                <a:gd name="T25" fmla="*/ 2147483646 h 84"/>
                <a:gd name="T26" fmla="*/ 2147483646 w 96"/>
                <a:gd name="T27" fmla="*/ 2147483646 h 84"/>
                <a:gd name="T28" fmla="*/ 2147483646 w 96"/>
                <a:gd name="T29" fmla="*/ 2147483646 h 84"/>
                <a:gd name="T30" fmla="*/ 2147483646 w 96"/>
                <a:gd name="T31" fmla="*/ 2147483646 h 84"/>
                <a:gd name="T32" fmla="*/ 2147483646 w 96"/>
                <a:gd name="T33" fmla="*/ 2147483646 h 84"/>
                <a:gd name="T34" fmla="*/ 2147483646 w 96"/>
                <a:gd name="T35" fmla="*/ 2147483646 h 84"/>
                <a:gd name="T36" fmla="*/ 2147483646 w 96"/>
                <a:gd name="T37" fmla="*/ 2147483646 h 84"/>
                <a:gd name="T38" fmla="*/ 2147483646 w 96"/>
                <a:gd name="T39" fmla="*/ 2147483646 h 84"/>
                <a:gd name="T40" fmla="*/ 2147483646 w 96"/>
                <a:gd name="T41" fmla="*/ 2147483646 h 84"/>
                <a:gd name="T42" fmla="*/ 2147483646 w 96"/>
                <a:gd name="T43" fmla="*/ 2147483646 h 84"/>
                <a:gd name="T44" fmla="*/ 2147483646 w 96"/>
                <a:gd name="T45" fmla="*/ 2147483646 h 84"/>
                <a:gd name="T46" fmla="*/ 2147483646 w 96"/>
                <a:gd name="T47" fmla="*/ 2147483646 h 84"/>
                <a:gd name="T48" fmla="*/ 2147483646 w 96"/>
                <a:gd name="T49" fmla="*/ 2147483646 h 84"/>
                <a:gd name="T50" fmla="*/ 2147483646 w 96"/>
                <a:gd name="T51" fmla="*/ 2147483646 h 84"/>
                <a:gd name="T52" fmla="*/ 2147483646 w 96"/>
                <a:gd name="T53" fmla="*/ 2147483646 h 84"/>
                <a:gd name="T54" fmla="*/ 2147483646 w 96"/>
                <a:gd name="T55" fmla="*/ 2147483646 h 84"/>
                <a:gd name="T56" fmla="*/ 2147483646 w 96"/>
                <a:gd name="T57" fmla="*/ 2147483646 h 84"/>
                <a:gd name="T58" fmla="*/ 2147483646 w 96"/>
                <a:gd name="T59" fmla="*/ 2147483646 h 84"/>
                <a:gd name="T60" fmla="*/ 2147483646 w 96"/>
                <a:gd name="T61" fmla="*/ 2147483646 h 84"/>
                <a:gd name="T62" fmla="*/ 2147483646 w 96"/>
                <a:gd name="T63" fmla="*/ 2147483646 h 84"/>
                <a:gd name="T64" fmla="*/ 2147483646 w 96"/>
                <a:gd name="T65" fmla="*/ 2147483646 h 84"/>
                <a:gd name="T66" fmla="*/ 2147483646 w 96"/>
                <a:gd name="T67" fmla="*/ 2147483646 h 84"/>
                <a:gd name="T68" fmla="*/ 2147483646 w 96"/>
                <a:gd name="T69" fmla="*/ 2147483646 h 84"/>
                <a:gd name="T70" fmla="*/ 2147483646 w 96"/>
                <a:gd name="T71" fmla="*/ 2147483646 h 84"/>
                <a:gd name="T72" fmla="*/ 2147483646 w 96"/>
                <a:gd name="T73" fmla="*/ 2147483646 h 84"/>
                <a:gd name="T74" fmla="*/ 2147483646 w 96"/>
                <a:gd name="T75" fmla="*/ 2147483646 h 84"/>
                <a:gd name="T76" fmla="*/ 2147483646 w 96"/>
                <a:gd name="T77" fmla="*/ 2147483646 h 84"/>
                <a:gd name="T78" fmla="*/ 2147483646 w 96"/>
                <a:gd name="T79" fmla="*/ 2147483646 h 84"/>
                <a:gd name="T80" fmla="*/ 2147483646 w 96"/>
                <a:gd name="T81" fmla="*/ 2147483646 h 84"/>
                <a:gd name="T82" fmla="*/ 2147483646 w 96"/>
                <a:gd name="T83" fmla="*/ 2147483646 h 84"/>
                <a:gd name="T84" fmla="*/ 2147483646 w 96"/>
                <a:gd name="T85" fmla="*/ 2147483646 h 84"/>
                <a:gd name="T86" fmla="*/ 2147483646 w 96"/>
                <a:gd name="T87" fmla="*/ 2147483646 h 84"/>
                <a:gd name="T88" fmla="*/ 2147483646 w 96"/>
                <a:gd name="T89" fmla="*/ 0 h 84"/>
                <a:gd name="T90" fmla="*/ 2147483646 w 96"/>
                <a:gd name="T91" fmla="*/ 0 h 84"/>
                <a:gd name="T92" fmla="*/ 2147483646 w 96"/>
                <a:gd name="T93" fmla="*/ 2147483646 h 84"/>
                <a:gd name="T94" fmla="*/ 2147483646 w 96"/>
                <a:gd name="T95" fmla="*/ 2147483646 h 84"/>
                <a:gd name="T96" fmla="*/ 2147483646 w 96"/>
                <a:gd name="T97" fmla="*/ 2147483646 h 84"/>
                <a:gd name="T98" fmla="*/ 2147483646 w 96"/>
                <a:gd name="T99" fmla="*/ 2147483646 h 84"/>
                <a:gd name="T100" fmla="*/ 2147483646 w 96"/>
                <a:gd name="T101" fmla="*/ 2147483646 h 84"/>
                <a:gd name="T102" fmla="*/ 2147483646 w 96"/>
                <a:gd name="T103" fmla="*/ 2147483646 h 84"/>
                <a:gd name="T104" fmla="*/ 2147483646 w 96"/>
                <a:gd name="T105" fmla="*/ 2147483646 h 84"/>
                <a:gd name="T106" fmla="*/ 2147483646 w 96"/>
                <a:gd name="T107" fmla="*/ 2147483646 h 84"/>
                <a:gd name="T108" fmla="*/ 0 w 96"/>
                <a:gd name="T109" fmla="*/ 2147483646 h 84"/>
                <a:gd name="T110" fmla="*/ 2147483646 w 96"/>
                <a:gd name="T111" fmla="*/ 2147483646 h 84"/>
                <a:gd name="T112" fmla="*/ 0 w 96"/>
                <a:gd name="T113" fmla="*/ 2147483646 h 8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6" h="84">
                  <a:moveTo>
                    <a:pt x="0" y="24"/>
                  </a:moveTo>
                  <a:lnTo>
                    <a:pt x="6" y="24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36" y="48"/>
                  </a:lnTo>
                  <a:lnTo>
                    <a:pt x="36" y="42"/>
                  </a:lnTo>
                  <a:lnTo>
                    <a:pt x="42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54"/>
                  </a:lnTo>
                  <a:lnTo>
                    <a:pt x="54" y="60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60" y="78"/>
                  </a:lnTo>
                  <a:lnTo>
                    <a:pt x="66" y="72"/>
                  </a:lnTo>
                  <a:lnTo>
                    <a:pt x="60" y="66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2"/>
                  </a:lnTo>
                  <a:lnTo>
                    <a:pt x="78" y="36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0"/>
                  </a:lnTo>
                  <a:lnTo>
                    <a:pt x="96" y="24"/>
                  </a:lnTo>
                  <a:lnTo>
                    <a:pt x="96" y="18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72" y="18"/>
                  </a:lnTo>
                  <a:lnTo>
                    <a:pt x="66" y="18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7" name="Freeform 10894"/>
            <p:cNvSpPr>
              <a:spLocks/>
            </p:cNvSpPr>
            <p:nvPr/>
          </p:nvSpPr>
          <p:spPr bwMode="auto">
            <a:xfrm flipH="1">
              <a:off x="3689350" y="5653088"/>
              <a:ext cx="161925" cy="130175"/>
            </a:xfrm>
            <a:custGeom>
              <a:avLst/>
              <a:gdLst>
                <a:gd name="T0" fmla="*/ 0 w 96"/>
                <a:gd name="T1" fmla="*/ 2147483646 h 84"/>
                <a:gd name="T2" fmla="*/ 2147483646 w 96"/>
                <a:gd name="T3" fmla="*/ 2147483646 h 84"/>
                <a:gd name="T4" fmla="*/ 2147483646 w 96"/>
                <a:gd name="T5" fmla="*/ 2147483646 h 84"/>
                <a:gd name="T6" fmla="*/ 2147483646 w 96"/>
                <a:gd name="T7" fmla="*/ 2147483646 h 84"/>
                <a:gd name="T8" fmla="*/ 2147483646 w 96"/>
                <a:gd name="T9" fmla="*/ 2147483646 h 84"/>
                <a:gd name="T10" fmla="*/ 2147483646 w 96"/>
                <a:gd name="T11" fmla="*/ 2147483646 h 84"/>
                <a:gd name="T12" fmla="*/ 2147483646 w 96"/>
                <a:gd name="T13" fmla="*/ 2147483646 h 84"/>
                <a:gd name="T14" fmla="*/ 2147483646 w 96"/>
                <a:gd name="T15" fmla="*/ 2147483646 h 84"/>
                <a:gd name="T16" fmla="*/ 2147483646 w 96"/>
                <a:gd name="T17" fmla="*/ 2147483646 h 84"/>
                <a:gd name="T18" fmla="*/ 2147483646 w 96"/>
                <a:gd name="T19" fmla="*/ 2147483646 h 84"/>
                <a:gd name="T20" fmla="*/ 2147483646 w 96"/>
                <a:gd name="T21" fmla="*/ 2147483646 h 84"/>
                <a:gd name="T22" fmla="*/ 2147483646 w 96"/>
                <a:gd name="T23" fmla="*/ 2147483646 h 84"/>
                <a:gd name="T24" fmla="*/ 2147483646 w 96"/>
                <a:gd name="T25" fmla="*/ 2147483646 h 84"/>
                <a:gd name="T26" fmla="*/ 2147483646 w 96"/>
                <a:gd name="T27" fmla="*/ 2147483646 h 84"/>
                <a:gd name="T28" fmla="*/ 2147483646 w 96"/>
                <a:gd name="T29" fmla="*/ 2147483646 h 84"/>
                <a:gd name="T30" fmla="*/ 2147483646 w 96"/>
                <a:gd name="T31" fmla="*/ 2147483646 h 84"/>
                <a:gd name="T32" fmla="*/ 2147483646 w 96"/>
                <a:gd name="T33" fmla="*/ 2147483646 h 84"/>
                <a:gd name="T34" fmla="*/ 2147483646 w 96"/>
                <a:gd name="T35" fmla="*/ 2147483646 h 84"/>
                <a:gd name="T36" fmla="*/ 2147483646 w 96"/>
                <a:gd name="T37" fmla="*/ 2147483646 h 84"/>
                <a:gd name="T38" fmla="*/ 2147483646 w 96"/>
                <a:gd name="T39" fmla="*/ 2147483646 h 84"/>
                <a:gd name="T40" fmla="*/ 2147483646 w 96"/>
                <a:gd name="T41" fmla="*/ 2147483646 h 84"/>
                <a:gd name="T42" fmla="*/ 2147483646 w 96"/>
                <a:gd name="T43" fmla="*/ 2147483646 h 84"/>
                <a:gd name="T44" fmla="*/ 2147483646 w 96"/>
                <a:gd name="T45" fmla="*/ 2147483646 h 84"/>
                <a:gd name="T46" fmla="*/ 2147483646 w 96"/>
                <a:gd name="T47" fmla="*/ 2147483646 h 84"/>
                <a:gd name="T48" fmla="*/ 2147483646 w 96"/>
                <a:gd name="T49" fmla="*/ 2147483646 h 84"/>
                <a:gd name="T50" fmla="*/ 2147483646 w 96"/>
                <a:gd name="T51" fmla="*/ 2147483646 h 84"/>
                <a:gd name="T52" fmla="*/ 2147483646 w 96"/>
                <a:gd name="T53" fmla="*/ 2147483646 h 84"/>
                <a:gd name="T54" fmla="*/ 2147483646 w 96"/>
                <a:gd name="T55" fmla="*/ 2147483646 h 84"/>
                <a:gd name="T56" fmla="*/ 2147483646 w 96"/>
                <a:gd name="T57" fmla="*/ 2147483646 h 84"/>
                <a:gd name="T58" fmla="*/ 2147483646 w 96"/>
                <a:gd name="T59" fmla="*/ 2147483646 h 84"/>
                <a:gd name="T60" fmla="*/ 2147483646 w 96"/>
                <a:gd name="T61" fmla="*/ 2147483646 h 84"/>
                <a:gd name="T62" fmla="*/ 2147483646 w 96"/>
                <a:gd name="T63" fmla="*/ 2147483646 h 84"/>
                <a:gd name="T64" fmla="*/ 2147483646 w 96"/>
                <a:gd name="T65" fmla="*/ 2147483646 h 84"/>
                <a:gd name="T66" fmla="*/ 2147483646 w 96"/>
                <a:gd name="T67" fmla="*/ 2147483646 h 84"/>
                <a:gd name="T68" fmla="*/ 2147483646 w 96"/>
                <a:gd name="T69" fmla="*/ 2147483646 h 84"/>
                <a:gd name="T70" fmla="*/ 2147483646 w 96"/>
                <a:gd name="T71" fmla="*/ 2147483646 h 84"/>
                <a:gd name="T72" fmla="*/ 2147483646 w 96"/>
                <a:gd name="T73" fmla="*/ 2147483646 h 84"/>
                <a:gd name="T74" fmla="*/ 2147483646 w 96"/>
                <a:gd name="T75" fmla="*/ 2147483646 h 84"/>
                <a:gd name="T76" fmla="*/ 2147483646 w 96"/>
                <a:gd name="T77" fmla="*/ 2147483646 h 84"/>
                <a:gd name="T78" fmla="*/ 2147483646 w 96"/>
                <a:gd name="T79" fmla="*/ 2147483646 h 84"/>
                <a:gd name="T80" fmla="*/ 2147483646 w 96"/>
                <a:gd name="T81" fmla="*/ 2147483646 h 84"/>
                <a:gd name="T82" fmla="*/ 2147483646 w 96"/>
                <a:gd name="T83" fmla="*/ 2147483646 h 84"/>
                <a:gd name="T84" fmla="*/ 2147483646 w 96"/>
                <a:gd name="T85" fmla="*/ 2147483646 h 84"/>
                <a:gd name="T86" fmla="*/ 2147483646 w 96"/>
                <a:gd name="T87" fmla="*/ 2147483646 h 84"/>
                <a:gd name="T88" fmla="*/ 2147483646 w 96"/>
                <a:gd name="T89" fmla="*/ 0 h 84"/>
                <a:gd name="T90" fmla="*/ 2147483646 w 96"/>
                <a:gd name="T91" fmla="*/ 0 h 84"/>
                <a:gd name="T92" fmla="*/ 2147483646 w 96"/>
                <a:gd name="T93" fmla="*/ 2147483646 h 84"/>
                <a:gd name="T94" fmla="*/ 2147483646 w 96"/>
                <a:gd name="T95" fmla="*/ 2147483646 h 84"/>
                <a:gd name="T96" fmla="*/ 2147483646 w 96"/>
                <a:gd name="T97" fmla="*/ 2147483646 h 84"/>
                <a:gd name="T98" fmla="*/ 2147483646 w 96"/>
                <a:gd name="T99" fmla="*/ 2147483646 h 84"/>
                <a:gd name="T100" fmla="*/ 2147483646 w 96"/>
                <a:gd name="T101" fmla="*/ 2147483646 h 84"/>
                <a:gd name="T102" fmla="*/ 2147483646 w 96"/>
                <a:gd name="T103" fmla="*/ 2147483646 h 84"/>
                <a:gd name="T104" fmla="*/ 2147483646 w 96"/>
                <a:gd name="T105" fmla="*/ 2147483646 h 84"/>
                <a:gd name="T106" fmla="*/ 2147483646 w 96"/>
                <a:gd name="T107" fmla="*/ 2147483646 h 84"/>
                <a:gd name="T108" fmla="*/ 0 w 96"/>
                <a:gd name="T109" fmla="*/ 2147483646 h 84"/>
                <a:gd name="T110" fmla="*/ 2147483646 w 96"/>
                <a:gd name="T111" fmla="*/ 2147483646 h 84"/>
                <a:gd name="T112" fmla="*/ 0 w 96"/>
                <a:gd name="T113" fmla="*/ 2147483646 h 8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6" h="84">
                  <a:moveTo>
                    <a:pt x="0" y="24"/>
                  </a:moveTo>
                  <a:lnTo>
                    <a:pt x="6" y="24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36" y="48"/>
                  </a:lnTo>
                  <a:lnTo>
                    <a:pt x="36" y="42"/>
                  </a:lnTo>
                  <a:lnTo>
                    <a:pt x="42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54"/>
                  </a:lnTo>
                  <a:lnTo>
                    <a:pt x="54" y="60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60" y="78"/>
                  </a:lnTo>
                  <a:lnTo>
                    <a:pt x="66" y="72"/>
                  </a:lnTo>
                  <a:lnTo>
                    <a:pt x="60" y="66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2"/>
                  </a:lnTo>
                  <a:lnTo>
                    <a:pt x="78" y="36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0"/>
                  </a:lnTo>
                  <a:lnTo>
                    <a:pt x="96" y="24"/>
                  </a:lnTo>
                  <a:lnTo>
                    <a:pt x="96" y="18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72" y="18"/>
                  </a:lnTo>
                  <a:lnTo>
                    <a:pt x="66" y="18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8" name="Freeform 10895"/>
            <p:cNvSpPr>
              <a:spLocks/>
            </p:cNvSpPr>
            <p:nvPr/>
          </p:nvSpPr>
          <p:spPr bwMode="auto">
            <a:xfrm flipH="1">
              <a:off x="3689350" y="5653088"/>
              <a:ext cx="161925" cy="130175"/>
            </a:xfrm>
            <a:custGeom>
              <a:avLst/>
              <a:gdLst>
                <a:gd name="T0" fmla="*/ 0 w 96"/>
                <a:gd name="T1" fmla="*/ 2147483646 h 84"/>
                <a:gd name="T2" fmla="*/ 2147483646 w 96"/>
                <a:gd name="T3" fmla="*/ 2147483646 h 84"/>
                <a:gd name="T4" fmla="*/ 2147483646 w 96"/>
                <a:gd name="T5" fmla="*/ 2147483646 h 84"/>
                <a:gd name="T6" fmla="*/ 2147483646 w 96"/>
                <a:gd name="T7" fmla="*/ 2147483646 h 84"/>
                <a:gd name="T8" fmla="*/ 2147483646 w 96"/>
                <a:gd name="T9" fmla="*/ 2147483646 h 84"/>
                <a:gd name="T10" fmla="*/ 2147483646 w 96"/>
                <a:gd name="T11" fmla="*/ 2147483646 h 84"/>
                <a:gd name="T12" fmla="*/ 2147483646 w 96"/>
                <a:gd name="T13" fmla="*/ 2147483646 h 84"/>
                <a:gd name="T14" fmla="*/ 2147483646 w 96"/>
                <a:gd name="T15" fmla="*/ 2147483646 h 84"/>
                <a:gd name="T16" fmla="*/ 2147483646 w 96"/>
                <a:gd name="T17" fmla="*/ 2147483646 h 84"/>
                <a:gd name="T18" fmla="*/ 2147483646 w 96"/>
                <a:gd name="T19" fmla="*/ 2147483646 h 84"/>
                <a:gd name="T20" fmla="*/ 2147483646 w 96"/>
                <a:gd name="T21" fmla="*/ 2147483646 h 84"/>
                <a:gd name="T22" fmla="*/ 2147483646 w 96"/>
                <a:gd name="T23" fmla="*/ 2147483646 h 84"/>
                <a:gd name="T24" fmla="*/ 2147483646 w 96"/>
                <a:gd name="T25" fmla="*/ 2147483646 h 84"/>
                <a:gd name="T26" fmla="*/ 2147483646 w 96"/>
                <a:gd name="T27" fmla="*/ 2147483646 h 84"/>
                <a:gd name="T28" fmla="*/ 2147483646 w 96"/>
                <a:gd name="T29" fmla="*/ 2147483646 h 84"/>
                <a:gd name="T30" fmla="*/ 2147483646 w 96"/>
                <a:gd name="T31" fmla="*/ 2147483646 h 84"/>
                <a:gd name="T32" fmla="*/ 2147483646 w 96"/>
                <a:gd name="T33" fmla="*/ 2147483646 h 84"/>
                <a:gd name="T34" fmla="*/ 2147483646 w 96"/>
                <a:gd name="T35" fmla="*/ 2147483646 h 84"/>
                <a:gd name="T36" fmla="*/ 2147483646 w 96"/>
                <a:gd name="T37" fmla="*/ 2147483646 h 84"/>
                <a:gd name="T38" fmla="*/ 2147483646 w 96"/>
                <a:gd name="T39" fmla="*/ 2147483646 h 84"/>
                <a:gd name="T40" fmla="*/ 2147483646 w 96"/>
                <a:gd name="T41" fmla="*/ 2147483646 h 84"/>
                <a:gd name="T42" fmla="*/ 2147483646 w 96"/>
                <a:gd name="T43" fmla="*/ 2147483646 h 84"/>
                <a:gd name="T44" fmla="*/ 2147483646 w 96"/>
                <a:gd name="T45" fmla="*/ 2147483646 h 84"/>
                <a:gd name="T46" fmla="*/ 2147483646 w 96"/>
                <a:gd name="T47" fmla="*/ 2147483646 h 84"/>
                <a:gd name="T48" fmla="*/ 2147483646 w 96"/>
                <a:gd name="T49" fmla="*/ 2147483646 h 84"/>
                <a:gd name="T50" fmla="*/ 2147483646 w 96"/>
                <a:gd name="T51" fmla="*/ 2147483646 h 84"/>
                <a:gd name="T52" fmla="*/ 2147483646 w 96"/>
                <a:gd name="T53" fmla="*/ 2147483646 h 84"/>
                <a:gd name="T54" fmla="*/ 2147483646 w 96"/>
                <a:gd name="T55" fmla="*/ 2147483646 h 84"/>
                <a:gd name="T56" fmla="*/ 2147483646 w 96"/>
                <a:gd name="T57" fmla="*/ 2147483646 h 84"/>
                <a:gd name="T58" fmla="*/ 2147483646 w 96"/>
                <a:gd name="T59" fmla="*/ 2147483646 h 84"/>
                <a:gd name="T60" fmla="*/ 2147483646 w 96"/>
                <a:gd name="T61" fmla="*/ 2147483646 h 84"/>
                <a:gd name="T62" fmla="*/ 2147483646 w 96"/>
                <a:gd name="T63" fmla="*/ 2147483646 h 84"/>
                <a:gd name="T64" fmla="*/ 2147483646 w 96"/>
                <a:gd name="T65" fmla="*/ 2147483646 h 84"/>
                <a:gd name="T66" fmla="*/ 2147483646 w 96"/>
                <a:gd name="T67" fmla="*/ 2147483646 h 84"/>
                <a:gd name="T68" fmla="*/ 2147483646 w 96"/>
                <a:gd name="T69" fmla="*/ 2147483646 h 84"/>
                <a:gd name="T70" fmla="*/ 2147483646 w 96"/>
                <a:gd name="T71" fmla="*/ 2147483646 h 84"/>
                <a:gd name="T72" fmla="*/ 2147483646 w 96"/>
                <a:gd name="T73" fmla="*/ 2147483646 h 84"/>
                <a:gd name="T74" fmla="*/ 2147483646 w 96"/>
                <a:gd name="T75" fmla="*/ 2147483646 h 84"/>
                <a:gd name="T76" fmla="*/ 2147483646 w 96"/>
                <a:gd name="T77" fmla="*/ 2147483646 h 84"/>
                <a:gd name="T78" fmla="*/ 2147483646 w 96"/>
                <a:gd name="T79" fmla="*/ 2147483646 h 84"/>
                <a:gd name="T80" fmla="*/ 2147483646 w 96"/>
                <a:gd name="T81" fmla="*/ 2147483646 h 84"/>
                <a:gd name="T82" fmla="*/ 2147483646 w 96"/>
                <a:gd name="T83" fmla="*/ 2147483646 h 84"/>
                <a:gd name="T84" fmla="*/ 2147483646 w 96"/>
                <a:gd name="T85" fmla="*/ 2147483646 h 84"/>
                <a:gd name="T86" fmla="*/ 2147483646 w 96"/>
                <a:gd name="T87" fmla="*/ 2147483646 h 84"/>
                <a:gd name="T88" fmla="*/ 2147483646 w 96"/>
                <a:gd name="T89" fmla="*/ 0 h 84"/>
                <a:gd name="T90" fmla="*/ 2147483646 w 96"/>
                <a:gd name="T91" fmla="*/ 0 h 84"/>
                <a:gd name="T92" fmla="*/ 2147483646 w 96"/>
                <a:gd name="T93" fmla="*/ 2147483646 h 84"/>
                <a:gd name="T94" fmla="*/ 2147483646 w 96"/>
                <a:gd name="T95" fmla="*/ 2147483646 h 84"/>
                <a:gd name="T96" fmla="*/ 2147483646 w 96"/>
                <a:gd name="T97" fmla="*/ 2147483646 h 84"/>
                <a:gd name="T98" fmla="*/ 2147483646 w 96"/>
                <a:gd name="T99" fmla="*/ 2147483646 h 84"/>
                <a:gd name="T100" fmla="*/ 2147483646 w 96"/>
                <a:gd name="T101" fmla="*/ 2147483646 h 84"/>
                <a:gd name="T102" fmla="*/ 2147483646 w 96"/>
                <a:gd name="T103" fmla="*/ 2147483646 h 84"/>
                <a:gd name="T104" fmla="*/ 2147483646 w 96"/>
                <a:gd name="T105" fmla="*/ 2147483646 h 84"/>
                <a:gd name="T106" fmla="*/ 2147483646 w 96"/>
                <a:gd name="T107" fmla="*/ 2147483646 h 84"/>
                <a:gd name="T108" fmla="*/ 0 w 96"/>
                <a:gd name="T109" fmla="*/ 2147483646 h 84"/>
                <a:gd name="T110" fmla="*/ 2147483646 w 96"/>
                <a:gd name="T111" fmla="*/ 2147483646 h 84"/>
                <a:gd name="T112" fmla="*/ 0 w 96"/>
                <a:gd name="T113" fmla="*/ 2147483646 h 8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6" h="84">
                  <a:moveTo>
                    <a:pt x="0" y="24"/>
                  </a:moveTo>
                  <a:lnTo>
                    <a:pt x="6" y="24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36" y="48"/>
                  </a:lnTo>
                  <a:lnTo>
                    <a:pt x="36" y="42"/>
                  </a:lnTo>
                  <a:lnTo>
                    <a:pt x="42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54"/>
                  </a:lnTo>
                  <a:lnTo>
                    <a:pt x="54" y="60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60" y="78"/>
                  </a:lnTo>
                  <a:lnTo>
                    <a:pt x="66" y="72"/>
                  </a:lnTo>
                  <a:lnTo>
                    <a:pt x="60" y="66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2"/>
                  </a:lnTo>
                  <a:lnTo>
                    <a:pt x="78" y="36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0"/>
                  </a:lnTo>
                  <a:lnTo>
                    <a:pt x="96" y="24"/>
                  </a:lnTo>
                  <a:lnTo>
                    <a:pt x="96" y="18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72" y="18"/>
                  </a:lnTo>
                  <a:lnTo>
                    <a:pt x="66" y="18"/>
                  </a:lnTo>
                  <a:lnTo>
                    <a:pt x="60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0" y="24"/>
                  </a:lnTo>
                </a:path>
              </a:pathLst>
            </a:custGeom>
            <a:gradFill rotWithShape="1">
              <a:gsLst>
                <a:gs pos="0">
                  <a:srgbClr val="FFCCCC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9" name="Freeform 10896"/>
            <p:cNvSpPr>
              <a:spLocks/>
            </p:cNvSpPr>
            <p:nvPr/>
          </p:nvSpPr>
          <p:spPr bwMode="auto">
            <a:xfrm flipH="1">
              <a:off x="3689350" y="5532438"/>
              <a:ext cx="152400" cy="84137"/>
            </a:xfrm>
            <a:custGeom>
              <a:avLst/>
              <a:gdLst>
                <a:gd name="T0" fmla="*/ 2147483646 w 90"/>
                <a:gd name="T1" fmla="*/ 2147483646 h 54"/>
                <a:gd name="T2" fmla="*/ 2147483646 w 90"/>
                <a:gd name="T3" fmla="*/ 0 h 54"/>
                <a:gd name="T4" fmla="*/ 2147483646 w 90"/>
                <a:gd name="T5" fmla="*/ 0 h 54"/>
                <a:gd name="T6" fmla="*/ 2147483646 w 90"/>
                <a:gd name="T7" fmla="*/ 0 h 54"/>
                <a:gd name="T8" fmla="*/ 2147483646 w 90"/>
                <a:gd name="T9" fmla="*/ 0 h 54"/>
                <a:gd name="T10" fmla="*/ 2147483646 w 90"/>
                <a:gd name="T11" fmla="*/ 2147483646 h 54"/>
                <a:gd name="T12" fmla="*/ 2147483646 w 90"/>
                <a:gd name="T13" fmla="*/ 2147483646 h 54"/>
                <a:gd name="T14" fmla="*/ 2147483646 w 90"/>
                <a:gd name="T15" fmla="*/ 2147483646 h 54"/>
                <a:gd name="T16" fmla="*/ 2147483646 w 90"/>
                <a:gd name="T17" fmla="*/ 2147483646 h 54"/>
                <a:gd name="T18" fmla="*/ 2147483646 w 90"/>
                <a:gd name="T19" fmla="*/ 2147483646 h 54"/>
                <a:gd name="T20" fmla="*/ 2147483646 w 90"/>
                <a:gd name="T21" fmla="*/ 2147483646 h 54"/>
                <a:gd name="T22" fmla="*/ 2147483646 w 90"/>
                <a:gd name="T23" fmla="*/ 2147483646 h 54"/>
                <a:gd name="T24" fmla="*/ 2147483646 w 90"/>
                <a:gd name="T25" fmla="*/ 2147483646 h 54"/>
                <a:gd name="T26" fmla="*/ 2147483646 w 90"/>
                <a:gd name="T27" fmla="*/ 2147483646 h 54"/>
                <a:gd name="T28" fmla="*/ 2147483646 w 90"/>
                <a:gd name="T29" fmla="*/ 2147483646 h 54"/>
                <a:gd name="T30" fmla="*/ 2147483646 w 90"/>
                <a:gd name="T31" fmla="*/ 2147483646 h 54"/>
                <a:gd name="T32" fmla="*/ 2147483646 w 90"/>
                <a:gd name="T33" fmla="*/ 0 h 54"/>
                <a:gd name="T34" fmla="*/ 2147483646 w 90"/>
                <a:gd name="T35" fmla="*/ 0 h 54"/>
                <a:gd name="T36" fmla="*/ 2147483646 w 90"/>
                <a:gd name="T37" fmla="*/ 2147483646 h 54"/>
                <a:gd name="T38" fmla="*/ 2147483646 w 90"/>
                <a:gd name="T39" fmla="*/ 2147483646 h 54"/>
                <a:gd name="T40" fmla="*/ 2147483646 w 90"/>
                <a:gd name="T41" fmla="*/ 2147483646 h 54"/>
                <a:gd name="T42" fmla="*/ 2147483646 w 90"/>
                <a:gd name="T43" fmla="*/ 2147483646 h 54"/>
                <a:gd name="T44" fmla="*/ 2147483646 w 90"/>
                <a:gd name="T45" fmla="*/ 2147483646 h 54"/>
                <a:gd name="T46" fmla="*/ 2147483646 w 90"/>
                <a:gd name="T47" fmla="*/ 2147483646 h 54"/>
                <a:gd name="T48" fmla="*/ 2147483646 w 90"/>
                <a:gd name="T49" fmla="*/ 2147483646 h 54"/>
                <a:gd name="T50" fmla="*/ 2147483646 w 90"/>
                <a:gd name="T51" fmla="*/ 2147483646 h 54"/>
                <a:gd name="T52" fmla="*/ 2147483646 w 90"/>
                <a:gd name="T53" fmla="*/ 2147483646 h 54"/>
                <a:gd name="T54" fmla="*/ 2147483646 w 90"/>
                <a:gd name="T55" fmla="*/ 2147483646 h 54"/>
                <a:gd name="T56" fmla="*/ 2147483646 w 90"/>
                <a:gd name="T57" fmla="*/ 2147483646 h 54"/>
                <a:gd name="T58" fmla="*/ 2147483646 w 90"/>
                <a:gd name="T59" fmla="*/ 2147483646 h 54"/>
                <a:gd name="T60" fmla="*/ 2147483646 w 90"/>
                <a:gd name="T61" fmla="*/ 2147483646 h 54"/>
                <a:gd name="T62" fmla="*/ 2147483646 w 90"/>
                <a:gd name="T63" fmla="*/ 2147483646 h 54"/>
                <a:gd name="T64" fmla="*/ 2147483646 w 90"/>
                <a:gd name="T65" fmla="*/ 2147483646 h 54"/>
                <a:gd name="T66" fmla="*/ 2147483646 w 90"/>
                <a:gd name="T67" fmla="*/ 2147483646 h 54"/>
                <a:gd name="T68" fmla="*/ 2147483646 w 90"/>
                <a:gd name="T69" fmla="*/ 2147483646 h 54"/>
                <a:gd name="T70" fmla="*/ 2147483646 w 90"/>
                <a:gd name="T71" fmla="*/ 2147483646 h 54"/>
                <a:gd name="T72" fmla="*/ 2147483646 w 90"/>
                <a:gd name="T73" fmla="*/ 2147483646 h 54"/>
                <a:gd name="T74" fmla="*/ 2147483646 w 90"/>
                <a:gd name="T75" fmla="*/ 2147483646 h 54"/>
                <a:gd name="T76" fmla="*/ 2147483646 w 90"/>
                <a:gd name="T77" fmla="*/ 2147483646 h 54"/>
                <a:gd name="T78" fmla="*/ 0 w 90"/>
                <a:gd name="T79" fmla="*/ 2147483646 h 54"/>
                <a:gd name="T80" fmla="*/ 0 w 90"/>
                <a:gd name="T81" fmla="*/ 2147483646 h 54"/>
                <a:gd name="T82" fmla="*/ 0 w 90"/>
                <a:gd name="T83" fmla="*/ 2147483646 h 54"/>
                <a:gd name="T84" fmla="*/ 0 w 90"/>
                <a:gd name="T85" fmla="*/ 2147483646 h 54"/>
                <a:gd name="T86" fmla="*/ 0 w 90"/>
                <a:gd name="T87" fmla="*/ 2147483646 h 54"/>
                <a:gd name="T88" fmla="*/ 2147483646 w 90"/>
                <a:gd name="T89" fmla="*/ 2147483646 h 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0" h="54">
                  <a:moveTo>
                    <a:pt x="6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18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0" y="6"/>
                  </a:lnTo>
                  <a:lnTo>
                    <a:pt x="90" y="12"/>
                  </a:lnTo>
                  <a:lnTo>
                    <a:pt x="90" y="24"/>
                  </a:lnTo>
                  <a:lnTo>
                    <a:pt x="84" y="30"/>
                  </a:lnTo>
                  <a:lnTo>
                    <a:pt x="78" y="36"/>
                  </a:lnTo>
                  <a:lnTo>
                    <a:pt x="72" y="42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54" y="42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24" y="42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0" name="Freeform 10897"/>
            <p:cNvSpPr>
              <a:spLocks/>
            </p:cNvSpPr>
            <p:nvPr/>
          </p:nvSpPr>
          <p:spPr bwMode="auto">
            <a:xfrm flipH="1">
              <a:off x="3689350" y="5532438"/>
              <a:ext cx="152400" cy="84137"/>
            </a:xfrm>
            <a:custGeom>
              <a:avLst/>
              <a:gdLst>
                <a:gd name="T0" fmla="*/ 2147483646 w 90"/>
                <a:gd name="T1" fmla="*/ 2147483646 h 54"/>
                <a:gd name="T2" fmla="*/ 2147483646 w 90"/>
                <a:gd name="T3" fmla="*/ 0 h 54"/>
                <a:gd name="T4" fmla="*/ 2147483646 w 90"/>
                <a:gd name="T5" fmla="*/ 0 h 54"/>
                <a:gd name="T6" fmla="*/ 2147483646 w 90"/>
                <a:gd name="T7" fmla="*/ 0 h 54"/>
                <a:gd name="T8" fmla="*/ 2147483646 w 90"/>
                <a:gd name="T9" fmla="*/ 0 h 54"/>
                <a:gd name="T10" fmla="*/ 2147483646 w 90"/>
                <a:gd name="T11" fmla="*/ 2147483646 h 54"/>
                <a:gd name="T12" fmla="*/ 2147483646 w 90"/>
                <a:gd name="T13" fmla="*/ 2147483646 h 54"/>
                <a:gd name="T14" fmla="*/ 2147483646 w 90"/>
                <a:gd name="T15" fmla="*/ 2147483646 h 54"/>
                <a:gd name="T16" fmla="*/ 2147483646 w 90"/>
                <a:gd name="T17" fmla="*/ 2147483646 h 54"/>
                <a:gd name="T18" fmla="*/ 2147483646 w 90"/>
                <a:gd name="T19" fmla="*/ 2147483646 h 54"/>
                <a:gd name="T20" fmla="*/ 2147483646 w 90"/>
                <a:gd name="T21" fmla="*/ 2147483646 h 54"/>
                <a:gd name="T22" fmla="*/ 2147483646 w 90"/>
                <a:gd name="T23" fmla="*/ 2147483646 h 54"/>
                <a:gd name="T24" fmla="*/ 2147483646 w 90"/>
                <a:gd name="T25" fmla="*/ 2147483646 h 54"/>
                <a:gd name="T26" fmla="*/ 2147483646 w 90"/>
                <a:gd name="T27" fmla="*/ 2147483646 h 54"/>
                <a:gd name="T28" fmla="*/ 2147483646 w 90"/>
                <a:gd name="T29" fmla="*/ 2147483646 h 54"/>
                <a:gd name="T30" fmla="*/ 2147483646 w 90"/>
                <a:gd name="T31" fmla="*/ 2147483646 h 54"/>
                <a:gd name="T32" fmla="*/ 2147483646 w 90"/>
                <a:gd name="T33" fmla="*/ 0 h 54"/>
                <a:gd name="T34" fmla="*/ 2147483646 w 90"/>
                <a:gd name="T35" fmla="*/ 0 h 54"/>
                <a:gd name="T36" fmla="*/ 2147483646 w 90"/>
                <a:gd name="T37" fmla="*/ 2147483646 h 54"/>
                <a:gd name="T38" fmla="*/ 2147483646 w 90"/>
                <a:gd name="T39" fmla="*/ 2147483646 h 54"/>
                <a:gd name="T40" fmla="*/ 2147483646 w 90"/>
                <a:gd name="T41" fmla="*/ 2147483646 h 54"/>
                <a:gd name="T42" fmla="*/ 2147483646 w 90"/>
                <a:gd name="T43" fmla="*/ 2147483646 h 54"/>
                <a:gd name="T44" fmla="*/ 2147483646 w 90"/>
                <a:gd name="T45" fmla="*/ 2147483646 h 54"/>
                <a:gd name="T46" fmla="*/ 2147483646 w 90"/>
                <a:gd name="T47" fmla="*/ 2147483646 h 54"/>
                <a:gd name="T48" fmla="*/ 2147483646 w 90"/>
                <a:gd name="T49" fmla="*/ 2147483646 h 54"/>
                <a:gd name="T50" fmla="*/ 2147483646 w 90"/>
                <a:gd name="T51" fmla="*/ 2147483646 h 54"/>
                <a:gd name="T52" fmla="*/ 2147483646 w 90"/>
                <a:gd name="T53" fmla="*/ 2147483646 h 54"/>
                <a:gd name="T54" fmla="*/ 2147483646 w 90"/>
                <a:gd name="T55" fmla="*/ 2147483646 h 54"/>
                <a:gd name="T56" fmla="*/ 2147483646 w 90"/>
                <a:gd name="T57" fmla="*/ 2147483646 h 54"/>
                <a:gd name="T58" fmla="*/ 2147483646 w 90"/>
                <a:gd name="T59" fmla="*/ 2147483646 h 54"/>
                <a:gd name="T60" fmla="*/ 2147483646 w 90"/>
                <a:gd name="T61" fmla="*/ 2147483646 h 54"/>
                <a:gd name="T62" fmla="*/ 2147483646 w 90"/>
                <a:gd name="T63" fmla="*/ 2147483646 h 54"/>
                <a:gd name="T64" fmla="*/ 2147483646 w 90"/>
                <a:gd name="T65" fmla="*/ 2147483646 h 54"/>
                <a:gd name="T66" fmla="*/ 2147483646 w 90"/>
                <a:gd name="T67" fmla="*/ 2147483646 h 54"/>
                <a:gd name="T68" fmla="*/ 2147483646 w 90"/>
                <a:gd name="T69" fmla="*/ 2147483646 h 54"/>
                <a:gd name="T70" fmla="*/ 2147483646 w 90"/>
                <a:gd name="T71" fmla="*/ 2147483646 h 54"/>
                <a:gd name="T72" fmla="*/ 2147483646 w 90"/>
                <a:gd name="T73" fmla="*/ 2147483646 h 54"/>
                <a:gd name="T74" fmla="*/ 2147483646 w 90"/>
                <a:gd name="T75" fmla="*/ 2147483646 h 54"/>
                <a:gd name="T76" fmla="*/ 2147483646 w 90"/>
                <a:gd name="T77" fmla="*/ 2147483646 h 54"/>
                <a:gd name="T78" fmla="*/ 0 w 90"/>
                <a:gd name="T79" fmla="*/ 2147483646 h 54"/>
                <a:gd name="T80" fmla="*/ 0 w 90"/>
                <a:gd name="T81" fmla="*/ 2147483646 h 54"/>
                <a:gd name="T82" fmla="*/ 0 w 90"/>
                <a:gd name="T83" fmla="*/ 2147483646 h 54"/>
                <a:gd name="T84" fmla="*/ 0 w 90"/>
                <a:gd name="T85" fmla="*/ 2147483646 h 54"/>
                <a:gd name="T86" fmla="*/ 0 w 90"/>
                <a:gd name="T87" fmla="*/ 2147483646 h 54"/>
                <a:gd name="T88" fmla="*/ 2147483646 w 90"/>
                <a:gd name="T89" fmla="*/ 2147483646 h 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0" h="54">
                  <a:moveTo>
                    <a:pt x="6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18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0" y="6"/>
                  </a:lnTo>
                  <a:lnTo>
                    <a:pt x="90" y="12"/>
                  </a:lnTo>
                  <a:lnTo>
                    <a:pt x="90" y="24"/>
                  </a:lnTo>
                  <a:lnTo>
                    <a:pt x="84" y="30"/>
                  </a:lnTo>
                  <a:lnTo>
                    <a:pt x="78" y="36"/>
                  </a:lnTo>
                  <a:lnTo>
                    <a:pt x="72" y="42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54" y="42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24" y="42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1" name="Freeform 10898"/>
            <p:cNvSpPr>
              <a:spLocks/>
            </p:cNvSpPr>
            <p:nvPr/>
          </p:nvSpPr>
          <p:spPr bwMode="auto">
            <a:xfrm flipH="1">
              <a:off x="3689350" y="5532438"/>
              <a:ext cx="152400" cy="84137"/>
            </a:xfrm>
            <a:custGeom>
              <a:avLst/>
              <a:gdLst>
                <a:gd name="T0" fmla="*/ 2147483646 w 90"/>
                <a:gd name="T1" fmla="*/ 2147483646 h 54"/>
                <a:gd name="T2" fmla="*/ 2147483646 w 90"/>
                <a:gd name="T3" fmla="*/ 0 h 54"/>
                <a:gd name="T4" fmla="*/ 2147483646 w 90"/>
                <a:gd name="T5" fmla="*/ 0 h 54"/>
                <a:gd name="T6" fmla="*/ 2147483646 w 90"/>
                <a:gd name="T7" fmla="*/ 0 h 54"/>
                <a:gd name="T8" fmla="*/ 2147483646 w 90"/>
                <a:gd name="T9" fmla="*/ 0 h 54"/>
                <a:gd name="T10" fmla="*/ 2147483646 w 90"/>
                <a:gd name="T11" fmla="*/ 2147483646 h 54"/>
                <a:gd name="T12" fmla="*/ 2147483646 w 90"/>
                <a:gd name="T13" fmla="*/ 2147483646 h 54"/>
                <a:gd name="T14" fmla="*/ 2147483646 w 90"/>
                <a:gd name="T15" fmla="*/ 2147483646 h 54"/>
                <a:gd name="T16" fmla="*/ 2147483646 w 90"/>
                <a:gd name="T17" fmla="*/ 2147483646 h 54"/>
                <a:gd name="T18" fmla="*/ 2147483646 w 90"/>
                <a:gd name="T19" fmla="*/ 2147483646 h 54"/>
                <a:gd name="T20" fmla="*/ 2147483646 w 90"/>
                <a:gd name="T21" fmla="*/ 2147483646 h 54"/>
                <a:gd name="T22" fmla="*/ 2147483646 w 90"/>
                <a:gd name="T23" fmla="*/ 2147483646 h 54"/>
                <a:gd name="T24" fmla="*/ 2147483646 w 90"/>
                <a:gd name="T25" fmla="*/ 2147483646 h 54"/>
                <a:gd name="T26" fmla="*/ 2147483646 w 90"/>
                <a:gd name="T27" fmla="*/ 2147483646 h 54"/>
                <a:gd name="T28" fmla="*/ 2147483646 w 90"/>
                <a:gd name="T29" fmla="*/ 2147483646 h 54"/>
                <a:gd name="T30" fmla="*/ 2147483646 w 90"/>
                <a:gd name="T31" fmla="*/ 2147483646 h 54"/>
                <a:gd name="T32" fmla="*/ 2147483646 w 90"/>
                <a:gd name="T33" fmla="*/ 0 h 54"/>
                <a:gd name="T34" fmla="*/ 2147483646 w 90"/>
                <a:gd name="T35" fmla="*/ 0 h 54"/>
                <a:gd name="T36" fmla="*/ 2147483646 w 90"/>
                <a:gd name="T37" fmla="*/ 2147483646 h 54"/>
                <a:gd name="T38" fmla="*/ 2147483646 w 90"/>
                <a:gd name="T39" fmla="*/ 2147483646 h 54"/>
                <a:gd name="T40" fmla="*/ 2147483646 w 90"/>
                <a:gd name="T41" fmla="*/ 2147483646 h 54"/>
                <a:gd name="T42" fmla="*/ 2147483646 w 90"/>
                <a:gd name="T43" fmla="*/ 2147483646 h 54"/>
                <a:gd name="T44" fmla="*/ 2147483646 w 90"/>
                <a:gd name="T45" fmla="*/ 2147483646 h 54"/>
                <a:gd name="T46" fmla="*/ 2147483646 w 90"/>
                <a:gd name="T47" fmla="*/ 2147483646 h 54"/>
                <a:gd name="T48" fmla="*/ 2147483646 w 90"/>
                <a:gd name="T49" fmla="*/ 2147483646 h 54"/>
                <a:gd name="T50" fmla="*/ 2147483646 w 90"/>
                <a:gd name="T51" fmla="*/ 2147483646 h 54"/>
                <a:gd name="T52" fmla="*/ 2147483646 w 90"/>
                <a:gd name="T53" fmla="*/ 2147483646 h 54"/>
                <a:gd name="T54" fmla="*/ 2147483646 w 90"/>
                <a:gd name="T55" fmla="*/ 2147483646 h 54"/>
                <a:gd name="T56" fmla="*/ 2147483646 w 90"/>
                <a:gd name="T57" fmla="*/ 2147483646 h 54"/>
                <a:gd name="T58" fmla="*/ 2147483646 w 90"/>
                <a:gd name="T59" fmla="*/ 2147483646 h 54"/>
                <a:gd name="T60" fmla="*/ 2147483646 w 90"/>
                <a:gd name="T61" fmla="*/ 2147483646 h 54"/>
                <a:gd name="T62" fmla="*/ 2147483646 w 90"/>
                <a:gd name="T63" fmla="*/ 2147483646 h 54"/>
                <a:gd name="T64" fmla="*/ 2147483646 w 90"/>
                <a:gd name="T65" fmla="*/ 2147483646 h 54"/>
                <a:gd name="T66" fmla="*/ 2147483646 w 90"/>
                <a:gd name="T67" fmla="*/ 2147483646 h 54"/>
                <a:gd name="T68" fmla="*/ 2147483646 w 90"/>
                <a:gd name="T69" fmla="*/ 2147483646 h 54"/>
                <a:gd name="T70" fmla="*/ 2147483646 w 90"/>
                <a:gd name="T71" fmla="*/ 2147483646 h 54"/>
                <a:gd name="T72" fmla="*/ 2147483646 w 90"/>
                <a:gd name="T73" fmla="*/ 2147483646 h 54"/>
                <a:gd name="T74" fmla="*/ 2147483646 w 90"/>
                <a:gd name="T75" fmla="*/ 2147483646 h 54"/>
                <a:gd name="T76" fmla="*/ 2147483646 w 90"/>
                <a:gd name="T77" fmla="*/ 2147483646 h 54"/>
                <a:gd name="T78" fmla="*/ 0 w 90"/>
                <a:gd name="T79" fmla="*/ 2147483646 h 54"/>
                <a:gd name="T80" fmla="*/ 0 w 90"/>
                <a:gd name="T81" fmla="*/ 2147483646 h 54"/>
                <a:gd name="T82" fmla="*/ 0 w 90"/>
                <a:gd name="T83" fmla="*/ 2147483646 h 54"/>
                <a:gd name="T84" fmla="*/ 0 w 90"/>
                <a:gd name="T85" fmla="*/ 2147483646 h 54"/>
                <a:gd name="T86" fmla="*/ 0 w 90"/>
                <a:gd name="T87" fmla="*/ 2147483646 h 54"/>
                <a:gd name="T88" fmla="*/ 2147483646 w 90"/>
                <a:gd name="T89" fmla="*/ 2147483646 h 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0" h="54">
                  <a:moveTo>
                    <a:pt x="6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18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0" y="6"/>
                  </a:lnTo>
                  <a:lnTo>
                    <a:pt x="90" y="12"/>
                  </a:lnTo>
                  <a:lnTo>
                    <a:pt x="90" y="24"/>
                  </a:lnTo>
                  <a:lnTo>
                    <a:pt x="84" y="30"/>
                  </a:lnTo>
                  <a:lnTo>
                    <a:pt x="78" y="36"/>
                  </a:lnTo>
                  <a:lnTo>
                    <a:pt x="72" y="42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0" y="54"/>
                  </a:lnTo>
                  <a:lnTo>
                    <a:pt x="60" y="48"/>
                  </a:lnTo>
                  <a:lnTo>
                    <a:pt x="54" y="42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24" y="42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</a:path>
              </a:pathLst>
            </a:custGeom>
            <a:gradFill rotWithShape="1">
              <a:gsLst>
                <a:gs pos="0">
                  <a:srgbClr val="FFCCCC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2" name="Freeform 10899"/>
            <p:cNvSpPr>
              <a:spLocks noEditPoints="1"/>
            </p:cNvSpPr>
            <p:nvPr/>
          </p:nvSpPr>
          <p:spPr bwMode="auto">
            <a:xfrm flipH="1">
              <a:off x="3024188" y="5281613"/>
              <a:ext cx="644525" cy="111125"/>
            </a:xfrm>
            <a:custGeom>
              <a:avLst/>
              <a:gdLst>
                <a:gd name="T0" fmla="*/ 2147483646 w 378"/>
                <a:gd name="T1" fmla="*/ 2147483646 h 72"/>
                <a:gd name="T2" fmla="*/ 2147483646 w 378"/>
                <a:gd name="T3" fmla="*/ 2147483646 h 72"/>
                <a:gd name="T4" fmla="*/ 2147483646 w 378"/>
                <a:gd name="T5" fmla="*/ 2147483646 h 72"/>
                <a:gd name="T6" fmla="*/ 2147483646 w 378"/>
                <a:gd name="T7" fmla="*/ 2147483646 h 72"/>
                <a:gd name="T8" fmla="*/ 2147483646 w 378"/>
                <a:gd name="T9" fmla="*/ 2147483646 h 72"/>
                <a:gd name="T10" fmla="*/ 2147483646 w 378"/>
                <a:gd name="T11" fmla="*/ 2147483646 h 72"/>
                <a:gd name="T12" fmla="*/ 0 w 378"/>
                <a:gd name="T13" fmla="*/ 2147483646 h 72"/>
                <a:gd name="T14" fmla="*/ 2147483646 w 378"/>
                <a:gd name="T15" fmla="*/ 0 h 72"/>
                <a:gd name="T16" fmla="*/ 2147483646 w 378"/>
                <a:gd name="T17" fmla="*/ 214748364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8" h="72">
                  <a:moveTo>
                    <a:pt x="60" y="24"/>
                  </a:moveTo>
                  <a:lnTo>
                    <a:pt x="378" y="24"/>
                  </a:lnTo>
                  <a:lnTo>
                    <a:pt x="378" y="48"/>
                  </a:lnTo>
                  <a:lnTo>
                    <a:pt x="60" y="48"/>
                  </a:lnTo>
                  <a:lnTo>
                    <a:pt x="60" y="24"/>
                  </a:lnTo>
                  <a:close/>
                  <a:moveTo>
                    <a:pt x="72" y="72"/>
                  </a:moveTo>
                  <a:lnTo>
                    <a:pt x="0" y="36"/>
                  </a:lnTo>
                  <a:lnTo>
                    <a:pt x="72" y="0"/>
                  </a:lnTo>
                  <a:lnTo>
                    <a:pt x="72" y="72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3" name="Freeform 10900"/>
            <p:cNvSpPr>
              <a:spLocks/>
            </p:cNvSpPr>
            <p:nvPr/>
          </p:nvSpPr>
          <p:spPr bwMode="auto">
            <a:xfrm flipH="1">
              <a:off x="3706813" y="6134100"/>
              <a:ext cx="119062" cy="39688"/>
            </a:xfrm>
            <a:custGeom>
              <a:avLst/>
              <a:gdLst>
                <a:gd name="T0" fmla="*/ 0 w 48"/>
                <a:gd name="T1" fmla="*/ 2147483646 h 18"/>
                <a:gd name="T2" fmla="*/ 2147483646 w 48"/>
                <a:gd name="T3" fmla="*/ 2147483646 h 18"/>
                <a:gd name="T4" fmla="*/ 2147483646 w 48"/>
                <a:gd name="T5" fmla="*/ 2147483646 h 18"/>
                <a:gd name="T6" fmla="*/ 2147483646 w 48"/>
                <a:gd name="T7" fmla="*/ 2147483646 h 18"/>
                <a:gd name="T8" fmla="*/ 2147483646 w 48"/>
                <a:gd name="T9" fmla="*/ 0 h 18"/>
                <a:gd name="T10" fmla="*/ 2147483646 w 48"/>
                <a:gd name="T11" fmla="*/ 0 h 18"/>
                <a:gd name="T12" fmla="*/ 2147483646 w 48"/>
                <a:gd name="T13" fmla="*/ 2147483646 h 18"/>
                <a:gd name="T14" fmla="*/ 2147483646 w 48"/>
                <a:gd name="T15" fmla="*/ 2147483646 h 18"/>
                <a:gd name="T16" fmla="*/ 2147483646 w 48"/>
                <a:gd name="T17" fmla="*/ 2147483646 h 18"/>
                <a:gd name="T18" fmla="*/ 2147483646 w 48"/>
                <a:gd name="T19" fmla="*/ 2147483646 h 18"/>
                <a:gd name="T20" fmla="*/ 0 w 48"/>
                <a:gd name="T21" fmla="*/ 2147483646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8" h="18">
                  <a:moveTo>
                    <a:pt x="0" y="18"/>
                  </a:move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48" y="12"/>
                  </a:lnTo>
                  <a:lnTo>
                    <a:pt x="42" y="18"/>
                  </a:lnTo>
                  <a:lnTo>
                    <a:pt x="18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rgbClr val="FFCCCC"/>
                </a:gs>
                <a:gs pos="100000">
                  <a:schemeClr val="bg2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4" name="AutoShape 10901"/>
            <p:cNvSpPr>
              <a:spLocks noChangeArrowheads="1"/>
            </p:cNvSpPr>
            <p:nvPr/>
          </p:nvSpPr>
          <p:spPr bwMode="auto">
            <a:xfrm flipH="1">
              <a:off x="3138488" y="5229225"/>
              <a:ext cx="306387" cy="1952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>
              <a:lvl1pPr defTabSz="1222375"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1222375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1222375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1222375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1222375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122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00">
                  <a:ea typeface="HG丸ｺﾞｼｯｸM-PRO" pitchFamily="50" charset="-128"/>
                </a:rPr>
                <a:t>注水</a:t>
              </a:r>
            </a:p>
          </p:txBody>
        </p:sp>
        <p:sp>
          <p:nvSpPr>
            <p:cNvPr id="536" name="Rectangle 3596"/>
            <p:cNvSpPr>
              <a:spLocks noChangeArrowheads="1"/>
            </p:cNvSpPr>
            <p:nvPr/>
          </p:nvSpPr>
          <p:spPr bwMode="auto">
            <a:xfrm>
              <a:off x="3098800" y="4683125"/>
              <a:ext cx="1344613" cy="347663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kumimoji="1" sz="4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7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500">
                <a:latin typeface="Arial" charset="0"/>
              </a:endParaRPr>
            </a:p>
          </p:txBody>
        </p:sp>
        <p:grpSp>
          <p:nvGrpSpPr>
            <p:cNvPr id="540" name="Group 11809"/>
            <p:cNvGrpSpPr>
              <a:grpSpLocks/>
            </p:cNvGrpSpPr>
            <p:nvPr/>
          </p:nvGrpSpPr>
          <p:grpSpPr bwMode="auto">
            <a:xfrm flipH="1">
              <a:off x="4486275" y="5030788"/>
              <a:ext cx="195263" cy="1003300"/>
              <a:chOff x="3163" y="2415"/>
              <a:chExt cx="426" cy="1162"/>
            </a:xfrm>
          </p:grpSpPr>
          <p:sp>
            <p:nvSpPr>
              <p:cNvPr id="541" name="Rectangle 11810"/>
              <p:cNvSpPr>
                <a:spLocks noChangeArrowheads="1"/>
              </p:cNvSpPr>
              <p:nvPr/>
            </p:nvSpPr>
            <p:spPr bwMode="auto">
              <a:xfrm>
                <a:off x="3163" y="2415"/>
                <a:ext cx="426" cy="1162"/>
              </a:xfrm>
              <a:prstGeom prst="rect">
                <a:avLst/>
              </a:prstGeom>
              <a:solidFill>
                <a:schemeClr val="folHlink">
                  <a:alpha val="34901"/>
                </a:schemeClr>
              </a:solidFill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2" name="Rectangle 11811"/>
              <p:cNvSpPr>
                <a:spLocks noChangeArrowheads="1"/>
              </p:cNvSpPr>
              <p:nvPr/>
            </p:nvSpPr>
            <p:spPr bwMode="auto">
              <a:xfrm>
                <a:off x="3220" y="2500"/>
                <a:ext cx="284" cy="10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3" name="Rectangle 11812"/>
              <p:cNvSpPr>
                <a:spLocks noChangeArrowheads="1"/>
              </p:cNvSpPr>
              <p:nvPr/>
            </p:nvSpPr>
            <p:spPr bwMode="auto">
              <a:xfrm>
                <a:off x="3305" y="2415"/>
                <a:ext cx="142" cy="85"/>
              </a:xfrm>
              <a:prstGeom prst="rect">
                <a:avLst/>
              </a:prstGeom>
              <a:noFill/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>
                        <a:alpha val="34901"/>
                      </a:scheme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4" name="Rectangle 11813"/>
              <p:cNvSpPr>
                <a:spLocks noChangeArrowheads="1"/>
              </p:cNvSpPr>
              <p:nvPr/>
            </p:nvSpPr>
            <p:spPr bwMode="auto">
              <a:xfrm>
                <a:off x="3163" y="2415"/>
                <a:ext cx="142" cy="85"/>
              </a:xfrm>
              <a:prstGeom prst="rect">
                <a:avLst/>
              </a:prstGeom>
              <a:noFill/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>
                        <a:alpha val="34901"/>
                      </a:scheme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5" name="Rectangle 11814"/>
              <p:cNvSpPr>
                <a:spLocks noChangeArrowheads="1"/>
              </p:cNvSpPr>
              <p:nvPr/>
            </p:nvSpPr>
            <p:spPr bwMode="auto">
              <a:xfrm>
                <a:off x="3447" y="2415"/>
                <a:ext cx="142" cy="85"/>
              </a:xfrm>
              <a:prstGeom prst="rect">
                <a:avLst/>
              </a:prstGeom>
              <a:noFill/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>
                        <a:alpha val="34901"/>
                      </a:scheme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6" name="Rectangle 11815"/>
              <p:cNvSpPr>
                <a:spLocks noChangeArrowheads="1"/>
              </p:cNvSpPr>
              <p:nvPr/>
            </p:nvSpPr>
            <p:spPr bwMode="auto">
              <a:xfrm>
                <a:off x="3220" y="2784"/>
                <a:ext cx="284" cy="29"/>
              </a:xfrm>
              <a:prstGeom prst="rect">
                <a:avLst/>
              </a:prstGeom>
              <a:solidFill>
                <a:schemeClr val="folHlink">
                  <a:alpha val="34901"/>
                </a:schemeClr>
              </a:solidFill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7" name="Rectangle 11816"/>
              <p:cNvSpPr>
                <a:spLocks noChangeArrowheads="1"/>
              </p:cNvSpPr>
              <p:nvPr/>
            </p:nvSpPr>
            <p:spPr bwMode="auto">
              <a:xfrm>
                <a:off x="3220" y="3152"/>
                <a:ext cx="284" cy="29"/>
              </a:xfrm>
              <a:prstGeom prst="rect">
                <a:avLst/>
              </a:prstGeom>
              <a:solidFill>
                <a:schemeClr val="folHlink">
                  <a:alpha val="34901"/>
                </a:schemeClr>
              </a:solidFill>
              <a:ln w="63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43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700">
                    <a:solidFill>
                      <a:schemeClr val="tx1"/>
                    </a:solidFill>
                    <a:latin typeface="Times New Roman" pitchFamily="18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500">
                  <a:latin typeface="Arial" charset="0"/>
                </a:endParaRPr>
              </a:p>
            </p:txBody>
          </p:sp>
          <p:sp>
            <p:nvSpPr>
              <p:cNvPr id="548" name="Line 11817"/>
              <p:cNvSpPr>
                <a:spLocks noChangeShapeType="1"/>
              </p:cNvSpPr>
              <p:nvPr/>
            </p:nvSpPr>
            <p:spPr bwMode="auto">
              <a:xfrm flipH="1">
                <a:off x="3220" y="3181"/>
                <a:ext cx="284" cy="39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9" name="Line 11818"/>
              <p:cNvSpPr>
                <a:spLocks noChangeShapeType="1"/>
              </p:cNvSpPr>
              <p:nvPr/>
            </p:nvSpPr>
            <p:spPr bwMode="auto">
              <a:xfrm>
                <a:off x="3220" y="3181"/>
                <a:ext cx="284" cy="39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0" name="Line 11819"/>
              <p:cNvSpPr>
                <a:spLocks noChangeShapeType="1"/>
              </p:cNvSpPr>
              <p:nvPr/>
            </p:nvSpPr>
            <p:spPr bwMode="auto">
              <a:xfrm>
                <a:off x="3220" y="2812"/>
                <a:ext cx="284" cy="3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1" name="Line 11820"/>
              <p:cNvSpPr>
                <a:spLocks noChangeShapeType="1"/>
              </p:cNvSpPr>
              <p:nvPr/>
            </p:nvSpPr>
            <p:spPr bwMode="auto">
              <a:xfrm flipH="1">
                <a:off x="3220" y="2812"/>
                <a:ext cx="284" cy="3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2" name="Line 11821"/>
              <p:cNvSpPr>
                <a:spLocks noChangeShapeType="1"/>
              </p:cNvSpPr>
              <p:nvPr/>
            </p:nvSpPr>
            <p:spPr bwMode="auto">
              <a:xfrm flipH="1">
                <a:off x="3220" y="2500"/>
                <a:ext cx="284" cy="28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3" name="Line 11822"/>
              <p:cNvSpPr>
                <a:spLocks noChangeShapeType="1"/>
              </p:cNvSpPr>
              <p:nvPr/>
            </p:nvSpPr>
            <p:spPr bwMode="auto">
              <a:xfrm>
                <a:off x="3220" y="2500"/>
                <a:ext cx="284" cy="28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6" name="円/楕円 25"/>
          <p:cNvSpPr/>
          <p:nvPr/>
        </p:nvSpPr>
        <p:spPr>
          <a:xfrm>
            <a:off x="2247066" y="3978102"/>
            <a:ext cx="689710" cy="314994"/>
          </a:xfrm>
          <a:prstGeom prst="ellipse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燃料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溶融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520952" y="3515615"/>
            <a:ext cx="91887" cy="129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1255128" y="2197997"/>
            <a:ext cx="396000" cy="68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2" name="テキスト ボックス 911"/>
          <p:cNvSpPr txBox="1"/>
          <p:nvPr/>
        </p:nvSpPr>
        <p:spPr>
          <a:xfrm>
            <a:off x="1561417" y="2632802"/>
            <a:ext cx="778578" cy="22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</a:rPr>
              <a:t>392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体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913" name="テキスト ボックス 912"/>
          <p:cNvSpPr txBox="1"/>
          <p:nvPr/>
        </p:nvSpPr>
        <p:spPr>
          <a:xfrm>
            <a:off x="3656856" y="2678723"/>
            <a:ext cx="77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</a:rPr>
              <a:t>615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体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713" name="円/楕円 712"/>
          <p:cNvSpPr/>
          <p:nvPr/>
        </p:nvSpPr>
        <p:spPr>
          <a:xfrm>
            <a:off x="1466926" y="2010836"/>
            <a:ext cx="689710" cy="288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rgbClr val="0000FF"/>
                </a:solidFill>
              </a:rPr>
              <a:t>水素</a:t>
            </a:r>
            <a:endParaRPr lang="en-US" altLang="ja-JP" sz="900" dirty="0" smtClean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0000FF"/>
                </a:solidFill>
              </a:rPr>
              <a:t>爆発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52354" y="4151074"/>
            <a:ext cx="730658" cy="2140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4" name="円/楕円 713"/>
          <p:cNvSpPr/>
          <p:nvPr/>
        </p:nvSpPr>
        <p:spPr>
          <a:xfrm>
            <a:off x="5697749" y="2065408"/>
            <a:ext cx="689710" cy="288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rgbClr val="0000FF"/>
                </a:solidFill>
              </a:rPr>
              <a:t>水素</a:t>
            </a:r>
            <a:endParaRPr lang="en-US" altLang="ja-JP" sz="900" dirty="0" smtClean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0000FF"/>
                </a:solidFill>
              </a:rPr>
              <a:t>爆発</a:t>
            </a: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7040563" y="1930449"/>
            <a:ext cx="2459037" cy="2506665"/>
            <a:chOff x="4435" y="1216"/>
            <a:chExt cx="1549" cy="157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435" y="1389"/>
              <a:ext cx="1549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527" y="1532"/>
              <a:ext cx="228" cy="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527" y="2433"/>
              <a:ext cx="912" cy="15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203" y="1926"/>
              <a:ext cx="118" cy="15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126" y="1926"/>
              <a:ext cx="118" cy="8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5255" y="1925"/>
              <a:ext cx="33" cy="13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5255" y="1925"/>
              <a:ext cx="33" cy="135"/>
            </a:xfrm>
            <a:prstGeom prst="rect">
              <a:avLst/>
            </a:prstGeom>
            <a:noFill/>
            <a:ln w="9525" cap="flat">
              <a:solidFill>
                <a:srgbClr val="33996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4561" y="2433"/>
              <a:ext cx="154" cy="9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2474"/>
              <a:ext cx="59" cy="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568" y="2433"/>
              <a:ext cx="147" cy="85"/>
            </a:xfrm>
            <a:custGeom>
              <a:avLst/>
              <a:gdLst>
                <a:gd name="T0" fmla="*/ 147 w 147"/>
                <a:gd name="T1" fmla="*/ 85 h 85"/>
                <a:gd name="T2" fmla="*/ 147 w 147"/>
                <a:gd name="T3" fmla="*/ 0 h 85"/>
                <a:gd name="T4" fmla="*/ 0 w 147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7" h="85">
                  <a:moveTo>
                    <a:pt x="147" y="85"/>
                  </a:moveTo>
                  <a:lnTo>
                    <a:pt x="147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4568" y="2433"/>
              <a:ext cx="147" cy="85"/>
            </a:xfrm>
            <a:custGeom>
              <a:avLst/>
              <a:gdLst>
                <a:gd name="T0" fmla="*/ 0 w 147"/>
                <a:gd name="T1" fmla="*/ 0 h 85"/>
                <a:gd name="T2" fmla="*/ 0 w 147"/>
                <a:gd name="T3" fmla="*/ 85 h 85"/>
                <a:gd name="T4" fmla="*/ 147 w 147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7" h="85">
                  <a:moveTo>
                    <a:pt x="0" y="0"/>
                  </a:moveTo>
                  <a:lnTo>
                    <a:pt x="0" y="85"/>
                  </a:lnTo>
                  <a:lnTo>
                    <a:pt x="147" y="85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561" y="2433"/>
              <a:ext cx="154" cy="9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5210" y="2440"/>
              <a:ext cx="147" cy="9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" y="2481"/>
              <a:ext cx="5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" y="2481"/>
              <a:ext cx="53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5215" y="2440"/>
              <a:ext cx="142" cy="83"/>
            </a:xfrm>
            <a:custGeom>
              <a:avLst/>
              <a:gdLst>
                <a:gd name="T0" fmla="*/ 142 w 142"/>
                <a:gd name="T1" fmla="*/ 83 h 83"/>
                <a:gd name="T2" fmla="*/ 142 w 142"/>
                <a:gd name="T3" fmla="*/ 0 h 83"/>
                <a:gd name="T4" fmla="*/ 0 w 142"/>
                <a:gd name="T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" h="83">
                  <a:moveTo>
                    <a:pt x="142" y="83"/>
                  </a:moveTo>
                  <a:lnTo>
                    <a:pt x="142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5215" y="2440"/>
              <a:ext cx="142" cy="83"/>
            </a:xfrm>
            <a:custGeom>
              <a:avLst/>
              <a:gdLst>
                <a:gd name="T0" fmla="*/ 0 w 142"/>
                <a:gd name="T1" fmla="*/ 0 h 83"/>
                <a:gd name="T2" fmla="*/ 0 w 142"/>
                <a:gd name="T3" fmla="*/ 83 h 83"/>
                <a:gd name="T4" fmla="*/ 142 w 14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" h="83">
                  <a:moveTo>
                    <a:pt x="0" y="0"/>
                  </a:moveTo>
                  <a:lnTo>
                    <a:pt x="0" y="83"/>
                  </a:lnTo>
                  <a:lnTo>
                    <a:pt x="142" y="83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5210" y="2440"/>
              <a:ext cx="147" cy="9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4863" y="1420"/>
              <a:ext cx="575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ＭＳ Ｐゴシック" pitchFamily="50" charset="-128"/>
                </a:rPr>
                <a:t>ｸﾛｰﾗｸﾚｰﾝ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4896" y="1788"/>
              <a:ext cx="131" cy="28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48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" y="1831"/>
              <a:ext cx="4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Freeform 25"/>
            <p:cNvSpPr>
              <a:spLocks/>
            </p:cNvSpPr>
            <p:nvPr/>
          </p:nvSpPr>
          <p:spPr bwMode="auto">
            <a:xfrm>
              <a:off x="4903" y="1788"/>
              <a:ext cx="124" cy="280"/>
            </a:xfrm>
            <a:custGeom>
              <a:avLst/>
              <a:gdLst>
                <a:gd name="T0" fmla="*/ 124 w 124"/>
                <a:gd name="T1" fmla="*/ 280 h 280"/>
                <a:gd name="T2" fmla="*/ 124 w 124"/>
                <a:gd name="T3" fmla="*/ 0 h 280"/>
                <a:gd name="T4" fmla="*/ 0 w 124"/>
                <a:gd name="T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280">
                  <a:moveTo>
                    <a:pt x="124" y="280"/>
                  </a:moveTo>
                  <a:lnTo>
                    <a:pt x="124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4903" y="1788"/>
              <a:ext cx="124" cy="280"/>
            </a:xfrm>
            <a:custGeom>
              <a:avLst/>
              <a:gdLst>
                <a:gd name="T0" fmla="*/ 0 w 124"/>
                <a:gd name="T1" fmla="*/ 0 h 280"/>
                <a:gd name="T2" fmla="*/ 0 w 124"/>
                <a:gd name="T3" fmla="*/ 280 h 280"/>
                <a:gd name="T4" fmla="*/ 124 w 124"/>
                <a:gd name="T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280">
                  <a:moveTo>
                    <a:pt x="0" y="0"/>
                  </a:moveTo>
                  <a:lnTo>
                    <a:pt x="0" y="280"/>
                  </a:lnTo>
                  <a:lnTo>
                    <a:pt x="124" y="28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4896" y="1784"/>
              <a:ext cx="131" cy="28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4703" y="1636"/>
              <a:ext cx="521" cy="682"/>
            </a:xfrm>
            <a:custGeom>
              <a:avLst/>
              <a:gdLst>
                <a:gd name="T0" fmla="*/ 127 w 521"/>
                <a:gd name="T1" fmla="*/ 73 h 682"/>
                <a:gd name="T2" fmla="*/ 167 w 521"/>
                <a:gd name="T3" fmla="*/ 30 h 682"/>
                <a:gd name="T4" fmla="*/ 227 w 521"/>
                <a:gd name="T5" fmla="*/ 0 h 682"/>
                <a:gd name="T6" fmla="*/ 301 w 521"/>
                <a:gd name="T7" fmla="*/ 0 h 682"/>
                <a:gd name="T8" fmla="*/ 361 w 521"/>
                <a:gd name="T9" fmla="*/ 30 h 682"/>
                <a:gd name="T10" fmla="*/ 421 w 521"/>
                <a:gd name="T11" fmla="*/ 97 h 682"/>
                <a:gd name="T12" fmla="*/ 434 w 521"/>
                <a:gd name="T13" fmla="*/ 183 h 682"/>
                <a:gd name="T14" fmla="*/ 434 w 521"/>
                <a:gd name="T15" fmla="*/ 274 h 682"/>
                <a:gd name="T16" fmla="*/ 434 w 521"/>
                <a:gd name="T17" fmla="*/ 323 h 682"/>
                <a:gd name="T18" fmla="*/ 434 w 521"/>
                <a:gd name="T19" fmla="*/ 341 h 682"/>
                <a:gd name="T20" fmla="*/ 481 w 521"/>
                <a:gd name="T21" fmla="*/ 396 h 682"/>
                <a:gd name="T22" fmla="*/ 521 w 521"/>
                <a:gd name="T23" fmla="*/ 493 h 682"/>
                <a:gd name="T24" fmla="*/ 521 w 521"/>
                <a:gd name="T25" fmla="*/ 609 h 682"/>
                <a:gd name="T26" fmla="*/ 488 w 521"/>
                <a:gd name="T27" fmla="*/ 652 h 682"/>
                <a:gd name="T28" fmla="*/ 474 w 521"/>
                <a:gd name="T29" fmla="*/ 682 h 682"/>
                <a:gd name="T30" fmla="*/ 481 w 521"/>
                <a:gd name="T31" fmla="*/ 639 h 682"/>
                <a:gd name="T32" fmla="*/ 494 w 521"/>
                <a:gd name="T33" fmla="*/ 548 h 682"/>
                <a:gd name="T34" fmla="*/ 481 w 521"/>
                <a:gd name="T35" fmla="*/ 457 h 682"/>
                <a:gd name="T36" fmla="*/ 427 w 521"/>
                <a:gd name="T37" fmla="*/ 378 h 682"/>
                <a:gd name="T38" fmla="*/ 407 w 521"/>
                <a:gd name="T39" fmla="*/ 298 h 682"/>
                <a:gd name="T40" fmla="*/ 407 w 521"/>
                <a:gd name="T41" fmla="*/ 225 h 682"/>
                <a:gd name="T42" fmla="*/ 407 w 521"/>
                <a:gd name="T43" fmla="*/ 189 h 682"/>
                <a:gd name="T44" fmla="*/ 394 w 521"/>
                <a:gd name="T45" fmla="*/ 122 h 682"/>
                <a:gd name="T46" fmla="*/ 341 w 521"/>
                <a:gd name="T47" fmla="*/ 55 h 682"/>
                <a:gd name="T48" fmla="*/ 260 w 521"/>
                <a:gd name="T49" fmla="*/ 30 h 682"/>
                <a:gd name="T50" fmla="*/ 187 w 521"/>
                <a:gd name="T51" fmla="*/ 55 h 682"/>
                <a:gd name="T52" fmla="*/ 127 w 521"/>
                <a:gd name="T53" fmla="*/ 122 h 682"/>
                <a:gd name="T54" fmla="*/ 120 w 521"/>
                <a:gd name="T55" fmla="*/ 237 h 682"/>
                <a:gd name="T56" fmla="*/ 120 w 521"/>
                <a:gd name="T57" fmla="*/ 317 h 682"/>
                <a:gd name="T58" fmla="*/ 120 w 521"/>
                <a:gd name="T59" fmla="*/ 347 h 682"/>
                <a:gd name="T60" fmla="*/ 120 w 521"/>
                <a:gd name="T61" fmla="*/ 359 h 682"/>
                <a:gd name="T62" fmla="*/ 73 w 521"/>
                <a:gd name="T63" fmla="*/ 414 h 682"/>
                <a:gd name="T64" fmla="*/ 33 w 521"/>
                <a:gd name="T65" fmla="*/ 499 h 682"/>
                <a:gd name="T66" fmla="*/ 33 w 521"/>
                <a:gd name="T67" fmla="*/ 591 h 682"/>
                <a:gd name="T68" fmla="*/ 60 w 521"/>
                <a:gd name="T69" fmla="*/ 664 h 682"/>
                <a:gd name="T70" fmla="*/ 33 w 521"/>
                <a:gd name="T71" fmla="*/ 639 h 682"/>
                <a:gd name="T72" fmla="*/ 20 w 521"/>
                <a:gd name="T73" fmla="*/ 658 h 682"/>
                <a:gd name="T74" fmla="*/ 0 w 521"/>
                <a:gd name="T75" fmla="*/ 548 h 682"/>
                <a:gd name="T76" fmla="*/ 20 w 521"/>
                <a:gd name="T77" fmla="*/ 444 h 682"/>
                <a:gd name="T78" fmla="*/ 80 w 521"/>
                <a:gd name="T79" fmla="*/ 353 h 682"/>
                <a:gd name="T80" fmla="*/ 87 w 521"/>
                <a:gd name="T81" fmla="*/ 292 h 682"/>
                <a:gd name="T82" fmla="*/ 87 w 521"/>
                <a:gd name="T83" fmla="*/ 219 h 682"/>
                <a:gd name="T84" fmla="*/ 87 w 521"/>
                <a:gd name="T85" fmla="*/ 189 h 682"/>
                <a:gd name="T86" fmla="*/ 94 w 521"/>
                <a:gd name="T87" fmla="*/ 134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1" h="682">
                  <a:moveTo>
                    <a:pt x="107" y="91"/>
                  </a:moveTo>
                  <a:lnTo>
                    <a:pt x="127" y="73"/>
                  </a:lnTo>
                  <a:lnTo>
                    <a:pt x="140" y="49"/>
                  </a:lnTo>
                  <a:lnTo>
                    <a:pt x="167" y="30"/>
                  </a:lnTo>
                  <a:lnTo>
                    <a:pt x="194" y="12"/>
                  </a:lnTo>
                  <a:lnTo>
                    <a:pt x="227" y="0"/>
                  </a:lnTo>
                  <a:lnTo>
                    <a:pt x="260" y="0"/>
                  </a:lnTo>
                  <a:lnTo>
                    <a:pt x="301" y="0"/>
                  </a:lnTo>
                  <a:lnTo>
                    <a:pt x="334" y="12"/>
                  </a:lnTo>
                  <a:lnTo>
                    <a:pt x="361" y="30"/>
                  </a:lnTo>
                  <a:lnTo>
                    <a:pt x="387" y="49"/>
                  </a:lnTo>
                  <a:lnTo>
                    <a:pt x="421" y="97"/>
                  </a:lnTo>
                  <a:lnTo>
                    <a:pt x="434" y="140"/>
                  </a:lnTo>
                  <a:lnTo>
                    <a:pt x="434" y="183"/>
                  </a:lnTo>
                  <a:lnTo>
                    <a:pt x="434" y="237"/>
                  </a:lnTo>
                  <a:lnTo>
                    <a:pt x="434" y="274"/>
                  </a:lnTo>
                  <a:lnTo>
                    <a:pt x="434" y="304"/>
                  </a:lnTo>
                  <a:lnTo>
                    <a:pt x="434" y="323"/>
                  </a:lnTo>
                  <a:lnTo>
                    <a:pt x="434" y="335"/>
                  </a:lnTo>
                  <a:lnTo>
                    <a:pt x="434" y="341"/>
                  </a:lnTo>
                  <a:lnTo>
                    <a:pt x="448" y="353"/>
                  </a:lnTo>
                  <a:lnTo>
                    <a:pt x="481" y="396"/>
                  </a:lnTo>
                  <a:lnTo>
                    <a:pt x="508" y="444"/>
                  </a:lnTo>
                  <a:lnTo>
                    <a:pt x="521" y="493"/>
                  </a:lnTo>
                  <a:lnTo>
                    <a:pt x="521" y="548"/>
                  </a:lnTo>
                  <a:lnTo>
                    <a:pt x="521" y="609"/>
                  </a:lnTo>
                  <a:lnTo>
                    <a:pt x="501" y="664"/>
                  </a:lnTo>
                  <a:lnTo>
                    <a:pt x="488" y="652"/>
                  </a:lnTo>
                  <a:lnTo>
                    <a:pt x="474" y="676"/>
                  </a:lnTo>
                  <a:lnTo>
                    <a:pt x="474" y="682"/>
                  </a:lnTo>
                  <a:lnTo>
                    <a:pt x="468" y="670"/>
                  </a:lnTo>
                  <a:lnTo>
                    <a:pt x="481" y="639"/>
                  </a:lnTo>
                  <a:lnTo>
                    <a:pt x="488" y="597"/>
                  </a:lnTo>
                  <a:lnTo>
                    <a:pt x="494" y="548"/>
                  </a:lnTo>
                  <a:lnTo>
                    <a:pt x="488" y="499"/>
                  </a:lnTo>
                  <a:lnTo>
                    <a:pt x="481" y="457"/>
                  </a:lnTo>
                  <a:lnTo>
                    <a:pt x="454" y="414"/>
                  </a:lnTo>
                  <a:lnTo>
                    <a:pt x="427" y="378"/>
                  </a:lnTo>
                  <a:lnTo>
                    <a:pt x="407" y="359"/>
                  </a:lnTo>
                  <a:lnTo>
                    <a:pt x="407" y="298"/>
                  </a:lnTo>
                  <a:lnTo>
                    <a:pt x="407" y="256"/>
                  </a:lnTo>
                  <a:lnTo>
                    <a:pt x="407" y="225"/>
                  </a:lnTo>
                  <a:lnTo>
                    <a:pt x="407" y="201"/>
                  </a:lnTo>
                  <a:lnTo>
                    <a:pt x="407" y="189"/>
                  </a:lnTo>
                  <a:lnTo>
                    <a:pt x="407" y="183"/>
                  </a:lnTo>
                  <a:lnTo>
                    <a:pt x="394" y="122"/>
                  </a:lnTo>
                  <a:lnTo>
                    <a:pt x="367" y="73"/>
                  </a:lnTo>
                  <a:lnTo>
                    <a:pt x="341" y="55"/>
                  </a:lnTo>
                  <a:lnTo>
                    <a:pt x="321" y="36"/>
                  </a:lnTo>
                  <a:lnTo>
                    <a:pt x="260" y="30"/>
                  </a:lnTo>
                  <a:lnTo>
                    <a:pt x="207" y="36"/>
                  </a:lnTo>
                  <a:lnTo>
                    <a:pt x="187" y="55"/>
                  </a:lnTo>
                  <a:lnTo>
                    <a:pt x="160" y="73"/>
                  </a:lnTo>
                  <a:lnTo>
                    <a:pt x="127" y="122"/>
                  </a:lnTo>
                  <a:lnTo>
                    <a:pt x="120" y="183"/>
                  </a:lnTo>
                  <a:lnTo>
                    <a:pt x="120" y="237"/>
                  </a:lnTo>
                  <a:lnTo>
                    <a:pt x="120" y="286"/>
                  </a:lnTo>
                  <a:lnTo>
                    <a:pt x="120" y="317"/>
                  </a:lnTo>
                  <a:lnTo>
                    <a:pt x="120" y="335"/>
                  </a:lnTo>
                  <a:lnTo>
                    <a:pt x="120" y="347"/>
                  </a:lnTo>
                  <a:lnTo>
                    <a:pt x="120" y="353"/>
                  </a:lnTo>
                  <a:lnTo>
                    <a:pt x="120" y="359"/>
                  </a:lnTo>
                  <a:lnTo>
                    <a:pt x="100" y="378"/>
                  </a:lnTo>
                  <a:lnTo>
                    <a:pt x="73" y="414"/>
                  </a:lnTo>
                  <a:lnTo>
                    <a:pt x="47" y="457"/>
                  </a:lnTo>
                  <a:lnTo>
                    <a:pt x="33" y="499"/>
                  </a:lnTo>
                  <a:lnTo>
                    <a:pt x="33" y="548"/>
                  </a:lnTo>
                  <a:lnTo>
                    <a:pt x="33" y="591"/>
                  </a:lnTo>
                  <a:lnTo>
                    <a:pt x="47" y="633"/>
                  </a:lnTo>
                  <a:lnTo>
                    <a:pt x="60" y="664"/>
                  </a:lnTo>
                  <a:lnTo>
                    <a:pt x="47" y="670"/>
                  </a:lnTo>
                  <a:lnTo>
                    <a:pt x="33" y="639"/>
                  </a:lnTo>
                  <a:lnTo>
                    <a:pt x="27" y="652"/>
                  </a:lnTo>
                  <a:lnTo>
                    <a:pt x="20" y="658"/>
                  </a:lnTo>
                  <a:lnTo>
                    <a:pt x="7" y="603"/>
                  </a:lnTo>
                  <a:lnTo>
                    <a:pt x="0" y="548"/>
                  </a:lnTo>
                  <a:lnTo>
                    <a:pt x="7" y="493"/>
                  </a:lnTo>
                  <a:lnTo>
                    <a:pt x="20" y="444"/>
                  </a:lnTo>
                  <a:lnTo>
                    <a:pt x="47" y="396"/>
                  </a:lnTo>
                  <a:lnTo>
                    <a:pt x="80" y="353"/>
                  </a:lnTo>
                  <a:lnTo>
                    <a:pt x="87" y="341"/>
                  </a:lnTo>
                  <a:lnTo>
                    <a:pt x="87" y="292"/>
                  </a:lnTo>
                  <a:lnTo>
                    <a:pt x="87" y="250"/>
                  </a:lnTo>
                  <a:lnTo>
                    <a:pt x="87" y="219"/>
                  </a:lnTo>
                  <a:lnTo>
                    <a:pt x="87" y="201"/>
                  </a:lnTo>
                  <a:lnTo>
                    <a:pt x="87" y="189"/>
                  </a:lnTo>
                  <a:lnTo>
                    <a:pt x="87" y="183"/>
                  </a:lnTo>
                  <a:lnTo>
                    <a:pt x="94" y="134"/>
                  </a:lnTo>
                  <a:lnTo>
                    <a:pt x="107" y="91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auto">
            <a:xfrm>
              <a:off x="4703" y="1636"/>
              <a:ext cx="521" cy="682"/>
            </a:xfrm>
            <a:custGeom>
              <a:avLst/>
              <a:gdLst>
                <a:gd name="T0" fmla="*/ 127 w 521"/>
                <a:gd name="T1" fmla="*/ 73 h 682"/>
                <a:gd name="T2" fmla="*/ 167 w 521"/>
                <a:gd name="T3" fmla="*/ 30 h 682"/>
                <a:gd name="T4" fmla="*/ 227 w 521"/>
                <a:gd name="T5" fmla="*/ 0 h 682"/>
                <a:gd name="T6" fmla="*/ 301 w 521"/>
                <a:gd name="T7" fmla="*/ 0 h 682"/>
                <a:gd name="T8" fmla="*/ 361 w 521"/>
                <a:gd name="T9" fmla="*/ 30 h 682"/>
                <a:gd name="T10" fmla="*/ 421 w 521"/>
                <a:gd name="T11" fmla="*/ 97 h 682"/>
                <a:gd name="T12" fmla="*/ 434 w 521"/>
                <a:gd name="T13" fmla="*/ 183 h 682"/>
                <a:gd name="T14" fmla="*/ 434 w 521"/>
                <a:gd name="T15" fmla="*/ 274 h 682"/>
                <a:gd name="T16" fmla="*/ 434 w 521"/>
                <a:gd name="T17" fmla="*/ 323 h 682"/>
                <a:gd name="T18" fmla="*/ 434 w 521"/>
                <a:gd name="T19" fmla="*/ 341 h 682"/>
                <a:gd name="T20" fmla="*/ 481 w 521"/>
                <a:gd name="T21" fmla="*/ 396 h 682"/>
                <a:gd name="T22" fmla="*/ 521 w 521"/>
                <a:gd name="T23" fmla="*/ 493 h 682"/>
                <a:gd name="T24" fmla="*/ 521 w 521"/>
                <a:gd name="T25" fmla="*/ 609 h 682"/>
                <a:gd name="T26" fmla="*/ 488 w 521"/>
                <a:gd name="T27" fmla="*/ 652 h 682"/>
                <a:gd name="T28" fmla="*/ 474 w 521"/>
                <a:gd name="T29" fmla="*/ 682 h 682"/>
                <a:gd name="T30" fmla="*/ 481 w 521"/>
                <a:gd name="T31" fmla="*/ 639 h 682"/>
                <a:gd name="T32" fmla="*/ 494 w 521"/>
                <a:gd name="T33" fmla="*/ 548 h 682"/>
                <a:gd name="T34" fmla="*/ 481 w 521"/>
                <a:gd name="T35" fmla="*/ 457 h 682"/>
                <a:gd name="T36" fmla="*/ 427 w 521"/>
                <a:gd name="T37" fmla="*/ 378 h 682"/>
                <a:gd name="T38" fmla="*/ 407 w 521"/>
                <a:gd name="T39" fmla="*/ 298 h 682"/>
                <a:gd name="T40" fmla="*/ 407 w 521"/>
                <a:gd name="T41" fmla="*/ 225 h 682"/>
                <a:gd name="T42" fmla="*/ 407 w 521"/>
                <a:gd name="T43" fmla="*/ 189 h 682"/>
                <a:gd name="T44" fmla="*/ 394 w 521"/>
                <a:gd name="T45" fmla="*/ 122 h 682"/>
                <a:gd name="T46" fmla="*/ 341 w 521"/>
                <a:gd name="T47" fmla="*/ 55 h 682"/>
                <a:gd name="T48" fmla="*/ 260 w 521"/>
                <a:gd name="T49" fmla="*/ 30 h 682"/>
                <a:gd name="T50" fmla="*/ 187 w 521"/>
                <a:gd name="T51" fmla="*/ 55 h 682"/>
                <a:gd name="T52" fmla="*/ 127 w 521"/>
                <a:gd name="T53" fmla="*/ 122 h 682"/>
                <a:gd name="T54" fmla="*/ 120 w 521"/>
                <a:gd name="T55" fmla="*/ 237 h 682"/>
                <a:gd name="T56" fmla="*/ 120 w 521"/>
                <a:gd name="T57" fmla="*/ 317 h 682"/>
                <a:gd name="T58" fmla="*/ 120 w 521"/>
                <a:gd name="T59" fmla="*/ 347 h 682"/>
                <a:gd name="T60" fmla="*/ 120 w 521"/>
                <a:gd name="T61" fmla="*/ 359 h 682"/>
                <a:gd name="T62" fmla="*/ 73 w 521"/>
                <a:gd name="T63" fmla="*/ 414 h 682"/>
                <a:gd name="T64" fmla="*/ 33 w 521"/>
                <a:gd name="T65" fmla="*/ 499 h 682"/>
                <a:gd name="T66" fmla="*/ 33 w 521"/>
                <a:gd name="T67" fmla="*/ 591 h 682"/>
                <a:gd name="T68" fmla="*/ 60 w 521"/>
                <a:gd name="T69" fmla="*/ 664 h 682"/>
                <a:gd name="T70" fmla="*/ 33 w 521"/>
                <a:gd name="T71" fmla="*/ 639 h 682"/>
                <a:gd name="T72" fmla="*/ 20 w 521"/>
                <a:gd name="T73" fmla="*/ 658 h 682"/>
                <a:gd name="T74" fmla="*/ 0 w 521"/>
                <a:gd name="T75" fmla="*/ 548 h 682"/>
                <a:gd name="T76" fmla="*/ 20 w 521"/>
                <a:gd name="T77" fmla="*/ 444 h 682"/>
                <a:gd name="T78" fmla="*/ 80 w 521"/>
                <a:gd name="T79" fmla="*/ 353 h 682"/>
                <a:gd name="T80" fmla="*/ 87 w 521"/>
                <a:gd name="T81" fmla="*/ 292 h 682"/>
                <a:gd name="T82" fmla="*/ 87 w 521"/>
                <a:gd name="T83" fmla="*/ 219 h 682"/>
                <a:gd name="T84" fmla="*/ 87 w 521"/>
                <a:gd name="T85" fmla="*/ 189 h 682"/>
                <a:gd name="T86" fmla="*/ 94 w 521"/>
                <a:gd name="T87" fmla="*/ 134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1" h="682">
                  <a:moveTo>
                    <a:pt x="107" y="91"/>
                  </a:moveTo>
                  <a:lnTo>
                    <a:pt x="127" y="73"/>
                  </a:lnTo>
                  <a:lnTo>
                    <a:pt x="140" y="49"/>
                  </a:lnTo>
                  <a:lnTo>
                    <a:pt x="167" y="30"/>
                  </a:lnTo>
                  <a:lnTo>
                    <a:pt x="194" y="12"/>
                  </a:lnTo>
                  <a:lnTo>
                    <a:pt x="227" y="0"/>
                  </a:lnTo>
                  <a:lnTo>
                    <a:pt x="260" y="0"/>
                  </a:lnTo>
                  <a:lnTo>
                    <a:pt x="301" y="0"/>
                  </a:lnTo>
                  <a:lnTo>
                    <a:pt x="334" y="12"/>
                  </a:lnTo>
                  <a:lnTo>
                    <a:pt x="361" y="30"/>
                  </a:lnTo>
                  <a:lnTo>
                    <a:pt x="387" y="49"/>
                  </a:lnTo>
                  <a:lnTo>
                    <a:pt x="421" y="97"/>
                  </a:lnTo>
                  <a:lnTo>
                    <a:pt x="434" y="140"/>
                  </a:lnTo>
                  <a:lnTo>
                    <a:pt x="434" y="183"/>
                  </a:lnTo>
                  <a:lnTo>
                    <a:pt x="434" y="237"/>
                  </a:lnTo>
                  <a:lnTo>
                    <a:pt x="434" y="274"/>
                  </a:lnTo>
                  <a:lnTo>
                    <a:pt x="434" y="304"/>
                  </a:lnTo>
                  <a:lnTo>
                    <a:pt x="434" y="323"/>
                  </a:lnTo>
                  <a:lnTo>
                    <a:pt x="434" y="335"/>
                  </a:lnTo>
                  <a:lnTo>
                    <a:pt x="434" y="341"/>
                  </a:lnTo>
                  <a:lnTo>
                    <a:pt x="448" y="353"/>
                  </a:lnTo>
                  <a:lnTo>
                    <a:pt x="481" y="396"/>
                  </a:lnTo>
                  <a:lnTo>
                    <a:pt x="508" y="444"/>
                  </a:lnTo>
                  <a:lnTo>
                    <a:pt x="521" y="493"/>
                  </a:lnTo>
                  <a:lnTo>
                    <a:pt x="521" y="548"/>
                  </a:lnTo>
                  <a:lnTo>
                    <a:pt x="521" y="609"/>
                  </a:lnTo>
                  <a:lnTo>
                    <a:pt x="501" y="664"/>
                  </a:lnTo>
                  <a:lnTo>
                    <a:pt x="488" y="652"/>
                  </a:lnTo>
                  <a:lnTo>
                    <a:pt x="474" y="676"/>
                  </a:lnTo>
                  <a:lnTo>
                    <a:pt x="474" y="682"/>
                  </a:lnTo>
                  <a:lnTo>
                    <a:pt x="468" y="670"/>
                  </a:lnTo>
                  <a:lnTo>
                    <a:pt x="481" y="639"/>
                  </a:lnTo>
                  <a:lnTo>
                    <a:pt x="488" y="597"/>
                  </a:lnTo>
                  <a:lnTo>
                    <a:pt x="494" y="548"/>
                  </a:lnTo>
                  <a:lnTo>
                    <a:pt x="488" y="499"/>
                  </a:lnTo>
                  <a:lnTo>
                    <a:pt x="481" y="457"/>
                  </a:lnTo>
                  <a:lnTo>
                    <a:pt x="454" y="414"/>
                  </a:lnTo>
                  <a:lnTo>
                    <a:pt x="427" y="378"/>
                  </a:lnTo>
                  <a:lnTo>
                    <a:pt x="407" y="359"/>
                  </a:lnTo>
                  <a:lnTo>
                    <a:pt x="407" y="298"/>
                  </a:lnTo>
                  <a:lnTo>
                    <a:pt x="407" y="256"/>
                  </a:lnTo>
                  <a:lnTo>
                    <a:pt x="407" y="225"/>
                  </a:lnTo>
                  <a:lnTo>
                    <a:pt x="407" y="201"/>
                  </a:lnTo>
                  <a:lnTo>
                    <a:pt x="407" y="189"/>
                  </a:lnTo>
                  <a:lnTo>
                    <a:pt x="407" y="183"/>
                  </a:lnTo>
                  <a:lnTo>
                    <a:pt x="394" y="122"/>
                  </a:lnTo>
                  <a:lnTo>
                    <a:pt x="367" y="73"/>
                  </a:lnTo>
                  <a:lnTo>
                    <a:pt x="341" y="55"/>
                  </a:lnTo>
                  <a:lnTo>
                    <a:pt x="321" y="36"/>
                  </a:lnTo>
                  <a:lnTo>
                    <a:pt x="260" y="30"/>
                  </a:lnTo>
                  <a:lnTo>
                    <a:pt x="207" y="36"/>
                  </a:lnTo>
                  <a:lnTo>
                    <a:pt x="187" y="55"/>
                  </a:lnTo>
                  <a:lnTo>
                    <a:pt x="160" y="73"/>
                  </a:lnTo>
                  <a:lnTo>
                    <a:pt x="127" y="122"/>
                  </a:lnTo>
                  <a:lnTo>
                    <a:pt x="120" y="183"/>
                  </a:lnTo>
                  <a:lnTo>
                    <a:pt x="120" y="237"/>
                  </a:lnTo>
                  <a:lnTo>
                    <a:pt x="120" y="286"/>
                  </a:lnTo>
                  <a:lnTo>
                    <a:pt x="120" y="317"/>
                  </a:lnTo>
                  <a:lnTo>
                    <a:pt x="120" y="335"/>
                  </a:lnTo>
                  <a:lnTo>
                    <a:pt x="120" y="347"/>
                  </a:lnTo>
                  <a:lnTo>
                    <a:pt x="120" y="353"/>
                  </a:lnTo>
                  <a:lnTo>
                    <a:pt x="120" y="359"/>
                  </a:lnTo>
                  <a:lnTo>
                    <a:pt x="100" y="378"/>
                  </a:lnTo>
                  <a:lnTo>
                    <a:pt x="73" y="414"/>
                  </a:lnTo>
                  <a:lnTo>
                    <a:pt x="47" y="457"/>
                  </a:lnTo>
                  <a:lnTo>
                    <a:pt x="33" y="499"/>
                  </a:lnTo>
                  <a:lnTo>
                    <a:pt x="33" y="548"/>
                  </a:lnTo>
                  <a:lnTo>
                    <a:pt x="33" y="591"/>
                  </a:lnTo>
                  <a:lnTo>
                    <a:pt x="47" y="633"/>
                  </a:lnTo>
                  <a:lnTo>
                    <a:pt x="60" y="664"/>
                  </a:lnTo>
                  <a:lnTo>
                    <a:pt x="47" y="670"/>
                  </a:lnTo>
                  <a:lnTo>
                    <a:pt x="33" y="639"/>
                  </a:lnTo>
                  <a:lnTo>
                    <a:pt x="27" y="652"/>
                  </a:lnTo>
                  <a:lnTo>
                    <a:pt x="20" y="658"/>
                  </a:lnTo>
                  <a:lnTo>
                    <a:pt x="7" y="603"/>
                  </a:lnTo>
                  <a:lnTo>
                    <a:pt x="0" y="548"/>
                  </a:lnTo>
                  <a:lnTo>
                    <a:pt x="7" y="493"/>
                  </a:lnTo>
                  <a:lnTo>
                    <a:pt x="20" y="444"/>
                  </a:lnTo>
                  <a:lnTo>
                    <a:pt x="47" y="396"/>
                  </a:lnTo>
                  <a:lnTo>
                    <a:pt x="80" y="353"/>
                  </a:lnTo>
                  <a:lnTo>
                    <a:pt x="87" y="341"/>
                  </a:lnTo>
                  <a:lnTo>
                    <a:pt x="87" y="292"/>
                  </a:lnTo>
                  <a:lnTo>
                    <a:pt x="87" y="250"/>
                  </a:lnTo>
                  <a:lnTo>
                    <a:pt x="87" y="219"/>
                  </a:lnTo>
                  <a:lnTo>
                    <a:pt x="87" y="201"/>
                  </a:lnTo>
                  <a:lnTo>
                    <a:pt x="87" y="189"/>
                  </a:lnTo>
                  <a:lnTo>
                    <a:pt x="87" y="183"/>
                  </a:lnTo>
                  <a:lnTo>
                    <a:pt x="94" y="134"/>
                  </a:lnTo>
                  <a:lnTo>
                    <a:pt x="107" y="91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4808" y="1636"/>
              <a:ext cx="307" cy="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1"/>
            <p:cNvSpPr>
              <a:spLocks/>
            </p:cNvSpPr>
            <p:nvPr/>
          </p:nvSpPr>
          <p:spPr bwMode="auto">
            <a:xfrm>
              <a:off x="4727" y="1672"/>
              <a:ext cx="470" cy="646"/>
            </a:xfrm>
            <a:custGeom>
              <a:avLst/>
              <a:gdLst>
                <a:gd name="T0" fmla="*/ 20 w 470"/>
                <a:gd name="T1" fmla="*/ 640 h 646"/>
                <a:gd name="T2" fmla="*/ 27 w 470"/>
                <a:gd name="T3" fmla="*/ 634 h 646"/>
                <a:gd name="T4" fmla="*/ 20 w 470"/>
                <a:gd name="T5" fmla="*/ 616 h 646"/>
                <a:gd name="T6" fmla="*/ 13 w 470"/>
                <a:gd name="T7" fmla="*/ 603 h 646"/>
                <a:gd name="T8" fmla="*/ 7 w 470"/>
                <a:gd name="T9" fmla="*/ 561 h 646"/>
                <a:gd name="T10" fmla="*/ 0 w 470"/>
                <a:gd name="T11" fmla="*/ 518 h 646"/>
                <a:gd name="T12" fmla="*/ 7 w 470"/>
                <a:gd name="T13" fmla="*/ 469 h 646"/>
                <a:gd name="T14" fmla="*/ 20 w 470"/>
                <a:gd name="T15" fmla="*/ 420 h 646"/>
                <a:gd name="T16" fmla="*/ 40 w 470"/>
                <a:gd name="T17" fmla="*/ 378 h 646"/>
                <a:gd name="T18" fmla="*/ 67 w 470"/>
                <a:gd name="T19" fmla="*/ 347 h 646"/>
                <a:gd name="T20" fmla="*/ 81 w 470"/>
                <a:gd name="T21" fmla="*/ 335 h 646"/>
                <a:gd name="T22" fmla="*/ 87 w 470"/>
                <a:gd name="T23" fmla="*/ 329 h 646"/>
                <a:gd name="T24" fmla="*/ 87 w 470"/>
                <a:gd name="T25" fmla="*/ 268 h 646"/>
                <a:gd name="T26" fmla="*/ 87 w 470"/>
                <a:gd name="T27" fmla="*/ 225 h 646"/>
                <a:gd name="T28" fmla="*/ 87 w 470"/>
                <a:gd name="T29" fmla="*/ 195 h 646"/>
                <a:gd name="T30" fmla="*/ 87 w 470"/>
                <a:gd name="T31" fmla="*/ 171 h 646"/>
                <a:gd name="T32" fmla="*/ 87 w 470"/>
                <a:gd name="T33" fmla="*/ 158 h 646"/>
                <a:gd name="T34" fmla="*/ 87 w 470"/>
                <a:gd name="T35" fmla="*/ 152 h 646"/>
                <a:gd name="T36" fmla="*/ 101 w 470"/>
                <a:gd name="T37" fmla="*/ 91 h 646"/>
                <a:gd name="T38" fmla="*/ 114 w 470"/>
                <a:gd name="T39" fmla="*/ 61 h 646"/>
                <a:gd name="T40" fmla="*/ 134 w 470"/>
                <a:gd name="T41" fmla="*/ 43 h 646"/>
                <a:gd name="T42" fmla="*/ 161 w 470"/>
                <a:gd name="T43" fmla="*/ 18 h 646"/>
                <a:gd name="T44" fmla="*/ 181 w 470"/>
                <a:gd name="T45" fmla="*/ 6 h 646"/>
                <a:gd name="T46" fmla="*/ 235 w 470"/>
                <a:gd name="T47" fmla="*/ 0 h 646"/>
                <a:gd name="T48" fmla="*/ 295 w 470"/>
                <a:gd name="T49" fmla="*/ 6 h 646"/>
                <a:gd name="T50" fmla="*/ 316 w 470"/>
                <a:gd name="T51" fmla="*/ 18 h 646"/>
                <a:gd name="T52" fmla="*/ 336 w 470"/>
                <a:gd name="T53" fmla="*/ 43 h 646"/>
                <a:gd name="T54" fmla="*/ 363 w 470"/>
                <a:gd name="T55" fmla="*/ 61 h 646"/>
                <a:gd name="T56" fmla="*/ 376 w 470"/>
                <a:gd name="T57" fmla="*/ 91 h 646"/>
                <a:gd name="T58" fmla="*/ 383 w 470"/>
                <a:gd name="T59" fmla="*/ 152 h 646"/>
                <a:gd name="T60" fmla="*/ 383 w 470"/>
                <a:gd name="T61" fmla="*/ 207 h 646"/>
                <a:gd name="T62" fmla="*/ 383 w 470"/>
                <a:gd name="T63" fmla="*/ 250 h 646"/>
                <a:gd name="T64" fmla="*/ 383 w 470"/>
                <a:gd name="T65" fmla="*/ 280 h 646"/>
                <a:gd name="T66" fmla="*/ 383 w 470"/>
                <a:gd name="T67" fmla="*/ 305 h 646"/>
                <a:gd name="T68" fmla="*/ 383 w 470"/>
                <a:gd name="T69" fmla="*/ 317 h 646"/>
                <a:gd name="T70" fmla="*/ 383 w 470"/>
                <a:gd name="T71" fmla="*/ 323 h 646"/>
                <a:gd name="T72" fmla="*/ 383 w 470"/>
                <a:gd name="T73" fmla="*/ 329 h 646"/>
                <a:gd name="T74" fmla="*/ 396 w 470"/>
                <a:gd name="T75" fmla="*/ 335 h 646"/>
                <a:gd name="T76" fmla="*/ 403 w 470"/>
                <a:gd name="T77" fmla="*/ 347 h 646"/>
                <a:gd name="T78" fmla="*/ 436 w 470"/>
                <a:gd name="T79" fmla="*/ 378 h 646"/>
                <a:gd name="T80" fmla="*/ 457 w 470"/>
                <a:gd name="T81" fmla="*/ 420 h 646"/>
                <a:gd name="T82" fmla="*/ 470 w 470"/>
                <a:gd name="T83" fmla="*/ 469 h 646"/>
                <a:gd name="T84" fmla="*/ 470 w 470"/>
                <a:gd name="T85" fmla="*/ 518 h 646"/>
                <a:gd name="T86" fmla="*/ 470 w 470"/>
                <a:gd name="T87" fmla="*/ 561 h 646"/>
                <a:gd name="T88" fmla="*/ 450 w 470"/>
                <a:gd name="T89" fmla="*/ 609 h 646"/>
                <a:gd name="T90" fmla="*/ 450 w 470"/>
                <a:gd name="T91" fmla="*/ 622 h 646"/>
                <a:gd name="T92" fmla="*/ 436 w 470"/>
                <a:gd name="T93" fmla="*/ 640 h 646"/>
                <a:gd name="T94" fmla="*/ 450 w 470"/>
                <a:gd name="T95" fmla="*/ 640 h 646"/>
                <a:gd name="T96" fmla="*/ 450 w 470"/>
                <a:gd name="T9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0" h="646">
                  <a:moveTo>
                    <a:pt x="20" y="640"/>
                  </a:moveTo>
                  <a:lnTo>
                    <a:pt x="27" y="634"/>
                  </a:lnTo>
                  <a:lnTo>
                    <a:pt x="20" y="616"/>
                  </a:lnTo>
                  <a:lnTo>
                    <a:pt x="13" y="603"/>
                  </a:lnTo>
                  <a:lnTo>
                    <a:pt x="7" y="561"/>
                  </a:lnTo>
                  <a:lnTo>
                    <a:pt x="0" y="518"/>
                  </a:lnTo>
                  <a:lnTo>
                    <a:pt x="7" y="469"/>
                  </a:lnTo>
                  <a:lnTo>
                    <a:pt x="20" y="420"/>
                  </a:lnTo>
                  <a:lnTo>
                    <a:pt x="40" y="378"/>
                  </a:lnTo>
                  <a:lnTo>
                    <a:pt x="67" y="347"/>
                  </a:lnTo>
                  <a:lnTo>
                    <a:pt x="81" y="335"/>
                  </a:lnTo>
                  <a:lnTo>
                    <a:pt x="87" y="329"/>
                  </a:lnTo>
                  <a:lnTo>
                    <a:pt x="87" y="268"/>
                  </a:lnTo>
                  <a:lnTo>
                    <a:pt x="87" y="225"/>
                  </a:lnTo>
                  <a:lnTo>
                    <a:pt x="87" y="195"/>
                  </a:lnTo>
                  <a:lnTo>
                    <a:pt x="87" y="171"/>
                  </a:lnTo>
                  <a:lnTo>
                    <a:pt x="87" y="158"/>
                  </a:lnTo>
                  <a:lnTo>
                    <a:pt x="87" y="152"/>
                  </a:lnTo>
                  <a:lnTo>
                    <a:pt x="101" y="91"/>
                  </a:lnTo>
                  <a:lnTo>
                    <a:pt x="114" y="61"/>
                  </a:lnTo>
                  <a:lnTo>
                    <a:pt x="134" y="43"/>
                  </a:lnTo>
                  <a:lnTo>
                    <a:pt x="161" y="18"/>
                  </a:lnTo>
                  <a:lnTo>
                    <a:pt x="181" y="6"/>
                  </a:lnTo>
                  <a:lnTo>
                    <a:pt x="235" y="0"/>
                  </a:lnTo>
                  <a:lnTo>
                    <a:pt x="295" y="6"/>
                  </a:lnTo>
                  <a:lnTo>
                    <a:pt x="316" y="18"/>
                  </a:lnTo>
                  <a:lnTo>
                    <a:pt x="336" y="43"/>
                  </a:lnTo>
                  <a:lnTo>
                    <a:pt x="363" y="61"/>
                  </a:lnTo>
                  <a:lnTo>
                    <a:pt x="376" y="91"/>
                  </a:lnTo>
                  <a:lnTo>
                    <a:pt x="383" y="152"/>
                  </a:lnTo>
                  <a:lnTo>
                    <a:pt x="383" y="207"/>
                  </a:lnTo>
                  <a:lnTo>
                    <a:pt x="383" y="250"/>
                  </a:lnTo>
                  <a:lnTo>
                    <a:pt x="383" y="280"/>
                  </a:lnTo>
                  <a:lnTo>
                    <a:pt x="383" y="305"/>
                  </a:lnTo>
                  <a:lnTo>
                    <a:pt x="383" y="317"/>
                  </a:lnTo>
                  <a:lnTo>
                    <a:pt x="383" y="323"/>
                  </a:lnTo>
                  <a:lnTo>
                    <a:pt x="383" y="329"/>
                  </a:lnTo>
                  <a:lnTo>
                    <a:pt x="396" y="335"/>
                  </a:lnTo>
                  <a:lnTo>
                    <a:pt x="403" y="347"/>
                  </a:lnTo>
                  <a:lnTo>
                    <a:pt x="436" y="378"/>
                  </a:lnTo>
                  <a:lnTo>
                    <a:pt x="457" y="420"/>
                  </a:lnTo>
                  <a:lnTo>
                    <a:pt x="470" y="469"/>
                  </a:lnTo>
                  <a:lnTo>
                    <a:pt x="470" y="518"/>
                  </a:lnTo>
                  <a:lnTo>
                    <a:pt x="470" y="561"/>
                  </a:lnTo>
                  <a:lnTo>
                    <a:pt x="450" y="609"/>
                  </a:lnTo>
                  <a:lnTo>
                    <a:pt x="450" y="622"/>
                  </a:lnTo>
                  <a:lnTo>
                    <a:pt x="436" y="640"/>
                  </a:lnTo>
                  <a:lnTo>
                    <a:pt x="450" y="640"/>
                  </a:lnTo>
                  <a:lnTo>
                    <a:pt x="450" y="646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4513" y="1672"/>
              <a:ext cx="269" cy="10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57" name="Picture 3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3" y="1714"/>
              <a:ext cx="92" cy="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4520" y="1672"/>
              <a:ext cx="262" cy="98"/>
            </a:xfrm>
            <a:custGeom>
              <a:avLst/>
              <a:gdLst>
                <a:gd name="T0" fmla="*/ 262 w 262"/>
                <a:gd name="T1" fmla="*/ 98 h 98"/>
                <a:gd name="T2" fmla="*/ 262 w 262"/>
                <a:gd name="T3" fmla="*/ 0 h 98"/>
                <a:gd name="T4" fmla="*/ 0 w 26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2" h="98">
                  <a:moveTo>
                    <a:pt x="262" y="98"/>
                  </a:moveTo>
                  <a:lnTo>
                    <a:pt x="262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35"/>
            <p:cNvSpPr>
              <a:spLocks/>
            </p:cNvSpPr>
            <p:nvPr/>
          </p:nvSpPr>
          <p:spPr bwMode="auto">
            <a:xfrm>
              <a:off x="4520" y="1672"/>
              <a:ext cx="262" cy="98"/>
            </a:xfrm>
            <a:custGeom>
              <a:avLst/>
              <a:gdLst>
                <a:gd name="T0" fmla="*/ 0 w 262"/>
                <a:gd name="T1" fmla="*/ 0 h 98"/>
                <a:gd name="T2" fmla="*/ 0 w 262"/>
                <a:gd name="T3" fmla="*/ 98 h 98"/>
                <a:gd name="T4" fmla="*/ 262 w 262"/>
                <a:gd name="T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2" h="98">
                  <a:moveTo>
                    <a:pt x="0" y="0"/>
                  </a:moveTo>
                  <a:lnTo>
                    <a:pt x="0" y="98"/>
                  </a:lnTo>
                  <a:lnTo>
                    <a:pt x="262" y="98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4513" y="1672"/>
              <a:ext cx="269" cy="10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5152" y="1679"/>
              <a:ext cx="264" cy="2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62" name="Picture 3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7" y="1721"/>
              <a:ext cx="9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5157" y="1679"/>
              <a:ext cx="259" cy="224"/>
            </a:xfrm>
            <a:custGeom>
              <a:avLst/>
              <a:gdLst>
                <a:gd name="T0" fmla="*/ 259 w 259"/>
                <a:gd name="T1" fmla="*/ 224 h 224"/>
                <a:gd name="T2" fmla="*/ 259 w 259"/>
                <a:gd name="T3" fmla="*/ 0 h 224"/>
                <a:gd name="T4" fmla="*/ 0 w 259"/>
                <a:gd name="T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9" h="224">
                  <a:moveTo>
                    <a:pt x="259" y="224"/>
                  </a:moveTo>
                  <a:lnTo>
                    <a:pt x="259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5157" y="1679"/>
              <a:ext cx="259" cy="224"/>
            </a:xfrm>
            <a:custGeom>
              <a:avLst/>
              <a:gdLst>
                <a:gd name="T0" fmla="*/ 0 w 259"/>
                <a:gd name="T1" fmla="*/ 0 h 224"/>
                <a:gd name="T2" fmla="*/ 0 w 259"/>
                <a:gd name="T3" fmla="*/ 224 h 224"/>
                <a:gd name="T4" fmla="*/ 259 w 259"/>
                <a:gd name="T5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9" h="224">
                  <a:moveTo>
                    <a:pt x="0" y="0"/>
                  </a:moveTo>
                  <a:lnTo>
                    <a:pt x="0" y="224"/>
                  </a:lnTo>
                  <a:lnTo>
                    <a:pt x="259" y="224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1"/>
            <p:cNvSpPr>
              <a:spLocks noChangeArrowheads="1"/>
            </p:cNvSpPr>
            <p:nvPr/>
          </p:nvSpPr>
          <p:spPr bwMode="auto">
            <a:xfrm>
              <a:off x="5152" y="1679"/>
              <a:ext cx="264" cy="23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Rectangle 42"/>
            <p:cNvSpPr>
              <a:spLocks noChangeArrowheads="1"/>
            </p:cNvSpPr>
            <p:nvPr/>
          </p:nvSpPr>
          <p:spPr bwMode="auto">
            <a:xfrm>
              <a:off x="4850" y="1958"/>
              <a:ext cx="27" cy="44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Rectangle 43"/>
            <p:cNvSpPr>
              <a:spLocks noChangeArrowheads="1"/>
            </p:cNvSpPr>
            <p:nvPr/>
          </p:nvSpPr>
          <p:spPr bwMode="auto">
            <a:xfrm>
              <a:off x="4850" y="1958"/>
              <a:ext cx="27" cy="443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5049" y="1958"/>
              <a:ext cx="28" cy="44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5049" y="1958"/>
              <a:ext cx="28" cy="443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46"/>
            <p:cNvSpPr>
              <a:spLocks noEditPoints="1"/>
            </p:cNvSpPr>
            <p:nvPr/>
          </p:nvSpPr>
          <p:spPr bwMode="auto">
            <a:xfrm>
              <a:off x="4493" y="1362"/>
              <a:ext cx="938" cy="1241"/>
            </a:xfrm>
            <a:custGeom>
              <a:avLst/>
              <a:gdLst>
                <a:gd name="T0" fmla="*/ 583 w 938"/>
                <a:gd name="T1" fmla="*/ 0 h 1241"/>
                <a:gd name="T2" fmla="*/ 938 w 938"/>
                <a:gd name="T3" fmla="*/ 335 h 1241"/>
                <a:gd name="T4" fmla="*/ 938 w 938"/>
                <a:gd name="T5" fmla="*/ 1101 h 1241"/>
                <a:gd name="T6" fmla="*/ 938 w 938"/>
                <a:gd name="T7" fmla="*/ 1241 h 1241"/>
                <a:gd name="T8" fmla="*/ 168 w 938"/>
                <a:gd name="T9" fmla="*/ 1241 h 1241"/>
                <a:gd name="T10" fmla="*/ 0 w 938"/>
                <a:gd name="T11" fmla="*/ 1241 h 1241"/>
                <a:gd name="T12" fmla="*/ 0 w 938"/>
                <a:gd name="T13" fmla="*/ 408 h 1241"/>
                <a:gd name="T14" fmla="*/ 0 w 938"/>
                <a:gd name="T15" fmla="*/ 146 h 1241"/>
                <a:gd name="T16" fmla="*/ 469 w 938"/>
                <a:gd name="T17" fmla="*/ 31 h 1241"/>
                <a:gd name="T18" fmla="*/ 34 w 938"/>
                <a:gd name="T19" fmla="*/ 183 h 1241"/>
                <a:gd name="T20" fmla="*/ 442 w 938"/>
                <a:gd name="T21" fmla="*/ 244 h 1241"/>
                <a:gd name="T22" fmla="*/ 864 w 938"/>
                <a:gd name="T23" fmla="*/ 244 h 1241"/>
                <a:gd name="T24" fmla="*/ 911 w 938"/>
                <a:gd name="T25" fmla="*/ 165 h 1241"/>
                <a:gd name="T26" fmla="*/ 315 w 938"/>
                <a:gd name="T27" fmla="*/ 335 h 1241"/>
                <a:gd name="T28" fmla="*/ 295 w 938"/>
                <a:gd name="T29" fmla="*/ 578 h 1241"/>
                <a:gd name="T30" fmla="*/ 228 w 938"/>
                <a:gd name="T31" fmla="*/ 718 h 1241"/>
                <a:gd name="T32" fmla="*/ 255 w 938"/>
                <a:gd name="T33" fmla="*/ 949 h 1241"/>
                <a:gd name="T34" fmla="*/ 121 w 938"/>
                <a:gd name="T35" fmla="*/ 1010 h 1241"/>
                <a:gd name="T36" fmla="*/ 148 w 938"/>
                <a:gd name="T37" fmla="*/ 1162 h 1241"/>
                <a:gd name="T38" fmla="*/ 228 w 938"/>
                <a:gd name="T39" fmla="*/ 1022 h 1241"/>
                <a:gd name="T40" fmla="*/ 282 w 938"/>
                <a:gd name="T41" fmla="*/ 1022 h 1241"/>
                <a:gd name="T42" fmla="*/ 616 w 938"/>
                <a:gd name="T43" fmla="*/ 1052 h 1241"/>
                <a:gd name="T44" fmla="*/ 723 w 938"/>
                <a:gd name="T45" fmla="*/ 1040 h 1241"/>
                <a:gd name="T46" fmla="*/ 797 w 938"/>
                <a:gd name="T47" fmla="*/ 1168 h 1241"/>
                <a:gd name="T48" fmla="*/ 824 w 938"/>
                <a:gd name="T49" fmla="*/ 1022 h 1241"/>
                <a:gd name="T50" fmla="*/ 690 w 938"/>
                <a:gd name="T51" fmla="*/ 967 h 1241"/>
                <a:gd name="T52" fmla="*/ 730 w 938"/>
                <a:gd name="T53" fmla="*/ 772 h 1241"/>
                <a:gd name="T54" fmla="*/ 650 w 938"/>
                <a:gd name="T55" fmla="*/ 499 h 1241"/>
                <a:gd name="T56" fmla="*/ 630 w 938"/>
                <a:gd name="T57" fmla="*/ 347 h 1241"/>
                <a:gd name="T58" fmla="*/ 543 w 938"/>
                <a:gd name="T59" fmla="*/ 292 h 1241"/>
                <a:gd name="T60" fmla="*/ 676 w 938"/>
                <a:gd name="T61" fmla="*/ 608 h 1241"/>
                <a:gd name="T62" fmla="*/ 904 w 938"/>
                <a:gd name="T63" fmla="*/ 706 h 1241"/>
                <a:gd name="T64" fmla="*/ 911 w 938"/>
                <a:gd name="T65" fmla="*/ 389 h 1241"/>
                <a:gd name="T66" fmla="*/ 737 w 938"/>
                <a:gd name="T67" fmla="*/ 292 h 1241"/>
                <a:gd name="T68" fmla="*/ 763 w 938"/>
                <a:gd name="T69" fmla="*/ 779 h 1241"/>
                <a:gd name="T70" fmla="*/ 891 w 938"/>
                <a:gd name="T71" fmla="*/ 918 h 1241"/>
                <a:gd name="T72" fmla="*/ 911 w 938"/>
                <a:gd name="T73" fmla="*/ 742 h 1241"/>
                <a:gd name="T74" fmla="*/ 891 w 938"/>
                <a:gd name="T75" fmla="*/ 1052 h 1241"/>
                <a:gd name="T76" fmla="*/ 717 w 938"/>
                <a:gd name="T77" fmla="*/ 1168 h 1241"/>
                <a:gd name="T78" fmla="*/ 676 w 938"/>
                <a:gd name="T79" fmla="*/ 1046 h 1241"/>
                <a:gd name="T80" fmla="*/ 676 w 938"/>
                <a:gd name="T81" fmla="*/ 1210 h 1241"/>
                <a:gd name="T82" fmla="*/ 911 w 938"/>
                <a:gd name="T83" fmla="*/ 1210 h 1241"/>
                <a:gd name="T84" fmla="*/ 911 w 938"/>
                <a:gd name="T85" fmla="*/ 949 h 1241"/>
                <a:gd name="T86" fmla="*/ 737 w 938"/>
                <a:gd name="T87" fmla="*/ 949 h 1241"/>
                <a:gd name="T88" fmla="*/ 268 w 938"/>
                <a:gd name="T89" fmla="*/ 462 h 1241"/>
                <a:gd name="T90" fmla="*/ 134 w 938"/>
                <a:gd name="T91" fmla="*/ 292 h 1241"/>
                <a:gd name="T92" fmla="*/ 34 w 938"/>
                <a:gd name="T93" fmla="*/ 481 h 1241"/>
                <a:gd name="T94" fmla="*/ 34 w 938"/>
                <a:gd name="T95" fmla="*/ 706 h 1241"/>
                <a:gd name="T96" fmla="*/ 228 w 938"/>
                <a:gd name="T97" fmla="*/ 651 h 1241"/>
                <a:gd name="T98" fmla="*/ 268 w 938"/>
                <a:gd name="T99" fmla="*/ 1052 h 1241"/>
                <a:gd name="T100" fmla="*/ 241 w 938"/>
                <a:gd name="T101" fmla="*/ 1125 h 1241"/>
                <a:gd name="T102" fmla="*/ 41 w 938"/>
                <a:gd name="T103" fmla="*/ 1083 h 1241"/>
                <a:gd name="T104" fmla="*/ 201 w 938"/>
                <a:gd name="T105" fmla="*/ 961 h 1241"/>
                <a:gd name="T106" fmla="*/ 41 w 938"/>
                <a:gd name="T107" fmla="*/ 949 h 1241"/>
                <a:gd name="T108" fmla="*/ 34 w 938"/>
                <a:gd name="T109" fmla="*/ 1192 h 1241"/>
                <a:gd name="T110" fmla="*/ 141 w 938"/>
                <a:gd name="T111" fmla="*/ 736 h 1241"/>
                <a:gd name="T112" fmla="*/ 34 w 938"/>
                <a:gd name="T113" fmla="*/ 839 h 1241"/>
                <a:gd name="T114" fmla="*/ 121 w 938"/>
                <a:gd name="T115" fmla="*/ 918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38" h="1241">
                  <a:moveTo>
                    <a:pt x="34" y="116"/>
                  </a:moveTo>
                  <a:lnTo>
                    <a:pt x="87" y="85"/>
                  </a:lnTo>
                  <a:lnTo>
                    <a:pt x="174" y="49"/>
                  </a:lnTo>
                  <a:lnTo>
                    <a:pt x="261" y="19"/>
                  </a:lnTo>
                  <a:lnTo>
                    <a:pt x="362" y="0"/>
                  </a:lnTo>
                  <a:lnTo>
                    <a:pt x="469" y="0"/>
                  </a:lnTo>
                  <a:lnTo>
                    <a:pt x="583" y="0"/>
                  </a:lnTo>
                  <a:lnTo>
                    <a:pt x="676" y="19"/>
                  </a:lnTo>
                  <a:lnTo>
                    <a:pt x="770" y="49"/>
                  </a:lnTo>
                  <a:lnTo>
                    <a:pt x="857" y="85"/>
                  </a:lnTo>
                  <a:lnTo>
                    <a:pt x="911" y="116"/>
                  </a:lnTo>
                  <a:lnTo>
                    <a:pt x="938" y="140"/>
                  </a:lnTo>
                  <a:lnTo>
                    <a:pt x="938" y="244"/>
                  </a:lnTo>
                  <a:lnTo>
                    <a:pt x="938" y="335"/>
                  </a:lnTo>
                  <a:lnTo>
                    <a:pt x="938" y="505"/>
                  </a:lnTo>
                  <a:lnTo>
                    <a:pt x="938" y="651"/>
                  </a:lnTo>
                  <a:lnTo>
                    <a:pt x="938" y="772"/>
                  </a:lnTo>
                  <a:lnTo>
                    <a:pt x="938" y="882"/>
                  </a:lnTo>
                  <a:lnTo>
                    <a:pt x="938" y="973"/>
                  </a:lnTo>
                  <a:lnTo>
                    <a:pt x="938" y="1040"/>
                  </a:lnTo>
                  <a:lnTo>
                    <a:pt x="938" y="1101"/>
                  </a:lnTo>
                  <a:lnTo>
                    <a:pt x="938" y="1143"/>
                  </a:lnTo>
                  <a:lnTo>
                    <a:pt x="938" y="1180"/>
                  </a:lnTo>
                  <a:lnTo>
                    <a:pt x="938" y="1204"/>
                  </a:lnTo>
                  <a:lnTo>
                    <a:pt x="938" y="1222"/>
                  </a:lnTo>
                  <a:lnTo>
                    <a:pt x="938" y="1228"/>
                  </a:lnTo>
                  <a:lnTo>
                    <a:pt x="938" y="1235"/>
                  </a:lnTo>
                  <a:lnTo>
                    <a:pt x="938" y="1241"/>
                  </a:lnTo>
                  <a:lnTo>
                    <a:pt x="777" y="1241"/>
                  </a:lnTo>
                  <a:lnTo>
                    <a:pt x="630" y="1241"/>
                  </a:lnTo>
                  <a:lnTo>
                    <a:pt x="509" y="1241"/>
                  </a:lnTo>
                  <a:lnTo>
                    <a:pt x="402" y="1241"/>
                  </a:lnTo>
                  <a:lnTo>
                    <a:pt x="308" y="1241"/>
                  </a:lnTo>
                  <a:lnTo>
                    <a:pt x="235" y="1241"/>
                  </a:lnTo>
                  <a:lnTo>
                    <a:pt x="168" y="1241"/>
                  </a:lnTo>
                  <a:lnTo>
                    <a:pt x="121" y="1241"/>
                  </a:lnTo>
                  <a:lnTo>
                    <a:pt x="81" y="1241"/>
                  </a:lnTo>
                  <a:lnTo>
                    <a:pt x="54" y="1241"/>
                  </a:lnTo>
                  <a:lnTo>
                    <a:pt x="34" y="1241"/>
                  </a:lnTo>
                  <a:lnTo>
                    <a:pt x="20" y="1241"/>
                  </a:lnTo>
                  <a:lnTo>
                    <a:pt x="7" y="1241"/>
                  </a:lnTo>
                  <a:lnTo>
                    <a:pt x="0" y="1241"/>
                  </a:lnTo>
                  <a:lnTo>
                    <a:pt x="0" y="1137"/>
                  </a:lnTo>
                  <a:lnTo>
                    <a:pt x="0" y="1046"/>
                  </a:lnTo>
                  <a:lnTo>
                    <a:pt x="0" y="876"/>
                  </a:lnTo>
                  <a:lnTo>
                    <a:pt x="0" y="730"/>
                  </a:lnTo>
                  <a:lnTo>
                    <a:pt x="0" y="602"/>
                  </a:lnTo>
                  <a:lnTo>
                    <a:pt x="0" y="499"/>
                  </a:lnTo>
                  <a:lnTo>
                    <a:pt x="0" y="408"/>
                  </a:lnTo>
                  <a:lnTo>
                    <a:pt x="0" y="335"/>
                  </a:lnTo>
                  <a:lnTo>
                    <a:pt x="0" y="280"/>
                  </a:lnTo>
                  <a:lnTo>
                    <a:pt x="0" y="231"/>
                  </a:lnTo>
                  <a:lnTo>
                    <a:pt x="0" y="201"/>
                  </a:lnTo>
                  <a:lnTo>
                    <a:pt x="0" y="177"/>
                  </a:lnTo>
                  <a:lnTo>
                    <a:pt x="0" y="158"/>
                  </a:lnTo>
                  <a:lnTo>
                    <a:pt x="0" y="146"/>
                  </a:lnTo>
                  <a:lnTo>
                    <a:pt x="0" y="140"/>
                  </a:lnTo>
                  <a:lnTo>
                    <a:pt x="34" y="116"/>
                  </a:lnTo>
                  <a:close/>
                  <a:moveTo>
                    <a:pt x="830" y="104"/>
                  </a:moveTo>
                  <a:lnTo>
                    <a:pt x="757" y="73"/>
                  </a:lnTo>
                  <a:lnTo>
                    <a:pt x="670" y="49"/>
                  </a:lnTo>
                  <a:lnTo>
                    <a:pt x="576" y="31"/>
                  </a:lnTo>
                  <a:lnTo>
                    <a:pt x="469" y="31"/>
                  </a:lnTo>
                  <a:lnTo>
                    <a:pt x="369" y="31"/>
                  </a:lnTo>
                  <a:lnTo>
                    <a:pt x="275" y="49"/>
                  </a:lnTo>
                  <a:lnTo>
                    <a:pt x="188" y="73"/>
                  </a:lnTo>
                  <a:lnTo>
                    <a:pt x="107" y="104"/>
                  </a:lnTo>
                  <a:lnTo>
                    <a:pt x="67" y="128"/>
                  </a:lnTo>
                  <a:lnTo>
                    <a:pt x="34" y="152"/>
                  </a:lnTo>
                  <a:lnTo>
                    <a:pt x="34" y="183"/>
                  </a:lnTo>
                  <a:lnTo>
                    <a:pt x="34" y="207"/>
                  </a:lnTo>
                  <a:lnTo>
                    <a:pt x="34" y="219"/>
                  </a:lnTo>
                  <a:lnTo>
                    <a:pt x="34" y="231"/>
                  </a:lnTo>
                  <a:lnTo>
                    <a:pt x="34" y="244"/>
                  </a:lnTo>
                  <a:lnTo>
                    <a:pt x="188" y="244"/>
                  </a:lnTo>
                  <a:lnTo>
                    <a:pt x="322" y="244"/>
                  </a:lnTo>
                  <a:lnTo>
                    <a:pt x="442" y="244"/>
                  </a:lnTo>
                  <a:lnTo>
                    <a:pt x="543" y="244"/>
                  </a:lnTo>
                  <a:lnTo>
                    <a:pt x="623" y="244"/>
                  </a:lnTo>
                  <a:lnTo>
                    <a:pt x="697" y="244"/>
                  </a:lnTo>
                  <a:lnTo>
                    <a:pt x="757" y="244"/>
                  </a:lnTo>
                  <a:lnTo>
                    <a:pt x="804" y="244"/>
                  </a:lnTo>
                  <a:lnTo>
                    <a:pt x="837" y="244"/>
                  </a:lnTo>
                  <a:lnTo>
                    <a:pt x="864" y="244"/>
                  </a:lnTo>
                  <a:lnTo>
                    <a:pt x="884" y="244"/>
                  </a:lnTo>
                  <a:lnTo>
                    <a:pt x="897" y="244"/>
                  </a:lnTo>
                  <a:lnTo>
                    <a:pt x="911" y="244"/>
                  </a:lnTo>
                  <a:lnTo>
                    <a:pt x="911" y="213"/>
                  </a:lnTo>
                  <a:lnTo>
                    <a:pt x="911" y="195"/>
                  </a:lnTo>
                  <a:lnTo>
                    <a:pt x="911" y="177"/>
                  </a:lnTo>
                  <a:lnTo>
                    <a:pt x="911" y="165"/>
                  </a:lnTo>
                  <a:lnTo>
                    <a:pt x="911" y="158"/>
                  </a:lnTo>
                  <a:lnTo>
                    <a:pt x="911" y="152"/>
                  </a:lnTo>
                  <a:lnTo>
                    <a:pt x="877" y="128"/>
                  </a:lnTo>
                  <a:lnTo>
                    <a:pt x="830" y="104"/>
                  </a:lnTo>
                  <a:close/>
                  <a:moveTo>
                    <a:pt x="315" y="292"/>
                  </a:moveTo>
                  <a:lnTo>
                    <a:pt x="315" y="316"/>
                  </a:lnTo>
                  <a:lnTo>
                    <a:pt x="315" y="335"/>
                  </a:lnTo>
                  <a:lnTo>
                    <a:pt x="315" y="359"/>
                  </a:lnTo>
                  <a:lnTo>
                    <a:pt x="315" y="371"/>
                  </a:lnTo>
                  <a:lnTo>
                    <a:pt x="302" y="414"/>
                  </a:lnTo>
                  <a:lnTo>
                    <a:pt x="295" y="456"/>
                  </a:lnTo>
                  <a:lnTo>
                    <a:pt x="295" y="511"/>
                  </a:lnTo>
                  <a:lnTo>
                    <a:pt x="295" y="554"/>
                  </a:lnTo>
                  <a:lnTo>
                    <a:pt x="295" y="578"/>
                  </a:lnTo>
                  <a:lnTo>
                    <a:pt x="295" y="602"/>
                  </a:lnTo>
                  <a:lnTo>
                    <a:pt x="295" y="608"/>
                  </a:lnTo>
                  <a:lnTo>
                    <a:pt x="295" y="614"/>
                  </a:lnTo>
                  <a:lnTo>
                    <a:pt x="295" y="620"/>
                  </a:lnTo>
                  <a:lnTo>
                    <a:pt x="282" y="633"/>
                  </a:lnTo>
                  <a:lnTo>
                    <a:pt x="248" y="675"/>
                  </a:lnTo>
                  <a:lnTo>
                    <a:pt x="228" y="718"/>
                  </a:lnTo>
                  <a:lnTo>
                    <a:pt x="215" y="772"/>
                  </a:lnTo>
                  <a:lnTo>
                    <a:pt x="208" y="827"/>
                  </a:lnTo>
                  <a:lnTo>
                    <a:pt x="215" y="882"/>
                  </a:lnTo>
                  <a:lnTo>
                    <a:pt x="228" y="931"/>
                  </a:lnTo>
                  <a:lnTo>
                    <a:pt x="241" y="918"/>
                  </a:lnTo>
                  <a:lnTo>
                    <a:pt x="255" y="943"/>
                  </a:lnTo>
                  <a:lnTo>
                    <a:pt x="255" y="949"/>
                  </a:lnTo>
                  <a:lnTo>
                    <a:pt x="228" y="973"/>
                  </a:lnTo>
                  <a:lnTo>
                    <a:pt x="215" y="991"/>
                  </a:lnTo>
                  <a:lnTo>
                    <a:pt x="195" y="1010"/>
                  </a:lnTo>
                  <a:lnTo>
                    <a:pt x="188" y="1016"/>
                  </a:lnTo>
                  <a:lnTo>
                    <a:pt x="154" y="1010"/>
                  </a:lnTo>
                  <a:lnTo>
                    <a:pt x="148" y="1010"/>
                  </a:lnTo>
                  <a:lnTo>
                    <a:pt x="121" y="1010"/>
                  </a:lnTo>
                  <a:lnTo>
                    <a:pt x="94" y="1028"/>
                  </a:lnTo>
                  <a:lnTo>
                    <a:pt x="81" y="1052"/>
                  </a:lnTo>
                  <a:lnTo>
                    <a:pt x="74" y="1083"/>
                  </a:lnTo>
                  <a:lnTo>
                    <a:pt x="81" y="1113"/>
                  </a:lnTo>
                  <a:lnTo>
                    <a:pt x="94" y="1137"/>
                  </a:lnTo>
                  <a:lnTo>
                    <a:pt x="121" y="1156"/>
                  </a:lnTo>
                  <a:lnTo>
                    <a:pt x="148" y="1162"/>
                  </a:lnTo>
                  <a:lnTo>
                    <a:pt x="174" y="1156"/>
                  </a:lnTo>
                  <a:lnTo>
                    <a:pt x="201" y="1137"/>
                  </a:lnTo>
                  <a:lnTo>
                    <a:pt x="215" y="1113"/>
                  </a:lnTo>
                  <a:lnTo>
                    <a:pt x="221" y="1083"/>
                  </a:lnTo>
                  <a:lnTo>
                    <a:pt x="221" y="1070"/>
                  </a:lnTo>
                  <a:lnTo>
                    <a:pt x="208" y="1040"/>
                  </a:lnTo>
                  <a:lnTo>
                    <a:pt x="228" y="1022"/>
                  </a:lnTo>
                  <a:lnTo>
                    <a:pt x="241" y="1003"/>
                  </a:lnTo>
                  <a:lnTo>
                    <a:pt x="261" y="985"/>
                  </a:lnTo>
                  <a:lnTo>
                    <a:pt x="268" y="973"/>
                  </a:lnTo>
                  <a:lnTo>
                    <a:pt x="288" y="997"/>
                  </a:lnTo>
                  <a:lnTo>
                    <a:pt x="282" y="1010"/>
                  </a:lnTo>
                  <a:lnTo>
                    <a:pt x="275" y="1010"/>
                  </a:lnTo>
                  <a:lnTo>
                    <a:pt x="282" y="1022"/>
                  </a:lnTo>
                  <a:lnTo>
                    <a:pt x="328" y="1052"/>
                  </a:lnTo>
                  <a:lnTo>
                    <a:pt x="369" y="1083"/>
                  </a:lnTo>
                  <a:lnTo>
                    <a:pt x="415" y="1095"/>
                  </a:lnTo>
                  <a:lnTo>
                    <a:pt x="469" y="1101"/>
                  </a:lnTo>
                  <a:lnTo>
                    <a:pt x="523" y="1095"/>
                  </a:lnTo>
                  <a:lnTo>
                    <a:pt x="569" y="1083"/>
                  </a:lnTo>
                  <a:lnTo>
                    <a:pt x="616" y="1052"/>
                  </a:lnTo>
                  <a:lnTo>
                    <a:pt x="656" y="1022"/>
                  </a:lnTo>
                  <a:lnTo>
                    <a:pt x="663" y="1016"/>
                  </a:lnTo>
                  <a:lnTo>
                    <a:pt x="650" y="1003"/>
                  </a:lnTo>
                  <a:lnTo>
                    <a:pt x="670" y="979"/>
                  </a:lnTo>
                  <a:lnTo>
                    <a:pt x="690" y="1003"/>
                  </a:lnTo>
                  <a:lnTo>
                    <a:pt x="703" y="1022"/>
                  </a:lnTo>
                  <a:lnTo>
                    <a:pt x="723" y="1040"/>
                  </a:lnTo>
                  <a:lnTo>
                    <a:pt x="730" y="1046"/>
                  </a:lnTo>
                  <a:lnTo>
                    <a:pt x="723" y="1083"/>
                  </a:lnTo>
                  <a:lnTo>
                    <a:pt x="723" y="1089"/>
                  </a:lnTo>
                  <a:lnTo>
                    <a:pt x="730" y="1119"/>
                  </a:lnTo>
                  <a:lnTo>
                    <a:pt x="743" y="1143"/>
                  </a:lnTo>
                  <a:lnTo>
                    <a:pt x="763" y="1162"/>
                  </a:lnTo>
                  <a:lnTo>
                    <a:pt x="797" y="1168"/>
                  </a:lnTo>
                  <a:lnTo>
                    <a:pt x="824" y="1162"/>
                  </a:lnTo>
                  <a:lnTo>
                    <a:pt x="844" y="1143"/>
                  </a:lnTo>
                  <a:lnTo>
                    <a:pt x="864" y="1119"/>
                  </a:lnTo>
                  <a:lnTo>
                    <a:pt x="864" y="1089"/>
                  </a:lnTo>
                  <a:lnTo>
                    <a:pt x="864" y="1058"/>
                  </a:lnTo>
                  <a:lnTo>
                    <a:pt x="844" y="1034"/>
                  </a:lnTo>
                  <a:lnTo>
                    <a:pt x="824" y="1022"/>
                  </a:lnTo>
                  <a:lnTo>
                    <a:pt x="797" y="1016"/>
                  </a:lnTo>
                  <a:lnTo>
                    <a:pt x="784" y="1016"/>
                  </a:lnTo>
                  <a:lnTo>
                    <a:pt x="770" y="1022"/>
                  </a:lnTo>
                  <a:lnTo>
                    <a:pt x="757" y="1028"/>
                  </a:lnTo>
                  <a:lnTo>
                    <a:pt x="730" y="1003"/>
                  </a:lnTo>
                  <a:lnTo>
                    <a:pt x="717" y="985"/>
                  </a:lnTo>
                  <a:lnTo>
                    <a:pt x="690" y="967"/>
                  </a:lnTo>
                  <a:lnTo>
                    <a:pt x="683" y="955"/>
                  </a:lnTo>
                  <a:lnTo>
                    <a:pt x="697" y="924"/>
                  </a:lnTo>
                  <a:lnTo>
                    <a:pt x="710" y="937"/>
                  </a:lnTo>
                  <a:lnTo>
                    <a:pt x="710" y="943"/>
                  </a:lnTo>
                  <a:lnTo>
                    <a:pt x="730" y="888"/>
                  </a:lnTo>
                  <a:lnTo>
                    <a:pt x="737" y="827"/>
                  </a:lnTo>
                  <a:lnTo>
                    <a:pt x="730" y="772"/>
                  </a:lnTo>
                  <a:lnTo>
                    <a:pt x="717" y="718"/>
                  </a:lnTo>
                  <a:lnTo>
                    <a:pt x="690" y="675"/>
                  </a:lnTo>
                  <a:lnTo>
                    <a:pt x="656" y="633"/>
                  </a:lnTo>
                  <a:lnTo>
                    <a:pt x="650" y="620"/>
                  </a:lnTo>
                  <a:lnTo>
                    <a:pt x="650" y="566"/>
                  </a:lnTo>
                  <a:lnTo>
                    <a:pt x="650" y="523"/>
                  </a:lnTo>
                  <a:lnTo>
                    <a:pt x="650" y="499"/>
                  </a:lnTo>
                  <a:lnTo>
                    <a:pt x="650" y="481"/>
                  </a:lnTo>
                  <a:lnTo>
                    <a:pt x="650" y="468"/>
                  </a:lnTo>
                  <a:lnTo>
                    <a:pt x="650" y="462"/>
                  </a:lnTo>
                  <a:lnTo>
                    <a:pt x="650" y="456"/>
                  </a:lnTo>
                  <a:lnTo>
                    <a:pt x="643" y="414"/>
                  </a:lnTo>
                  <a:lnTo>
                    <a:pt x="630" y="377"/>
                  </a:lnTo>
                  <a:lnTo>
                    <a:pt x="630" y="347"/>
                  </a:lnTo>
                  <a:lnTo>
                    <a:pt x="630" y="329"/>
                  </a:lnTo>
                  <a:lnTo>
                    <a:pt x="630" y="298"/>
                  </a:lnTo>
                  <a:lnTo>
                    <a:pt x="630" y="292"/>
                  </a:lnTo>
                  <a:lnTo>
                    <a:pt x="603" y="292"/>
                  </a:lnTo>
                  <a:lnTo>
                    <a:pt x="576" y="292"/>
                  </a:lnTo>
                  <a:lnTo>
                    <a:pt x="556" y="292"/>
                  </a:lnTo>
                  <a:lnTo>
                    <a:pt x="543" y="292"/>
                  </a:lnTo>
                  <a:lnTo>
                    <a:pt x="509" y="280"/>
                  </a:lnTo>
                  <a:lnTo>
                    <a:pt x="469" y="274"/>
                  </a:lnTo>
                  <a:lnTo>
                    <a:pt x="436" y="280"/>
                  </a:lnTo>
                  <a:lnTo>
                    <a:pt x="395" y="292"/>
                  </a:lnTo>
                  <a:lnTo>
                    <a:pt x="315" y="292"/>
                  </a:lnTo>
                  <a:close/>
                  <a:moveTo>
                    <a:pt x="676" y="608"/>
                  </a:moveTo>
                  <a:lnTo>
                    <a:pt x="676" y="608"/>
                  </a:lnTo>
                  <a:lnTo>
                    <a:pt x="717" y="651"/>
                  </a:lnTo>
                  <a:lnTo>
                    <a:pt x="737" y="706"/>
                  </a:lnTo>
                  <a:lnTo>
                    <a:pt x="797" y="706"/>
                  </a:lnTo>
                  <a:lnTo>
                    <a:pt x="837" y="706"/>
                  </a:lnTo>
                  <a:lnTo>
                    <a:pt x="871" y="706"/>
                  </a:lnTo>
                  <a:lnTo>
                    <a:pt x="891" y="706"/>
                  </a:lnTo>
                  <a:lnTo>
                    <a:pt x="904" y="706"/>
                  </a:lnTo>
                  <a:lnTo>
                    <a:pt x="911" y="706"/>
                  </a:lnTo>
                  <a:lnTo>
                    <a:pt x="911" y="633"/>
                  </a:lnTo>
                  <a:lnTo>
                    <a:pt x="911" y="566"/>
                  </a:lnTo>
                  <a:lnTo>
                    <a:pt x="911" y="511"/>
                  </a:lnTo>
                  <a:lnTo>
                    <a:pt x="911" y="462"/>
                  </a:lnTo>
                  <a:lnTo>
                    <a:pt x="911" y="426"/>
                  </a:lnTo>
                  <a:lnTo>
                    <a:pt x="911" y="389"/>
                  </a:lnTo>
                  <a:lnTo>
                    <a:pt x="911" y="341"/>
                  </a:lnTo>
                  <a:lnTo>
                    <a:pt x="911" y="310"/>
                  </a:lnTo>
                  <a:lnTo>
                    <a:pt x="911" y="298"/>
                  </a:lnTo>
                  <a:lnTo>
                    <a:pt x="911" y="292"/>
                  </a:lnTo>
                  <a:lnTo>
                    <a:pt x="830" y="292"/>
                  </a:lnTo>
                  <a:lnTo>
                    <a:pt x="777" y="292"/>
                  </a:lnTo>
                  <a:lnTo>
                    <a:pt x="737" y="292"/>
                  </a:lnTo>
                  <a:lnTo>
                    <a:pt x="703" y="292"/>
                  </a:lnTo>
                  <a:lnTo>
                    <a:pt x="690" y="292"/>
                  </a:lnTo>
                  <a:lnTo>
                    <a:pt x="683" y="292"/>
                  </a:lnTo>
                  <a:lnTo>
                    <a:pt x="676" y="292"/>
                  </a:lnTo>
                  <a:lnTo>
                    <a:pt x="676" y="608"/>
                  </a:lnTo>
                  <a:close/>
                  <a:moveTo>
                    <a:pt x="750" y="736"/>
                  </a:moveTo>
                  <a:lnTo>
                    <a:pt x="763" y="779"/>
                  </a:lnTo>
                  <a:lnTo>
                    <a:pt x="763" y="827"/>
                  </a:lnTo>
                  <a:lnTo>
                    <a:pt x="763" y="876"/>
                  </a:lnTo>
                  <a:lnTo>
                    <a:pt x="750" y="918"/>
                  </a:lnTo>
                  <a:lnTo>
                    <a:pt x="804" y="918"/>
                  </a:lnTo>
                  <a:lnTo>
                    <a:pt x="844" y="918"/>
                  </a:lnTo>
                  <a:lnTo>
                    <a:pt x="871" y="918"/>
                  </a:lnTo>
                  <a:lnTo>
                    <a:pt x="891" y="918"/>
                  </a:lnTo>
                  <a:lnTo>
                    <a:pt x="904" y="918"/>
                  </a:lnTo>
                  <a:lnTo>
                    <a:pt x="911" y="918"/>
                  </a:lnTo>
                  <a:lnTo>
                    <a:pt x="911" y="858"/>
                  </a:lnTo>
                  <a:lnTo>
                    <a:pt x="911" y="809"/>
                  </a:lnTo>
                  <a:lnTo>
                    <a:pt x="911" y="779"/>
                  </a:lnTo>
                  <a:lnTo>
                    <a:pt x="911" y="754"/>
                  </a:lnTo>
                  <a:lnTo>
                    <a:pt x="911" y="742"/>
                  </a:lnTo>
                  <a:lnTo>
                    <a:pt x="911" y="736"/>
                  </a:lnTo>
                  <a:lnTo>
                    <a:pt x="750" y="736"/>
                  </a:lnTo>
                  <a:close/>
                  <a:moveTo>
                    <a:pt x="757" y="991"/>
                  </a:moveTo>
                  <a:lnTo>
                    <a:pt x="790" y="985"/>
                  </a:lnTo>
                  <a:lnTo>
                    <a:pt x="830" y="991"/>
                  </a:lnTo>
                  <a:lnTo>
                    <a:pt x="864" y="1016"/>
                  </a:lnTo>
                  <a:lnTo>
                    <a:pt x="891" y="1052"/>
                  </a:lnTo>
                  <a:lnTo>
                    <a:pt x="897" y="1089"/>
                  </a:lnTo>
                  <a:lnTo>
                    <a:pt x="891" y="1131"/>
                  </a:lnTo>
                  <a:lnTo>
                    <a:pt x="864" y="1168"/>
                  </a:lnTo>
                  <a:lnTo>
                    <a:pt x="830" y="1192"/>
                  </a:lnTo>
                  <a:lnTo>
                    <a:pt x="790" y="1198"/>
                  </a:lnTo>
                  <a:lnTo>
                    <a:pt x="750" y="1192"/>
                  </a:lnTo>
                  <a:lnTo>
                    <a:pt x="717" y="1168"/>
                  </a:lnTo>
                  <a:lnTo>
                    <a:pt x="697" y="1131"/>
                  </a:lnTo>
                  <a:lnTo>
                    <a:pt x="690" y="1089"/>
                  </a:lnTo>
                  <a:lnTo>
                    <a:pt x="697" y="1052"/>
                  </a:lnTo>
                  <a:lnTo>
                    <a:pt x="690" y="1046"/>
                  </a:lnTo>
                  <a:lnTo>
                    <a:pt x="683" y="1040"/>
                  </a:lnTo>
                  <a:lnTo>
                    <a:pt x="676" y="1040"/>
                  </a:lnTo>
                  <a:lnTo>
                    <a:pt x="676" y="1046"/>
                  </a:lnTo>
                  <a:lnTo>
                    <a:pt x="676" y="1101"/>
                  </a:lnTo>
                  <a:lnTo>
                    <a:pt x="676" y="1137"/>
                  </a:lnTo>
                  <a:lnTo>
                    <a:pt x="676" y="1168"/>
                  </a:lnTo>
                  <a:lnTo>
                    <a:pt x="676" y="1186"/>
                  </a:lnTo>
                  <a:lnTo>
                    <a:pt x="676" y="1198"/>
                  </a:lnTo>
                  <a:lnTo>
                    <a:pt x="676" y="1204"/>
                  </a:lnTo>
                  <a:lnTo>
                    <a:pt x="676" y="1210"/>
                  </a:lnTo>
                  <a:lnTo>
                    <a:pt x="757" y="1210"/>
                  </a:lnTo>
                  <a:lnTo>
                    <a:pt x="810" y="1210"/>
                  </a:lnTo>
                  <a:lnTo>
                    <a:pt x="851" y="1210"/>
                  </a:lnTo>
                  <a:lnTo>
                    <a:pt x="884" y="1210"/>
                  </a:lnTo>
                  <a:lnTo>
                    <a:pt x="897" y="1210"/>
                  </a:lnTo>
                  <a:lnTo>
                    <a:pt x="904" y="1210"/>
                  </a:lnTo>
                  <a:lnTo>
                    <a:pt x="911" y="1210"/>
                  </a:lnTo>
                  <a:lnTo>
                    <a:pt x="911" y="1162"/>
                  </a:lnTo>
                  <a:lnTo>
                    <a:pt x="911" y="1119"/>
                  </a:lnTo>
                  <a:lnTo>
                    <a:pt x="911" y="1058"/>
                  </a:lnTo>
                  <a:lnTo>
                    <a:pt x="911" y="1010"/>
                  </a:lnTo>
                  <a:lnTo>
                    <a:pt x="911" y="979"/>
                  </a:lnTo>
                  <a:lnTo>
                    <a:pt x="911" y="961"/>
                  </a:lnTo>
                  <a:lnTo>
                    <a:pt x="911" y="949"/>
                  </a:lnTo>
                  <a:lnTo>
                    <a:pt x="857" y="949"/>
                  </a:lnTo>
                  <a:lnTo>
                    <a:pt x="810" y="949"/>
                  </a:lnTo>
                  <a:lnTo>
                    <a:pt x="784" y="949"/>
                  </a:lnTo>
                  <a:lnTo>
                    <a:pt x="763" y="949"/>
                  </a:lnTo>
                  <a:lnTo>
                    <a:pt x="750" y="949"/>
                  </a:lnTo>
                  <a:lnTo>
                    <a:pt x="743" y="949"/>
                  </a:lnTo>
                  <a:lnTo>
                    <a:pt x="737" y="949"/>
                  </a:lnTo>
                  <a:lnTo>
                    <a:pt x="737" y="961"/>
                  </a:lnTo>
                  <a:lnTo>
                    <a:pt x="757" y="991"/>
                  </a:lnTo>
                  <a:close/>
                  <a:moveTo>
                    <a:pt x="261" y="608"/>
                  </a:moveTo>
                  <a:lnTo>
                    <a:pt x="268" y="608"/>
                  </a:lnTo>
                  <a:lnTo>
                    <a:pt x="268" y="554"/>
                  </a:lnTo>
                  <a:lnTo>
                    <a:pt x="268" y="505"/>
                  </a:lnTo>
                  <a:lnTo>
                    <a:pt x="268" y="462"/>
                  </a:lnTo>
                  <a:lnTo>
                    <a:pt x="268" y="426"/>
                  </a:lnTo>
                  <a:lnTo>
                    <a:pt x="268" y="365"/>
                  </a:lnTo>
                  <a:lnTo>
                    <a:pt x="268" y="329"/>
                  </a:lnTo>
                  <a:lnTo>
                    <a:pt x="268" y="304"/>
                  </a:lnTo>
                  <a:lnTo>
                    <a:pt x="268" y="292"/>
                  </a:lnTo>
                  <a:lnTo>
                    <a:pt x="188" y="292"/>
                  </a:lnTo>
                  <a:lnTo>
                    <a:pt x="134" y="292"/>
                  </a:lnTo>
                  <a:lnTo>
                    <a:pt x="87" y="292"/>
                  </a:lnTo>
                  <a:lnTo>
                    <a:pt x="61" y="292"/>
                  </a:lnTo>
                  <a:lnTo>
                    <a:pt x="47" y="292"/>
                  </a:lnTo>
                  <a:lnTo>
                    <a:pt x="34" y="292"/>
                  </a:lnTo>
                  <a:lnTo>
                    <a:pt x="34" y="365"/>
                  </a:lnTo>
                  <a:lnTo>
                    <a:pt x="34" y="426"/>
                  </a:lnTo>
                  <a:lnTo>
                    <a:pt x="34" y="481"/>
                  </a:lnTo>
                  <a:lnTo>
                    <a:pt x="34" y="529"/>
                  </a:lnTo>
                  <a:lnTo>
                    <a:pt x="34" y="572"/>
                  </a:lnTo>
                  <a:lnTo>
                    <a:pt x="34" y="602"/>
                  </a:lnTo>
                  <a:lnTo>
                    <a:pt x="34" y="651"/>
                  </a:lnTo>
                  <a:lnTo>
                    <a:pt x="34" y="681"/>
                  </a:lnTo>
                  <a:lnTo>
                    <a:pt x="34" y="700"/>
                  </a:lnTo>
                  <a:lnTo>
                    <a:pt x="34" y="706"/>
                  </a:lnTo>
                  <a:lnTo>
                    <a:pt x="87" y="706"/>
                  </a:lnTo>
                  <a:lnTo>
                    <a:pt x="134" y="706"/>
                  </a:lnTo>
                  <a:lnTo>
                    <a:pt x="161" y="706"/>
                  </a:lnTo>
                  <a:lnTo>
                    <a:pt x="181" y="706"/>
                  </a:lnTo>
                  <a:lnTo>
                    <a:pt x="195" y="706"/>
                  </a:lnTo>
                  <a:lnTo>
                    <a:pt x="201" y="706"/>
                  </a:lnTo>
                  <a:lnTo>
                    <a:pt x="228" y="651"/>
                  </a:lnTo>
                  <a:lnTo>
                    <a:pt x="261" y="608"/>
                  </a:lnTo>
                  <a:close/>
                  <a:moveTo>
                    <a:pt x="268" y="1210"/>
                  </a:moveTo>
                  <a:lnTo>
                    <a:pt x="268" y="1156"/>
                  </a:lnTo>
                  <a:lnTo>
                    <a:pt x="268" y="1113"/>
                  </a:lnTo>
                  <a:lnTo>
                    <a:pt x="268" y="1083"/>
                  </a:lnTo>
                  <a:lnTo>
                    <a:pt x="268" y="1064"/>
                  </a:lnTo>
                  <a:lnTo>
                    <a:pt x="268" y="1052"/>
                  </a:lnTo>
                  <a:lnTo>
                    <a:pt x="268" y="1046"/>
                  </a:lnTo>
                  <a:lnTo>
                    <a:pt x="261" y="1040"/>
                  </a:lnTo>
                  <a:lnTo>
                    <a:pt x="255" y="1034"/>
                  </a:lnTo>
                  <a:lnTo>
                    <a:pt x="248" y="1046"/>
                  </a:lnTo>
                  <a:lnTo>
                    <a:pt x="241" y="1046"/>
                  </a:lnTo>
                  <a:lnTo>
                    <a:pt x="248" y="1083"/>
                  </a:lnTo>
                  <a:lnTo>
                    <a:pt x="241" y="1125"/>
                  </a:lnTo>
                  <a:lnTo>
                    <a:pt x="221" y="1156"/>
                  </a:lnTo>
                  <a:lnTo>
                    <a:pt x="188" y="1180"/>
                  </a:lnTo>
                  <a:lnTo>
                    <a:pt x="148" y="1186"/>
                  </a:lnTo>
                  <a:lnTo>
                    <a:pt x="107" y="1180"/>
                  </a:lnTo>
                  <a:lnTo>
                    <a:pt x="74" y="1156"/>
                  </a:lnTo>
                  <a:lnTo>
                    <a:pt x="54" y="1125"/>
                  </a:lnTo>
                  <a:lnTo>
                    <a:pt x="41" y="1083"/>
                  </a:lnTo>
                  <a:lnTo>
                    <a:pt x="54" y="1040"/>
                  </a:lnTo>
                  <a:lnTo>
                    <a:pt x="74" y="1003"/>
                  </a:lnTo>
                  <a:lnTo>
                    <a:pt x="107" y="979"/>
                  </a:lnTo>
                  <a:lnTo>
                    <a:pt x="148" y="973"/>
                  </a:lnTo>
                  <a:lnTo>
                    <a:pt x="181" y="979"/>
                  </a:lnTo>
                  <a:lnTo>
                    <a:pt x="195" y="967"/>
                  </a:lnTo>
                  <a:lnTo>
                    <a:pt x="201" y="961"/>
                  </a:lnTo>
                  <a:lnTo>
                    <a:pt x="208" y="955"/>
                  </a:lnTo>
                  <a:lnTo>
                    <a:pt x="201" y="949"/>
                  </a:lnTo>
                  <a:lnTo>
                    <a:pt x="148" y="949"/>
                  </a:lnTo>
                  <a:lnTo>
                    <a:pt x="107" y="949"/>
                  </a:lnTo>
                  <a:lnTo>
                    <a:pt x="74" y="949"/>
                  </a:lnTo>
                  <a:lnTo>
                    <a:pt x="54" y="949"/>
                  </a:lnTo>
                  <a:lnTo>
                    <a:pt x="41" y="949"/>
                  </a:lnTo>
                  <a:lnTo>
                    <a:pt x="34" y="949"/>
                  </a:lnTo>
                  <a:lnTo>
                    <a:pt x="34" y="991"/>
                  </a:lnTo>
                  <a:lnTo>
                    <a:pt x="34" y="1034"/>
                  </a:lnTo>
                  <a:lnTo>
                    <a:pt x="34" y="1095"/>
                  </a:lnTo>
                  <a:lnTo>
                    <a:pt x="34" y="1143"/>
                  </a:lnTo>
                  <a:lnTo>
                    <a:pt x="34" y="1174"/>
                  </a:lnTo>
                  <a:lnTo>
                    <a:pt x="34" y="1192"/>
                  </a:lnTo>
                  <a:lnTo>
                    <a:pt x="34" y="1204"/>
                  </a:lnTo>
                  <a:lnTo>
                    <a:pt x="34" y="1210"/>
                  </a:lnTo>
                  <a:lnTo>
                    <a:pt x="268" y="1210"/>
                  </a:lnTo>
                  <a:close/>
                  <a:moveTo>
                    <a:pt x="181" y="827"/>
                  </a:moveTo>
                  <a:lnTo>
                    <a:pt x="181" y="779"/>
                  </a:lnTo>
                  <a:lnTo>
                    <a:pt x="188" y="736"/>
                  </a:lnTo>
                  <a:lnTo>
                    <a:pt x="141" y="736"/>
                  </a:lnTo>
                  <a:lnTo>
                    <a:pt x="101" y="736"/>
                  </a:lnTo>
                  <a:lnTo>
                    <a:pt x="74" y="736"/>
                  </a:lnTo>
                  <a:lnTo>
                    <a:pt x="54" y="736"/>
                  </a:lnTo>
                  <a:lnTo>
                    <a:pt x="41" y="736"/>
                  </a:lnTo>
                  <a:lnTo>
                    <a:pt x="34" y="736"/>
                  </a:lnTo>
                  <a:lnTo>
                    <a:pt x="34" y="797"/>
                  </a:lnTo>
                  <a:lnTo>
                    <a:pt x="34" y="839"/>
                  </a:lnTo>
                  <a:lnTo>
                    <a:pt x="34" y="870"/>
                  </a:lnTo>
                  <a:lnTo>
                    <a:pt x="34" y="894"/>
                  </a:lnTo>
                  <a:lnTo>
                    <a:pt x="34" y="906"/>
                  </a:lnTo>
                  <a:lnTo>
                    <a:pt x="34" y="912"/>
                  </a:lnTo>
                  <a:lnTo>
                    <a:pt x="34" y="918"/>
                  </a:lnTo>
                  <a:lnTo>
                    <a:pt x="87" y="918"/>
                  </a:lnTo>
                  <a:lnTo>
                    <a:pt x="121" y="918"/>
                  </a:lnTo>
                  <a:lnTo>
                    <a:pt x="154" y="918"/>
                  </a:lnTo>
                  <a:lnTo>
                    <a:pt x="168" y="918"/>
                  </a:lnTo>
                  <a:lnTo>
                    <a:pt x="181" y="918"/>
                  </a:lnTo>
                  <a:lnTo>
                    <a:pt x="188" y="918"/>
                  </a:lnTo>
                  <a:lnTo>
                    <a:pt x="181" y="876"/>
                  </a:lnTo>
                  <a:lnTo>
                    <a:pt x="181" y="827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4493" y="1362"/>
              <a:ext cx="938" cy="1241"/>
            </a:xfrm>
            <a:custGeom>
              <a:avLst/>
              <a:gdLst>
                <a:gd name="T0" fmla="*/ 34 w 938"/>
                <a:gd name="T1" fmla="*/ 116 h 1241"/>
                <a:gd name="T2" fmla="*/ 87 w 938"/>
                <a:gd name="T3" fmla="*/ 85 h 1241"/>
                <a:gd name="T4" fmla="*/ 174 w 938"/>
                <a:gd name="T5" fmla="*/ 49 h 1241"/>
                <a:gd name="T6" fmla="*/ 261 w 938"/>
                <a:gd name="T7" fmla="*/ 19 h 1241"/>
                <a:gd name="T8" fmla="*/ 362 w 938"/>
                <a:gd name="T9" fmla="*/ 0 h 1241"/>
                <a:gd name="T10" fmla="*/ 469 w 938"/>
                <a:gd name="T11" fmla="*/ 0 h 1241"/>
                <a:gd name="T12" fmla="*/ 583 w 938"/>
                <a:gd name="T13" fmla="*/ 0 h 1241"/>
                <a:gd name="T14" fmla="*/ 676 w 938"/>
                <a:gd name="T15" fmla="*/ 19 h 1241"/>
                <a:gd name="T16" fmla="*/ 770 w 938"/>
                <a:gd name="T17" fmla="*/ 49 h 1241"/>
                <a:gd name="T18" fmla="*/ 857 w 938"/>
                <a:gd name="T19" fmla="*/ 85 h 1241"/>
                <a:gd name="T20" fmla="*/ 911 w 938"/>
                <a:gd name="T21" fmla="*/ 116 h 1241"/>
                <a:gd name="T22" fmla="*/ 938 w 938"/>
                <a:gd name="T23" fmla="*/ 140 h 1241"/>
                <a:gd name="T24" fmla="*/ 938 w 938"/>
                <a:gd name="T25" fmla="*/ 244 h 1241"/>
                <a:gd name="T26" fmla="*/ 938 w 938"/>
                <a:gd name="T27" fmla="*/ 335 h 1241"/>
                <a:gd name="T28" fmla="*/ 938 w 938"/>
                <a:gd name="T29" fmla="*/ 505 h 1241"/>
                <a:gd name="T30" fmla="*/ 938 w 938"/>
                <a:gd name="T31" fmla="*/ 651 h 1241"/>
                <a:gd name="T32" fmla="*/ 938 w 938"/>
                <a:gd name="T33" fmla="*/ 772 h 1241"/>
                <a:gd name="T34" fmla="*/ 938 w 938"/>
                <a:gd name="T35" fmla="*/ 882 h 1241"/>
                <a:gd name="T36" fmla="*/ 938 w 938"/>
                <a:gd name="T37" fmla="*/ 973 h 1241"/>
                <a:gd name="T38" fmla="*/ 938 w 938"/>
                <a:gd name="T39" fmla="*/ 1040 h 1241"/>
                <a:gd name="T40" fmla="*/ 938 w 938"/>
                <a:gd name="T41" fmla="*/ 1101 h 1241"/>
                <a:gd name="T42" fmla="*/ 938 w 938"/>
                <a:gd name="T43" fmla="*/ 1143 h 1241"/>
                <a:gd name="T44" fmla="*/ 938 w 938"/>
                <a:gd name="T45" fmla="*/ 1180 h 1241"/>
                <a:gd name="T46" fmla="*/ 938 w 938"/>
                <a:gd name="T47" fmla="*/ 1204 h 1241"/>
                <a:gd name="T48" fmla="*/ 938 w 938"/>
                <a:gd name="T49" fmla="*/ 1222 h 1241"/>
                <a:gd name="T50" fmla="*/ 938 w 938"/>
                <a:gd name="T51" fmla="*/ 1228 h 1241"/>
                <a:gd name="T52" fmla="*/ 938 w 938"/>
                <a:gd name="T53" fmla="*/ 1235 h 1241"/>
                <a:gd name="T54" fmla="*/ 938 w 938"/>
                <a:gd name="T55" fmla="*/ 1241 h 1241"/>
                <a:gd name="T56" fmla="*/ 777 w 938"/>
                <a:gd name="T57" fmla="*/ 1241 h 1241"/>
                <a:gd name="T58" fmla="*/ 630 w 938"/>
                <a:gd name="T59" fmla="*/ 1241 h 1241"/>
                <a:gd name="T60" fmla="*/ 509 w 938"/>
                <a:gd name="T61" fmla="*/ 1241 h 1241"/>
                <a:gd name="T62" fmla="*/ 402 w 938"/>
                <a:gd name="T63" fmla="*/ 1241 h 1241"/>
                <a:gd name="T64" fmla="*/ 308 w 938"/>
                <a:gd name="T65" fmla="*/ 1241 h 1241"/>
                <a:gd name="T66" fmla="*/ 235 w 938"/>
                <a:gd name="T67" fmla="*/ 1241 h 1241"/>
                <a:gd name="T68" fmla="*/ 168 w 938"/>
                <a:gd name="T69" fmla="*/ 1241 h 1241"/>
                <a:gd name="T70" fmla="*/ 121 w 938"/>
                <a:gd name="T71" fmla="*/ 1241 h 1241"/>
                <a:gd name="T72" fmla="*/ 81 w 938"/>
                <a:gd name="T73" fmla="*/ 1241 h 1241"/>
                <a:gd name="T74" fmla="*/ 54 w 938"/>
                <a:gd name="T75" fmla="*/ 1241 h 1241"/>
                <a:gd name="T76" fmla="*/ 34 w 938"/>
                <a:gd name="T77" fmla="*/ 1241 h 1241"/>
                <a:gd name="T78" fmla="*/ 20 w 938"/>
                <a:gd name="T79" fmla="*/ 1241 h 1241"/>
                <a:gd name="T80" fmla="*/ 7 w 938"/>
                <a:gd name="T81" fmla="*/ 1241 h 1241"/>
                <a:gd name="T82" fmla="*/ 0 w 938"/>
                <a:gd name="T83" fmla="*/ 1241 h 1241"/>
                <a:gd name="T84" fmla="*/ 0 w 938"/>
                <a:gd name="T85" fmla="*/ 1137 h 1241"/>
                <a:gd name="T86" fmla="*/ 0 w 938"/>
                <a:gd name="T87" fmla="*/ 1046 h 1241"/>
                <a:gd name="T88" fmla="*/ 0 w 938"/>
                <a:gd name="T89" fmla="*/ 876 h 1241"/>
                <a:gd name="T90" fmla="*/ 0 w 938"/>
                <a:gd name="T91" fmla="*/ 730 h 1241"/>
                <a:gd name="T92" fmla="*/ 0 w 938"/>
                <a:gd name="T93" fmla="*/ 602 h 1241"/>
                <a:gd name="T94" fmla="*/ 0 w 938"/>
                <a:gd name="T95" fmla="*/ 499 h 1241"/>
                <a:gd name="T96" fmla="*/ 0 w 938"/>
                <a:gd name="T97" fmla="*/ 408 h 1241"/>
                <a:gd name="T98" fmla="*/ 0 w 938"/>
                <a:gd name="T99" fmla="*/ 335 h 1241"/>
                <a:gd name="T100" fmla="*/ 0 w 938"/>
                <a:gd name="T101" fmla="*/ 280 h 1241"/>
                <a:gd name="T102" fmla="*/ 0 w 938"/>
                <a:gd name="T103" fmla="*/ 231 h 1241"/>
                <a:gd name="T104" fmla="*/ 0 w 938"/>
                <a:gd name="T105" fmla="*/ 201 h 1241"/>
                <a:gd name="T106" fmla="*/ 0 w 938"/>
                <a:gd name="T107" fmla="*/ 177 h 1241"/>
                <a:gd name="T108" fmla="*/ 0 w 938"/>
                <a:gd name="T109" fmla="*/ 158 h 1241"/>
                <a:gd name="T110" fmla="*/ 0 w 938"/>
                <a:gd name="T111" fmla="*/ 146 h 1241"/>
                <a:gd name="T112" fmla="*/ 0 w 938"/>
                <a:gd name="T113" fmla="*/ 140 h 1241"/>
                <a:gd name="T114" fmla="*/ 34 w 938"/>
                <a:gd name="T115" fmla="*/ 116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38" h="1241">
                  <a:moveTo>
                    <a:pt x="34" y="116"/>
                  </a:moveTo>
                  <a:lnTo>
                    <a:pt x="87" y="85"/>
                  </a:lnTo>
                  <a:lnTo>
                    <a:pt x="174" y="49"/>
                  </a:lnTo>
                  <a:lnTo>
                    <a:pt x="261" y="19"/>
                  </a:lnTo>
                  <a:lnTo>
                    <a:pt x="362" y="0"/>
                  </a:lnTo>
                  <a:lnTo>
                    <a:pt x="469" y="0"/>
                  </a:lnTo>
                  <a:lnTo>
                    <a:pt x="583" y="0"/>
                  </a:lnTo>
                  <a:lnTo>
                    <a:pt x="676" y="19"/>
                  </a:lnTo>
                  <a:lnTo>
                    <a:pt x="770" y="49"/>
                  </a:lnTo>
                  <a:lnTo>
                    <a:pt x="857" y="85"/>
                  </a:lnTo>
                  <a:lnTo>
                    <a:pt x="911" y="116"/>
                  </a:lnTo>
                  <a:lnTo>
                    <a:pt x="938" y="140"/>
                  </a:lnTo>
                  <a:lnTo>
                    <a:pt x="938" y="244"/>
                  </a:lnTo>
                  <a:lnTo>
                    <a:pt x="938" y="335"/>
                  </a:lnTo>
                  <a:lnTo>
                    <a:pt x="938" y="505"/>
                  </a:lnTo>
                  <a:lnTo>
                    <a:pt x="938" y="651"/>
                  </a:lnTo>
                  <a:lnTo>
                    <a:pt x="938" y="772"/>
                  </a:lnTo>
                  <a:lnTo>
                    <a:pt x="938" y="882"/>
                  </a:lnTo>
                  <a:lnTo>
                    <a:pt x="938" y="973"/>
                  </a:lnTo>
                  <a:lnTo>
                    <a:pt x="938" y="1040"/>
                  </a:lnTo>
                  <a:lnTo>
                    <a:pt x="938" y="1101"/>
                  </a:lnTo>
                  <a:lnTo>
                    <a:pt x="938" y="1143"/>
                  </a:lnTo>
                  <a:lnTo>
                    <a:pt x="938" y="1180"/>
                  </a:lnTo>
                  <a:lnTo>
                    <a:pt x="938" y="1204"/>
                  </a:lnTo>
                  <a:lnTo>
                    <a:pt x="938" y="1222"/>
                  </a:lnTo>
                  <a:lnTo>
                    <a:pt x="938" y="1228"/>
                  </a:lnTo>
                  <a:lnTo>
                    <a:pt x="938" y="1235"/>
                  </a:lnTo>
                  <a:lnTo>
                    <a:pt x="938" y="1241"/>
                  </a:lnTo>
                  <a:lnTo>
                    <a:pt x="777" y="1241"/>
                  </a:lnTo>
                  <a:lnTo>
                    <a:pt x="630" y="1241"/>
                  </a:lnTo>
                  <a:lnTo>
                    <a:pt x="509" y="1241"/>
                  </a:lnTo>
                  <a:lnTo>
                    <a:pt x="402" y="1241"/>
                  </a:lnTo>
                  <a:lnTo>
                    <a:pt x="308" y="1241"/>
                  </a:lnTo>
                  <a:lnTo>
                    <a:pt x="235" y="1241"/>
                  </a:lnTo>
                  <a:lnTo>
                    <a:pt x="168" y="1241"/>
                  </a:lnTo>
                  <a:lnTo>
                    <a:pt x="121" y="1241"/>
                  </a:lnTo>
                  <a:lnTo>
                    <a:pt x="81" y="1241"/>
                  </a:lnTo>
                  <a:lnTo>
                    <a:pt x="54" y="1241"/>
                  </a:lnTo>
                  <a:lnTo>
                    <a:pt x="34" y="1241"/>
                  </a:lnTo>
                  <a:lnTo>
                    <a:pt x="20" y="1241"/>
                  </a:lnTo>
                  <a:lnTo>
                    <a:pt x="7" y="1241"/>
                  </a:lnTo>
                  <a:lnTo>
                    <a:pt x="0" y="1241"/>
                  </a:lnTo>
                  <a:lnTo>
                    <a:pt x="0" y="1137"/>
                  </a:lnTo>
                  <a:lnTo>
                    <a:pt x="0" y="1046"/>
                  </a:lnTo>
                  <a:lnTo>
                    <a:pt x="0" y="876"/>
                  </a:lnTo>
                  <a:lnTo>
                    <a:pt x="0" y="730"/>
                  </a:lnTo>
                  <a:lnTo>
                    <a:pt x="0" y="602"/>
                  </a:lnTo>
                  <a:lnTo>
                    <a:pt x="0" y="499"/>
                  </a:lnTo>
                  <a:lnTo>
                    <a:pt x="0" y="408"/>
                  </a:lnTo>
                  <a:lnTo>
                    <a:pt x="0" y="335"/>
                  </a:lnTo>
                  <a:lnTo>
                    <a:pt x="0" y="280"/>
                  </a:lnTo>
                  <a:lnTo>
                    <a:pt x="0" y="231"/>
                  </a:lnTo>
                  <a:lnTo>
                    <a:pt x="0" y="201"/>
                  </a:lnTo>
                  <a:lnTo>
                    <a:pt x="0" y="177"/>
                  </a:lnTo>
                  <a:lnTo>
                    <a:pt x="0" y="158"/>
                  </a:lnTo>
                  <a:lnTo>
                    <a:pt x="0" y="146"/>
                  </a:lnTo>
                  <a:lnTo>
                    <a:pt x="0" y="140"/>
                  </a:lnTo>
                  <a:lnTo>
                    <a:pt x="34" y="116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4526" y="1393"/>
              <a:ext cx="881" cy="212"/>
            </a:xfrm>
            <a:custGeom>
              <a:avLst/>
              <a:gdLst>
                <a:gd name="T0" fmla="*/ 800 w 881"/>
                <a:gd name="T1" fmla="*/ 73 h 212"/>
                <a:gd name="T2" fmla="*/ 726 w 881"/>
                <a:gd name="T3" fmla="*/ 43 h 212"/>
                <a:gd name="T4" fmla="*/ 639 w 881"/>
                <a:gd name="T5" fmla="*/ 18 h 212"/>
                <a:gd name="T6" fmla="*/ 545 w 881"/>
                <a:gd name="T7" fmla="*/ 0 h 212"/>
                <a:gd name="T8" fmla="*/ 437 w 881"/>
                <a:gd name="T9" fmla="*/ 0 h 212"/>
                <a:gd name="T10" fmla="*/ 336 w 881"/>
                <a:gd name="T11" fmla="*/ 0 h 212"/>
                <a:gd name="T12" fmla="*/ 242 w 881"/>
                <a:gd name="T13" fmla="*/ 18 h 212"/>
                <a:gd name="T14" fmla="*/ 155 w 881"/>
                <a:gd name="T15" fmla="*/ 43 h 212"/>
                <a:gd name="T16" fmla="*/ 74 w 881"/>
                <a:gd name="T17" fmla="*/ 73 h 212"/>
                <a:gd name="T18" fmla="*/ 34 w 881"/>
                <a:gd name="T19" fmla="*/ 97 h 212"/>
                <a:gd name="T20" fmla="*/ 0 w 881"/>
                <a:gd name="T21" fmla="*/ 121 h 212"/>
                <a:gd name="T22" fmla="*/ 0 w 881"/>
                <a:gd name="T23" fmla="*/ 151 h 212"/>
                <a:gd name="T24" fmla="*/ 0 w 881"/>
                <a:gd name="T25" fmla="*/ 176 h 212"/>
                <a:gd name="T26" fmla="*/ 0 w 881"/>
                <a:gd name="T27" fmla="*/ 188 h 212"/>
                <a:gd name="T28" fmla="*/ 0 w 881"/>
                <a:gd name="T29" fmla="*/ 200 h 212"/>
                <a:gd name="T30" fmla="*/ 0 w 881"/>
                <a:gd name="T31" fmla="*/ 212 h 212"/>
                <a:gd name="T32" fmla="*/ 155 w 881"/>
                <a:gd name="T33" fmla="*/ 212 h 212"/>
                <a:gd name="T34" fmla="*/ 289 w 881"/>
                <a:gd name="T35" fmla="*/ 212 h 212"/>
                <a:gd name="T36" fmla="*/ 410 w 881"/>
                <a:gd name="T37" fmla="*/ 212 h 212"/>
                <a:gd name="T38" fmla="*/ 511 w 881"/>
                <a:gd name="T39" fmla="*/ 212 h 212"/>
                <a:gd name="T40" fmla="*/ 592 w 881"/>
                <a:gd name="T41" fmla="*/ 212 h 212"/>
                <a:gd name="T42" fmla="*/ 666 w 881"/>
                <a:gd name="T43" fmla="*/ 212 h 212"/>
                <a:gd name="T44" fmla="*/ 726 w 881"/>
                <a:gd name="T45" fmla="*/ 212 h 212"/>
                <a:gd name="T46" fmla="*/ 773 w 881"/>
                <a:gd name="T47" fmla="*/ 212 h 212"/>
                <a:gd name="T48" fmla="*/ 807 w 881"/>
                <a:gd name="T49" fmla="*/ 212 h 212"/>
                <a:gd name="T50" fmla="*/ 834 w 881"/>
                <a:gd name="T51" fmla="*/ 212 h 212"/>
                <a:gd name="T52" fmla="*/ 854 w 881"/>
                <a:gd name="T53" fmla="*/ 212 h 212"/>
                <a:gd name="T54" fmla="*/ 867 w 881"/>
                <a:gd name="T55" fmla="*/ 212 h 212"/>
                <a:gd name="T56" fmla="*/ 881 w 881"/>
                <a:gd name="T57" fmla="*/ 212 h 212"/>
                <a:gd name="T58" fmla="*/ 881 w 881"/>
                <a:gd name="T59" fmla="*/ 182 h 212"/>
                <a:gd name="T60" fmla="*/ 881 w 881"/>
                <a:gd name="T61" fmla="*/ 164 h 212"/>
                <a:gd name="T62" fmla="*/ 881 w 881"/>
                <a:gd name="T63" fmla="*/ 145 h 212"/>
                <a:gd name="T64" fmla="*/ 881 w 881"/>
                <a:gd name="T65" fmla="*/ 133 h 212"/>
                <a:gd name="T66" fmla="*/ 881 w 881"/>
                <a:gd name="T67" fmla="*/ 127 h 212"/>
                <a:gd name="T68" fmla="*/ 881 w 881"/>
                <a:gd name="T69" fmla="*/ 121 h 212"/>
                <a:gd name="T70" fmla="*/ 847 w 881"/>
                <a:gd name="T71" fmla="*/ 97 h 212"/>
                <a:gd name="T72" fmla="*/ 800 w 881"/>
                <a:gd name="T73" fmla="*/ 73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81" h="212">
                  <a:moveTo>
                    <a:pt x="800" y="73"/>
                  </a:moveTo>
                  <a:lnTo>
                    <a:pt x="726" y="43"/>
                  </a:lnTo>
                  <a:lnTo>
                    <a:pt x="639" y="18"/>
                  </a:lnTo>
                  <a:lnTo>
                    <a:pt x="545" y="0"/>
                  </a:lnTo>
                  <a:lnTo>
                    <a:pt x="437" y="0"/>
                  </a:lnTo>
                  <a:lnTo>
                    <a:pt x="336" y="0"/>
                  </a:lnTo>
                  <a:lnTo>
                    <a:pt x="242" y="18"/>
                  </a:lnTo>
                  <a:lnTo>
                    <a:pt x="155" y="43"/>
                  </a:lnTo>
                  <a:lnTo>
                    <a:pt x="74" y="73"/>
                  </a:lnTo>
                  <a:lnTo>
                    <a:pt x="34" y="97"/>
                  </a:lnTo>
                  <a:lnTo>
                    <a:pt x="0" y="121"/>
                  </a:lnTo>
                  <a:lnTo>
                    <a:pt x="0" y="151"/>
                  </a:lnTo>
                  <a:lnTo>
                    <a:pt x="0" y="176"/>
                  </a:lnTo>
                  <a:lnTo>
                    <a:pt x="0" y="188"/>
                  </a:lnTo>
                  <a:lnTo>
                    <a:pt x="0" y="200"/>
                  </a:lnTo>
                  <a:lnTo>
                    <a:pt x="0" y="212"/>
                  </a:lnTo>
                  <a:lnTo>
                    <a:pt x="155" y="212"/>
                  </a:lnTo>
                  <a:lnTo>
                    <a:pt x="289" y="212"/>
                  </a:lnTo>
                  <a:lnTo>
                    <a:pt x="410" y="212"/>
                  </a:lnTo>
                  <a:lnTo>
                    <a:pt x="511" y="212"/>
                  </a:lnTo>
                  <a:lnTo>
                    <a:pt x="592" y="212"/>
                  </a:lnTo>
                  <a:lnTo>
                    <a:pt x="666" y="212"/>
                  </a:lnTo>
                  <a:lnTo>
                    <a:pt x="726" y="212"/>
                  </a:lnTo>
                  <a:lnTo>
                    <a:pt x="773" y="212"/>
                  </a:lnTo>
                  <a:lnTo>
                    <a:pt x="807" y="212"/>
                  </a:lnTo>
                  <a:lnTo>
                    <a:pt x="834" y="212"/>
                  </a:lnTo>
                  <a:lnTo>
                    <a:pt x="854" y="212"/>
                  </a:lnTo>
                  <a:lnTo>
                    <a:pt x="867" y="212"/>
                  </a:lnTo>
                  <a:lnTo>
                    <a:pt x="881" y="212"/>
                  </a:lnTo>
                  <a:lnTo>
                    <a:pt x="881" y="182"/>
                  </a:lnTo>
                  <a:lnTo>
                    <a:pt x="881" y="164"/>
                  </a:lnTo>
                  <a:lnTo>
                    <a:pt x="881" y="145"/>
                  </a:lnTo>
                  <a:lnTo>
                    <a:pt x="881" y="133"/>
                  </a:lnTo>
                  <a:lnTo>
                    <a:pt x="881" y="127"/>
                  </a:lnTo>
                  <a:lnTo>
                    <a:pt x="881" y="121"/>
                  </a:lnTo>
                  <a:lnTo>
                    <a:pt x="847" y="97"/>
                  </a:lnTo>
                  <a:lnTo>
                    <a:pt x="800" y="73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4568" y="1636"/>
              <a:ext cx="789" cy="894"/>
            </a:xfrm>
            <a:custGeom>
              <a:avLst/>
              <a:gdLst>
                <a:gd name="T0" fmla="*/ 241 w 789"/>
                <a:gd name="T1" fmla="*/ 42 h 894"/>
                <a:gd name="T2" fmla="*/ 241 w 789"/>
                <a:gd name="T3" fmla="*/ 85 h 894"/>
                <a:gd name="T4" fmla="*/ 227 w 789"/>
                <a:gd name="T5" fmla="*/ 140 h 894"/>
                <a:gd name="T6" fmla="*/ 221 w 789"/>
                <a:gd name="T7" fmla="*/ 237 h 894"/>
                <a:gd name="T8" fmla="*/ 221 w 789"/>
                <a:gd name="T9" fmla="*/ 304 h 894"/>
                <a:gd name="T10" fmla="*/ 221 w 789"/>
                <a:gd name="T11" fmla="*/ 334 h 894"/>
                <a:gd name="T12" fmla="*/ 221 w 789"/>
                <a:gd name="T13" fmla="*/ 347 h 894"/>
                <a:gd name="T14" fmla="*/ 174 w 789"/>
                <a:gd name="T15" fmla="*/ 401 h 894"/>
                <a:gd name="T16" fmla="*/ 141 w 789"/>
                <a:gd name="T17" fmla="*/ 498 h 894"/>
                <a:gd name="T18" fmla="*/ 141 w 789"/>
                <a:gd name="T19" fmla="*/ 608 h 894"/>
                <a:gd name="T20" fmla="*/ 167 w 789"/>
                <a:gd name="T21" fmla="*/ 644 h 894"/>
                <a:gd name="T22" fmla="*/ 181 w 789"/>
                <a:gd name="T23" fmla="*/ 675 h 894"/>
                <a:gd name="T24" fmla="*/ 141 w 789"/>
                <a:gd name="T25" fmla="*/ 717 h 894"/>
                <a:gd name="T26" fmla="*/ 114 w 789"/>
                <a:gd name="T27" fmla="*/ 742 h 894"/>
                <a:gd name="T28" fmla="*/ 74 w 789"/>
                <a:gd name="T29" fmla="*/ 736 h 894"/>
                <a:gd name="T30" fmla="*/ 20 w 789"/>
                <a:gd name="T31" fmla="*/ 754 h 894"/>
                <a:gd name="T32" fmla="*/ 0 w 789"/>
                <a:gd name="T33" fmla="*/ 809 h 894"/>
                <a:gd name="T34" fmla="*/ 20 w 789"/>
                <a:gd name="T35" fmla="*/ 863 h 894"/>
                <a:gd name="T36" fmla="*/ 74 w 789"/>
                <a:gd name="T37" fmla="*/ 888 h 894"/>
                <a:gd name="T38" fmla="*/ 127 w 789"/>
                <a:gd name="T39" fmla="*/ 863 h 894"/>
                <a:gd name="T40" fmla="*/ 147 w 789"/>
                <a:gd name="T41" fmla="*/ 809 h 894"/>
                <a:gd name="T42" fmla="*/ 134 w 789"/>
                <a:gd name="T43" fmla="*/ 766 h 894"/>
                <a:gd name="T44" fmla="*/ 167 w 789"/>
                <a:gd name="T45" fmla="*/ 730 h 894"/>
                <a:gd name="T46" fmla="*/ 194 w 789"/>
                <a:gd name="T47" fmla="*/ 699 h 894"/>
                <a:gd name="T48" fmla="*/ 207 w 789"/>
                <a:gd name="T49" fmla="*/ 736 h 894"/>
                <a:gd name="T50" fmla="*/ 207 w 789"/>
                <a:gd name="T51" fmla="*/ 748 h 894"/>
                <a:gd name="T52" fmla="*/ 294 w 789"/>
                <a:gd name="T53" fmla="*/ 809 h 894"/>
                <a:gd name="T54" fmla="*/ 394 w 789"/>
                <a:gd name="T55" fmla="*/ 827 h 894"/>
                <a:gd name="T56" fmla="*/ 495 w 789"/>
                <a:gd name="T57" fmla="*/ 809 h 894"/>
                <a:gd name="T58" fmla="*/ 582 w 789"/>
                <a:gd name="T59" fmla="*/ 748 h 894"/>
                <a:gd name="T60" fmla="*/ 575 w 789"/>
                <a:gd name="T61" fmla="*/ 730 h 894"/>
                <a:gd name="T62" fmla="*/ 615 w 789"/>
                <a:gd name="T63" fmla="*/ 730 h 894"/>
                <a:gd name="T64" fmla="*/ 648 w 789"/>
                <a:gd name="T65" fmla="*/ 766 h 894"/>
                <a:gd name="T66" fmla="*/ 648 w 789"/>
                <a:gd name="T67" fmla="*/ 809 h 894"/>
                <a:gd name="T68" fmla="*/ 655 w 789"/>
                <a:gd name="T69" fmla="*/ 845 h 894"/>
                <a:gd name="T70" fmla="*/ 688 w 789"/>
                <a:gd name="T71" fmla="*/ 888 h 894"/>
                <a:gd name="T72" fmla="*/ 749 w 789"/>
                <a:gd name="T73" fmla="*/ 888 h 894"/>
                <a:gd name="T74" fmla="*/ 789 w 789"/>
                <a:gd name="T75" fmla="*/ 845 h 894"/>
                <a:gd name="T76" fmla="*/ 789 w 789"/>
                <a:gd name="T77" fmla="*/ 784 h 894"/>
                <a:gd name="T78" fmla="*/ 749 w 789"/>
                <a:gd name="T79" fmla="*/ 748 h 894"/>
                <a:gd name="T80" fmla="*/ 709 w 789"/>
                <a:gd name="T81" fmla="*/ 742 h 894"/>
                <a:gd name="T82" fmla="*/ 682 w 789"/>
                <a:gd name="T83" fmla="*/ 754 h 894"/>
                <a:gd name="T84" fmla="*/ 642 w 789"/>
                <a:gd name="T85" fmla="*/ 711 h 894"/>
                <a:gd name="T86" fmla="*/ 608 w 789"/>
                <a:gd name="T87" fmla="*/ 681 h 894"/>
                <a:gd name="T88" fmla="*/ 635 w 789"/>
                <a:gd name="T89" fmla="*/ 663 h 894"/>
                <a:gd name="T90" fmla="*/ 655 w 789"/>
                <a:gd name="T91" fmla="*/ 614 h 894"/>
                <a:gd name="T92" fmla="*/ 655 w 789"/>
                <a:gd name="T93" fmla="*/ 498 h 894"/>
                <a:gd name="T94" fmla="*/ 615 w 789"/>
                <a:gd name="T95" fmla="*/ 401 h 894"/>
                <a:gd name="T96" fmla="*/ 575 w 789"/>
                <a:gd name="T97" fmla="*/ 347 h 894"/>
                <a:gd name="T98" fmla="*/ 575 w 789"/>
                <a:gd name="T99" fmla="*/ 249 h 894"/>
                <a:gd name="T100" fmla="*/ 575 w 789"/>
                <a:gd name="T101" fmla="*/ 207 h 894"/>
                <a:gd name="T102" fmla="*/ 575 w 789"/>
                <a:gd name="T103" fmla="*/ 188 h 894"/>
                <a:gd name="T104" fmla="*/ 568 w 789"/>
                <a:gd name="T105" fmla="*/ 140 h 894"/>
                <a:gd name="T106" fmla="*/ 555 w 789"/>
                <a:gd name="T107" fmla="*/ 73 h 894"/>
                <a:gd name="T108" fmla="*/ 555 w 789"/>
                <a:gd name="T109" fmla="*/ 24 h 894"/>
                <a:gd name="T110" fmla="*/ 528 w 789"/>
                <a:gd name="T111" fmla="*/ 18 h 894"/>
                <a:gd name="T112" fmla="*/ 481 w 789"/>
                <a:gd name="T113" fmla="*/ 18 h 894"/>
                <a:gd name="T114" fmla="*/ 435 w 789"/>
                <a:gd name="T115" fmla="*/ 6 h 894"/>
                <a:gd name="T116" fmla="*/ 361 w 789"/>
                <a:gd name="T117" fmla="*/ 6 h 894"/>
                <a:gd name="T118" fmla="*/ 241 w 789"/>
                <a:gd name="T119" fmla="*/ 18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9" h="894">
                  <a:moveTo>
                    <a:pt x="241" y="18"/>
                  </a:moveTo>
                  <a:lnTo>
                    <a:pt x="241" y="42"/>
                  </a:lnTo>
                  <a:lnTo>
                    <a:pt x="241" y="61"/>
                  </a:lnTo>
                  <a:lnTo>
                    <a:pt x="241" y="85"/>
                  </a:lnTo>
                  <a:lnTo>
                    <a:pt x="241" y="97"/>
                  </a:lnTo>
                  <a:lnTo>
                    <a:pt x="227" y="140"/>
                  </a:lnTo>
                  <a:lnTo>
                    <a:pt x="221" y="182"/>
                  </a:lnTo>
                  <a:lnTo>
                    <a:pt x="221" y="237"/>
                  </a:lnTo>
                  <a:lnTo>
                    <a:pt x="221" y="280"/>
                  </a:lnTo>
                  <a:lnTo>
                    <a:pt x="221" y="304"/>
                  </a:lnTo>
                  <a:lnTo>
                    <a:pt x="221" y="328"/>
                  </a:lnTo>
                  <a:lnTo>
                    <a:pt x="221" y="334"/>
                  </a:lnTo>
                  <a:lnTo>
                    <a:pt x="221" y="340"/>
                  </a:lnTo>
                  <a:lnTo>
                    <a:pt x="221" y="347"/>
                  </a:lnTo>
                  <a:lnTo>
                    <a:pt x="207" y="359"/>
                  </a:lnTo>
                  <a:lnTo>
                    <a:pt x="174" y="401"/>
                  </a:lnTo>
                  <a:lnTo>
                    <a:pt x="154" y="444"/>
                  </a:lnTo>
                  <a:lnTo>
                    <a:pt x="141" y="498"/>
                  </a:lnTo>
                  <a:lnTo>
                    <a:pt x="134" y="553"/>
                  </a:lnTo>
                  <a:lnTo>
                    <a:pt x="141" y="608"/>
                  </a:lnTo>
                  <a:lnTo>
                    <a:pt x="154" y="657"/>
                  </a:lnTo>
                  <a:lnTo>
                    <a:pt x="167" y="644"/>
                  </a:lnTo>
                  <a:lnTo>
                    <a:pt x="181" y="669"/>
                  </a:lnTo>
                  <a:lnTo>
                    <a:pt x="181" y="675"/>
                  </a:lnTo>
                  <a:lnTo>
                    <a:pt x="154" y="699"/>
                  </a:lnTo>
                  <a:lnTo>
                    <a:pt x="141" y="717"/>
                  </a:lnTo>
                  <a:lnTo>
                    <a:pt x="121" y="736"/>
                  </a:lnTo>
                  <a:lnTo>
                    <a:pt x="114" y="742"/>
                  </a:lnTo>
                  <a:lnTo>
                    <a:pt x="80" y="736"/>
                  </a:lnTo>
                  <a:lnTo>
                    <a:pt x="74" y="736"/>
                  </a:lnTo>
                  <a:lnTo>
                    <a:pt x="47" y="736"/>
                  </a:lnTo>
                  <a:lnTo>
                    <a:pt x="20" y="754"/>
                  </a:lnTo>
                  <a:lnTo>
                    <a:pt x="7" y="778"/>
                  </a:lnTo>
                  <a:lnTo>
                    <a:pt x="0" y="809"/>
                  </a:lnTo>
                  <a:lnTo>
                    <a:pt x="7" y="839"/>
                  </a:lnTo>
                  <a:lnTo>
                    <a:pt x="20" y="863"/>
                  </a:lnTo>
                  <a:lnTo>
                    <a:pt x="47" y="882"/>
                  </a:lnTo>
                  <a:lnTo>
                    <a:pt x="74" y="888"/>
                  </a:lnTo>
                  <a:lnTo>
                    <a:pt x="100" y="882"/>
                  </a:lnTo>
                  <a:lnTo>
                    <a:pt x="127" y="863"/>
                  </a:lnTo>
                  <a:lnTo>
                    <a:pt x="141" y="839"/>
                  </a:lnTo>
                  <a:lnTo>
                    <a:pt x="147" y="809"/>
                  </a:lnTo>
                  <a:lnTo>
                    <a:pt x="147" y="796"/>
                  </a:lnTo>
                  <a:lnTo>
                    <a:pt x="134" y="766"/>
                  </a:lnTo>
                  <a:lnTo>
                    <a:pt x="154" y="748"/>
                  </a:lnTo>
                  <a:lnTo>
                    <a:pt x="167" y="730"/>
                  </a:lnTo>
                  <a:lnTo>
                    <a:pt x="187" y="711"/>
                  </a:lnTo>
                  <a:lnTo>
                    <a:pt x="194" y="699"/>
                  </a:lnTo>
                  <a:lnTo>
                    <a:pt x="214" y="723"/>
                  </a:lnTo>
                  <a:lnTo>
                    <a:pt x="207" y="736"/>
                  </a:lnTo>
                  <a:lnTo>
                    <a:pt x="201" y="736"/>
                  </a:lnTo>
                  <a:lnTo>
                    <a:pt x="207" y="748"/>
                  </a:lnTo>
                  <a:lnTo>
                    <a:pt x="254" y="778"/>
                  </a:lnTo>
                  <a:lnTo>
                    <a:pt x="294" y="809"/>
                  </a:lnTo>
                  <a:lnTo>
                    <a:pt x="341" y="821"/>
                  </a:lnTo>
                  <a:lnTo>
                    <a:pt x="394" y="827"/>
                  </a:lnTo>
                  <a:lnTo>
                    <a:pt x="448" y="821"/>
                  </a:lnTo>
                  <a:lnTo>
                    <a:pt x="495" y="809"/>
                  </a:lnTo>
                  <a:lnTo>
                    <a:pt x="541" y="778"/>
                  </a:lnTo>
                  <a:lnTo>
                    <a:pt x="582" y="748"/>
                  </a:lnTo>
                  <a:lnTo>
                    <a:pt x="588" y="742"/>
                  </a:lnTo>
                  <a:lnTo>
                    <a:pt x="575" y="730"/>
                  </a:lnTo>
                  <a:lnTo>
                    <a:pt x="595" y="705"/>
                  </a:lnTo>
                  <a:lnTo>
                    <a:pt x="615" y="730"/>
                  </a:lnTo>
                  <a:lnTo>
                    <a:pt x="628" y="748"/>
                  </a:lnTo>
                  <a:lnTo>
                    <a:pt x="648" y="766"/>
                  </a:lnTo>
                  <a:lnTo>
                    <a:pt x="655" y="772"/>
                  </a:lnTo>
                  <a:lnTo>
                    <a:pt x="648" y="809"/>
                  </a:lnTo>
                  <a:lnTo>
                    <a:pt x="648" y="815"/>
                  </a:lnTo>
                  <a:lnTo>
                    <a:pt x="655" y="845"/>
                  </a:lnTo>
                  <a:lnTo>
                    <a:pt x="668" y="869"/>
                  </a:lnTo>
                  <a:lnTo>
                    <a:pt x="688" y="888"/>
                  </a:lnTo>
                  <a:lnTo>
                    <a:pt x="722" y="894"/>
                  </a:lnTo>
                  <a:lnTo>
                    <a:pt x="749" y="888"/>
                  </a:lnTo>
                  <a:lnTo>
                    <a:pt x="769" y="869"/>
                  </a:lnTo>
                  <a:lnTo>
                    <a:pt x="789" y="845"/>
                  </a:lnTo>
                  <a:lnTo>
                    <a:pt x="789" y="815"/>
                  </a:lnTo>
                  <a:lnTo>
                    <a:pt x="789" y="784"/>
                  </a:lnTo>
                  <a:lnTo>
                    <a:pt x="769" y="760"/>
                  </a:lnTo>
                  <a:lnTo>
                    <a:pt x="749" y="748"/>
                  </a:lnTo>
                  <a:lnTo>
                    <a:pt x="722" y="742"/>
                  </a:lnTo>
                  <a:lnTo>
                    <a:pt x="709" y="742"/>
                  </a:lnTo>
                  <a:lnTo>
                    <a:pt x="695" y="748"/>
                  </a:lnTo>
                  <a:lnTo>
                    <a:pt x="682" y="754"/>
                  </a:lnTo>
                  <a:lnTo>
                    <a:pt x="655" y="730"/>
                  </a:lnTo>
                  <a:lnTo>
                    <a:pt x="642" y="711"/>
                  </a:lnTo>
                  <a:lnTo>
                    <a:pt x="615" y="693"/>
                  </a:lnTo>
                  <a:lnTo>
                    <a:pt x="608" y="681"/>
                  </a:lnTo>
                  <a:lnTo>
                    <a:pt x="622" y="651"/>
                  </a:lnTo>
                  <a:lnTo>
                    <a:pt x="635" y="663"/>
                  </a:lnTo>
                  <a:lnTo>
                    <a:pt x="635" y="669"/>
                  </a:lnTo>
                  <a:lnTo>
                    <a:pt x="655" y="614"/>
                  </a:lnTo>
                  <a:lnTo>
                    <a:pt x="662" y="553"/>
                  </a:lnTo>
                  <a:lnTo>
                    <a:pt x="655" y="498"/>
                  </a:lnTo>
                  <a:lnTo>
                    <a:pt x="642" y="444"/>
                  </a:lnTo>
                  <a:lnTo>
                    <a:pt x="615" y="401"/>
                  </a:lnTo>
                  <a:lnTo>
                    <a:pt x="582" y="359"/>
                  </a:lnTo>
                  <a:lnTo>
                    <a:pt x="575" y="347"/>
                  </a:lnTo>
                  <a:lnTo>
                    <a:pt x="575" y="292"/>
                  </a:lnTo>
                  <a:lnTo>
                    <a:pt x="575" y="249"/>
                  </a:lnTo>
                  <a:lnTo>
                    <a:pt x="575" y="225"/>
                  </a:lnTo>
                  <a:lnTo>
                    <a:pt x="575" y="207"/>
                  </a:lnTo>
                  <a:lnTo>
                    <a:pt x="575" y="195"/>
                  </a:lnTo>
                  <a:lnTo>
                    <a:pt x="575" y="188"/>
                  </a:lnTo>
                  <a:lnTo>
                    <a:pt x="575" y="182"/>
                  </a:lnTo>
                  <a:lnTo>
                    <a:pt x="568" y="140"/>
                  </a:lnTo>
                  <a:lnTo>
                    <a:pt x="555" y="103"/>
                  </a:lnTo>
                  <a:lnTo>
                    <a:pt x="555" y="73"/>
                  </a:lnTo>
                  <a:lnTo>
                    <a:pt x="555" y="55"/>
                  </a:lnTo>
                  <a:lnTo>
                    <a:pt x="555" y="24"/>
                  </a:lnTo>
                  <a:lnTo>
                    <a:pt x="555" y="18"/>
                  </a:lnTo>
                  <a:lnTo>
                    <a:pt x="528" y="18"/>
                  </a:lnTo>
                  <a:lnTo>
                    <a:pt x="501" y="18"/>
                  </a:lnTo>
                  <a:lnTo>
                    <a:pt x="481" y="18"/>
                  </a:lnTo>
                  <a:lnTo>
                    <a:pt x="468" y="18"/>
                  </a:lnTo>
                  <a:lnTo>
                    <a:pt x="435" y="6"/>
                  </a:lnTo>
                  <a:lnTo>
                    <a:pt x="394" y="0"/>
                  </a:lnTo>
                  <a:lnTo>
                    <a:pt x="361" y="6"/>
                  </a:lnTo>
                  <a:lnTo>
                    <a:pt x="321" y="18"/>
                  </a:lnTo>
                  <a:lnTo>
                    <a:pt x="241" y="18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5171" y="1654"/>
              <a:ext cx="236" cy="414"/>
            </a:xfrm>
            <a:custGeom>
              <a:avLst/>
              <a:gdLst>
                <a:gd name="T0" fmla="*/ 0 w 236"/>
                <a:gd name="T1" fmla="*/ 317 h 414"/>
                <a:gd name="T2" fmla="*/ 0 w 236"/>
                <a:gd name="T3" fmla="*/ 317 h 414"/>
                <a:gd name="T4" fmla="*/ 40 w 236"/>
                <a:gd name="T5" fmla="*/ 360 h 414"/>
                <a:gd name="T6" fmla="*/ 61 w 236"/>
                <a:gd name="T7" fmla="*/ 414 h 414"/>
                <a:gd name="T8" fmla="*/ 121 w 236"/>
                <a:gd name="T9" fmla="*/ 414 h 414"/>
                <a:gd name="T10" fmla="*/ 162 w 236"/>
                <a:gd name="T11" fmla="*/ 414 h 414"/>
                <a:gd name="T12" fmla="*/ 195 w 236"/>
                <a:gd name="T13" fmla="*/ 414 h 414"/>
                <a:gd name="T14" fmla="*/ 215 w 236"/>
                <a:gd name="T15" fmla="*/ 414 h 414"/>
                <a:gd name="T16" fmla="*/ 229 w 236"/>
                <a:gd name="T17" fmla="*/ 414 h 414"/>
                <a:gd name="T18" fmla="*/ 236 w 236"/>
                <a:gd name="T19" fmla="*/ 414 h 414"/>
                <a:gd name="T20" fmla="*/ 236 w 236"/>
                <a:gd name="T21" fmla="*/ 341 h 414"/>
                <a:gd name="T22" fmla="*/ 236 w 236"/>
                <a:gd name="T23" fmla="*/ 274 h 414"/>
                <a:gd name="T24" fmla="*/ 236 w 236"/>
                <a:gd name="T25" fmla="*/ 219 h 414"/>
                <a:gd name="T26" fmla="*/ 236 w 236"/>
                <a:gd name="T27" fmla="*/ 171 h 414"/>
                <a:gd name="T28" fmla="*/ 236 w 236"/>
                <a:gd name="T29" fmla="*/ 134 h 414"/>
                <a:gd name="T30" fmla="*/ 236 w 236"/>
                <a:gd name="T31" fmla="*/ 97 h 414"/>
                <a:gd name="T32" fmla="*/ 236 w 236"/>
                <a:gd name="T33" fmla="*/ 49 h 414"/>
                <a:gd name="T34" fmla="*/ 236 w 236"/>
                <a:gd name="T35" fmla="*/ 18 h 414"/>
                <a:gd name="T36" fmla="*/ 236 w 236"/>
                <a:gd name="T37" fmla="*/ 6 h 414"/>
                <a:gd name="T38" fmla="*/ 236 w 236"/>
                <a:gd name="T39" fmla="*/ 0 h 414"/>
                <a:gd name="T40" fmla="*/ 155 w 236"/>
                <a:gd name="T41" fmla="*/ 0 h 414"/>
                <a:gd name="T42" fmla="*/ 101 w 236"/>
                <a:gd name="T43" fmla="*/ 0 h 414"/>
                <a:gd name="T44" fmla="*/ 61 w 236"/>
                <a:gd name="T45" fmla="*/ 0 h 414"/>
                <a:gd name="T46" fmla="*/ 27 w 236"/>
                <a:gd name="T47" fmla="*/ 0 h 414"/>
                <a:gd name="T48" fmla="*/ 14 w 236"/>
                <a:gd name="T49" fmla="*/ 0 h 414"/>
                <a:gd name="T50" fmla="*/ 7 w 236"/>
                <a:gd name="T51" fmla="*/ 0 h 414"/>
                <a:gd name="T52" fmla="*/ 0 w 236"/>
                <a:gd name="T53" fmla="*/ 0 h 414"/>
                <a:gd name="T54" fmla="*/ 0 w 236"/>
                <a:gd name="T55" fmla="*/ 317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6" h="414">
                  <a:moveTo>
                    <a:pt x="0" y="317"/>
                  </a:moveTo>
                  <a:lnTo>
                    <a:pt x="0" y="317"/>
                  </a:lnTo>
                  <a:lnTo>
                    <a:pt x="40" y="360"/>
                  </a:lnTo>
                  <a:lnTo>
                    <a:pt x="61" y="414"/>
                  </a:lnTo>
                  <a:lnTo>
                    <a:pt x="121" y="414"/>
                  </a:lnTo>
                  <a:lnTo>
                    <a:pt x="162" y="414"/>
                  </a:lnTo>
                  <a:lnTo>
                    <a:pt x="195" y="414"/>
                  </a:lnTo>
                  <a:lnTo>
                    <a:pt x="215" y="414"/>
                  </a:lnTo>
                  <a:lnTo>
                    <a:pt x="229" y="414"/>
                  </a:lnTo>
                  <a:lnTo>
                    <a:pt x="236" y="414"/>
                  </a:lnTo>
                  <a:lnTo>
                    <a:pt x="236" y="341"/>
                  </a:lnTo>
                  <a:lnTo>
                    <a:pt x="236" y="274"/>
                  </a:lnTo>
                  <a:lnTo>
                    <a:pt x="236" y="219"/>
                  </a:lnTo>
                  <a:lnTo>
                    <a:pt x="236" y="171"/>
                  </a:lnTo>
                  <a:lnTo>
                    <a:pt x="236" y="134"/>
                  </a:lnTo>
                  <a:lnTo>
                    <a:pt x="236" y="97"/>
                  </a:lnTo>
                  <a:lnTo>
                    <a:pt x="236" y="49"/>
                  </a:lnTo>
                  <a:lnTo>
                    <a:pt x="236" y="18"/>
                  </a:lnTo>
                  <a:lnTo>
                    <a:pt x="236" y="6"/>
                  </a:lnTo>
                  <a:lnTo>
                    <a:pt x="236" y="0"/>
                  </a:lnTo>
                  <a:lnTo>
                    <a:pt x="155" y="0"/>
                  </a:lnTo>
                  <a:lnTo>
                    <a:pt x="101" y="0"/>
                  </a:lnTo>
                  <a:lnTo>
                    <a:pt x="61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31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5245" y="2097"/>
              <a:ext cx="162" cy="183"/>
            </a:xfrm>
            <a:custGeom>
              <a:avLst/>
              <a:gdLst>
                <a:gd name="T0" fmla="*/ 0 w 162"/>
                <a:gd name="T1" fmla="*/ 0 h 183"/>
                <a:gd name="T2" fmla="*/ 13 w 162"/>
                <a:gd name="T3" fmla="*/ 43 h 183"/>
                <a:gd name="T4" fmla="*/ 13 w 162"/>
                <a:gd name="T5" fmla="*/ 92 h 183"/>
                <a:gd name="T6" fmla="*/ 13 w 162"/>
                <a:gd name="T7" fmla="*/ 140 h 183"/>
                <a:gd name="T8" fmla="*/ 0 w 162"/>
                <a:gd name="T9" fmla="*/ 183 h 183"/>
                <a:gd name="T10" fmla="*/ 54 w 162"/>
                <a:gd name="T11" fmla="*/ 183 h 183"/>
                <a:gd name="T12" fmla="*/ 94 w 162"/>
                <a:gd name="T13" fmla="*/ 183 h 183"/>
                <a:gd name="T14" fmla="*/ 121 w 162"/>
                <a:gd name="T15" fmla="*/ 183 h 183"/>
                <a:gd name="T16" fmla="*/ 141 w 162"/>
                <a:gd name="T17" fmla="*/ 183 h 183"/>
                <a:gd name="T18" fmla="*/ 155 w 162"/>
                <a:gd name="T19" fmla="*/ 183 h 183"/>
                <a:gd name="T20" fmla="*/ 162 w 162"/>
                <a:gd name="T21" fmla="*/ 183 h 183"/>
                <a:gd name="T22" fmla="*/ 162 w 162"/>
                <a:gd name="T23" fmla="*/ 122 h 183"/>
                <a:gd name="T24" fmla="*/ 162 w 162"/>
                <a:gd name="T25" fmla="*/ 73 h 183"/>
                <a:gd name="T26" fmla="*/ 162 w 162"/>
                <a:gd name="T27" fmla="*/ 43 h 183"/>
                <a:gd name="T28" fmla="*/ 162 w 162"/>
                <a:gd name="T29" fmla="*/ 19 h 183"/>
                <a:gd name="T30" fmla="*/ 162 w 162"/>
                <a:gd name="T31" fmla="*/ 6 h 183"/>
                <a:gd name="T32" fmla="*/ 162 w 162"/>
                <a:gd name="T33" fmla="*/ 0 h 183"/>
                <a:gd name="T34" fmla="*/ 0 w 162"/>
                <a:gd name="T3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2" h="183">
                  <a:moveTo>
                    <a:pt x="0" y="0"/>
                  </a:moveTo>
                  <a:lnTo>
                    <a:pt x="13" y="43"/>
                  </a:lnTo>
                  <a:lnTo>
                    <a:pt x="13" y="92"/>
                  </a:lnTo>
                  <a:lnTo>
                    <a:pt x="13" y="140"/>
                  </a:lnTo>
                  <a:lnTo>
                    <a:pt x="0" y="183"/>
                  </a:lnTo>
                  <a:lnTo>
                    <a:pt x="54" y="183"/>
                  </a:lnTo>
                  <a:lnTo>
                    <a:pt x="94" y="183"/>
                  </a:lnTo>
                  <a:lnTo>
                    <a:pt x="121" y="183"/>
                  </a:lnTo>
                  <a:lnTo>
                    <a:pt x="141" y="183"/>
                  </a:lnTo>
                  <a:lnTo>
                    <a:pt x="155" y="183"/>
                  </a:lnTo>
                  <a:lnTo>
                    <a:pt x="162" y="183"/>
                  </a:lnTo>
                  <a:lnTo>
                    <a:pt x="162" y="122"/>
                  </a:lnTo>
                  <a:lnTo>
                    <a:pt x="162" y="73"/>
                  </a:lnTo>
                  <a:lnTo>
                    <a:pt x="162" y="43"/>
                  </a:lnTo>
                  <a:lnTo>
                    <a:pt x="162" y="19"/>
                  </a:lnTo>
                  <a:lnTo>
                    <a:pt x="162" y="6"/>
                  </a:lnTo>
                  <a:lnTo>
                    <a:pt x="162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5171" y="2311"/>
              <a:ext cx="236" cy="261"/>
            </a:xfrm>
            <a:custGeom>
              <a:avLst/>
              <a:gdLst>
                <a:gd name="T0" fmla="*/ 81 w 236"/>
                <a:gd name="T1" fmla="*/ 42 h 261"/>
                <a:gd name="T2" fmla="*/ 114 w 236"/>
                <a:gd name="T3" fmla="*/ 36 h 261"/>
                <a:gd name="T4" fmla="*/ 155 w 236"/>
                <a:gd name="T5" fmla="*/ 42 h 261"/>
                <a:gd name="T6" fmla="*/ 188 w 236"/>
                <a:gd name="T7" fmla="*/ 67 h 261"/>
                <a:gd name="T8" fmla="*/ 215 w 236"/>
                <a:gd name="T9" fmla="*/ 103 h 261"/>
                <a:gd name="T10" fmla="*/ 222 w 236"/>
                <a:gd name="T11" fmla="*/ 139 h 261"/>
                <a:gd name="T12" fmla="*/ 215 w 236"/>
                <a:gd name="T13" fmla="*/ 182 h 261"/>
                <a:gd name="T14" fmla="*/ 188 w 236"/>
                <a:gd name="T15" fmla="*/ 218 h 261"/>
                <a:gd name="T16" fmla="*/ 155 w 236"/>
                <a:gd name="T17" fmla="*/ 242 h 261"/>
                <a:gd name="T18" fmla="*/ 114 w 236"/>
                <a:gd name="T19" fmla="*/ 249 h 261"/>
                <a:gd name="T20" fmla="*/ 74 w 236"/>
                <a:gd name="T21" fmla="*/ 242 h 261"/>
                <a:gd name="T22" fmla="*/ 40 w 236"/>
                <a:gd name="T23" fmla="*/ 218 h 261"/>
                <a:gd name="T24" fmla="*/ 20 w 236"/>
                <a:gd name="T25" fmla="*/ 182 h 261"/>
                <a:gd name="T26" fmla="*/ 14 w 236"/>
                <a:gd name="T27" fmla="*/ 139 h 261"/>
                <a:gd name="T28" fmla="*/ 20 w 236"/>
                <a:gd name="T29" fmla="*/ 103 h 261"/>
                <a:gd name="T30" fmla="*/ 14 w 236"/>
                <a:gd name="T31" fmla="*/ 97 h 261"/>
                <a:gd name="T32" fmla="*/ 7 w 236"/>
                <a:gd name="T33" fmla="*/ 91 h 261"/>
                <a:gd name="T34" fmla="*/ 0 w 236"/>
                <a:gd name="T35" fmla="*/ 91 h 261"/>
                <a:gd name="T36" fmla="*/ 0 w 236"/>
                <a:gd name="T37" fmla="*/ 97 h 261"/>
                <a:gd name="T38" fmla="*/ 0 w 236"/>
                <a:gd name="T39" fmla="*/ 152 h 261"/>
                <a:gd name="T40" fmla="*/ 0 w 236"/>
                <a:gd name="T41" fmla="*/ 188 h 261"/>
                <a:gd name="T42" fmla="*/ 0 w 236"/>
                <a:gd name="T43" fmla="*/ 218 h 261"/>
                <a:gd name="T44" fmla="*/ 0 w 236"/>
                <a:gd name="T45" fmla="*/ 236 h 261"/>
                <a:gd name="T46" fmla="*/ 0 w 236"/>
                <a:gd name="T47" fmla="*/ 249 h 261"/>
                <a:gd name="T48" fmla="*/ 0 w 236"/>
                <a:gd name="T49" fmla="*/ 255 h 261"/>
                <a:gd name="T50" fmla="*/ 0 w 236"/>
                <a:gd name="T51" fmla="*/ 261 h 261"/>
                <a:gd name="T52" fmla="*/ 81 w 236"/>
                <a:gd name="T53" fmla="*/ 261 h 261"/>
                <a:gd name="T54" fmla="*/ 135 w 236"/>
                <a:gd name="T55" fmla="*/ 261 h 261"/>
                <a:gd name="T56" fmla="*/ 175 w 236"/>
                <a:gd name="T57" fmla="*/ 261 h 261"/>
                <a:gd name="T58" fmla="*/ 209 w 236"/>
                <a:gd name="T59" fmla="*/ 261 h 261"/>
                <a:gd name="T60" fmla="*/ 222 w 236"/>
                <a:gd name="T61" fmla="*/ 261 h 261"/>
                <a:gd name="T62" fmla="*/ 229 w 236"/>
                <a:gd name="T63" fmla="*/ 261 h 261"/>
                <a:gd name="T64" fmla="*/ 236 w 236"/>
                <a:gd name="T65" fmla="*/ 261 h 261"/>
                <a:gd name="T66" fmla="*/ 236 w 236"/>
                <a:gd name="T67" fmla="*/ 212 h 261"/>
                <a:gd name="T68" fmla="*/ 236 w 236"/>
                <a:gd name="T69" fmla="*/ 170 h 261"/>
                <a:gd name="T70" fmla="*/ 236 w 236"/>
                <a:gd name="T71" fmla="*/ 109 h 261"/>
                <a:gd name="T72" fmla="*/ 236 w 236"/>
                <a:gd name="T73" fmla="*/ 61 h 261"/>
                <a:gd name="T74" fmla="*/ 236 w 236"/>
                <a:gd name="T75" fmla="*/ 30 h 261"/>
                <a:gd name="T76" fmla="*/ 236 w 236"/>
                <a:gd name="T77" fmla="*/ 12 h 261"/>
                <a:gd name="T78" fmla="*/ 236 w 236"/>
                <a:gd name="T79" fmla="*/ 0 h 261"/>
                <a:gd name="T80" fmla="*/ 182 w 236"/>
                <a:gd name="T81" fmla="*/ 0 h 261"/>
                <a:gd name="T82" fmla="*/ 135 w 236"/>
                <a:gd name="T83" fmla="*/ 0 h 261"/>
                <a:gd name="T84" fmla="*/ 108 w 236"/>
                <a:gd name="T85" fmla="*/ 0 h 261"/>
                <a:gd name="T86" fmla="*/ 88 w 236"/>
                <a:gd name="T87" fmla="*/ 0 h 261"/>
                <a:gd name="T88" fmla="*/ 74 w 236"/>
                <a:gd name="T89" fmla="*/ 0 h 261"/>
                <a:gd name="T90" fmla="*/ 67 w 236"/>
                <a:gd name="T91" fmla="*/ 0 h 261"/>
                <a:gd name="T92" fmla="*/ 61 w 236"/>
                <a:gd name="T93" fmla="*/ 0 h 261"/>
                <a:gd name="T94" fmla="*/ 61 w 236"/>
                <a:gd name="T95" fmla="*/ 12 h 261"/>
                <a:gd name="T96" fmla="*/ 81 w 236"/>
                <a:gd name="T97" fmla="*/ 42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6" h="261">
                  <a:moveTo>
                    <a:pt x="81" y="42"/>
                  </a:moveTo>
                  <a:lnTo>
                    <a:pt x="114" y="36"/>
                  </a:lnTo>
                  <a:lnTo>
                    <a:pt x="155" y="42"/>
                  </a:lnTo>
                  <a:lnTo>
                    <a:pt x="188" y="67"/>
                  </a:lnTo>
                  <a:lnTo>
                    <a:pt x="215" y="103"/>
                  </a:lnTo>
                  <a:lnTo>
                    <a:pt x="222" y="139"/>
                  </a:lnTo>
                  <a:lnTo>
                    <a:pt x="215" y="182"/>
                  </a:lnTo>
                  <a:lnTo>
                    <a:pt x="188" y="218"/>
                  </a:lnTo>
                  <a:lnTo>
                    <a:pt x="155" y="242"/>
                  </a:lnTo>
                  <a:lnTo>
                    <a:pt x="114" y="249"/>
                  </a:lnTo>
                  <a:lnTo>
                    <a:pt x="74" y="242"/>
                  </a:lnTo>
                  <a:lnTo>
                    <a:pt x="40" y="218"/>
                  </a:lnTo>
                  <a:lnTo>
                    <a:pt x="20" y="182"/>
                  </a:lnTo>
                  <a:lnTo>
                    <a:pt x="14" y="139"/>
                  </a:lnTo>
                  <a:lnTo>
                    <a:pt x="20" y="103"/>
                  </a:lnTo>
                  <a:lnTo>
                    <a:pt x="14" y="97"/>
                  </a:lnTo>
                  <a:lnTo>
                    <a:pt x="7" y="91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0" y="152"/>
                  </a:lnTo>
                  <a:lnTo>
                    <a:pt x="0" y="188"/>
                  </a:lnTo>
                  <a:lnTo>
                    <a:pt x="0" y="218"/>
                  </a:lnTo>
                  <a:lnTo>
                    <a:pt x="0" y="236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81" y="261"/>
                  </a:lnTo>
                  <a:lnTo>
                    <a:pt x="135" y="261"/>
                  </a:lnTo>
                  <a:lnTo>
                    <a:pt x="175" y="261"/>
                  </a:lnTo>
                  <a:lnTo>
                    <a:pt x="209" y="261"/>
                  </a:lnTo>
                  <a:lnTo>
                    <a:pt x="222" y="261"/>
                  </a:lnTo>
                  <a:lnTo>
                    <a:pt x="229" y="261"/>
                  </a:lnTo>
                  <a:lnTo>
                    <a:pt x="236" y="261"/>
                  </a:lnTo>
                  <a:lnTo>
                    <a:pt x="236" y="212"/>
                  </a:lnTo>
                  <a:lnTo>
                    <a:pt x="236" y="170"/>
                  </a:lnTo>
                  <a:lnTo>
                    <a:pt x="236" y="109"/>
                  </a:lnTo>
                  <a:lnTo>
                    <a:pt x="236" y="61"/>
                  </a:lnTo>
                  <a:lnTo>
                    <a:pt x="236" y="30"/>
                  </a:lnTo>
                  <a:lnTo>
                    <a:pt x="236" y="12"/>
                  </a:lnTo>
                  <a:lnTo>
                    <a:pt x="236" y="0"/>
                  </a:lnTo>
                  <a:lnTo>
                    <a:pt x="182" y="0"/>
                  </a:lnTo>
                  <a:lnTo>
                    <a:pt x="135" y="0"/>
                  </a:lnTo>
                  <a:lnTo>
                    <a:pt x="108" y="0"/>
                  </a:lnTo>
                  <a:lnTo>
                    <a:pt x="88" y="0"/>
                  </a:lnTo>
                  <a:lnTo>
                    <a:pt x="74" y="0"/>
                  </a:lnTo>
                  <a:lnTo>
                    <a:pt x="67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81" y="42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4526" y="1654"/>
              <a:ext cx="236" cy="414"/>
            </a:xfrm>
            <a:custGeom>
              <a:avLst/>
              <a:gdLst>
                <a:gd name="T0" fmla="*/ 229 w 236"/>
                <a:gd name="T1" fmla="*/ 317 h 414"/>
                <a:gd name="T2" fmla="*/ 236 w 236"/>
                <a:gd name="T3" fmla="*/ 317 h 414"/>
                <a:gd name="T4" fmla="*/ 236 w 236"/>
                <a:gd name="T5" fmla="*/ 262 h 414"/>
                <a:gd name="T6" fmla="*/ 236 w 236"/>
                <a:gd name="T7" fmla="*/ 213 h 414"/>
                <a:gd name="T8" fmla="*/ 236 w 236"/>
                <a:gd name="T9" fmla="*/ 171 h 414"/>
                <a:gd name="T10" fmla="*/ 236 w 236"/>
                <a:gd name="T11" fmla="*/ 134 h 414"/>
                <a:gd name="T12" fmla="*/ 236 w 236"/>
                <a:gd name="T13" fmla="*/ 73 h 414"/>
                <a:gd name="T14" fmla="*/ 236 w 236"/>
                <a:gd name="T15" fmla="*/ 36 h 414"/>
                <a:gd name="T16" fmla="*/ 236 w 236"/>
                <a:gd name="T17" fmla="*/ 12 h 414"/>
                <a:gd name="T18" fmla="*/ 236 w 236"/>
                <a:gd name="T19" fmla="*/ 0 h 414"/>
                <a:gd name="T20" fmla="*/ 155 w 236"/>
                <a:gd name="T21" fmla="*/ 0 h 414"/>
                <a:gd name="T22" fmla="*/ 101 w 236"/>
                <a:gd name="T23" fmla="*/ 0 h 414"/>
                <a:gd name="T24" fmla="*/ 54 w 236"/>
                <a:gd name="T25" fmla="*/ 0 h 414"/>
                <a:gd name="T26" fmla="*/ 27 w 236"/>
                <a:gd name="T27" fmla="*/ 0 h 414"/>
                <a:gd name="T28" fmla="*/ 14 w 236"/>
                <a:gd name="T29" fmla="*/ 0 h 414"/>
                <a:gd name="T30" fmla="*/ 0 w 236"/>
                <a:gd name="T31" fmla="*/ 0 h 414"/>
                <a:gd name="T32" fmla="*/ 0 w 236"/>
                <a:gd name="T33" fmla="*/ 73 h 414"/>
                <a:gd name="T34" fmla="*/ 0 w 236"/>
                <a:gd name="T35" fmla="*/ 134 h 414"/>
                <a:gd name="T36" fmla="*/ 0 w 236"/>
                <a:gd name="T37" fmla="*/ 189 h 414"/>
                <a:gd name="T38" fmla="*/ 0 w 236"/>
                <a:gd name="T39" fmla="*/ 238 h 414"/>
                <a:gd name="T40" fmla="*/ 0 w 236"/>
                <a:gd name="T41" fmla="*/ 280 h 414"/>
                <a:gd name="T42" fmla="*/ 0 w 236"/>
                <a:gd name="T43" fmla="*/ 311 h 414"/>
                <a:gd name="T44" fmla="*/ 0 w 236"/>
                <a:gd name="T45" fmla="*/ 360 h 414"/>
                <a:gd name="T46" fmla="*/ 0 w 236"/>
                <a:gd name="T47" fmla="*/ 390 h 414"/>
                <a:gd name="T48" fmla="*/ 0 w 236"/>
                <a:gd name="T49" fmla="*/ 408 h 414"/>
                <a:gd name="T50" fmla="*/ 0 w 236"/>
                <a:gd name="T51" fmla="*/ 414 h 414"/>
                <a:gd name="T52" fmla="*/ 54 w 236"/>
                <a:gd name="T53" fmla="*/ 414 h 414"/>
                <a:gd name="T54" fmla="*/ 101 w 236"/>
                <a:gd name="T55" fmla="*/ 414 h 414"/>
                <a:gd name="T56" fmla="*/ 128 w 236"/>
                <a:gd name="T57" fmla="*/ 414 h 414"/>
                <a:gd name="T58" fmla="*/ 148 w 236"/>
                <a:gd name="T59" fmla="*/ 414 h 414"/>
                <a:gd name="T60" fmla="*/ 162 w 236"/>
                <a:gd name="T61" fmla="*/ 414 h 414"/>
                <a:gd name="T62" fmla="*/ 169 w 236"/>
                <a:gd name="T63" fmla="*/ 414 h 414"/>
                <a:gd name="T64" fmla="*/ 195 w 236"/>
                <a:gd name="T65" fmla="*/ 360 h 414"/>
                <a:gd name="T66" fmla="*/ 229 w 236"/>
                <a:gd name="T67" fmla="*/ 317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6" h="414">
                  <a:moveTo>
                    <a:pt x="229" y="317"/>
                  </a:moveTo>
                  <a:lnTo>
                    <a:pt x="236" y="317"/>
                  </a:lnTo>
                  <a:lnTo>
                    <a:pt x="236" y="262"/>
                  </a:lnTo>
                  <a:lnTo>
                    <a:pt x="236" y="213"/>
                  </a:lnTo>
                  <a:lnTo>
                    <a:pt x="236" y="171"/>
                  </a:lnTo>
                  <a:lnTo>
                    <a:pt x="236" y="134"/>
                  </a:lnTo>
                  <a:lnTo>
                    <a:pt x="236" y="73"/>
                  </a:lnTo>
                  <a:lnTo>
                    <a:pt x="236" y="36"/>
                  </a:lnTo>
                  <a:lnTo>
                    <a:pt x="236" y="12"/>
                  </a:lnTo>
                  <a:lnTo>
                    <a:pt x="236" y="0"/>
                  </a:lnTo>
                  <a:lnTo>
                    <a:pt x="155" y="0"/>
                  </a:lnTo>
                  <a:lnTo>
                    <a:pt x="101" y="0"/>
                  </a:lnTo>
                  <a:lnTo>
                    <a:pt x="54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134"/>
                  </a:lnTo>
                  <a:lnTo>
                    <a:pt x="0" y="189"/>
                  </a:lnTo>
                  <a:lnTo>
                    <a:pt x="0" y="238"/>
                  </a:lnTo>
                  <a:lnTo>
                    <a:pt x="0" y="280"/>
                  </a:lnTo>
                  <a:lnTo>
                    <a:pt x="0" y="311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408"/>
                  </a:lnTo>
                  <a:lnTo>
                    <a:pt x="0" y="414"/>
                  </a:lnTo>
                  <a:lnTo>
                    <a:pt x="54" y="414"/>
                  </a:lnTo>
                  <a:lnTo>
                    <a:pt x="101" y="414"/>
                  </a:lnTo>
                  <a:lnTo>
                    <a:pt x="128" y="414"/>
                  </a:lnTo>
                  <a:lnTo>
                    <a:pt x="148" y="414"/>
                  </a:lnTo>
                  <a:lnTo>
                    <a:pt x="162" y="414"/>
                  </a:lnTo>
                  <a:lnTo>
                    <a:pt x="169" y="414"/>
                  </a:lnTo>
                  <a:lnTo>
                    <a:pt x="195" y="360"/>
                  </a:lnTo>
                  <a:lnTo>
                    <a:pt x="229" y="31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4526" y="2311"/>
              <a:ext cx="236" cy="261"/>
            </a:xfrm>
            <a:custGeom>
              <a:avLst/>
              <a:gdLst>
                <a:gd name="T0" fmla="*/ 236 w 236"/>
                <a:gd name="T1" fmla="*/ 261 h 261"/>
                <a:gd name="T2" fmla="*/ 236 w 236"/>
                <a:gd name="T3" fmla="*/ 206 h 261"/>
                <a:gd name="T4" fmla="*/ 236 w 236"/>
                <a:gd name="T5" fmla="*/ 164 h 261"/>
                <a:gd name="T6" fmla="*/ 236 w 236"/>
                <a:gd name="T7" fmla="*/ 133 h 261"/>
                <a:gd name="T8" fmla="*/ 236 w 236"/>
                <a:gd name="T9" fmla="*/ 115 h 261"/>
                <a:gd name="T10" fmla="*/ 236 w 236"/>
                <a:gd name="T11" fmla="*/ 103 h 261"/>
                <a:gd name="T12" fmla="*/ 236 w 236"/>
                <a:gd name="T13" fmla="*/ 97 h 261"/>
                <a:gd name="T14" fmla="*/ 229 w 236"/>
                <a:gd name="T15" fmla="*/ 91 h 261"/>
                <a:gd name="T16" fmla="*/ 222 w 236"/>
                <a:gd name="T17" fmla="*/ 85 h 261"/>
                <a:gd name="T18" fmla="*/ 216 w 236"/>
                <a:gd name="T19" fmla="*/ 97 h 261"/>
                <a:gd name="T20" fmla="*/ 209 w 236"/>
                <a:gd name="T21" fmla="*/ 97 h 261"/>
                <a:gd name="T22" fmla="*/ 216 w 236"/>
                <a:gd name="T23" fmla="*/ 133 h 261"/>
                <a:gd name="T24" fmla="*/ 209 w 236"/>
                <a:gd name="T25" fmla="*/ 176 h 261"/>
                <a:gd name="T26" fmla="*/ 189 w 236"/>
                <a:gd name="T27" fmla="*/ 206 h 261"/>
                <a:gd name="T28" fmla="*/ 155 w 236"/>
                <a:gd name="T29" fmla="*/ 230 h 261"/>
                <a:gd name="T30" fmla="*/ 115 w 236"/>
                <a:gd name="T31" fmla="*/ 236 h 261"/>
                <a:gd name="T32" fmla="*/ 74 w 236"/>
                <a:gd name="T33" fmla="*/ 230 h 261"/>
                <a:gd name="T34" fmla="*/ 41 w 236"/>
                <a:gd name="T35" fmla="*/ 206 h 261"/>
                <a:gd name="T36" fmla="*/ 21 w 236"/>
                <a:gd name="T37" fmla="*/ 176 h 261"/>
                <a:gd name="T38" fmla="*/ 7 w 236"/>
                <a:gd name="T39" fmla="*/ 133 h 261"/>
                <a:gd name="T40" fmla="*/ 21 w 236"/>
                <a:gd name="T41" fmla="*/ 91 h 261"/>
                <a:gd name="T42" fmla="*/ 41 w 236"/>
                <a:gd name="T43" fmla="*/ 55 h 261"/>
                <a:gd name="T44" fmla="*/ 74 w 236"/>
                <a:gd name="T45" fmla="*/ 30 h 261"/>
                <a:gd name="T46" fmla="*/ 115 w 236"/>
                <a:gd name="T47" fmla="*/ 24 h 261"/>
                <a:gd name="T48" fmla="*/ 148 w 236"/>
                <a:gd name="T49" fmla="*/ 30 h 261"/>
                <a:gd name="T50" fmla="*/ 162 w 236"/>
                <a:gd name="T51" fmla="*/ 18 h 261"/>
                <a:gd name="T52" fmla="*/ 169 w 236"/>
                <a:gd name="T53" fmla="*/ 12 h 261"/>
                <a:gd name="T54" fmla="*/ 175 w 236"/>
                <a:gd name="T55" fmla="*/ 6 h 261"/>
                <a:gd name="T56" fmla="*/ 169 w 236"/>
                <a:gd name="T57" fmla="*/ 0 h 261"/>
                <a:gd name="T58" fmla="*/ 115 w 236"/>
                <a:gd name="T59" fmla="*/ 0 h 261"/>
                <a:gd name="T60" fmla="*/ 74 w 236"/>
                <a:gd name="T61" fmla="*/ 0 h 261"/>
                <a:gd name="T62" fmla="*/ 41 w 236"/>
                <a:gd name="T63" fmla="*/ 0 h 261"/>
                <a:gd name="T64" fmla="*/ 21 w 236"/>
                <a:gd name="T65" fmla="*/ 0 h 261"/>
                <a:gd name="T66" fmla="*/ 7 w 236"/>
                <a:gd name="T67" fmla="*/ 0 h 261"/>
                <a:gd name="T68" fmla="*/ 0 w 236"/>
                <a:gd name="T69" fmla="*/ 0 h 261"/>
                <a:gd name="T70" fmla="*/ 0 w 236"/>
                <a:gd name="T71" fmla="*/ 42 h 261"/>
                <a:gd name="T72" fmla="*/ 0 w 236"/>
                <a:gd name="T73" fmla="*/ 85 h 261"/>
                <a:gd name="T74" fmla="*/ 0 w 236"/>
                <a:gd name="T75" fmla="*/ 145 h 261"/>
                <a:gd name="T76" fmla="*/ 0 w 236"/>
                <a:gd name="T77" fmla="*/ 194 h 261"/>
                <a:gd name="T78" fmla="*/ 0 w 236"/>
                <a:gd name="T79" fmla="*/ 224 h 261"/>
                <a:gd name="T80" fmla="*/ 0 w 236"/>
                <a:gd name="T81" fmla="*/ 242 h 261"/>
                <a:gd name="T82" fmla="*/ 0 w 236"/>
                <a:gd name="T83" fmla="*/ 255 h 261"/>
                <a:gd name="T84" fmla="*/ 0 w 236"/>
                <a:gd name="T85" fmla="*/ 261 h 261"/>
                <a:gd name="T86" fmla="*/ 236 w 236"/>
                <a:gd name="T8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6" h="261">
                  <a:moveTo>
                    <a:pt x="236" y="261"/>
                  </a:moveTo>
                  <a:lnTo>
                    <a:pt x="236" y="206"/>
                  </a:lnTo>
                  <a:lnTo>
                    <a:pt x="236" y="164"/>
                  </a:lnTo>
                  <a:lnTo>
                    <a:pt x="236" y="133"/>
                  </a:lnTo>
                  <a:lnTo>
                    <a:pt x="236" y="115"/>
                  </a:lnTo>
                  <a:lnTo>
                    <a:pt x="236" y="103"/>
                  </a:lnTo>
                  <a:lnTo>
                    <a:pt x="236" y="97"/>
                  </a:lnTo>
                  <a:lnTo>
                    <a:pt x="229" y="91"/>
                  </a:lnTo>
                  <a:lnTo>
                    <a:pt x="222" y="85"/>
                  </a:lnTo>
                  <a:lnTo>
                    <a:pt x="216" y="97"/>
                  </a:lnTo>
                  <a:lnTo>
                    <a:pt x="209" y="97"/>
                  </a:lnTo>
                  <a:lnTo>
                    <a:pt x="216" y="133"/>
                  </a:lnTo>
                  <a:lnTo>
                    <a:pt x="209" y="176"/>
                  </a:lnTo>
                  <a:lnTo>
                    <a:pt x="189" y="206"/>
                  </a:lnTo>
                  <a:lnTo>
                    <a:pt x="155" y="230"/>
                  </a:lnTo>
                  <a:lnTo>
                    <a:pt x="115" y="236"/>
                  </a:lnTo>
                  <a:lnTo>
                    <a:pt x="74" y="230"/>
                  </a:lnTo>
                  <a:lnTo>
                    <a:pt x="41" y="206"/>
                  </a:lnTo>
                  <a:lnTo>
                    <a:pt x="21" y="176"/>
                  </a:lnTo>
                  <a:lnTo>
                    <a:pt x="7" y="133"/>
                  </a:lnTo>
                  <a:lnTo>
                    <a:pt x="21" y="91"/>
                  </a:lnTo>
                  <a:lnTo>
                    <a:pt x="41" y="55"/>
                  </a:lnTo>
                  <a:lnTo>
                    <a:pt x="74" y="30"/>
                  </a:lnTo>
                  <a:lnTo>
                    <a:pt x="115" y="24"/>
                  </a:lnTo>
                  <a:lnTo>
                    <a:pt x="148" y="30"/>
                  </a:lnTo>
                  <a:lnTo>
                    <a:pt x="162" y="18"/>
                  </a:lnTo>
                  <a:lnTo>
                    <a:pt x="169" y="12"/>
                  </a:lnTo>
                  <a:lnTo>
                    <a:pt x="175" y="6"/>
                  </a:lnTo>
                  <a:lnTo>
                    <a:pt x="169" y="0"/>
                  </a:lnTo>
                  <a:lnTo>
                    <a:pt x="115" y="0"/>
                  </a:lnTo>
                  <a:lnTo>
                    <a:pt x="74" y="0"/>
                  </a:lnTo>
                  <a:lnTo>
                    <a:pt x="41" y="0"/>
                  </a:lnTo>
                  <a:lnTo>
                    <a:pt x="21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85"/>
                  </a:lnTo>
                  <a:lnTo>
                    <a:pt x="0" y="145"/>
                  </a:lnTo>
                  <a:lnTo>
                    <a:pt x="0" y="194"/>
                  </a:lnTo>
                  <a:lnTo>
                    <a:pt x="0" y="224"/>
                  </a:lnTo>
                  <a:lnTo>
                    <a:pt x="0" y="242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236" y="261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4526" y="2097"/>
              <a:ext cx="156" cy="183"/>
            </a:xfrm>
            <a:custGeom>
              <a:avLst/>
              <a:gdLst>
                <a:gd name="T0" fmla="*/ 149 w 156"/>
                <a:gd name="T1" fmla="*/ 92 h 183"/>
                <a:gd name="T2" fmla="*/ 149 w 156"/>
                <a:gd name="T3" fmla="*/ 43 h 183"/>
                <a:gd name="T4" fmla="*/ 156 w 156"/>
                <a:gd name="T5" fmla="*/ 0 h 183"/>
                <a:gd name="T6" fmla="*/ 109 w 156"/>
                <a:gd name="T7" fmla="*/ 0 h 183"/>
                <a:gd name="T8" fmla="*/ 68 w 156"/>
                <a:gd name="T9" fmla="*/ 0 h 183"/>
                <a:gd name="T10" fmla="*/ 41 w 156"/>
                <a:gd name="T11" fmla="*/ 0 h 183"/>
                <a:gd name="T12" fmla="*/ 21 w 156"/>
                <a:gd name="T13" fmla="*/ 0 h 183"/>
                <a:gd name="T14" fmla="*/ 7 w 156"/>
                <a:gd name="T15" fmla="*/ 0 h 183"/>
                <a:gd name="T16" fmla="*/ 0 w 156"/>
                <a:gd name="T17" fmla="*/ 0 h 183"/>
                <a:gd name="T18" fmla="*/ 0 w 156"/>
                <a:gd name="T19" fmla="*/ 61 h 183"/>
                <a:gd name="T20" fmla="*/ 0 w 156"/>
                <a:gd name="T21" fmla="*/ 104 h 183"/>
                <a:gd name="T22" fmla="*/ 0 w 156"/>
                <a:gd name="T23" fmla="*/ 134 h 183"/>
                <a:gd name="T24" fmla="*/ 0 w 156"/>
                <a:gd name="T25" fmla="*/ 159 h 183"/>
                <a:gd name="T26" fmla="*/ 0 w 156"/>
                <a:gd name="T27" fmla="*/ 171 h 183"/>
                <a:gd name="T28" fmla="*/ 0 w 156"/>
                <a:gd name="T29" fmla="*/ 177 h 183"/>
                <a:gd name="T30" fmla="*/ 0 w 156"/>
                <a:gd name="T31" fmla="*/ 183 h 183"/>
                <a:gd name="T32" fmla="*/ 55 w 156"/>
                <a:gd name="T33" fmla="*/ 183 h 183"/>
                <a:gd name="T34" fmla="*/ 88 w 156"/>
                <a:gd name="T35" fmla="*/ 183 h 183"/>
                <a:gd name="T36" fmla="*/ 122 w 156"/>
                <a:gd name="T37" fmla="*/ 183 h 183"/>
                <a:gd name="T38" fmla="*/ 136 w 156"/>
                <a:gd name="T39" fmla="*/ 183 h 183"/>
                <a:gd name="T40" fmla="*/ 149 w 156"/>
                <a:gd name="T41" fmla="*/ 183 h 183"/>
                <a:gd name="T42" fmla="*/ 156 w 156"/>
                <a:gd name="T43" fmla="*/ 183 h 183"/>
                <a:gd name="T44" fmla="*/ 149 w 156"/>
                <a:gd name="T45" fmla="*/ 140 h 183"/>
                <a:gd name="T46" fmla="*/ 149 w 156"/>
                <a:gd name="T47" fmla="*/ 9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6" h="183">
                  <a:moveTo>
                    <a:pt x="149" y="92"/>
                  </a:moveTo>
                  <a:lnTo>
                    <a:pt x="149" y="43"/>
                  </a:lnTo>
                  <a:lnTo>
                    <a:pt x="156" y="0"/>
                  </a:lnTo>
                  <a:lnTo>
                    <a:pt x="109" y="0"/>
                  </a:lnTo>
                  <a:lnTo>
                    <a:pt x="68" y="0"/>
                  </a:lnTo>
                  <a:lnTo>
                    <a:pt x="41" y="0"/>
                  </a:lnTo>
                  <a:lnTo>
                    <a:pt x="21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1"/>
                  </a:lnTo>
                  <a:lnTo>
                    <a:pt x="0" y="104"/>
                  </a:lnTo>
                  <a:lnTo>
                    <a:pt x="0" y="134"/>
                  </a:lnTo>
                  <a:lnTo>
                    <a:pt x="0" y="159"/>
                  </a:lnTo>
                  <a:lnTo>
                    <a:pt x="0" y="171"/>
                  </a:lnTo>
                  <a:lnTo>
                    <a:pt x="0" y="177"/>
                  </a:lnTo>
                  <a:lnTo>
                    <a:pt x="0" y="183"/>
                  </a:lnTo>
                  <a:lnTo>
                    <a:pt x="55" y="183"/>
                  </a:lnTo>
                  <a:lnTo>
                    <a:pt x="88" y="183"/>
                  </a:lnTo>
                  <a:lnTo>
                    <a:pt x="122" y="183"/>
                  </a:lnTo>
                  <a:lnTo>
                    <a:pt x="136" y="183"/>
                  </a:lnTo>
                  <a:lnTo>
                    <a:pt x="149" y="183"/>
                  </a:lnTo>
                  <a:lnTo>
                    <a:pt x="156" y="183"/>
                  </a:lnTo>
                  <a:lnTo>
                    <a:pt x="149" y="140"/>
                  </a:lnTo>
                  <a:lnTo>
                    <a:pt x="149" y="92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56"/>
            <p:cNvSpPr>
              <a:spLocks noEditPoints="1"/>
            </p:cNvSpPr>
            <p:nvPr/>
          </p:nvSpPr>
          <p:spPr bwMode="auto">
            <a:xfrm>
              <a:off x="4877" y="1739"/>
              <a:ext cx="172" cy="358"/>
            </a:xfrm>
            <a:custGeom>
              <a:avLst/>
              <a:gdLst>
                <a:gd name="T0" fmla="*/ 26 w 172"/>
                <a:gd name="T1" fmla="*/ 12 h 358"/>
                <a:gd name="T2" fmla="*/ 53 w 172"/>
                <a:gd name="T3" fmla="*/ 0 h 358"/>
                <a:gd name="T4" fmla="*/ 86 w 172"/>
                <a:gd name="T5" fmla="*/ 0 h 358"/>
                <a:gd name="T6" fmla="*/ 119 w 172"/>
                <a:gd name="T7" fmla="*/ 0 h 358"/>
                <a:gd name="T8" fmla="*/ 152 w 172"/>
                <a:gd name="T9" fmla="*/ 12 h 358"/>
                <a:gd name="T10" fmla="*/ 166 w 172"/>
                <a:gd name="T11" fmla="*/ 24 h 358"/>
                <a:gd name="T12" fmla="*/ 172 w 172"/>
                <a:gd name="T13" fmla="*/ 36 h 358"/>
                <a:gd name="T14" fmla="*/ 172 w 172"/>
                <a:gd name="T15" fmla="*/ 85 h 358"/>
                <a:gd name="T16" fmla="*/ 172 w 172"/>
                <a:gd name="T17" fmla="*/ 127 h 358"/>
                <a:gd name="T18" fmla="*/ 172 w 172"/>
                <a:gd name="T19" fmla="*/ 194 h 358"/>
                <a:gd name="T20" fmla="*/ 172 w 172"/>
                <a:gd name="T21" fmla="*/ 249 h 358"/>
                <a:gd name="T22" fmla="*/ 172 w 172"/>
                <a:gd name="T23" fmla="*/ 279 h 358"/>
                <a:gd name="T24" fmla="*/ 172 w 172"/>
                <a:gd name="T25" fmla="*/ 298 h 358"/>
                <a:gd name="T26" fmla="*/ 172 w 172"/>
                <a:gd name="T27" fmla="*/ 310 h 358"/>
                <a:gd name="T28" fmla="*/ 172 w 172"/>
                <a:gd name="T29" fmla="*/ 316 h 358"/>
                <a:gd name="T30" fmla="*/ 166 w 172"/>
                <a:gd name="T31" fmla="*/ 328 h 358"/>
                <a:gd name="T32" fmla="*/ 152 w 172"/>
                <a:gd name="T33" fmla="*/ 340 h 358"/>
                <a:gd name="T34" fmla="*/ 119 w 172"/>
                <a:gd name="T35" fmla="*/ 352 h 358"/>
                <a:gd name="T36" fmla="*/ 86 w 172"/>
                <a:gd name="T37" fmla="*/ 358 h 358"/>
                <a:gd name="T38" fmla="*/ 53 w 172"/>
                <a:gd name="T39" fmla="*/ 352 h 358"/>
                <a:gd name="T40" fmla="*/ 26 w 172"/>
                <a:gd name="T41" fmla="*/ 340 h 358"/>
                <a:gd name="T42" fmla="*/ 6 w 172"/>
                <a:gd name="T43" fmla="*/ 328 h 358"/>
                <a:gd name="T44" fmla="*/ 0 w 172"/>
                <a:gd name="T45" fmla="*/ 316 h 358"/>
                <a:gd name="T46" fmla="*/ 0 w 172"/>
                <a:gd name="T47" fmla="*/ 267 h 358"/>
                <a:gd name="T48" fmla="*/ 0 w 172"/>
                <a:gd name="T49" fmla="*/ 225 h 358"/>
                <a:gd name="T50" fmla="*/ 0 w 172"/>
                <a:gd name="T51" fmla="*/ 152 h 358"/>
                <a:gd name="T52" fmla="*/ 0 w 172"/>
                <a:gd name="T53" fmla="*/ 103 h 358"/>
                <a:gd name="T54" fmla="*/ 0 w 172"/>
                <a:gd name="T55" fmla="*/ 73 h 358"/>
                <a:gd name="T56" fmla="*/ 0 w 172"/>
                <a:gd name="T57" fmla="*/ 55 h 358"/>
                <a:gd name="T58" fmla="*/ 0 w 172"/>
                <a:gd name="T59" fmla="*/ 42 h 358"/>
                <a:gd name="T60" fmla="*/ 0 w 172"/>
                <a:gd name="T61" fmla="*/ 36 h 358"/>
                <a:gd name="T62" fmla="*/ 6 w 172"/>
                <a:gd name="T63" fmla="*/ 24 h 358"/>
                <a:gd name="T64" fmla="*/ 26 w 172"/>
                <a:gd name="T65" fmla="*/ 12 h 358"/>
                <a:gd name="T66" fmla="*/ 86 w 172"/>
                <a:gd name="T67" fmla="*/ 30 h 358"/>
                <a:gd name="T68" fmla="*/ 46 w 172"/>
                <a:gd name="T69" fmla="*/ 36 h 358"/>
                <a:gd name="T70" fmla="*/ 33 w 172"/>
                <a:gd name="T71" fmla="*/ 48 h 358"/>
                <a:gd name="T72" fmla="*/ 33 w 172"/>
                <a:gd name="T73" fmla="*/ 55 h 358"/>
                <a:gd name="T74" fmla="*/ 33 w 172"/>
                <a:gd name="T75" fmla="*/ 140 h 358"/>
                <a:gd name="T76" fmla="*/ 33 w 172"/>
                <a:gd name="T77" fmla="*/ 194 h 358"/>
                <a:gd name="T78" fmla="*/ 33 w 172"/>
                <a:gd name="T79" fmla="*/ 243 h 358"/>
                <a:gd name="T80" fmla="*/ 33 w 172"/>
                <a:gd name="T81" fmla="*/ 267 h 358"/>
                <a:gd name="T82" fmla="*/ 33 w 172"/>
                <a:gd name="T83" fmla="*/ 285 h 358"/>
                <a:gd name="T84" fmla="*/ 33 w 172"/>
                <a:gd name="T85" fmla="*/ 298 h 358"/>
                <a:gd name="T86" fmla="*/ 33 w 172"/>
                <a:gd name="T87" fmla="*/ 310 h 358"/>
                <a:gd name="T88" fmla="*/ 46 w 172"/>
                <a:gd name="T89" fmla="*/ 316 h 358"/>
                <a:gd name="T90" fmla="*/ 66 w 172"/>
                <a:gd name="T91" fmla="*/ 322 h 358"/>
                <a:gd name="T92" fmla="*/ 86 w 172"/>
                <a:gd name="T93" fmla="*/ 328 h 358"/>
                <a:gd name="T94" fmla="*/ 113 w 172"/>
                <a:gd name="T95" fmla="*/ 322 h 358"/>
                <a:gd name="T96" fmla="*/ 132 w 172"/>
                <a:gd name="T97" fmla="*/ 316 h 358"/>
                <a:gd name="T98" fmla="*/ 139 w 172"/>
                <a:gd name="T99" fmla="*/ 310 h 358"/>
                <a:gd name="T100" fmla="*/ 146 w 172"/>
                <a:gd name="T101" fmla="*/ 298 h 358"/>
                <a:gd name="T102" fmla="*/ 146 w 172"/>
                <a:gd name="T103" fmla="*/ 219 h 358"/>
                <a:gd name="T104" fmla="*/ 146 w 172"/>
                <a:gd name="T105" fmla="*/ 158 h 358"/>
                <a:gd name="T106" fmla="*/ 146 w 172"/>
                <a:gd name="T107" fmla="*/ 115 h 358"/>
                <a:gd name="T108" fmla="*/ 146 w 172"/>
                <a:gd name="T109" fmla="*/ 85 h 358"/>
                <a:gd name="T110" fmla="*/ 146 w 172"/>
                <a:gd name="T111" fmla="*/ 67 h 358"/>
                <a:gd name="T112" fmla="*/ 146 w 172"/>
                <a:gd name="T113" fmla="*/ 61 h 358"/>
                <a:gd name="T114" fmla="*/ 146 w 172"/>
                <a:gd name="T115" fmla="*/ 55 h 358"/>
                <a:gd name="T116" fmla="*/ 139 w 172"/>
                <a:gd name="T117" fmla="*/ 48 h 358"/>
                <a:gd name="T118" fmla="*/ 132 w 172"/>
                <a:gd name="T119" fmla="*/ 36 h 358"/>
                <a:gd name="T120" fmla="*/ 86 w 172"/>
                <a:gd name="T121" fmla="*/ 3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2" h="358">
                  <a:moveTo>
                    <a:pt x="26" y="12"/>
                  </a:moveTo>
                  <a:lnTo>
                    <a:pt x="53" y="0"/>
                  </a:lnTo>
                  <a:lnTo>
                    <a:pt x="86" y="0"/>
                  </a:lnTo>
                  <a:lnTo>
                    <a:pt x="119" y="0"/>
                  </a:lnTo>
                  <a:lnTo>
                    <a:pt x="152" y="12"/>
                  </a:lnTo>
                  <a:lnTo>
                    <a:pt x="166" y="24"/>
                  </a:lnTo>
                  <a:lnTo>
                    <a:pt x="172" y="36"/>
                  </a:lnTo>
                  <a:lnTo>
                    <a:pt x="172" y="85"/>
                  </a:lnTo>
                  <a:lnTo>
                    <a:pt x="172" y="127"/>
                  </a:lnTo>
                  <a:lnTo>
                    <a:pt x="172" y="194"/>
                  </a:lnTo>
                  <a:lnTo>
                    <a:pt x="172" y="249"/>
                  </a:lnTo>
                  <a:lnTo>
                    <a:pt x="172" y="279"/>
                  </a:lnTo>
                  <a:lnTo>
                    <a:pt x="172" y="298"/>
                  </a:lnTo>
                  <a:lnTo>
                    <a:pt x="172" y="310"/>
                  </a:lnTo>
                  <a:lnTo>
                    <a:pt x="172" y="316"/>
                  </a:lnTo>
                  <a:lnTo>
                    <a:pt x="166" y="328"/>
                  </a:lnTo>
                  <a:lnTo>
                    <a:pt x="152" y="340"/>
                  </a:lnTo>
                  <a:lnTo>
                    <a:pt x="119" y="352"/>
                  </a:lnTo>
                  <a:lnTo>
                    <a:pt x="86" y="358"/>
                  </a:lnTo>
                  <a:lnTo>
                    <a:pt x="53" y="352"/>
                  </a:lnTo>
                  <a:lnTo>
                    <a:pt x="26" y="340"/>
                  </a:lnTo>
                  <a:lnTo>
                    <a:pt x="6" y="328"/>
                  </a:lnTo>
                  <a:lnTo>
                    <a:pt x="0" y="316"/>
                  </a:lnTo>
                  <a:lnTo>
                    <a:pt x="0" y="267"/>
                  </a:lnTo>
                  <a:lnTo>
                    <a:pt x="0" y="225"/>
                  </a:lnTo>
                  <a:lnTo>
                    <a:pt x="0" y="152"/>
                  </a:lnTo>
                  <a:lnTo>
                    <a:pt x="0" y="103"/>
                  </a:lnTo>
                  <a:lnTo>
                    <a:pt x="0" y="73"/>
                  </a:lnTo>
                  <a:lnTo>
                    <a:pt x="0" y="55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6" y="24"/>
                  </a:lnTo>
                  <a:lnTo>
                    <a:pt x="26" y="12"/>
                  </a:lnTo>
                  <a:close/>
                  <a:moveTo>
                    <a:pt x="86" y="30"/>
                  </a:moveTo>
                  <a:lnTo>
                    <a:pt x="46" y="36"/>
                  </a:lnTo>
                  <a:lnTo>
                    <a:pt x="33" y="48"/>
                  </a:lnTo>
                  <a:lnTo>
                    <a:pt x="33" y="55"/>
                  </a:lnTo>
                  <a:lnTo>
                    <a:pt x="33" y="140"/>
                  </a:lnTo>
                  <a:lnTo>
                    <a:pt x="33" y="194"/>
                  </a:lnTo>
                  <a:lnTo>
                    <a:pt x="33" y="243"/>
                  </a:lnTo>
                  <a:lnTo>
                    <a:pt x="33" y="267"/>
                  </a:lnTo>
                  <a:lnTo>
                    <a:pt x="33" y="285"/>
                  </a:lnTo>
                  <a:lnTo>
                    <a:pt x="33" y="298"/>
                  </a:lnTo>
                  <a:lnTo>
                    <a:pt x="33" y="310"/>
                  </a:lnTo>
                  <a:lnTo>
                    <a:pt x="46" y="316"/>
                  </a:lnTo>
                  <a:lnTo>
                    <a:pt x="66" y="322"/>
                  </a:lnTo>
                  <a:lnTo>
                    <a:pt x="86" y="328"/>
                  </a:lnTo>
                  <a:lnTo>
                    <a:pt x="113" y="322"/>
                  </a:lnTo>
                  <a:lnTo>
                    <a:pt x="132" y="316"/>
                  </a:lnTo>
                  <a:lnTo>
                    <a:pt x="139" y="310"/>
                  </a:lnTo>
                  <a:lnTo>
                    <a:pt x="146" y="298"/>
                  </a:lnTo>
                  <a:lnTo>
                    <a:pt x="146" y="219"/>
                  </a:lnTo>
                  <a:lnTo>
                    <a:pt x="146" y="158"/>
                  </a:lnTo>
                  <a:lnTo>
                    <a:pt x="146" y="115"/>
                  </a:lnTo>
                  <a:lnTo>
                    <a:pt x="146" y="85"/>
                  </a:lnTo>
                  <a:lnTo>
                    <a:pt x="146" y="67"/>
                  </a:lnTo>
                  <a:lnTo>
                    <a:pt x="146" y="61"/>
                  </a:lnTo>
                  <a:lnTo>
                    <a:pt x="146" y="55"/>
                  </a:lnTo>
                  <a:lnTo>
                    <a:pt x="139" y="48"/>
                  </a:lnTo>
                  <a:lnTo>
                    <a:pt x="132" y="36"/>
                  </a:lnTo>
                  <a:lnTo>
                    <a:pt x="86" y="30"/>
                  </a:lnTo>
                  <a:close/>
                </a:path>
              </a:pathLst>
            </a:custGeom>
            <a:solidFill>
              <a:srgbClr val="959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4877" y="1739"/>
              <a:ext cx="172" cy="358"/>
            </a:xfrm>
            <a:custGeom>
              <a:avLst/>
              <a:gdLst>
                <a:gd name="T0" fmla="*/ 26 w 172"/>
                <a:gd name="T1" fmla="*/ 12 h 358"/>
                <a:gd name="T2" fmla="*/ 53 w 172"/>
                <a:gd name="T3" fmla="*/ 0 h 358"/>
                <a:gd name="T4" fmla="*/ 86 w 172"/>
                <a:gd name="T5" fmla="*/ 0 h 358"/>
                <a:gd name="T6" fmla="*/ 119 w 172"/>
                <a:gd name="T7" fmla="*/ 0 h 358"/>
                <a:gd name="T8" fmla="*/ 152 w 172"/>
                <a:gd name="T9" fmla="*/ 12 h 358"/>
                <a:gd name="T10" fmla="*/ 166 w 172"/>
                <a:gd name="T11" fmla="*/ 24 h 358"/>
                <a:gd name="T12" fmla="*/ 172 w 172"/>
                <a:gd name="T13" fmla="*/ 36 h 358"/>
                <a:gd name="T14" fmla="*/ 172 w 172"/>
                <a:gd name="T15" fmla="*/ 85 h 358"/>
                <a:gd name="T16" fmla="*/ 172 w 172"/>
                <a:gd name="T17" fmla="*/ 127 h 358"/>
                <a:gd name="T18" fmla="*/ 172 w 172"/>
                <a:gd name="T19" fmla="*/ 194 h 358"/>
                <a:gd name="T20" fmla="*/ 172 w 172"/>
                <a:gd name="T21" fmla="*/ 249 h 358"/>
                <a:gd name="T22" fmla="*/ 172 w 172"/>
                <a:gd name="T23" fmla="*/ 279 h 358"/>
                <a:gd name="T24" fmla="*/ 172 w 172"/>
                <a:gd name="T25" fmla="*/ 298 h 358"/>
                <a:gd name="T26" fmla="*/ 172 w 172"/>
                <a:gd name="T27" fmla="*/ 310 h 358"/>
                <a:gd name="T28" fmla="*/ 172 w 172"/>
                <a:gd name="T29" fmla="*/ 316 h 358"/>
                <a:gd name="T30" fmla="*/ 166 w 172"/>
                <a:gd name="T31" fmla="*/ 328 h 358"/>
                <a:gd name="T32" fmla="*/ 152 w 172"/>
                <a:gd name="T33" fmla="*/ 340 h 358"/>
                <a:gd name="T34" fmla="*/ 119 w 172"/>
                <a:gd name="T35" fmla="*/ 352 h 358"/>
                <a:gd name="T36" fmla="*/ 86 w 172"/>
                <a:gd name="T37" fmla="*/ 358 h 358"/>
                <a:gd name="T38" fmla="*/ 53 w 172"/>
                <a:gd name="T39" fmla="*/ 352 h 358"/>
                <a:gd name="T40" fmla="*/ 26 w 172"/>
                <a:gd name="T41" fmla="*/ 340 h 358"/>
                <a:gd name="T42" fmla="*/ 6 w 172"/>
                <a:gd name="T43" fmla="*/ 328 h 358"/>
                <a:gd name="T44" fmla="*/ 0 w 172"/>
                <a:gd name="T45" fmla="*/ 316 h 358"/>
                <a:gd name="T46" fmla="*/ 0 w 172"/>
                <a:gd name="T47" fmla="*/ 267 h 358"/>
                <a:gd name="T48" fmla="*/ 0 w 172"/>
                <a:gd name="T49" fmla="*/ 225 h 358"/>
                <a:gd name="T50" fmla="*/ 0 w 172"/>
                <a:gd name="T51" fmla="*/ 152 h 358"/>
                <a:gd name="T52" fmla="*/ 0 w 172"/>
                <a:gd name="T53" fmla="*/ 103 h 358"/>
                <a:gd name="T54" fmla="*/ 0 w 172"/>
                <a:gd name="T55" fmla="*/ 73 h 358"/>
                <a:gd name="T56" fmla="*/ 0 w 172"/>
                <a:gd name="T57" fmla="*/ 55 h 358"/>
                <a:gd name="T58" fmla="*/ 0 w 172"/>
                <a:gd name="T59" fmla="*/ 42 h 358"/>
                <a:gd name="T60" fmla="*/ 0 w 172"/>
                <a:gd name="T61" fmla="*/ 36 h 358"/>
                <a:gd name="T62" fmla="*/ 6 w 172"/>
                <a:gd name="T63" fmla="*/ 24 h 358"/>
                <a:gd name="T64" fmla="*/ 26 w 172"/>
                <a:gd name="T65" fmla="*/ 1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2" h="358">
                  <a:moveTo>
                    <a:pt x="26" y="12"/>
                  </a:moveTo>
                  <a:lnTo>
                    <a:pt x="53" y="0"/>
                  </a:lnTo>
                  <a:lnTo>
                    <a:pt x="86" y="0"/>
                  </a:lnTo>
                  <a:lnTo>
                    <a:pt x="119" y="0"/>
                  </a:lnTo>
                  <a:lnTo>
                    <a:pt x="152" y="12"/>
                  </a:lnTo>
                  <a:lnTo>
                    <a:pt x="166" y="24"/>
                  </a:lnTo>
                  <a:lnTo>
                    <a:pt x="172" y="36"/>
                  </a:lnTo>
                  <a:lnTo>
                    <a:pt x="172" y="85"/>
                  </a:lnTo>
                  <a:lnTo>
                    <a:pt x="172" y="127"/>
                  </a:lnTo>
                  <a:lnTo>
                    <a:pt x="172" y="194"/>
                  </a:lnTo>
                  <a:lnTo>
                    <a:pt x="172" y="249"/>
                  </a:lnTo>
                  <a:lnTo>
                    <a:pt x="172" y="279"/>
                  </a:lnTo>
                  <a:lnTo>
                    <a:pt x="172" y="298"/>
                  </a:lnTo>
                  <a:lnTo>
                    <a:pt x="172" y="310"/>
                  </a:lnTo>
                  <a:lnTo>
                    <a:pt x="172" y="316"/>
                  </a:lnTo>
                  <a:lnTo>
                    <a:pt x="166" y="328"/>
                  </a:lnTo>
                  <a:lnTo>
                    <a:pt x="152" y="340"/>
                  </a:lnTo>
                  <a:lnTo>
                    <a:pt x="119" y="352"/>
                  </a:lnTo>
                  <a:lnTo>
                    <a:pt x="86" y="358"/>
                  </a:lnTo>
                  <a:lnTo>
                    <a:pt x="53" y="352"/>
                  </a:lnTo>
                  <a:lnTo>
                    <a:pt x="26" y="340"/>
                  </a:lnTo>
                  <a:lnTo>
                    <a:pt x="6" y="328"/>
                  </a:lnTo>
                  <a:lnTo>
                    <a:pt x="0" y="316"/>
                  </a:lnTo>
                  <a:lnTo>
                    <a:pt x="0" y="267"/>
                  </a:lnTo>
                  <a:lnTo>
                    <a:pt x="0" y="225"/>
                  </a:lnTo>
                  <a:lnTo>
                    <a:pt x="0" y="152"/>
                  </a:lnTo>
                  <a:lnTo>
                    <a:pt x="0" y="103"/>
                  </a:lnTo>
                  <a:lnTo>
                    <a:pt x="0" y="73"/>
                  </a:lnTo>
                  <a:lnTo>
                    <a:pt x="0" y="55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6" y="24"/>
                  </a:lnTo>
                  <a:lnTo>
                    <a:pt x="26" y="12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58"/>
            <p:cNvSpPr>
              <a:spLocks/>
            </p:cNvSpPr>
            <p:nvPr/>
          </p:nvSpPr>
          <p:spPr bwMode="auto">
            <a:xfrm>
              <a:off x="4909" y="1770"/>
              <a:ext cx="115" cy="298"/>
            </a:xfrm>
            <a:custGeom>
              <a:avLst/>
              <a:gdLst>
                <a:gd name="T0" fmla="*/ 54 w 115"/>
                <a:gd name="T1" fmla="*/ 0 h 298"/>
                <a:gd name="T2" fmla="*/ 13 w 115"/>
                <a:gd name="T3" fmla="*/ 6 h 298"/>
                <a:gd name="T4" fmla="*/ 0 w 115"/>
                <a:gd name="T5" fmla="*/ 18 h 298"/>
                <a:gd name="T6" fmla="*/ 0 w 115"/>
                <a:gd name="T7" fmla="*/ 24 h 298"/>
                <a:gd name="T8" fmla="*/ 0 w 115"/>
                <a:gd name="T9" fmla="*/ 109 h 298"/>
                <a:gd name="T10" fmla="*/ 0 w 115"/>
                <a:gd name="T11" fmla="*/ 164 h 298"/>
                <a:gd name="T12" fmla="*/ 0 w 115"/>
                <a:gd name="T13" fmla="*/ 213 h 298"/>
                <a:gd name="T14" fmla="*/ 0 w 115"/>
                <a:gd name="T15" fmla="*/ 237 h 298"/>
                <a:gd name="T16" fmla="*/ 0 w 115"/>
                <a:gd name="T17" fmla="*/ 256 h 298"/>
                <a:gd name="T18" fmla="*/ 0 w 115"/>
                <a:gd name="T19" fmla="*/ 268 h 298"/>
                <a:gd name="T20" fmla="*/ 0 w 115"/>
                <a:gd name="T21" fmla="*/ 280 h 298"/>
                <a:gd name="T22" fmla="*/ 13 w 115"/>
                <a:gd name="T23" fmla="*/ 286 h 298"/>
                <a:gd name="T24" fmla="*/ 34 w 115"/>
                <a:gd name="T25" fmla="*/ 292 h 298"/>
                <a:gd name="T26" fmla="*/ 54 w 115"/>
                <a:gd name="T27" fmla="*/ 298 h 298"/>
                <a:gd name="T28" fmla="*/ 81 w 115"/>
                <a:gd name="T29" fmla="*/ 292 h 298"/>
                <a:gd name="T30" fmla="*/ 102 w 115"/>
                <a:gd name="T31" fmla="*/ 286 h 298"/>
                <a:gd name="T32" fmla="*/ 109 w 115"/>
                <a:gd name="T33" fmla="*/ 280 h 298"/>
                <a:gd name="T34" fmla="*/ 115 w 115"/>
                <a:gd name="T35" fmla="*/ 268 h 298"/>
                <a:gd name="T36" fmla="*/ 115 w 115"/>
                <a:gd name="T37" fmla="*/ 189 h 298"/>
                <a:gd name="T38" fmla="*/ 115 w 115"/>
                <a:gd name="T39" fmla="*/ 128 h 298"/>
                <a:gd name="T40" fmla="*/ 115 w 115"/>
                <a:gd name="T41" fmla="*/ 85 h 298"/>
                <a:gd name="T42" fmla="*/ 115 w 115"/>
                <a:gd name="T43" fmla="*/ 55 h 298"/>
                <a:gd name="T44" fmla="*/ 115 w 115"/>
                <a:gd name="T45" fmla="*/ 36 h 298"/>
                <a:gd name="T46" fmla="*/ 115 w 115"/>
                <a:gd name="T47" fmla="*/ 30 h 298"/>
                <a:gd name="T48" fmla="*/ 115 w 115"/>
                <a:gd name="T49" fmla="*/ 24 h 298"/>
                <a:gd name="T50" fmla="*/ 109 w 115"/>
                <a:gd name="T51" fmla="*/ 18 h 298"/>
                <a:gd name="T52" fmla="*/ 102 w 115"/>
                <a:gd name="T53" fmla="*/ 6 h 298"/>
                <a:gd name="T54" fmla="*/ 54 w 115"/>
                <a:gd name="T55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5" h="298">
                  <a:moveTo>
                    <a:pt x="54" y="0"/>
                  </a:moveTo>
                  <a:lnTo>
                    <a:pt x="13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109"/>
                  </a:lnTo>
                  <a:lnTo>
                    <a:pt x="0" y="164"/>
                  </a:lnTo>
                  <a:lnTo>
                    <a:pt x="0" y="213"/>
                  </a:lnTo>
                  <a:lnTo>
                    <a:pt x="0" y="237"/>
                  </a:lnTo>
                  <a:lnTo>
                    <a:pt x="0" y="256"/>
                  </a:lnTo>
                  <a:lnTo>
                    <a:pt x="0" y="268"/>
                  </a:lnTo>
                  <a:lnTo>
                    <a:pt x="0" y="280"/>
                  </a:lnTo>
                  <a:lnTo>
                    <a:pt x="13" y="286"/>
                  </a:lnTo>
                  <a:lnTo>
                    <a:pt x="34" y="292"/>
                  </a:lnTo>
                  <a:lnTo>
                    <a:pt x="54" y="298"/>
                  </a:lnTo>
                  <a:lnTo>
                    <a:pt x="81" y="292"/>
                  </a:lnTo>
                  <a:lnTo>
                    <a:pt x="102" y="286"/>
                  </a:lnTo>
                  <a:lnTo>
                    <a:pt x="109" y="280"/>
                  </a:lnTo>
                  <a:lnTo>
                    <a:pt x="115" y="268"/>
                  </a:lnTo>
                  <a:lnTo>
                    <a:pt x="115" y="189"/>
                  </a:lnTo>
                  <a:lnTo>
                    <a:pt x="115" y="128"/>
                  </a:lnTo>
                  <a:lnTo>
                    <a:pt x="115" y="85"/>
                  </a:lnTo>
                  <a:lnTo>
                    <a:pt x="115" y="55"/>
                  </a:lnTo>
                  <a:lnTo>
                    <a:pt x="115" y="36"/>
                  </a:lnTo>
                  <a:lnTo>
                    <a:pt x="115" y="30"/>
                  </a:lnTo>
                  <a:lnTo>
                    <a:pt x="115" y="24"/>
                  </a:lnTo>
                  <a:lnTo>
                    <a:pt x="109" y="18"/>
                  </a:lnTo>
                  <a:lnTo>
                    <a:pt x="102" y="6"/>
                  </a:lnTo>
                  <a:lnTo>
                    <a:pt x="54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59"/>
            <p:cNvSpPr>
              <a:spLocks/>
            </p:cNvSpPr>
            <p:nvPr/>
          </p:nvSpPr>
          <p:spPr bwMode="auto">
            <a:xfrm>
              <a:off x="4762" y="2328"/>
              <a:ext cx="395" cy="136"/>
            </a:xfrm>
            <a:custGeom>
              <a:avLst/>
              <a:gdLst>
                <a:gd name="T0" fmla="*/ 27 w 395"/>
                <a:gd name="T1" fmla="*/ 19 h 136"/>
                <a:gd name="T2" fmla="*/ 40 w 395"/>
                <a:gd name="T3" fmla="*/ 31 h 136"/>
                <a:gd name="T4" fmla="*/ 74 w 395"/>
                <a:gd name="T5" fmla="*/ 62 h 136"/>
                <a:gd name="T6" fmla="*/ 114 w 395"/>
                <a:gd name="T7" fmla="*/ 86 h 136"/>
                <a:gd name="T8" fmla="*/ 154 w 395"/>
                <a:gd name="T9" fmla="*/ 99 h 136"/>
                <a:gd name="T10" fmla="*/ 201 w 395"/>
                <a:gd name="T11" fmla="*/ 105 h 136"/>
                <a:gd name="T12" fmla="*/ 248 w 395"/>
                <a:gd name="T13" fmla="*/ 99 h 136"/>
                <a:gd name="T14" fmla="*/ 295 w 395"/>
                <a:gd name="T15" fmla="*/ 86 h 136"/>
                <a:gd name="T16" fmla="*/ 328 w 395"/>
                <a:gd name="T17" fmla="*/ 62 h 136"/>
                <a:gd name="T18" fmla="*/ 368 w 395"/>
                <a:gd name="T19" fmla="*/ 31 h 136"/>
                <a:gd name="T20" fmla="*/ 388 w 395"/>
                <a:gd name="T21" fmla="*/ 6 h 136"/>
                <a:gd name="T22" fmla="*/ 395 w 395"/>
                <a:gd name="T23" fmla="*/ 12 h 136"/>
                <a:gd name="T24" fmla="*/ 382 w 395"/>
                <a:gd name="T25" fmla="*/ 37 h 136"/>
                <a:gd name="T26" fmla="*/ 388 w 395"/>
                <a:gd name="T27" fmla="*/ 49 h 136"/>
                <a:gd name="T28" fmla="*/ 395 w 395"/>
                <a:gd name="T29" fmla="*/ 49 h 136"/>
                <a:gd name="T30" fmla="*/ 388 w 395"/>
                <a:gd name="T31" fmla="*/ 49 h 136"/>
                <a:gd name="T32" fmla="*/ 348 w 395"/>
                <a:gd name="T33" fmla="*/ 86 h 136"/>
                <a:gd name="T34" fmla="*/ 301 w 395"/>
                <a:gd name="T35" fmla="*/ 111 h 136"/>
                <a:gd name="T36" fmla="*/ 254 w 395"/>
                <a:gd name="T37" fmla="*/ 130 h 136"/>
                <a:gd name="T38" fmla="*/ 201 w 395"/>
                <a:gd name="T39" fmla="*/ 136 h 136"/>
                <a:gd name="T40" fmla="*/ 147 w 395"/>
                <a:gd name="T41" fmla="*/ 130 h 136"/>
                <a:gd name="T42" fmla="*/ 100 w 395"/>
                <a:gd name="T43" fmla="*/ 111 h 136"/>
                <a:gd name="T44" fmla="*/ 60 w 395"/>
                <a:gd name="T45" fmla="*/ 86 h 136"/>
                <a:gd name="T46" fmla="*/ 20 w 395"/>
                <a:gd name="T47" fmla="*/ 49 h 136"/>
                <a:gd name="T48" fmla="*/ 7 w 395"/>
                <a:gd name="T49" fmla="*/ 43 h 136"/>
                <a:gd name="T50" fmla="*/ 20 w 395"/>
                <a:gd name="T51" fmla="*/ 31 h 136"/>
                <a:gd name="T52" fmla="*/ 0 w 395"/>
                <a:gd name="T53" fmla="*/ 6 h 136"/>
                <a:gd name="T54" fmla="*/ 7 w 395"/>
                <a:gd name="T55" fmla="*/ 0 h 136"/>
                <a:gd name="T56" fmla="*/ 13 w 395"/>
                <a:gd name="T57" fmla="*/ 0 h 136"/>
                <a:gd name="T58" fmla="*/ 27 w 395"/>
                <a:gd name="T59" fmla="*/ 19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5" h="136">
                  <a:moveTo>
                    <a:pt x="27" y="19"/>
                  </a:moveTo>
                  <a:lnTo>
                    <a:pt x="40" y="31"/>
                  </a:lnTo>
                  <a:lnTo>
                    <a:pt x="74" y="62"/>
                  </a:lnTo>
                  <a:lnTo>
                    <a:pt x="114" y="86"/>
                  </a:lnTo>
                  <a:lnTo>
                    <a:pt x="154" y="99"/>
                  </a:lnTo>
                  <a:lnTo>
                    <a:pt x="201" y="105"/>
                  </a:lnTo>
                  <a:lnTo>
                    <a:pt x="248" y="99"/>
                  </a:lnTo>
                  <a:lnTo>
                    <a:pt x="295" y="86"/>
                  </a:lnTo>
                  <a:lnTo>
                    <a:pt x="328" y="62"/>
                  </a:lnTo>
                  <a:lnTo>
                    <a:pt x="368" y="31"/>
                  </a:lnTo>
                  <a:lnTo>
                    <a:pt x="388" y="6"/>
                  </a:lnTo>
                  <a:lnTo>
                    <a:pt x="395" y="12"/>
                  </a:lnTo>
                  <a:lnTo>
                    <a:pt x="382" y="37"/>
                  </a:lnTo>
                  <a:lnTo>
                    <a:pt x="388" y="49"/>
                  </a:lnTo>
                  <a:lnTo>
                    <a:pt x="395" y="49"/>
                  </a:lnTo>
                  <a:lnTo>
                    <a:pt x="388" y="49"/>
                  </a:lnTo>
                  <a:lnTo>
                    <a:pt x="348" y="86"/>
                  </a:lnTo>
                  <a:lnTo>
                    <a:pt x="301" y="111"/>
                  </a:lnTo>
                  <a:lnTo>
                    <a:pt x="254" y="130"/>
                  </a:lnTo>
                  <a:lnTo>
                    <a:pt x="201" y="136"/>
                  </a:lnTo>
                  <a:lnTo>
                    <a:pt x="147" y="130"/>
                  </a:lnTo>
                  <a:lnTo>
                    <a:pt x="100" y="111"/>
                  </a:lnTo>
                  <a:lnTo>
                    <a:pt x="60" y="86"/>
                  </a:lnTo>
                  <a:lnTo>
                    <a:pt x="20" y="49"/>
                  </a:lnTo>
                  <a:lnTo>
                    <a:pt x="7" y="43"/>
                  </a:lnTo>
                  <a:lnTo>
                    <a:pt x="20" y="31"/>
                  </a:lnTo>
                  <a:lnTo>
                    <a:pt x="0" y="6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6" name="Freeform 60"/>
            <p:cNvSpPr>
              <a:spLocks/>
            </p:cNvSpPr>
            <p:nvPr/>
          </p:nvSpPr>
          <p:spPr bwMode="auto">
            <a:xfrm>
              <a:off x="4762" y="2328"/>
              <a:ext cx="395" cy="136"/>
            </a:xfrm>
            <a:custGeom>
              <a:avLst/>
              <a:gdLst>
                <a:gd name="T0" fmla="*/ 27 w 395"/>
                <a:gd name="T1" fmla="*/ 19 h 136"/>
                <a:gd name="T2" fmla="*/ 40 w 395"/>
                <a:gd name="T3" fmla="*/ 31 h 136"/>
                <a:gd name="T4" fmla="*/ 74 w 395"/>
                <a:gd name="T5" fmla="*/ 62 h 136"/>
                <a:gd name="T6" fmla="*/ 114 w 395"/>
                <a:gd name="T7" fmla="*/ 86 h 136"/>
                <a:gd name="T8" fmla="*/ 154 w 395"/>
                <a:gd name="T9" fmla="*/ 99 h 136"/>
                <a:gd name="T10" fmla="*/ 201 w 395"/>
                <a:gd name="T11" fmla="*/ 105 h 136"/>
                <a:gd name="T12" fmla="*/ 248 w 395"/>
                <a:gd name="T13" fmla="*/ 99 h 136"/>
                <a:gd name="T14" fmla="*/ 295 w 395"/>
                <a:gd name="T15" fmla="*/ 86 h 136"/>
                <a:gd name="T16" fmla="*/ 328 w 395"/>
                <a:gd name="T17" fmla="*/ 62 h 136"/>
                <a:gd name="T18" fmla="*/ 368 w 395"/>
                <a:gd name="T19" fmla="*/ 31 h 136"/>
                <a:gd name="T20" fmla="*/ 388 w 395"/>
                <a:gd name="T21" fmla="*/ 6 h 136"/>
                <a:gd name="T22" fmla="*/ 395 w 395"/>
                <a:gd name="T23" fmla="*/ 12 h 136"/>
                <a:gd name="T24" fmla="*/ 382 w 395"/>
                <a:gd name="T25" fmla="*/ 37 h 136"/>
                <a:gd name="T26" fmla="*/ 388 w 395"/>
                <a:gd name="T27" fmla="*/ 49 h 136"/>
                <a:gd name="T28" fmla="*/ 395 w 395"/>
                <a:gd name="T29" fmla="*/ 49 h 136"/>
                <a:gd name="T30" fmla="*/ 388 w 395"/>
                <a:gd name="T31" fmla="*/ 49 h 136"/>
                <a:gd name="T32" fmla="*/ 348 w 395"/>
                <a:gd name="T33" fmla="*/ 86 h 136"/>
                <a:gd name="T34" fmla="*/ 301 w 395"/>
                <a:gd name="T35" fmla="*/ 111 h 136"/>
                <a:gd name="T36" fmla="*/ 254 w 395"/>
                <a:gd name="T37" fmla="*/ 130 h 136"/>
                <a:gd name="T38" fmla="*/ 201 w 395"/>
                <a:gd name="T39" fmla="*/ 136 h 136"/>
                <a:gd name="T40" fmla="*/ 147 w 395"/>
                <a:gd name="T41" fmla="*/ 130 h 136"/>
                <a:gd name="T42" fmla="*/ 100 w 395"/>
                <a:gd name="T43" fmla="*/ 111 h 136"/>
                <a:gd name="T44" fmla="*/ 60 w 395"/>
                <a:gd name="T45" fmla="*/ 86 h 136"/>
                <a:gd name="T46" fmla="*/ 20 w 395"/>
                <a:gd name="T47" fmla="*/ 49 h 136"/>
                <a:gd name="T48" fmla="*/ 7 w 395"/>
                <a:gd name="T49" fmla="*/ 43 h 136"/>
                <a:gd name="T50" fmla="*/ 20 w 395"/>
                <a:gd name="T51" fmla="*/ 31 h 136"/>
                <a:gd name="T52" fmla="*/ 0 w 395"/>
                <a:gd name="T53" fmla="*/ 6 h 136"/>
                <a:gd name="T54" fmla="*/ 7 w 395"/>
                <a:gd name="T55" fmla="*/ 0 h 136"/>
                <a:gd name="T56" fmla="*/ 13 w 395"/>
                <a:gd name="T57" fmla="*/ 0 h 136"/>
                <a:gd name="T58" fmla="*/ 27 w 395"/>
                <a:gd name="T59" fmla="*/ 19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5" h="136">
                  <a:moveTo>
                    <a:pt x="27" y="19"/>
                  </a:moveTo>
                  <a:lnTo>
                    <a:pt x="40" y="31"/>
                  </a:lnTo>
                  <a:lnTo>
                    <a:pt x="74" y="62"/>
                  </a:lnTo>
                  <a:lnTo>
                    <a:pt x="114" y="86"/>
                  </a:lnTo>
                  <a:lnTo>
                    <a:pt x="154" y="99"/>
                  </a:lnTo>
                  <a:lnTo>
                    <a:pt x="201" y="105"/>
                  </a:lnTo>
                  <a:lnTo>
                    <a:pt x="248" y="99"/>
                  </a:lnTo>
                  <a:lnTo>
                    <a:pt x="295" y="86"/>
                  </a:lnTo>
                  <a:lnTo>
                    <a:pt x="328" y="62"/>
                  </a:lnTo>
                  <a:lnTo>
                    <a:pt x="368" y="31"/>
                  </a:lnTo>
                  <a:lnTo>
                    <a:pt x="388" y="6"/>
                  </a:lnTo>
                  <a:lnTo>
                    <a:pt x="395" y="12"/>
                  </a:lnTo>
                  <a:lnTo>
                    <a:pt x="382" y="37"/>
                  </a:lnTo>
                  <a:lnTo>
                    <a:pt x="388" y="49"/>
                  </a:lnTo>
                  <a:lnTo>
                    <a:pt x="395" y="49"/>
                  </a:lnTo>
                  <a:lnTo>
                    <a:pt x="388" y="49"/>
                  </a:lnTo>
                  <a:lnTo>
                    <a:pt x="348" y="86"/>
                  </a:lnTo>
                  <a:lnTo>
                    <a:pt x="301" y="111"/>
                  </a:lnTo>
                  <a:lnTo>
                    <a:pt x="254" y="130"/>
                  </a:lnTo>
                  <a:lnTo>
                    <a:pt x="201" y="136"/>
                  </a:lnTo>
                  <a:lnTo>
                    <a:pt x="147" y="130"/>
                  </a:lnTo>
                  <a:lnTo>
                    <a:pt x="100" y="111"/>
                  </a:lnTo>
                  <a:lnTo>
                    <a:pt x="60" y="86"/>
                  </a:lnTo>
                  <a:lnTo>
                    <a:pt x="20" y="49"/>
                  </a:lnTo>
                  <a:lnTo>
                    <a:pt x="7" y="43"/>
                  </a:lnTo>
                  <a:lnTo>
                    <a:pt x="20" y="31"/>
                  </a:lnTo>
                  <a:lnTo>
                    <a:pt x="0" y="6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7" y="19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61"/>
            <p:cNvSpPr>
              <a:spLocks/>
            </p:cNvSpPr>
            <p:nvPr/>
          </p:nvSpPr>
          <p:spPr bwMode="auto">
            <a:xfrm>
              <a:off x="4526" y="1393"/>
              <a:ext cx="881" cy="212"/>
            </a:xfrm>
            <a:custGeom>
              <a:avLst/>
              <a:gdLst>
                <a:gd name="T0" fmla="*/ 800 w 881"/>
                <a:gd name="T1" fmla="*/ 79 h 212"/>
                <a:gd name="T2" fmla="*/ 847 w 881"/>
                <a:gd name="T3" fmla="*/ 97 h 212"/>
                <a:gd name="T4" fmla="*/ 881 w 881"/>
                <a:gd name="T5" fmla="*/ 127 h 212"/>
                <a:gd name="T6" fmla="*/ 881 w 881"/>
                <a:gd name="T7" fmla="*/ 151 h 212"/>
                <a:gd name="T8" fmla="*/ 881 w 881"/>
                <a:gd name="T9" fmla="*/ 176 h 212"/>
                <a:gd name="T10" fmla="*/ 881 w 881"/>
                <a:gd name="T11" fmla="*/ 200 h 212"/>
                <a:gd name="T12" fmla="*/ 881 w 881"/>
                <a:gd name="T13" fmla="*/ 206 h 212"/>
                <a:gd name="T14" fmla="*/ 881 w 881"/>
                <a:gd name="T15" fmla="*/ 212 h 212"/>
                <a:gd name="T16" fmla="*/ 726 w 881"/>
                <a:gd name="T17" fmla="*/ 212 h 212"/>
                <a:gd name="T18" fmla="*/ 592 w 881"/>
                <a:gd name="T19" fmla="*/ 212 h 212"/>
                <a:gd name="T20" fmla="*/ 477 w 881"/>
                <a:gd name="T21" fmla="*/ 212 h 212"/>
                <a:gd name="T22" fmla="*/ 377 w 881"/>
                <a:gd name="T23" fmla="*/ 212 h 212"/>
                <a:gd name="T24" fmla="*/ 289 w 881"/>
                <a:gd name="T25" fmla="*/ 212 h 212"/>
                <a:gd name="T26" fmla="*/ 215 w 881"/>
                <a:gd name="T27" fmla="*/ 212 h 212"/>
                <a:gd name="T28" fmla="*/ 162 w 881"/>
                <a:gd name="T29" fmla="*/ 212 h 212"/>
                <a:gd name="T30" fmla="*/ 115 w 881"/>
                <a:gd name="T31" fmla="*/ 212 h 212"/>
                <a:gd name="T32" fmla="*/ 74 w 881"/>
                <a:gd name="T33" fmla="*/ 212 h 212"/>
                <a:gd name="T34" fmla="*/ 47 w 881"/>
                <a:gd name="T35" fmla="*/ 212 h 212"/>
                <a:gd name="T36" fmla="*/ 27 w 881"/>
                <a:gd name="T37" fmla="*/ 212 h 212"/>
                <a:gd name="T38" fmla="*/ 21 w 881"/>
                <a:gd name="T39" fmla="*/ 212 h 212"/>
                <a:gd name="T40" fmla="*/ 7 w 881"/>
                <a:gd name="T41" fmla="*/ 212 h 212"/>
                <a:gd name="T42" fmla="*/ 0 w 881"/>
                <a:gd name="T43" fmla="*/ 212 h 212"/>
                <a:gd name="T44" fmla="*/ 0 w 881"/>
                <a:gd name="T45" fmla="*/ 182 h 212"/>
                <a:gd name="T46" fmla="*/ 0 w 881"/>
                <a:gd name="T47" fmla="*/ 158 h 212"/>
                <a:gd name="T48" fmla="*/ 0 w 881"/>
                <a:gd name="T49" fmla="*/ 133 h 212"/>
                <a:gd name="T50" fmla="*/ 0 w 881"/>
                <a:gd name="T51" fmla="*/ 127 h 212"/>
                <a:gd name="T52" fmla="*/ 41 w 881"/>
                <a:gd name="T53" fmla="*/ 97 h 212"/>
                <a:gd name="T54" fmla="*/ 74 w 881"/>
                <a:gd name="T55" fmla="*/ 79 h 212"/>
                <a:gd name="T56" fmla="*/ 155 w 881"/>
                <a:gd name="T57" fmla="*/ 43 h 212"/>
                <a:gd name="T58" fmla="*/ 242 w 881"/>
                <a:gd name="T59" fmla="*/ 18 h 212"/>
                <a:gd name="T60" fmla="*/ 336 w 881"/>
                <a:gd name="T61" fmla="*/ 0 h 212"/>
                <a:gd name="T62" fmla="*/ 437 w 881"/>
                <a:gd name="T63" fmla="*/ 0 h 212"/>
                <a:gd name="T64" fmla="*/ 545 w 881"/>
                <a:gd name="T65" fmla="*/ 0 h 212"/>
                <a:gd name="T66" fmla="*/ 639 w 881"/>
                <a:gd name="T67" fmla="*/ 18 h 212"/>
                <a:gd name="T68" fmla="*/ 726 w 881"/>
                <a:gd name="T69" fmla="*/ 43 h 212"/>
                <a:gd name="T70" fmla="*/ 800 w 881"/>
                <a:gd name="T71" fmla="*/ 79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81" h="212">
                  <a:moveTo>
                    <a:pt x="800" y="79"/>
                  </a:moveTo>
                  <a:lnTo>
                    <a:pt x="847" y="97"/>
                  </a:lnTo>
                  <a:lnTo>
                    <a:pt x="881" y="127"/>
                  </a:lnTo>
                  <a:lnTo>
                    <a:pt x="881" y="151"/>
                  </a:lnTo>
                  <a:lnTo>
                    <a:pt x="881" y="176"/>
                  </a:lnTo>
                  <a:lnTo>
                    <a:pt x="881" y="200"/>
                  </a:lnTo>
                  <a:lnTo>
                    <a:pt x="881" y="206"/>
                  </a:lnTo>
                  <a:lnTo>
                    <a:pt x="881" y="212"/>
                  </a:lnTo>
                  <a:lnTo>
                    <a:pt x="726" y="212"/>
                  </a:lnTo>
                  <a:lnTo>
                    <a:pt x="592" y="212"/>
                  </a:lnTo>
                  <a:lnTo>
                    <a:pt x="477" y="212"/>
                  </a:lnTo>
                  <a:lnTo>
                    <a:pt x="377" y="212"/>
                  </a:lnTo>
                  <a:lnTo>
                    <a:pt x="289" y="212"/>
                  </a:lnTo>
                  <a:lnTo>
                    <a:pt x="215" y="212"/>
                  </a:lnTo>
                  <a:lnTo>
                    <a:pt x="162" y="212"/>
                  </a:lnTo>
                  <a:lnTo>
                    <a:pt x="115" y="212"/>
                  </a:lnTo>
                  <a:lnTo>
                    <a:pt x="74" y="212"/>
                  </a:lnTo>
                  <a:lnTo>
                    <a:pt x="47" y="212"/>
                  </a:lnTo>
                  <a:lnTo>
                    <a:pt x="27" y="212"/>
                  </a:lnTo>
                  <a:lnTo>
                    <a:pt x="21" y="212"/>
                  </a:lnTo>
                  <a:lnTo>
                    <a:pt x="7" y="212"/>
                  </a:lnTo>
                  <a:lnTo>
                    <a:pt x="0" y="212"/>
                  </a:lnTo>
                  <a:lnTo>
                    <a:pt x="0" y="182"/>
                  </a:lnTo>
                  <a:lnTo>
                    <a:pt x="0" y="158"/>
                  </a:lnTo>
                  <a:lnTo>
                    <a:pt x="0" y="133"/>
                  </a:lnTo>
                  <a:lnTo>
                    <a:pt x="0" y="127"/>
                  </a:lnTo>
                  <a:lnTo>
                    <a:pt x="41" y="97"/>
                  </a:lnTo>
                  <a:lnTo>
                    <a:pt x="74" y="79"/>
                  </a:lnTo>
                  <a:lnTo>
                    <a:pt x="155" y="43"/>
                  </a:lnTo>
                  <a:lnTo>
                    <a:pt x="242" y="18"/>
                  </a:lnTo>
                  <a:lnTo>
                    <a:pt x="336" y="0"/>
                  </a:lnTo>
                  <a:lnTo>
                    <a:pt x="437" y="0"/>
                  </a:lnTo>
                  <a:lnTo>
                    <a:pt x="545" y="0"/>
                  </a:lnTo>
                  <a:lnTo>
                    <a:pt x="639" y="18"/>
                  </a:lnTo>
                  <a:lnTo>
                    <a:pt x="726" y="43"/>
                  </a:lnTo>
                  <a:lnTo>
                    <a:pt x="800" y="79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62"/>
            <p:cNvSpPr>
              <a:spLocks/>
            </p:cNvSpPr>
            <p:nvPr/>
          </p:nvSpPr>
          <p:spPr bwMode="auto">
            <a:xfrm>
              <a:off x="4903" y="1770"/>
              <a:ext cx="121" cy="298"/>
            </a:xfrm>
            <a:custGeom>
              <a:avLst/>
              <a:gdLst>
                <a:gd name="T0" fmla="*/ 60 w 121"/>
                <a:gd name="T1" fmla="*/ 0 h 298"/>
                <a:gd name="T2" fmla="*/ 88 w 121"/>
                <a:gd name="T3" fmla="*/ 0 h 298"/>
                <a:gd name="T4" fmla="*/ 101 w 121"/>
                <a:gd name="T5" fmla="*/ 12 h 298"/>
                <a:gd name="T6" fmla="*/ 121 w 121"/>
                <a:gd name="T7" fmla="*/ 18 h 298"/>
                <a:gd name="T8" fmla="*/ 121 w 121"/>
                <a:gd name="T9" fmla="*/ 30 h 298"/>
                <a:gd name="T10" fmla="*/ 121 w 121"/>
                <a:gd name="T11" fmla="*/ 109 h 298"/>
                <a:gd name="T12" fmla="*/ 121 w 121"/>
                <a:gd name="T13" fmla="*/ 170 h 298"/>
                <a:gd name="T14" fmla="*/ 121 w 121"/>
                <a:gd name="T15" fmla="*/ 213 h 298"/>
                <a:gd name="T16" fmla="*/ 121 w 121"/>
                <a:gd name="T17" fmla="*/ 244 h 298"/>
                <a:gd name="T18" fmla="*/ 121 w 121"/>
                <a:gd name="T19" fmla="*/ 256 h 298"/>
                <a:gd name="T20" fmla="*/ 121 w 121"/>
                <a:gd name="T21" fmla="*/ 268 h 298"/>
                <a:gd name="T22" fmla="*/ 121 w 121"/>
                <a:gd name="T23" fmla="*/ 274 h 298"/>
                <a:gd name="T24" fmla="*/ 121 w 121"/>
                <a:gd name="T25" fmla="*/ 280 h 298"/>
                <a:gd name="T26" fmla="*/ 101 w 121"/>
                <a:gd name="T27" fmla="*/ 292 h 298"/>
                <a:gd name="T28" fmla="*/ 88 w 121"/>
                <a:gd name="T29" fmla="*/ 292 h 298"/>
                <a:gd name="T30" fmla="*/ 60 w 121"/>
                <a:gd name="T31" fmla="*/ 298 h 298"/>
                <a:gd name="T32" fmla="*/ 40 w 121"/>
                <a:gd name="T33" fmla="*/ 292 h 298"/>
                <a:gd name="T34" fmla="*/ 20 w 121"/>
                <a:gd name="T35" fmla="*/ 292 h 298"/>
                <a:gd name="T36" fmla="*/ 6 w 121"/>
                <a:gd name="T37" fmla="*/ 280 h 298"/>
                <a:gd name="T38" fmla="*/ 0 w 121"/>
                <a:gd name="T39" fmla="*/ 274 h 298"/>
                <a:gd name="T40" fmla="*/ 0 w 121"/>
                <a:gd name="T41" fmla="*/ 189 h 298"/>
                <a:gd name="T42" fmla="*/ 0 w 121"/>
                <a:gd name="T43" fmla="*/ 128 h 298"/>
                <a:gd name="T44" fmla="*/ 0 w 121"/>
                <a:gd name="T45" fmla="*/ 85 h 298"/>
                <a:gd name="T46" fmla="*/ 0 w 121"/>
                <a:gd name="T47" fmla="*/ 61 h 298"/>
                <a:gd name="T48" fmla="*/ 0 w 121"/>
                <a:gd name="T49" fmla="*/ 42 h 298"/>
                <a:gd name="T50" fmla="*/ 0 w 121"/>
                <a:gd name="T51" fmla="*/ 30 h 298"/>
                <a:gd name="T52" fmla="*/ 6 w 121"/>
                <a:gd name="T53" fmla="*/ 18 h 298"/>
                <a:gd name="T54" fmla="*/ 20 w 121"/>
                <a:gd name="T55" fmla="*/ 12 h 298"/>
                <a:gd name="T56" fmla="*/ 40 w 121"/>
                <a:gd name="T57" fmla="*/ 0 h 298"/>
                <a:gd name="T58" fmla="*/ 60 w 121"/>
                <a:gd name="T5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1" h="298">
                  <a:moveTo>
                    <a:pt x="60" y="0"/>
                  </a:moveTo>
                  <a:lnTo>
                    <a:pt x="88" y="0"/>
                  </a:lnTo>
                  <a:lnTo>
                    <a:pt x="101" y="12"/>
                  </a:lnTo>
                  <a:lnTo>
                    <a:pt x="121" y="18"/>
                  </a:lnTo>
                  <a:lnTo>
                    <a:pt x="121" y="30"/>
                  </a:lnTo>
                  <a:lnTo>
                    <a:pt x="121" y="109"/>
                  </a:lnTo>
                  <a:lnTo>
                    <a:pt x="121" y="170"/>
                  </a:lnTo>
                  <a:lnTo>
                    <a:pt x="121" y="213"/>
                  </a:lnTo>
                  <a:lnTo>
                    <a:pt x="121" y="244"/>
                  </a:lnTo>
                  <a:lnTo>
                    <a:pt x="121" y="256"/>
                  </a:lnTo>
                  <a:lnTo>
                    <a:pt x="121" y="268"/>
                  </a:lnTo>
                  <a:lnTo>
                    <a:pt x="121" y="274"/>
                  </a:lnTo>
                  <a:lnTo>
                    <a:pt x="121" y="280"/>
                  </a:lnTo>
                  <a:lnTo>
                    <a:pt x="101" y="292"/>
                  </a:lnTo>
                  <a:lnTo>
                    <a:pt x="88" y="292"/>
                  </a:lnTo>
                  <a:lnTo>
                    <a:pt x="60" y="298"/>
                  </a:lnTo>
                  <a:lnTo>
                    <a:pt x="40" y="292"/>
                  </a:lnTo>
                  <a:lnTo>
                    <a:pt x="20" y="292"/>
                  </a:lnTo>
                  <a:lnTo>
                    <a:pt x="6" y="280"/>
                  </a:lnTo>
                  <a:lnTo>
                    <a:pt x="0" y="274"/>
                  </a:lnTo>
                  <a:lnTo>
                    <a:pt x="0" y="189"/>
                  </a:lnTo>
                  <a:lnTo>
                    <a:pt x="0" y="128"/>
                  </a:lnTo>
                  <a:lnTo>
                    <a:pt x="0" y="85"/>
                  </a:lnTo>
                  <a:lnTo>
                    <a:pt x="0" y="61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6" y="18"/>
                  </a:lnTo>
                  <a:lnTo>
                    <a:pt x="20" y="12"/>
                  </a:lnTo>
                  <a:lnTo>
                    <a:pt x="40" y="0"/>
                  </a:lnTo>
                  <a:lnTo>
                    <a:pt x="60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63"/>
            <p:cNvSpPr>
              <a:spLocks/>
            </p:cNvSpPr>
            <p:nvPr/>
          </p:nvSpPr>
          <p:spPr bwMode="auto">
            <a:xfrm>
              <a:off x="4877" y="1739"/>
              <a:ext cx="172" cy="358"/>
            </a:xfrm>
            <a:custGeom>
              <a:avLst/>
              <a:gdLst>
                <a:gd name="T0" fmla="*/ 26 w 172"/>
                <a:gd name="T1" fmla="*/ 12 h 358"/>
                <a:gd name="T2" fmla="*/ 59 w 172"/>
                <a:gd name="T3" fmla="*/ 0 h 358"/>
                <a:gd name="T4" fmla="*/ 86 w 172"/>
                <a:gd name="T5" fmla="*/ 0 h 358"/>
                <a:gd name="T6" fmla="*/ 126 w 172"/>
                <a:gd name="T7" fmla="*/ 0 h 358"/>
                <a:gd name="T8" fmla="*/ 146 w 172"/>
                <a:gd name="T9" fmla="*/ 12 h 358"/>
                <a:gd name="T10" fmla="*/ 172 w 172"/>
                <a:gd name="T11" fmla="*/ 24 h 358"/>
                <a:gd name="T12" fmla="*/ 172 w 172"/>
                <a:gd name="T13" fmla="*/ 42 h 358"/>
                <a:gd name="T14" fmla="*/ 172 w 172"/>
                <a:gd name="T15" fmla="*/ 85 h 358"/>
                <a:gd name="T16" fmla="*/ 172 w 172"/>
                <a:gd name="T17" fmla="*/ 127 h 358"/>
                <a:gd name="T18" fmla="*/ 172 w 172"/>
                <a:gd name="T19" fmla="*/ 200 h 358"/>
                <a:gd name="T20" fmla="*/ 172 w 172"/>
                <a:gd name="T21" fmla="*/ 249 h 358"/>
                <a:gd name="T22" fmla="*/ 172 w 172"/>
                <a:gd name="T23" fmla="*/ 279 h 358"/>
                <a:gd name="T24" fmla="*/ 172 w 172"/>
                <a:gd name="T25" fmla="*/ 298 h 358"/>
                <a:gd name="T26" fmla="*/ 172 w 172"/>
                <a:gd name="T27" fmla="*/ 310 h 358"/>
                <a:gd name="T28" fmla="*/ 172 w 172"/>
                <a:gd name="T29" fmla="*/ 316 h 358"/>
                <a:gd name="T30" fmla="*/ 172 w 172"/>
                <a:gd name="T31" fmla="*/ 328 h 358"/>
                <a:gd name="T32" fmla="*/ 146 w 172"/>
                <a:gd name="T33" fmla="*/ 346 h 358"/>
                <a:gd name="T34" fmla="*/ 126 w 172"/>
                <a:gd name="T35" fmla="*/ 352 h 358"/>
                <a:gd name="T36" fmla="*/ 86 w 172"/>
                <a:gd name="T37" fmla="*/ 358 h 358"/>
                <a:gd name="T38" fmla="*/ 59 w 172"/>
                <a:gd name="T39" fmla="*/ 352 h 358"/>
                <a:gd name="T40" fmla="*/ 26 w 172"/>
                <a:gd name="T41" fmla="*/ 346 h 358"/>
                <a:gd name="T42" fmla="*/ 6 w 172"/>
                <a:gd name="T43" fmla="*/ 328 h 358"/>
                <a:gd name="T44" fmla="*/ 0 w 172"/>
                <a:gd name="T45" fmla="*/ 316 h 358"/>
                <a:gd name="T46" fmla="*/ 0 w 172"/>
                <a:gd name="T47" fmla="*/ 267 h 358"/>
                <a:gd name="T48" fmla="*/ 0 w 172"/>
                <a:gd name="T49" fmla="*/ 225 h 358"/>
                <a:gd name="T50" fmla="*/ 0 w 172"/>
                <a:gd name="T51" fmla="*/ 158 h 358"/>
                <a:gd name="T52" fmla="*/ 0 w 172"/>
                <a:gd name="T53" fmla="*/ 109 h 358"/>
                <a:gd name="T54" fmla="*/ 0 w 172"/>
                <a:gd name="T55" fmla="*/ 73 h 358"/>
                <a:gd name="T56" fmla="*/ 0 w 172"/>
                <a:gd name="T57" fmla="*/ 55 h 358"/>
                <a:gd name="T58" fmla="*/ 0 w 172"/>
                <a:gd name="T59" fmla="*/ 42 h 358"/>
                <a:gd name="T60" fmla="*/ 6 w 172"/>
                <a:gd name="T61" fmla="*/ 24 h 358"/>
                <a:gd name="T62" fmla="*/ 26 w 172"/>
                <a:gd name="T63" fmla="*/ 1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2" h="358">
                  <a:moveTo>
                    <a:pt x="26" y="12"/>
                  </a:moveTo>
                  <a:lnTo>
                    <a:pt x="59" y="0"/>
                  </a:lnTo>
                  <a:lnTo>
                    <a:pt x="86" y="0"/>
                  </a:lnTo>
                  <a:lnTo>
                    <a:pt x="126" y="0"/>
                  </a:lnTo>
                  <a:lnTo>
                    <a:pt x="146" y="12"/>
                  </a:lnTo>
                  <a:lnTo>
                    <a:pt x="172" y="24"/>
                  </a:lnTo>
                  <a:lnTo>
                    <a:pt x="172" y="42"/>
                  </a:lnTo>
                  <a:lnTo>
                    <a:pt x="172" y="85"/>
                  </a:lnTo>
                  <a:lnTo>
                    <a:pt x="172" y="127"/>
                  </a:lnTo>
                  <a:lnTo>
                    <a:pt x="172" y="200"/>
                  </a:lnTo>
                  <a:lnTo>
                    <a:pt x="172" y="249"/>
                  </a:lnTo>
                  <a:lnTo>
                    <a:pt x="172" y="279"/>
                  </a:lnTo>
                  <a:lnTo>
                    <a:pt x="172" y="298"/>
                  </a:lnTo>
                  <a:lnTo>
                    <a:pt x="172" y="310"/>
                  </a:lnTo>
                  <a:lnTo>
                    <a:pt x="172" y="316"/>
                  </a:lnTo>
                  <a:lnTo>
                    <a:pt x="172" y="328"/>
                  </a:lnTo>
                  <a:lnTo>
                    <a:pt x="146" y="346"/>
                  </a:lnTo>
                  <a:lnTo>
                    <a:pt x="126" y="352"/>
                  </a:lnTo>
                  <a:lnTo>
                    <a:pt x="86" y="358"/>
                  </a:lnTo>
                  <a:lnTo>
                    <a:pt x="59" y="352"/>
                  </a:lnTo>
                  <a:lnTo>
                    <a:pt x="26" y="346"/>
                  </a:lnTo>
                  <a:lnTo>
                    <a:pt x="6" y="328"/>
                  </a:lnTo>
                  <a:lnTo>
                    <a:pt x="0" y="316"/>
                  </a:lnTo>
                  <a:lnTo>
                    <a:pt x="0" y="267"/>
                  </a:lnTo>
                  <a:lnTo>
                    <a:pt x="0" y="225"/>
                  </a:lnTo>
                  <a:lnTo>
                    <a:pt x="0" y="158"/>
                  </a:lnTo>
                  <a:lnTo>
                    <a:pt x="0" y="109"/>
                  </a:lnTo>
                  <a:lnTo>
                    <a:pt x="0" y="73"/>
                  </a:lnTo>
                  <a:lnTo>
                    <a:pt x="0" y="55"/>
                  </a:lnTo>
                  <a:lnTo>
                    <a:pt x="0" y="42"/>
                  </a:lnTo>
                  <a:lnTo>
                    <a:pt x="6" y="24"/>
                  </a:lnTo>
                  <a:lnTo>
                    <a:pt x="26" y="12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64"/>
            <p:cNvSpPr>
              <a:spLocks/>
            </p:cNvSpPr>
            <p:nvPr/>
          </p:nvSpPr>
          <p:spPr bwMode="auto">
            <a:xfrm>
              <a:off x="4808" y="1654"/>
              <a:ext cx="81" cy="80"/>
            </a:xfrm>
            <a:custGeom>
              <a:avLst/>
              <a:gdLst>
                <a:gd name="T0" fmla="*/ 0 w 81"/>
                <a:gd name="T1" fmla="*/ 80 h 80"/>
                <a:gd name="T2" fmla="*/ 0 w 81"/>
                <a:gd name="T3" fmla="*/ 0 h 80"/>
                <a:gd name="T4" fmla="*/ 81 w 81"/>
                <a:gd name="T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80">
                  <a:moveTo>
                    <a:pt x="0" y="80"/>
                  </a:moveTo>
                  <a:lnTo>
                    <a:pt x="0" y="0"/>
                  </a:lnTo>
                  <a:lnTo>
                    <a:pt x="81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65"/>
            <p:cNvSpPr>
              <a:spLocks/>
            </p:cNvSpPr>
            <p:nvPr/>
          </p:nvSpPr>
          <p:spPr bwMode="auto">
            <a:xfrm>
              <a:off x="4889" y="1636"/>
              <a:ext cx="146" cy="18"/>
            </a:xfrm>
            <a:custGeom>
              <a:avLst/>
              <a:gdLst>
                <a:gd name="T0" fmla="*/ 0 w 146"/>
                <a:gd name="T1" fmla="*/ 18 h 18"/>
                <a:gd name="T2" fmla="*/ 40 w 146"/>
                <a:gd name="T3" fmla="*/ 0 h 18"/>
                <a:gd name="T4" fmla="*/ 73 w 146"/>
                <a:gd name="T5" fmla="*/ 0 h 18"/>
                <a:gd name="T6" fmla="*/ 113 w 146"/>
                <a:gd name="T7" fmla="*/ 0 h 18"/>
                <a:gd name="T8" fmla="*/ 146 w 146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8">
                  <a:moveTo>
                    <a:pt x="0" y="18"/>
                  </a:moveTo>
                  <a:lnTo>
                    <a:pt x="40" y="0"/>
                  </a:lnTo>
                  <a:lnTo>
                    <a:pt x="73" y="0"/>
                  </a:lnTo>
                  <a:lnTo>
                    <a:pt x="113" y="0"/>
                  </a:lnTo>
                  <a:lnTo>
                    <a:pt x="146" y="18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66"/>
            <p:cNvSpPr>
              <a:spLocks/>
            </p:cNvSpPr>
            <p:nvPr/>
          </p:nvSpPr>
          <p:spPr bwMode="auto">
            <a:xfrm>
              <a:off x="5035" y="1654"/>
              <a:ext cx="88" cy="85"/>
            </a:xfrm>
            <a:custGeom>
              <a:avLst/>
              <a:gdLst>
                <a:gd name="T0" fmla="*/ 0 w 88"/>
                <a:gd name="T1" fmla="*/ 0 h 85"/>
                <a:gd name="T2" fmla="*/ 88 w 88"/>
                <a:gd name="T3" fmla="*/ 0 h 85"/>
                <a:gd name="T4" fmla="*/ 88 w 88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85">
                  <a:moveTo>
                    <a:pt x="0" y="0"/>
                  </a:moveTo>
                  <a:lnTo>
                    <a:pt x="88" y="0"/>
                  </a:lnTo>
                  <a:lnTo>
                    <a:pt x="88" y="85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67"/>
            <p:cNvSpPr>
              <a:spLocks/>
            </p:cNvSpPr>
            <p:nvPr/>
          </p:nvSpPr>
          <p:spPr bwMode="auto">
            <a:xfrm>
              <a:off x="5171" y="1654"/>
              <a:ext cx="236" cy="414"/>
            </a:xfrm>
            <a:custGeom>
              <a:avLst/>
              <a:gdLst>
                <a:gd name="T0" fmla="*/ 0 w 236"/>
                <a:gd name="T1" fmla="*/ 323 h 414"/>
                <a:gd name="T2" fmla="*/ 40 w 236"/>
                <a:gd name="T3" fmla="*/ 360 h 414"/>
                <a:gd name="T4" fmla="*/ 61 w 236"/>
                <a:gd name="T5" fmla="*/ 414 h 414"/>
                <a:gd name="T6" fmla="*/ 121 w 236"/>
                <a:gd name="T7" fmla="*/ 414 h 414"/>
                <a:gd name="T8" fmla="*/ 162 w 236"/>
                <a:gd name="T9" fmla="*/ 414 h 414"/>
                <a:gd name="T10" fmla="*/ 195 w 236"/>
                <a:gd name="T11" fmla="*/ 414 h 414"/>
                <a:gd name="T12" fmla="*/ 215 w 236"/>
                <a:gd name="T13" fmla="*/ 414 h 414"/>
                <a:gd name="T14" fmla="*/ 229 w 236"/>
                <a:gd name="T15" fmla="*/ 414 h 414"/>
                <a:gd name="T16" fmla="*/ 236 w 236"/>
                <a:gd name="T17" fmla="*/ 414 h 414"/>
                <a:gd name="T18" fmla="*/ 236 w 236"/>
                <a:gd name="T19" fmla="*/ 341 h 414"/>
                <a:gd name="T20" fmla="*/ 236 w 236"/>
                <a:gd name="T21" fmla="*/ 274 h 414"/>
                <a:gd name="T22" fmla="*/ 236 w 236"/>
                <a:gd name="T23" fmla="*/ 219 h 414"/>
                <a:gd name="T24" fmla="*/ 236 w 236"/>
                <a:gd name="T25" fmla="*/ 171 h 414"/>
                <a:gd name="T26" fmla="*/ 236 w 236"/>
                <a:gd name="T27" fmla="*/ 134 h 414"/>
                <a:gd name="T28" fmla="*/ 236 w 236"/>
                <a:gd name="T29" fmla="*/ 97 h 414"/>
                <a:gd name="T30" fmla="*/ 236 w 236"/>
                <a:gd name="T31" fmla="*/ 49 h 414"/>
                <a:gd name="T32" fmla="*/ 236 w 236"/>
                <a:gd name="T33" fmla="*/ 18 h 414"/>
                <a:gd name="T34" fmla="*/ 236 w 236"/>
                <a:gd name="T35" fmla="*/ 6 h 414"/>
                <a:gd name="T36" fmla="*/ 236 w 236"/>
                <a:gd name="T37" fmla="*/ 0 h 414"/>
                <a:gd name="T38" fmla="*/ 162 w 236"/>
                <a:gd name="T39" fmla="*/ 0 h 414"/>
                <a:gd name="T40" fmla="*/ 101 w 236"/>
                <a:gd name="T41" fmla="*/ 0 h 414"/>
                <a:gd name="T42" fmla="*/ 61 w 236"/>
                <a:gd name="T43" fmla="*/ 0 h 414"/>
                <a:gd name="T44" fmla="*/ 34 w 236"/>
                <a:gd name="T45" fmla="*/ 0 h 414"/>
                <a:gd name="T46" fmla="*/ 14 w 236"/>
                <a:gd name="T47" fmla="*/ 0 h 414"/>
                <a:gd name="T48" fmla="*/ 7 w 236"/>
                <a:gd name="T49" fmla="*/ 0 h 414"/>
                <a:gd name="T50" fmla="*/ 0 w 236"/>
                <a:gd name="T51" fmla="*/ 0 h 414"/>
                <a:gd name="T52" fmla="*/ 0 w 236"/>
                <a:gd name="T53" fmla="*/ 55 h 414"/>
                <a:gd name="T54" fmla="*/ 0 w 236"/>
                <a:gd name="T55" fmla="*/ 103 h 414"/>
                <a:gd name="T56" fmla="*/ 0 w 236"/>
                <a:gd name="T57" fmla="*/ 146 h 414"/>
                <a:gd name="T58" fmla="*/ 0 w 236"/>
                <a:gd name="T59" fmla="*/ 183 h 414"/>
                <a:gd name="T60" fmla="*/ 0 w 236"/>
                <a:gd name="T61" fmla="*/ 238 h 414"/>
                <a:gd name="T62" fmla="*/ 0 w 236"/>
                <a:gd name="T63" fmla="*/ 274 h 414"/>
                <a:gd name="T64" fmla="*/ 0 w 236"/>
                <a:gd name="T65" fmla="*/ 299 h 414"/>
                <a:gd name="T66" fmla="*/ 0 w 236"/>
                <a:gd name="T67" fmla="*/ 311 h 414"/>
                <a:gd name="T68" fmla="*/ 0 w 236"/>
                <a:gd name="T69" fmla="*/ 317 h 414"/>
                <a:gd name="T70" fmla="*/ 0 w 236"/>
                <a:gd name="T71" fmla="*/ 323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414">
                  <a:moveTo>
                    <a:pt x="0" y="323"/>
                  </a:moveTo>
                  <a:lnTo>
                    <a:pt x="40" y="360"/>
                  </a:lnTo>
                  <a:lnTo>
                    <a:pt x="61" y="414"/>
                  </a:lnTo>
                  <a:lnTo>
                    <a:pt x="121" y="414"/>
                  </a:lnTo>
                  <a:lnTo>
                    <a:pt x="162" y="414"/>
                  </a:lnTo>
                  <a:lnTo>
                    <a:pt x="195" y="414"/>
                  </a:lnTo>
                  <a:lnTo>
                    <a:pt x="215" y="414"/>
                  </a:lnTo>
                  <a:lnTo>
                    <a:pt x="229" y="414"/>
                  </a:lnTo>
                  <a:lnTo>
                    <a:pt x="236" y="414"/>
                  </a:lnTo>
                  <a:lnTo>
                    <a:pt x="236" y="341"/>
                  </a:lnTo>
                  <a:lnTo>
                    <a:pt x="236" y="274"/>
                  </a:lnTo>
                  <a:lnTo>
                    <a:pt x="236" y="219"/>
                  </a:lnTo>
                  <a:lnTo>
                    <a:pt x="236" y="171"/>
                  </a:lnTo>
                  <a:lnTo>
                    <a:pt x="236" y="134"/>
                  </a:lnTo>
                  <a:lnTo>
                    <a:pt x="236" y="97"/>
                  </a:lnTo>
                  <a:lnTo>
                    <a:pt x="236" y="49"/>
                  </a:lnTo>
                  <a:lnTo>
                    <a:pt x="236" y="18"/>
                  </a:lnTo>
                  <a:lnTo>
                    <a:pt x="236" y="6"/>
                  </a:lnTo>
                  <a:lnTo>
                    <a:pt x="236" y="0"/>
                  </a:lnTo>
                  <a:lnTo>
                    <a:pt x="162" y="0"/>
                  </a:lnTo>
                  <a:lnTo>
                    <a:pt x="101" y="0"/>
                  </a:lnTo>
                  <a:lnTo>
                    <a:pt x="61" y="0"/>
                  </a:lnTo>
                  <a:lnTo>
                    <a:pt x="3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0" y="103"/>
                  </a:lnTo>
                  <a:lnTo>
                    <a:pt x="0" y="146"/>
                  </a:lnTo>
                  <a:lnTo>
                    <a:pt x="0" y="183"/>
                  </a:lnTo>
                  <a:lnTo>
                    <a:pt x="0" y="238"/>
                  </a:lnTo>
                  <a:lnTo>
                    <a:pt x="0" y="274"/>
                  </a:lnTo>
                  <a:lnTo>
                    <a:pt x="0" y="299"/>
                  </a:lnTo>
                  <a:lnTo>
                    <a:pt x="0" y="311"/>
                  </a:lnTo>
                  <a:lnTo>
                    <a:pt x="0" y="317"/>
                  </a:lnTo>
                  <a:lnTo>
                    <a:pt x="0" y="323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68"/>
            <p:cNvSpPr>
              <a:spLocks/>
            </p:cNvSpPr>
            <p:nvPr/>
          </p:nvSpPr>
          <p:spPr bwMode="auto">
            <a:xfrm>
              <a:off x="5123" y="1739"/>
              <a:ext cx="101" cy="579"/>
            </a:xfrm>
            <a:custGeom>
              <a:avLst/>
              <a:gdLst>
                <a:gd name="T0" fmla="*/ 0 w 101"/>
                <a:gd name="T1" fmla="*/ 0 h 579"/>
                <a:gd name="T2" fmla="*/ 14 w 101"/>
                <a:gd name="T3" fmla="*/ 36 h 579"/>
                <a:gd name="T4" fmla="*/ 14 w 101"/>
                <a:gd name="T5" fmla="*/ 85 h 579"/>
                <a:gd name="T6" fmla="*/ 14 w 101"/>
                <a:gd name="T7" fmla="*/ 134 h 579"/>
                <a:gd name="T8" fmla="*/ 14 w 101"/>
                <a:gd name="T9" fmla="*/ 177 h 579"/>
                <a:gd name="T10" fmla="*/ 14 w 101"/>
                <a:gd name="T11" fmla="*/ 201 h 579"/>
                <a:gd name="T12" fmla="*/ 14 w 101"/>
                <a:gd name="T13" fmla="*/ 219 h 579"/>
                <a:gd name="T14" fmla="*/ 14 w 101"/>
                <a:gd name="T15" fmla="*/ 231 h 579"/>
                <a:gd name="T16" fmla="*/ 14 w 101"/>
                <a:gd name="T17" fmla="*/ 238 h 579"/>
                <a:gd name="T18" fmla="*/ 14 w 101"/>
                <a:gd name="T19" fmla="*/ 244 h 579"/>
                <a:gd name="T20" fmla="*/ 20 w 101"/>
                <a:gd name="T21" fmla="*/ 250 h 579"/>
                <a:gd name="T22" fmla="*/ 27 w 101"/>
                <a:gd name="T23" fmla="*/ 256 h 579"/>
                <a:gd name="T24" fmla="*/ 67 w 101"/>
                <a:gd name="T25" fmla="*/ 299 h 579"/>
                <a:gd name="T26" fmla="*/ 88 w 101"/>
                <a:gd name="T27" fmla="*/ 341 h 579"/>
                <a:gd name="T28" fmla="*/ 101 w 101"/>
                <a:gd name="T29" fmla="*/ 390 h 579"/>
                <a:gd name="T30" fmla="*/ 101 w 101"/>
                <a:gd name="T31" fmla="*/ 451 h 579"/>
                <a:gd name="T32" fmla="*/ 101 w 101"/>
                <a:gd name="T33" fmla="*/ 506 h 579"/>
                <a:gd name="T34" fmla="*/ 81 w 101"/>
                <a:gd name="T35" fmla="*/ 567 h 579"/>
                <a:gd name="T36" fmla="*/ 74 w 101"/>
                <a:gd name="T37" fmla="*/ 555 h 579"/>
                <a:gd name="T38" fmla="*/ 67 w 101"/>
                <a:gd name="T39" fmla="*/ 555 h 579"/>
                <a:gd name="T40" fmla="*/ 67 w 101"/>
                <a:gd name="T41" fmla="*/ 567 h 579"/>
                <a:gd name="T42" fmla="*/ 54 w 101"/>
                <a:gd name="T43" fmla="*/ 579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1" h="579">
                  <a:moveTo>
                    <a:pt x="0" y="0"/>
                  </a:moveTo>
                  <a:lnTo>
                    <a:pt x="14" y="36"/>
                  </a:lnTo>
                  <a:lnTo>
                    <a:pt x="14" y="85"/>
                  </a:lnTo>
                  <a:lnTo>
                    <a:pt x="14" y="134"/>
                  </a:lnTo>
                  <a:lnTo>
                    <a:pt x="14" y="177"/>
                  </a:lnTo>
                  <a:lnTo>
                    <a:pt x="14" y="201"/>
                  </a:lnTo>
                  <a:lnTo>
                    <a:pt x="14" y="219"/>
                  </a:lnTo>
                  <a:lnTo>
                    <a:pt x="14" y="231"/>
                  </a:lnTo>
                  <a:lnTo>
                    <a:pt x="14" y="238"/>
                  </a:lnTo>
                  <a:lnTo>
                    <a:pt x="14" y="244"/>
                  </a:lnTo>
                  <a:lnTo>
                    <a:pt x="20" y="250"/>
                  </a:lnTo>
                  <a:lnTo>
                    <a:pt x="27" y="256"/>
                  </a:lnTo>
                  <a:lnTo>
                    <a:pt x="67" y="299"/>
                  </a:lnTo>
                  <a:lnTo>
                    <a:pt x="88" y="341"/>
                  </a:lnTo>
                  <a:lnTo>
                    <a:pt x="101" y="390"/>
                  </a:lnTo>
                  <a:lnTo>
                    <a:pt x="101" y="451"/>
                  </a:lnTo>
                  <a:lnTo>
                    <a:pt x="101" y="506"/>
                  </a:lnTo>
                  <a:lnTo>
                    <a:pt x="81" y="567"/>
                  </a:lnTo>
                  <a:lnTo>
                    <a:pt x="74" y="555"/>
                  </a:lnTo>
                  <a:lnTo>
                    <a:pt x="67" y="555"/>
                  </a:lnTo>
                  <a:lnTo>
                    <a:pt x="67" y="567"/>
                  </a:lnTo>
                  <a:lnTo>
                    <a:pt x="54" y="579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69"/>
            <p:cNvSpPr>
              <a:spLocks/>
            </p:cNvSpPr>
            <p:nvPr/>
          </p:nvSpPr>
          <p:spPr bwMode="auto">
            <a:xfrm>
              <a:off x="4703" y="1734"/>
              <a:ext cx="105" cy="577"/>
            </a:xfrm>
            <a:custGeom>
              <a:avLst/>
              <a:gdLst>
                <a:gd name="T0" fmla="*/ 46 w 105"/>
                <a:gd name="T1" fmla="*/ 577 h 577"/>
                <a:gd name="T2" fmla="*/ 46 w 105"/>
                <a:gd name="T3" fmla="*/ 577 h 577"/>
                <a:gd name="T4" fmla="*/ 39 w 105"/>
                <a:gd name="T5" fmla="*/ 559 h 577"/>
                <a:gd name="T6" fmla="*/ 33 w 105"/>
                <a:gd name="T7" fmla="*/ 547 h 577"/>
                <a:gd name="T8" fmla="*/ 26 w 105"/>
                <a:gd name="T9" fmla="*/ 553 h 577"/>
                <a:gd name="T10" fmla="*/ 20 w 105"/>
                <a:gd name="T11" fmla="*/ 559 h 577"/>
                <a:gd name="T12" fmla="*/ 7 w 105"/>
                <a:gd name="T13" fmla="*/ 504 h 577"/>
                <a:gd name="T14" fmla="*/ 0 w 105"/>
                <a:gd name="T15" fmla="*/ 456 h 577"/>
                <a:gd name="T16" fmla="*/ 7 w 105"/>
                <a:gd name="T17" fmla="*/ 395 h 577"/>
                <a:gd name="T18" fmla="*/ 20 w 105"/>
                <a:gd name="T19" fmla="*/ 346 h 577"/>
                <a:gd name="T20" fmla="*/ 46 w 105"/>
                <a:gd name="T21" fmla="*/ 304 h 577"/>
                <a:gd name="T22" fmla="*/ 72 w 105"/>
                <a:gd name="T23" fmla="*/ 261 h 577"/>
                <a:gd name="T24" fmla="*/ 85 w 105"/>
                <a:gd name="T25" fmla="*/ 255 h 577"/>
                <a:gd name="T26" fmla="*/ 85 w 105"/>
                <a:gd name="T27" fmla="*/ 249 h 577"/>
                <a:gd name="T28" fmla="*/ 85 w 105"/>
                <a:gd name="T29" fmla="*/ 194 h 577"/>
                <a:gd name="T30" fmla="*/ 85 w 105"/>
                <a:gd name="T31" fmla="*/ 158 h 577"/>
                <a:gd name="T32" fmla="*/ 85 w 105"/>
                <a:gd name="T33" fmla="*/ 127 h 577"/>
                <a:gd name="T34" fmla="*/ 85 w 105"/>
                <a:gd name="T35" fmla="*/ 109 h 577"/>
                <a:gd name="T36" fmla="*/ 85 w 105"/>
                <a:gd name="T37" fmla="*/ 97 h 577"/>
                <a:gd name="T38" fmla="*/ 85 w 105"/>
                <a:gd name="T39" fmla="*/ 91 h 577"/>
                <a:gd name="T40" fmla="*/ 92 w 105"/>
                <a:gd name="T41" fmla="*/ 42 h 577"/>
                <a:gd name="T42" fmla="*/ 105 w 105"/>
                <a:gd name="T43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5" h="577">
                  <a:moveTo>
                    <a:pt x="46" y="577"/>
                  </a:moveTo>
                  <a:lnTo>
                    <a:pt x="46" y="577"/>
                  </a:lnTo>
                  <a:lnTo>
                    <a:pt x="39" y="559"/>
                  </a:lnTo>
                  <a:lnTo>
                    <a:pt x="33" y="547"/>
                  </a:lnTo>
                  <a:lnTo>
                    <a:pt x="26" y="553"/>
                  </a:lnTo>
                  <a:lnTo>
                    <a:pt x="20" y="559"/>
                  </a:lnTo>
                  <a:lnTo>
                    <a:pt x="7" y="504"/>
                  </a:lnTo>
                  <a:lnTo>
                    <a:pt x="0" y="456"/>
                  </a:lnTo>
                  <a:lnTo>
                    <a:pt x="7" y="395"/>
                  </a:lnTo>
                  <a:lnTo>
                    <a:pt x="20" y="346"/>
                  </a:lnTo>
                  <a:lnTo>
                    <a:pt x="46" y="304"/>
                  </a:lnTo>
                  <a:lnTo>
                    <a:pt x="72" y="261"/>
                  </a:lnTo>
                  <a:lnTo>
                    <a:pt x="85" y="255"/>
                  </a:lnTo>
                  <a:lnTo>
                    <a:pt x="85" y="249"/>
                  </a:lnTo>
                  <a:lnTo>
                    <a:pt x="85" y="194"/>
                  </a:lnTo>
                  <a:lnTo>
                    <a:pt x="85" y="158"/>
                  </a:lnTo>
                  <a:lnTo>
                    <a:pt x="85" y="127"/>
                  </a:lnTo>
                  <a:lnTo>
                    <a:pt x="85" y="109"/>
                  </a:lnTo>
                  <a:lnTo>
                    <a:pt x="85" y="97"/>
                  </a:lnTo>
                  <a:lnTo>
                    <a:pt x="85" y="91"/>
                  </a:lnTo>
                  <a:lnTo>
                    <a:pt x="92" y="42"/>
                  </a:lnTo>
                  <a:lnTo>
                    <a:pt x="105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70"/>
            <p:cNvSpPr>
              <a:spLocks/>
            </p:cNvSpPr>
            <p:nvPr/>
          </p:nvSpPr>
          <p:spPr bwMode="auto">
            <a:xfrm>
              <a:off x="4526" y="1654"/>
              <a:ext cx="236" cy="414"/>
            </a:xfrm>
            <a:custGeom>
              <a:avLst/>
              <a:gdLst>
                <a:gd name="T0" fmla="*/ 0 w 236"/>
                <a:gd name="T1" fmla="*/ 414 h 414"/>
                <a:gd name="T2" fmla="*/ 61 w 236"/>
                <a:gd name="T3" fmla="*/ 414 h 414"/>
                <a:gd name="T4" fmla="*/ 101 w 236"/>
                <a:gd name="T5" fmla="*/ 414 h 414"/>
                <a:gd name="T6" fmla="*/ 128 w 236"/>
                <a:gd name="T7" fmla="*/ 414 h 414"/>
                <a:gd name="T8" fmla="*/ 148 w 236"/>
                <a:gd name="T9" fmla="*/ 414 h 414"/>
                <a:gd name="T10" fmla="*/ 162 w 236"/>
                <a:gd name="T11" fmla="*/ 414 h 414"/>
                <a:gd name="T12" fmla="*/ 169 w 236"/>
                <a:gd name="T13" fmla="*/ 414 h 414"/>
                <a:gd name="T14" fmla="*/ 195 w 236"/>
                <a:gd name="T15" fmla="*/ 360 h 414"/>
                <a:gd name="T16" fmla="*/ 229 w 236"/>
                <a:gd name="T17" fmla="*/ 323 h 414"/>
                <a:gd name="T18" fmla="*/ 236 w 236"/>
                <a:gd name="T19" fmla="*/ 317 h 414"/>
                <a:gd name="T20" fmla="*/ 236 w 236"/>
                <a:gd name="T21" fmla="*/ 256 h 414"/>
                <a:gd name="T22" fmla="*/ 236 w 236"/>
                <a:gd name="T23" fmla="*/ 207 h 414"/>
                <a:gd name="T24" fmla="*/ 236 w 236"/>
                <a:gd name="T25" fmla="*/ 164 h 414"/>
                <a:gd name="T26" fmla="*/ 236 w 236"/>
                <a:gd name="T27" fmla="*/ 128 h 414"/>
                <a:gd name="T28" fmla="*/ 236 w 236"/>
                <a:gd name="T29" fmla="*/ 73 h 414"/>
                <a:gd name="T30" fmla="*/ 236 w 236"/>
                <a:gd name="T31" fmla="*/ 36 h 414"/>
                <a:gd name="T32" fmla="*/ 236 w 236"/>
                <a:gd name="T33" fmla="*/ 12 h 414"/>
                <a:gd name="T34" fmla="*/ 236 w 236"/>
                <a:gd name="T35" fmla="*/ 0 h 414"/>
                <a:gd name="T36" fmla="*/ 162 w 236"/>
                <a:gd name="T37" fmla="*/ 0 h 414"/>
                <a:gd name="T38" fmla="*/ 101 w 236"/>
                <a:gd name="T39" fmla="*/ 0 h 414"/>
                <a:gd name="T40" fmla="*/ 61 w 236"/>
                <a:gd name="T41" fmla="*/ 0 h 414"/>
                <a:gd name="T42" fmla="*/ 34 w 236"/>
                <a:gd name="T43" fmla="*/ 0 h 414"/>
                <a:gd name="T44" fmla="*/ 14 w 236"/>
                <a:gd name="T45" fmla="*/ 0 h 414"/>
                <a:gd name="T46" fmla="*/ 7 w 236"/>
                <a:gd name="T47" fmla="*/ 0 h 414"/>
                <a:gd name="T48" fmla="*/ 0 w 236"/>
                <a:gd name="T49" fmla="*/ 0 h 414"/>
                <a:gd name="T50" fmla="*/ 0 w 236"/>
                <a:gd name="T51" fmla="*/ 73 h 414"/>
                <a:gd name="T52" fmla="*/ 0 w 236"/>
                <a:gd name="T53" fmla="*/ 134 h 414"/>
                <a:gd name="T54" fmla="*/ 0 w 236"/>
                <a:gd name="T55" fmla="*/ 189 h 414"/>
                <a:gd name="T56" fmla="*/ 0 w 236"/>
                <a:gd name="T57" fmla="*/ 238 h 414"/>
                <a:gd name="T58" fmla="*/ 0 w 236"/>
                <a:gd name="T59" fmla="*/ 274 h 414"/>
                <a:gd name="T60" fmla="*/ 0 w 236"/>
                <a:gd name="T61" fmla="*/ 311 h 414"/>
                <a:gd name="T62" fmla="*/ 0 w 236"/>
                <a:gd name="T63" fmla="*/ 360 h 414"/>
                <a:gd name="T64" fmla="*/ 0 w 236"/>
                <a:gd name="T65" fmla="*/ 390 h 414"/>
                <a:gd name="T66" fmla="*/ 0 w 236"/>
                <a:gd name="T67" fmla="*/ 402 h 414"/>
                <a:gd name="T68" fmla="*/ 0 w 236"/>
                <a:gd name="T69" fmla="*/ 408 h 414"/>
                <a:gd name="T70" fmla="*/ 0 w 236"/>
                <a:gd name="T7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414">
                  <a:moveTo>
                    <a:pt x="0" y="414"/>
                  </a:moveTo>
                  <a:lnTo>
                    <a:pt x="61" y="414"/>
                  </a:lnTo>
                  <a:lnTo>
                    <a:pt x="101" y="414"/>
                  </a:lnTo>
                  <a:lnTo>
                    <a:pt x="128" y="414"/>
                  </a:lnTo>
                  <a:lnTo>
                    <a:pt x="148" y="414"/>
                  </a:lnTo>
                  <a:lnTo>
                    <a:pt x="162" y="414"/>
                  </a:lnTo>
                  <a:lnTo>
                    <a:pt x="169" y="414"/>
                  </a:lnTo>
                  <a:lnTo>
                    <a:pt x="195" y="360"/>
                  </a:lnTo>
                  <a:lnTo>
                    <a:pt x="229" y="323"/>
                  </a:lnTo>
                  <a:lnTo>
                    <a:pt x="236" y="317"/>
                  </a:lnTo>
                  <a:lnTo>
                    <a:pt x="236" y="256"/>
                  </a:lnTo>
                  <a:lnTo>
                    <a:pt x="236" y="207"/>
                  </a:lnTo>
                  <a:lnTo>
                    <a:pt x="236" y="164"/>
                  </a:lnTo>
                  <a:lnTo>
                    <a:pt x="236" y="128"/>
                  </a:lnTo>
                  <a:lnTo>
                    <a:pt x="236" y="73"/>
                  </a:lnTo>
                  <a:lnTo>
                    <a:pt x="236" y="36"/>
                  </a:lnTo>
                  <a:lnTo>
                    <a:pt x="236" y="12"/>
                  </a:lnTo>
                  <a:lnTo>
                    <a:pt x="236" y="0"/>
                  </a:lnTo>
                  <a:lnTo>
                    <a:pt x="162" y="0"/>
                  </a:lnTo>
                  <a:lnTo>
                    <a:pt x="101" y="0"/>
                  </a:lnTo>
                  <a:lnTo>
                    <a:pt x="61" y="0"/>
                  </a:lnTo>
                  <a:lnTo>
                    <a:pt x="3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134"/>
                  </a:lnTo>
                  <a:lnTo>
                    <a:pt x="0" y="189"/>
                  </a:lnTo>
                  <a:lnTo>
                    <a:pt x="0" y="238"/>
                  </a:lnTo>
                  <a:lnTo>
                    <a:pt x="0" y="274"/>
                  </a:lnTo>
                  <a:lnTo>
                    <a:pt x="0" y="311"/>
                  </a:lnTo>
                  <a:lnTo>
                    <a:pt x="0" y="360"/>
                  </a:lnTo>
                  <a:lnTo>
                    <a:pt x="0" y="390"/>
                  </a:lnTo>
                  <a:lnTo>
                    <a:pt x="0" y="402"/>
                  </a:lnTo>
                  <a:lnTo>
                    <a:pt x="0" y="408"/>
                  </a:lnTo>
                  <a:lnTo>
                    <a:pt x="0" y="414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71"/>
            <p:cNvSpPr>
              <a:spLocks/>
            </p:cNvSpPr>
            <p:nvPr/>
          </p:nvSpPr>
          <p:spPr bwMode="auto">
            <a:xfrm>
              <a:off x="5245" y="2097"/>
              <a:ext cx="162" cy="183"/>
            </a:xfrm>
            <a:custGeom>
              <a:avLst/>
              <a:gdLst>
                <a:gd name="T0" fmla="*/ 13 w 162"/>
                <a:gd name="T1" fmla="*/ 92 h 183"/>
                <a:gd name="T2" fmla="*/ 13 w 162"/>
                <a:gd name="T3" fmla="*/ 134 h 183"/>
                <a:gd name="T4" fmla="*/ 0 w 162"/>
                <a:gd name="T5" fmla="*/ 183 h 183"/>
                <a:gd name="T6" fmla="*/ 54 w 162"/>
                <a:gd name="T7" fmla="*/ 183 h 183"/>
                <a:gd name="T8" fmla="*/ 94 w 162"/>
                <a:gd name="T9" fmla="*/ 183 h 183"/>
                <a:gd name="T10" fmla="*/ 128 w 162"/>
                <a:gd name="T11" fmla="*/ 183 h 183"/>
                <a:gd name="T12" fmla="*/ 141 w 162"/>
                <a:gd name="T13" fmla="*/ 183 h 183"/>
                <a:gd name="T14" fmla="*/ 155 w 162"/>
                <a:gd name="T15" fmla="*/ 183 h 183"/>
                <a:gd name="T16" fmla="*/ 162 w 162"/>
                <a:gd name="T17" fmla="*/ 183 h 183"/>
                <a:gd name="T18" fmla="*/ 162 w 162"/>
                <a:gd name="T19" fmla="*/ 122 h 183"/>
                <a:gd name="T20" fmla="*/ 162 w 162"/>
                <a:gd name="T21" fmla="*/ 73 h 183"/>
                <a:gd name="T22" fmla="*/ 162 w 162"/>
                <a:gd name="T23" fmla="*/ 43 h 183"/>
                <a:gd name="T24" fmla="*/ 162 w 162"/>
                <a:gd name="T25" fmla="*/ 19 h 183"/>
                <a:gd name="T26" fmla="*/ 162 w 162"/>
                <a:gd name="T27" fmla="*/ 6 h 183"/>
                <a:gd name="T28" fmla="*/ 162 w 162"/>
                <a:gd name="T29" fmla="*/ 0 h 183"/>
                <a:gd name="T30" fmla="*/ 114 w 162"/>
                <a:gd name="T31" fmla="*/ 0 h 183"/>
                <a:gd name="T32" fmla="*/ 74 w 162"/>
                <a:gd name="T33" fmla="*/ 0 h 183"/>
                <a:gd name="T34" fmla="*/ 40 w 162"/>
                <a:gd name="T35" fmla="*/ 0 h 183"/>
                <a:gd name="T36" fmla="*/ 20 w 162"/>
                <a:gd name="T37" fmla="*/ 0 h 183"/>
                <a:gd name="T38" fmla="*/ 13 w 162"/>
                <a:gd name="T39" fmla="*/ 0 h 183"/>
                <a:gd name="T40" fmla="*/ 7 w 162"/>
                <a:gd name="T41" fmla="*/ 0 h 183"/>
                <a:gd name="T42" fmla="*/ 0 w 162"/>
                <a:gd name="T43" fmla="*/ 0 h 183"/>
                <a:gd name="T44" fmla="*/ 13 w 162"/>
                <a:gd name="T45" fmla="*/ 43 h 183"/>
                <a:gd name="T46" fmla="*/ 13 w 162"/>
                <a:gd name="T47" fmla="*/ 9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2" h="183">
                  <a:moveTo>
                    <a:pt x="13" y="92"/>
                  </a:moveTo>
                  <a:lnTo>
                    <a:pt x="13" y="134"/>
                  </a:lnTo>
                  <a:lnTo>
                    <a:pt x="0" y="183"/>
                  </a:lnTo>
                  <a:lnTo>
                    <a:pt x="54" y="183"/>
                  </a:lnTo>
                  <a:lnTo>
                    <a:pt x="94" y="183"/>
                  </a:lnTo>
                  <a:lnTo>
                    <a:pt x="128" y="183"/>
                  </a:lnTo>
                  <a:lnTo>
                    <a:pt x="141" y="183"/>
                  </a:lnTo>
                  <a:lnTo>
                    <a:pt x="155" y="183"/>
                  </a:lnTo>
                  <a:lnTo>
                    <a:pt x="162" y="183"/>
                  </a:lnTo>
                  <a:lnTo>
                    <a:pt x="162" y="122"/>
                  </a:lnTo>
                  <a:lnTo>
                    <a:pt x="162" y="73"/>
                  </a:lnTo>
                  <a:lnTo>
                    <a:pt x="162" y="43"/>
                  </a:lnTo>
                  <a:lnTo>
                    <a:pt x="162" y="19"/>
                  </a:lnTo>
                  <a:lnTo>
                    <a:pt x="162" y="6"/>
                  </a:lnTo>
                  <a:lnTo>
                    <a:pt x="162" y="0"/>
                  </a:lnTo>
                  <a:lnTo>
                    <a:pt x="114" y="0"/>
                  </a:lnTo>
                  <a:lnTo>
                    <a:pt x="74" y="0"/>
                  </a:lnTo>
                  <a:lnTo>
                    <a:pt x="40" y="0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43"/>
                  </a:lnTo>
                  <a:lnTo>
                    <a:pt x="13" y="92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72"/>
            <p:cNvSpPr>
              <a:spLocks/>
            </p:cNvSpPr>
            <p:nvPr/>
          </p:nvSpPr>
          <p:spPr bwMode="auto">
            <a:xfrm>
              <a:off x="5171" y="2311"/>
              <a:ext cx="236" cy="261"/>
            </a:xfrm>
            <a:custGeom>
              <a:avLst/>
              <a:gdLst>
                <a:gd name="T0" fmla="*/ 114 w 236"/>
                <a:gd name="T1" fmla="*/ 36 h 261"/>
                <a:gd name="T2" fmla="*/ 155 w 236"/>
                <a:gd name="T3" fmla="*/ 42 h 261"/>
                <a:gd name="T4" fmla="*/ 188 w 236"/>
                <a:gd name="T5" fmla="*/ 67 h 261"/>
                <a:gd name="T6" fmla="*/ 215 w 236"/>
                <a:gd name="T7" fmla="*/ 103 h 261"/>
                <a:gd name="T8" fmla="*/ 215 w 236"/>
                <a:gd name="T9" fmla="*/ 145 h 261"/>
                <a:gd name="T10" fmla="*/ 215 w 236"/>
                <a:gd name="T11" fmla="*/ 182 h 261"/>
                <a:gd name="T12" fmla="*/ 188 w 236"/>
                <a:gd name="T13" fmla="*/ 218 h 261"/>
                <a:gd name="T14" fmla="*/ 175 w 236"/>
                <a:gd name="T15" fmla="*/ 230 h 261"/>
                <a:gd name="T16" fmla="*/ 155 w 236"/>
                <a:gd name="T17" fmla="*/ 242 h 261"/>
                <a:gd name="T18" fmla="*/ 114 w 236"/>
                <a:gd name="T19" fmla="*/ 249 h 261"/>
                <a:gd name="T20" fmla="*/ 81 w 236"/>
                <a:gd name="T21" fmla="*/ 242 h 261"/>
                <a:gd name="T22" fmla="*/ 61 w 236"/>
                <a:gd name="T23" fmla="*/ 230 h 261"/>
                <a:gd name="T24" fmla="*/ 40 w 236"/>
                <a:gd name="T25" fmla="*/ 218 h 261"/>
                <a:gd name="T26" fmla="*/ 20 w 236"/>
                <a:gd name="T27" fmla="*/ 182 h 261"/>
                <a:gd name="T28" fmla="*/ 14 w 236"/>
                <a:gd name="T29" fmla="*/ 145 h 261"/>
                <a:gd name="T30" fmla="*/ 20 w 236"/>
                <a:gd name="T31" fmla="*/ 121 h 261"/>
                <a:gd name="T32" fmla="*/ 20 w 236"/>
                <a:gd name="T33" fmla="*/ 109 h 261"/>
                <a:gd name="T34" fmla="*/ 14 w 236"/>
                <a:gd name="T35" fmla="*/ 97 h 261"/>
                <a:gd name="T36" fmla="*/ 7 w 236"/>
                <a:gd name="T37" fmla="*/ 91 h 261"/>
                <a:gd name="T38" fmla="*/ 0 w 236"/>
                <a:gd name="T39" fmla="*/ 91 h 261"/>
                <a:gd name="T40" fmla="*/ 0 w 236"/>
                <a:gd name="T41" fmla="*/ 97 h 261"/>
                <a:gd name="T42" fmla="*/ 0 w 236"/>
                <a:gd name="T43" fmla="*/ 145 h 261"/>
                <a:gd name="T44" fmla="*/ 0 w 236"/>
                <a:gd name="T45" fmla="*/ 188 h 261"/>
                <a:gd name="T46" fmla="*/ 0 w 236"/>
                <a:gd name="T47" fmla="*/ 218 h 261"/>
                <a:gd name="T48" fmla="*/ 0 w 236"/>
                <a:gd name="T49" fmla="*/ 236 h 261"/>
                <a:gd name="T50" fmla="*/ 0 w 236"/>
                <a:gd name="T51" fmla="*/ 249 h 261"/>
                <a:gd name="T52" fmla="*/ 0 w 236"/>
                <a:gd name="T53" fmla="*/ 255 h 261"/>
                <a:gd name="T54" fmla="*/ 0 w 236"/>
                <a:gd name="T55" fmla="*/ 261 h 261"/>
                <a:gd name="T56" fmla="*/ 81 w 236"/>
                <a:gd name="T57" fmla="*/ 261 h 261"/>
                <a:gd name="T58" fmla="*/ 141 w 236"/>
                <a:gd name="T59" fmla="*/ 261 h 261"/>
                <a:gd name="T60" fmla="*/ 182 w 236"/>
                <a:gd name="T61" fmla="*/ 261 h 261"/>
                <a:gd name="T62" fmla="*/ 209 w 236"/>
                <a:gd name="T63" fmla="*/ 261 h 261"/>
                <a:gd name="T64" fmla="*/ 229 w 236"/>
                <a:gd name="T65" fmla="*/ 261 h 261"/>
                <a:gd name="T66" fmla="*/ 236 w 236"/>
                <a:gd name="T67" fmla="*/ 261 h 261"/>
                <a:gd name="T68" fmla="*/ 236 w 236"/>
                <a:gd name="T69" fmla="*/ 212 h 261"/>
                <a:gd name="T70" fmla="*/ 236 w 236"/>
                <a:gd name="T71" fmla="*/ 170 h 261"/>
                <a:gd name="T72" fmla="*/ 236 w 236"/>
                <a:gd name="T73" fmla="*/ 109 h 261"/>
                <a:gd name="T74" fmla="*/ 236 w 236"/>
                <a:gd name="T75" fmla="*/ 61 h 261"/>
                <a:gd name="T76" fmla="*/ 236 w 236"/>
                <a:gd name="T77" fmla="*/ 30 h 261"/>
                <a:gd name="T78" fmla="*/ 236 w 236"/>
                <a:gd name="T79" fmla="*/ 12 h 261"/>
                <a:gd name="T80" fmla="*/ 236 w 236"/>
                <a:gd name="T81" fmla="*/ 0 h 261"/>
                <a:gd name="T82" fmla="*/ 182 w 236"/>
                <a:gd name="T83" fmla="*/ 0 h 261"/>
                <a:gd name="T84" fmla="*/ 135 w 236"/>
                <a:gd name="T85" fmla="*/ 0 h 261"/>
                <a:gd name="T86" fmla="*/ 108 w 236"/>
                <a:gd name="T87" fmla="*/ 0 h 261"/>
                <a:gd name="T88" fmla="*/ 88 w 236"/>
                <a:gd name="T89" fmla="*/ 0 h 261"/>
                <a:gd name="T90" fmla="*/ 74 w 236"/>
                <a:gd name="T91" fmla="*/ 0 h 261"/>
                <a:gd name="T92" fmla="*/ 67 w 236"/>
                <a:gd name="T93" fmla="*/ 0 h 261"/>
                <a:gd name="T94" fmla="*/ 61 w 236"/>
                <a:gd name="T95" fmla="*/ 0 h 261"/>
                <a:gd name="T96" fmla="*/ 61 w 236"/>
                <a:gd name="T97" fmla="*/ 6 h 261"/>
                <a:gd name="T98" fmla="*/ 54 w 236"/>
                <a:gd name="T99" fmla="*/ 18 h 261"/>
                <a:gd name="T100" fmla="*/ 74 w 236"/>
                <a:gd name="T101" fmla="*/ 30 h 261"/>
                <a:gd name="T102" fmla="*/ 81 w 236"/>
                <a:gd name="T103" fmla="*/ 36 h 261"/>
                <a:gd name="T104" fmla="*/ 81 w 236"/>
                <a:gd name="T105" fmla="*/ 42 h 261"/>
                <a:gd name="T106" fmla="*/ 101 w 236"/>
                <a:gd name="T107" fmla="*/ 36 h 261"/>
                <a:gd name="T108" fmla="*/ 114 w 236"/>
                <a:gd name="T109" fmla="*/ 36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6" h="261">
                  <a:moveTo>
                    <a:pt x="114" y="36"/>
                  </a:moveTo>
                  <a:lnTo>
                    <a:pt x="155" y="42"/>
                  </a:lnTo>
                  <a:lnTo>
                    <a:pt x="188" y="67"/>
                  </a:lnTo>
                  <a:lnTo>
                    <a:pt x="215" y="103"/>
                  </a:lnTo>
                  <a:lnTo>
                    <a:pt x="215" y="145"/>
                  </a:lnTo>
                  <a:lnTo>
                    <a:pt x="215" y="182"/>
                  </a:lnTo>
                  <a:lnTo>
                    <a:pt x="188" y="218"/>
                  </a:lnTo>
                  <a:lnTo>
                    <a:pt x="175" y="230"/>
                  </a:lnTo>
                  <a:lnTo>
                    <a:pt x="155" y="242"/>
                  </a:lnTo>
                  <a:lnTo>
                    <a:pt x="114" y="249"/>
                  </a:lnTo>
                  <a:lnTo>
                    <a:pt x="81" y="242"/>
                  </a:lnTo>
                  <a:lnTo>
                    <a:pt x="61" y="230"/>
                  </a:lnTo>
                  <a:lnTo>
                    <a:pt x="40" y="218"/>
                  </a:lnTo>
                  <a:lnTo>
                    <a:pt x="20" y="182"/>
                  </a:lnTo>
                  <a:lnTo>
                    <a:pt x="14" y="145"/>
                  </a:lnTo>
                  <a:lnTo>
                    <a:pt x="20" y="121"/>
                  </a:lnTo>
                  <a:lnTo>
                    <a:pt x="20" y="109"/>
                  </a:lnTo>
                  <a:lnTo>
                    <a:pt x="14" y="97"/>
                  </a:lnTo>
                  <a:lnTo>
                    <a:pt x="7" y="91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0" y="145"/>
                  </a:lnTo>
                  <a:lnTo>
                    <a:pt x="0" y="188"/>
                  </a:lnTo>
                  <a:lnTo>
                    <a:pt x="0" y="218"/>
                  </a:lnTo>
                  <a:lnTo>
                    <a:pt x="0" y="236"/>
                  </a:lnTo>
                  <a:lnTo>
                    <a:pt x="0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81" y="261"/>
                  </a:lnTo>
                  <a:lnTo>
                    <a:pt x="141" y="261"/>
                  </a:lnTo>
                  <a:lnTo>
                    <a:pt x="182" y="261"/>
                  </a:lnTo>
                  <a:lnTo>
                    <a:pt x="209" y="261"/>
                  </a:lnTo>
                  <a:lnTo>
                    <a:pt x="229" y="261"/>
                  </a:lnTo>
                  <a:lnTo>
                    <a:pt x="236" y="261"/>
                  </a:lnTo>
                  <a:lnTo>
                    <a:pt x="236" y="212"/>
                  </a:lnTo>
                  <a:lnTo>
                    <a:pt x="236" y="170"/>
                  </a:lnTo>
                  <a:lnTo>
                    <a:pt x="236" y="109"/>
                  </a:lnTo>
                  <a:lnTo>
                    <a:pt x="236" y="61"/>
                  </a:lnTo>
                  <a:lnTo>
                    <a:pt x="236" y="30"/>
                  </a:lnTo>
                  <a:lnTo>
                    <a:pt x="236" y="12"/>
                  </a:lnTo>
                  <a:lnTo>
                    <a:pt x="236" y="0"/>
                  </a:lnTo>
                  <a:lnTo>
                    <a:pt x="182" y="0"/>
                  </a:lnTo>
                  <a:lnTo>
                    <a:pt x="135" y="0"/>
                  </a:lnTo>
                  <a:lnTo>
                    <a:pt x="108" y="0"/>
                  </a:lnTo>
                  <a:lnTo>
                    <a:pt x="88" y="0"/>
                  </a:lnTo>
                  <a:lnTo>
                    <a:pt x="74" y="0"/>
                  </a:lnTo>
                  <a:lnTo>
                    <a:pt x="67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54" y="18"/>
                  </a:lnTo>
                  <a:lnTo>
                    <a:pt x="74" y="30"/>
                  </a:lnTo>
                  <a:lnTo>
                    <a:pt x="81" y="36"/>
                  </a:lnTo>
                  <a:lnTo>
                    <a:pt x="81" y="42"/>
                  </a:lnTo>
                  <a:lnTo>
                    <a:pt x="101" y="36"/>
                  </a:lnTo>
                  <a:lnTo>
                    <a:pt x="114" y="36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73"/>
            <p:cNvSpPr>
              <a:spLocks/>
            </p:cNvSpPr>
            <p:nvPr/>
          </p:nvSpPr>
          <p:spPr bwMode="auto">
            <a:xfrm>
              <a:off x="5157" y="2318"/>
              <a:ext cx="200" cy="212"/>
            </a:xfrm>
            <a:custGeom>
              <a:avLst/>
              <a:gdLst>
                <a:gd name="T0" fmla="*/ 20 w 200"/>
                <a:gd name="T1" fmla="*/ 0 h 212"/>
                <a:gd name="T2" fmla="*/ 47 w 200"/>
                <a:gd name="T3" fmla="*/ 18 h 212"/>
                <a:gd name="T4" fmla="*/ 60 w 200"/>
                <a:gd name="T5" fmla="*/ 36 h 212"/>
                <a:gd name="T6" fmla="*/ 80 w 200"/>
                <a:gd name="T7" fmla="*/ 61 h 212"/>
                <a:gd name="T8" fmla="*/ 87 w 200"/>
                <a:gd name="T9" fmla="*/ 67 h 212"/>
                <a:gd name="T10" fmla="*/ 87 w 200"/>
                <a:gd name="T11" fmla="*/ 73 h 212"/>
                <a:gd name="T12" fmla="*/ 107 w 200"/>
                <a:gd name="T13" fmla="*/ 61 h 212"/>
                <a:gd name="T14" fmla="*/ 120 w 200"/>
                <a:gd name="T15" fmla="*/ 61 h 212"/>
                <a:gd name="T16" fmla="*/ 126 w 200"/>
                <a:gd name="T17" fmla="*/ 61 h 212"/>
                <a:gd name="T18" fmla="*/ 160 w 200"/>
                <a:gd name="T19" fmla="*/ 61 h 212"/>
                <a:gd name="T20" fmla="*/ 180 w 200"/>
                <a:gd name="T21" fmla="*/ 85 h 212"/>
                <a:gd name="T22" fmla="*/ 200 w 200"/>
                <a:gd name="T23" fmla="*/ 103 h 212"/>
                <a:gd name="T24" fmla="*/ 200 w 200"/>
                <a:gd name="T25" fmla="*/ 139 h 212"/>
                <a:gd name="T26" fmla="*/ 200 w 200"/>
                <a:gd name="T27" fmla="*/ 163 h 212"/>
                <a:gd name="T28" fmla="*/ 180 w 200"/>
                <a:gd name="T29" fmla="*/ 188 h 212"/>
                <a:gd name="T30" fmla="*/ 160 w 200"/>
                <a:gd name="T31" fmla="*/ 206 h 212"/>
                <a:gd name="T32" fmla="*/ 126 w 200"/>
                <a:gd name="T33" fmla="*/ 212 h 212"/>
                <a:gd name="T34" fmla="*/ 107 w 200"/>
                <a:gd name="T35" fmla="*/ 206 h 212"/>
                <a:gd name="T36" fmla="*/ 80 w 200"/>
                <a:gd name="T37" fmla="*/ 188 h 212"/>
                <a:gd name="T38" fmla="*/ 67 w 200"/>
                <a:gd name="T39" fmla="*/ 163 h 212"/>
                <a:gd name="T40" fmla="*/ 53 w 200"/>
                <a:gd name="T41" fmla="*/ 139 h 212"/>
                <a:gd name="T42" fmla="*/ 53 w 200"/>
                <a:gd name="T43" fmla="*/ 127 h 212"/>
                <a:gd name="T44" fmla="*/ 60 w 200"/>
                <a:gd name="T45" fmla="*/ 109 h 212"/>
                <a:gd name="T46" fmla="*/ 67 w 200"/>
                <a:gd name="T47" fmla="*/ 97 h 212"/>
                <a:gd name="T48" fmla="*/ 47 w 200"/>
                <a:gd name="T49" fmla="*/ 73 h 212"/>
                <a:gd name="T50" fmla="*/ 33 w 200"/>
                <a:gd name="T51" fmla="*/ 54 h 212"/>
                <a:gd name="T52" fmla="*/ 13 w 200"/>
                <a:gd name="T53" fmla="*/ 36 h 212"/>
                <a:gd name="T54" fmla="*/ 7 w 200"/>
                <a:gd name="T55" fmla="*/ 30 h 212"/>
                <a:gd name="T56" fmla="*/ 0 w 200"/>
                <a:gd name="T57" fmla="*/ 3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0" h="212">
                  <a:moveTo>
                    <a:pt x="20" y="0"/>
                  </a:moveTo>
                  <a:lnTo>
                    <a:pt x="47" y="18"/>
                  </a:lnTo>
                  <a:lnTo>
                    <a:pt x="60" y="36"/>
                  </a:lnTo>
                  <a:lnTo>
                    <a:pt x="80" y="61"/>
                  </a:lnTo>
                  <a:lnTo>
                    <a:pt x="87" y="67"/>
                  </a:lnTo>
                  <a:lnTo>
                    <a:pt x="87" y="73"/>
                  </a:lnTo>
                  <a:lnTo>
                    <a:pt x="107" y="61"/>
                  </a:lnTo>
                  <a:lnTo>
                    <a:pt x="120" y="61"/>
                  </a:lnTo>
                  <a:lnTo>
                    <a:pt x="126" y="61"/>
                  </a:lnTo>
                  <a:lnTo>
                    <a:pt x="160" y="61"/>
                  </a:lnTo>
                  <a:lnTo>
                    <a:pt x="180" y="85"/>
                  </a:lnTo>
                  <a:lnTo>
                    <a:pt x="200" y="103"/>
                  </a:lnTo>
                  <a:lnTo>
                    <a:pt x="200" y="139"/>
                  </a:lnTo>
                  <a:lnTo>
                    <a:pt x="200" y="163"/>
                  </a:lnTo>
                  <a:lnTo>
                    <a:pt x="180" y="188"/>
                  </a:lnTo>
                  <a:lnTo>
                    <a:pt x="160" y="206"/>
                  </a:lnTo>
                  <a:lnTo>
                    <a:pt x="126" y="212"/>
                  </a:lnTo>
                  <a:lnTo>
                    <a:pt x="107" y="206"/>
                  </a:lnTo>
                  <a:lnTo>
                    <a:pt x="80" y="188"/>
                  </a:lnTo>
                  <a:lnTo>
                    <a:pt x="67" y="163"/>
                  </a:lnTo>
                  <a:lnTo>
                    <a:pt x="53" y="139"/>
                  </a:lnTo>
                  <a:lnTo>
                    <a:pt x="53" y="127"/>
                  </a:lnTo>
                  <a:lnTo>
                    <a:pt x="60" y="109"/>
                  </a:lnTo>
                  <a:lnTo>
                    <a:pt x="67" y="97"/>
                  </a:lnTo>
                  <a:lnTo>
                    <a:pt x="47" y="73"/>
                  </a:lnTo>
                  <a:lnTo>
                    <a:pt x="33" y="54"/>
                  </a:lnTo>
                  <a:lnTo>
                    <a:pt x="13" y="36"/>
                  </a:lnTo>
                  <a:lnTo>
                    <a:pt x="7" y="30"/>
                  </a:lnTo>
                  <a:lnTo>
                    <a:pt x="0" y="3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74"/>
            <p:cNvSpPr>
              <a:spLocks/>
            </p:cNvSpPr>
            <p:nvPr/>
          </p:nvSpPr>
          <p:spPr bwMode="auto">
            <a:xfrm>
              <a:off x="4762" y="2328"/>
              <a:ext cx="395" cy="105"/>
            </a:xfrm>
            <a:custGeom>
              <a:avLst/>
              <a:gdLst>
                <a:gd name="T0" fmla="*/ 395 w 395"/>
                <a:gd name="T1" fmla="*/ 19 h 105"/>
                <a:gd name="T2" fmla="*/ 395 w 395"/>
                <a:gd name="T3" fmla="*/ 6 h 105"/>
                <a:gd name="T4" fmla="*/ 388 w 395"/>
                <a:gd name="T5" fmla="*/ 6 h 105"/>
                <a:gd name="T6" fmla="*/ 382 w 395"/>
                <a:gd name="T7" fmla="*/ 19 h 105"/>
                <a:gd name="T8" fmla="*/ 368 w 395"/>
                <a:gd name="T9" fmla="*/ 31 h 105"/>
                <a:gd name="T10" fmla="*/ 368 w 395"/>
                <a:gd name="T11" fmla="*/ 37 h 105"/>
                <a:gd name="T12" fmla="*/ 335 w 395"/>
                <a:gd name="T13" fmla="*/ 62 h 105"/>
                <a:gd name="T14" fmla="*/ 295 w 395"/>
                <a:gd name="T15" fmla="*/ 86 h 105"/>
                <a:gd name="T16" fmla="*/ 254 w 395"/>
                <a:gd name="T17" fmla="*/ 99 h 105"/>
                <a:gd name="T18" fmla="*/ 201 w 395"/>
                <a:gd name="T19" fmla="*/ 105 h 105"/>
                <a:gd name="T20" fmla="*/ 161 w 395"/>
                <a:gd name="T21" fmla="*/ 99 h 105"/>
                <a:gd name="T22" fmla="*/ 114 w 395"/>
                <a:gd name="T23" fmla="*/ 86 h 105"/>
                <a:gd name="T24" fmla="*/ 74 w 395"/>
                <a:gd name="T25" fmla="*/ 62 h 105"/>
                <a:gd name="T26" fmla="*/ 40 w 395"/>
                <a:gd name="T27" fmla="*/ 37 h 105"/>
                <a:gd name="T28" fmla="*/ 33 w 395"/>
                <a:gd name="T29" fmla="*/ 25 h 105"/>
                <a:gd name="T30" fmla="*/ 27 w 395"/>
                <a:gd name="T31" fmla="*/ 25 h 105"/>
                <a:gd name="T32" fmla="*/ 20 w 395"/>
                <a:gd name="T33" fmla="*/ 12 h 105"/>
                <a:gd name="T34" fmla="*/ 7 w 395"/>
                <a:gd name="T35" fmla="*/ 0 h 105"/>
                <a:gd name="T36" fmla="*/ 7 w 395"/>
                <a:gd name="T37" fmla="*/ 6 h 105"/>
                <a:gd name="T38" fmla="*/ 0 w 395"/>
                <a:gd name="T39" fmla="*/ 1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5" h="105">
                  <a:moveTo>
                    <a:pt x="395" y="19"/>
                  </a:moveTo>
                  <a:lnTo>
                    <a:pt x="395" y="6"/>
                  </a:lnTo>
                  <a:lnTo>
                    <a:pt x="388" y="6"/>
                  </a:lnTo>
                  <a:lnTo>
                    <a:pt x="382" y="19"/>
                  </a:lnTo>
                  <a:lnTo>
                    <a:pt x="368" y="31"/>
                  </a:lnTo>
                  <a:lnTo>
                    <a:pt x="368" y="37"/>
                  </a:lnTo>
                  <a:lnTo>
                    <a:pt x="335" y="62"/>
                  </a:lnTo>
                  <a:lnTo>
                    <a:pt x="295" y="86"/>
                  </a:lnTo>
                  <a:lnTo>
                    <a:pt x="254" y="99"/>
                  </a:lnTo>
                  <a:lnTo>
                    <a:pt x="201" y="105"/>
                  </a:lnTo>
                  <a:lnTo>
                    <a:pt x="161" y="99"/>
                  </a:lnTo>
                  <a:lnTo>
                    <a:pt x="114" y="86"/>
                  </a:lnTo>
                  <a:lnTo>
                    <a:pt x="74" y="62"/>
                  </a:lnTo>
                  <a:lnTo>
                    <a:pt x="40" y="37"/>
                  </a:lnTo>
                  <a:lnTo>
                    <a:pt x="33" y="25"/>
                  </a:lnTo>
                  <a:lnTo>
                    <a:pt x="27" y="25"/>
                  </a:lnTo>
                  <a:lnTo>
                    <a:pt x="20" y="12"/>
                  </a:lnTo>
                  <a:lnTo>
                    <a:pt x="7" y="0"/>
                  </a:lnTo>
                  <a:lnTo>
                    <a:pt x="7" y="6"/>
                  </a:lnTo>
                  <a:lnTo>
                    <a:pt x="0" y="12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75"/>
            <p:cNvSpPr>
              <a:spLocks/>
            </p:cNvSpPr>
            <p:nvPr/>
          </p:nvSpPr>
          <p:spPr bwMode="auto">
            <a:xfrm>
              <a:off x="4762" y="2340"/>
              <a:ext cx="395" cy="124"/>
            </a:xfrm>
            <a:custGeom>
              <a:avLst/>
              <a:gdLst>
                <a:gd name="T0" fmla="*/ 395 w 395"/>
                <a:gd name="T1" fmla="*/ 6 h 124"/>
                <a:gd name="T2" fmla="*/ 388 w 395"/>
                <a:gd name="T3" fmla="*/ 12 h 124"/>
                <a:gd name="T4" fmla="*/ 382 w 395"/>
                <a:gd name="T5" fmla="*/ 25 h 124"/>
                <a:gd name="T6" fmla="*/ 388 w 395"/>
                <a:gd name="T7" fmla="*/ 31 h 124"/>
                <a:gd name="T8" fmla="*/ 388 w 395"/>
                <a:gd name="T9" fmla="*/ 37 h 124"/>
                <a:gd name="T10" fmla="*/ 388 w 395"/>
                <a:gd name="T11" fmla="*/ 43 h 124"/>
                <a:gd name="T12" fmla="*/ 348 w 395"/>
                <a:gd name="T13" fmla="*/ 74 h 124"/>
                <a:gd name="T14" fmla="*/ 308 w 395"/>
                <a:gd name="T15" fmla="*/ 99 h 124"/>
                <a:gd name="T16" fmla="*/ 254 w 395"/>
                <a:gd name="T17" fmla="*/ 118 h 124"/>
                <a:gd name="T18" fmla="*/ 201 w 395"/>
                <a:gd name="T19" fmla="*/ 124 h 124"/>
                <a:gd name="T20" fmla="*/ 154 w 395"/>
                <a:gd name="T21" fmla="*/ 118 h 124"/>
                <a:gd name="T22" fmla="*/ 100 w 395"/>
                <a:gd name="T23" fmla="*/ 99 h 124"/>
                <a:gd name="T24" fmla="*/ 60 w 395"/>
                <a:gd name="T25" fmla="*/ 74 h 124"/>
                <a:gd name="T26" fmla="*/ 13 w 395"/>
                <a:gd name="T27" fmla="*/ 43 h 124"/>
                <a:gd name="T28" fmla="*/ 13 w 395"/>
                <a:gd name="T29" fmla="*/ 37 h 124"/>
                <a:gd name="T30" fmla="*/ 7 w 395"/>
                <a:gd name="T31" fmla="*/ 31 h 124"/>
                <a:gd name="T32" fmla="*/ 20 w 395"/>
                <a:gd name="T33" fmla="*/ 19 h 124"/>
                <a:gd name="T34" fmla="*/ 0 w 395"/>
                <a:gd name="T3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5" h="124">
                  <a:moveTo>
                    <a:pt x="395" y="6"/>
                  </a:moveTo>
                  <a:lnTo>
                    <a:pt x="388" y="12"/>
                  </a:lnTo>
                  <a:lnTo>
                    <a:pt x="382" y="25"/>
                  </a:lnTo>
                  <a:lnTo>
                    <a:pt x="388" y="31"/>
                  </a:lnTo>
                  <a:lnTo>
                    <a:pt x="388" y="37"/>
                  </a:lnTo>
                  <a:lnTo>
                    <a:pt x="388" y="43"/>
                  </a:lnTo>
                  <a:lnTo>
                    <a:pt x="348" y="74"/>
                  </a:lnTo>
                  <a:lnTo>
                    <a:pt x="308" y="99"/>
                  </a:lnTo>
                  <a:lnTo>
                    <a:pt x="254" y="118"/>
                  </a:lnTo>
                  <a:lnTo>
                    <a:pt x="201" y="124"/>
                  </a:lnTo>
                  <a:lnTo>
                    <a:pt x="154" y="118"/>
                  </a:lnTo>
                  <a:lnTo>
                    <a:pt x="100" y="99"/>
                  </a:lnTo>
                  <a:lnTo>
                    <a:pt x="60" y="74"/>
                  </a:lnTo>
                  <a:lnTo>
                    <a:pt x="13" y="43"/>
                  </a:lnTo>
                  <a:lnTo>
                    <a:pt x="13" y="37"/>
                  </a:lnTo>
                  <a:lnTo>
                    <a:pt x="7" y="31"/>
                  </a:lnTo>
                  <a:lnTo>
                    <a:pt x="20" y="19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Freeform 76"/>
            <p:cNvSpPr>
              <a:spLocks/>
            </p:cNvSpPr>
            <p:nvPr/>
          </p:nvSpPr>
          <p:spPr bwMode="auto">
            <a:xfrm>
              <a:off x="4526" y="2311"/>
              <a:ext cx="236" cy="261"/>
            </a:xfrm>
            <a:custGeom>
              <a:avLst/>
              <a:gdLst>
                <a:gd name="T0" fmla="*/ 0 w 236"/>
                <a:gd name="T1" fmla="*/ 0 h 261"/>
                <a:gd name="T2" fmla="*/ 0 w 236"/>
                <a:gd name="T3" fmla="*/ 42 h 261"/>
                <a:gd name="T4" fmla="*/ 0 w 236"/>
                <a:gd name="T5" fmla="*/ 85 h 261"/>
                <a:gd name="T6" fmla="*/ 0 w 236"/>
                <a:gd name="T7" fmla="*/ 145 h 261"/>
                <a:gd name="T8" fmla="*/ 0 w 236"/>
                <a:gd name="T9" fmla="*/ 194 h 261"/>
                <a:gd name="T10" fmla="*/ 0 w 236"/>
                <a:gd name="T11" fmla="*/ 224 h 261"/>
                <a:gd name="T12" fmla="*/ 0 w 236"/>
                <a:gd name="T13" fmla="*/ 242 h 261"/>
                <a:gd name="T14" fmla="*/ 0 w 236"/>
                <a:gd name="T15" fmla="*/ 255 h 261"/>
                <a:gd name="T16" fmla="*/ 0 w 236"/>
                <a:gd name="T17" fmla="*/ 261 h 261"/>
                <a:gd name="T18" fmla="*/ 81 w 236"/>
                <a:gd name="T19" fmla="*/ 261 h 261"/>
                <a:gd name="T20" fmla="*/ 142 w 236"/>
                <a:gd name="T21" fmla="*/ 261 h 261"/>
                <a:gd name="T22" fmla="*/ 182 w 236"/>
                <a:gd name="T23" fmla="*/ 261 h 261"/>
                <a:gd name="T24" fmla="*/ 209 w 236"/>
                <a:gd name="T25" fmla="*/ 261 h 261"/>
                <a:gd name="T26" fmla="*/ 229 w 236"/>
                <a:gd name="T27" fmla="*/ 261 h 261"/>
                <a:gd name="T28" fmla="*/ 236 w 236"/>
                <a:gd name="T29" fmla="*/ 261 h 261"/>
                <a:gd name="T30" fmla="*/ 236 w 236"/>
                <a:gd name="T31" fmla="*/ 206 h 261"/>
                <a:gd name="T32" fmla="*/ 236 w 236"/>
                <a:gd name="T33" fmla="*/ 164 h 261"/>
                <a:gd name="T34" fmla="*/ 236 w 236"/>
                <a:gd name="T35" fmla="*/ 133 h 261"/>
                <a:gd name="T36" fmla="*/ 236 w 236"/>
                <a:gd name="T37" fmla="*/ 115 h 261"/>
                <a:gd name="T38" fmla="*/ 236 w 236"/>
                <a:gd name="T39" fmla="*/ 103 h 261"/>
                <a:gd name="T40" fmla="*/ 236 w 236"/>
                <a:gd name="T41" fmla="*/ 97 h 261"/>
                <a:gd name="T42" fmla="*/ 236 w 236"/>
                <a:gd name="T43" fmla="*/ 91 h 261"/>
                <a:gd name="T44" fmla="*/ 229 w 236"/>
                <a:gd name="T45" fmla="*/ 91 h 261"/>
                <a:gd name="T46" fmla="*/ 229 w 236"/>
                <a:gd name="T47" fmla="*/ 85 h 261"/>
                <a:gd name="T48" fmla="*/ 222 w 236"/>
                <a:gd name="T49" fmla="*/ 85 h 261"/>
                <a:gd name="T50" fmla="*/ 216 w 236"/>
                <a:gd name="T51" fmla="*/ 91 h 261"/>
                <a:gd name="T52" fmla="*/ 209 w 236"/>
                <a:gd name="T53" fmla="*/ 97 h 261"/>
                <a:gd name="T54" fmla="*/ 216 w 236"/>
                <a:gd name="T55" fmla="*/ 115 h 261"/>
                <a:gd name="T56" fmla="*/ 216 w 236"/>
                <a:gd name="T57" fmla="*/ 133 h 261"/>
                <a:gd name="T58" fmla="*/ 216 w 236"/>
                <a:gd name="T59" fmla="*/ 170 h 261"/>
                <a:gd name="T60" fmla="*/ 189 w 236"/>
                <a:gd name="T61" fmla="*/ 212 h 261"/>
                <a:gd name="T62" fmla="*/ 155 w 236"/>
                <a:gd name="T63" fmla="*/ 230 h 261"/>
                <a:gd name="T64" fmla="*/ 115 w 236"/>
                <a:gd name="T65" fmla="*/ 242 h 261"/>
                <a:gd name="T66" fmla="*/ 81 w 236"/>
                <a:gd name="T67" fmla="*/ 230 h 261"/>
                <a:gd name="T68" fmla="*/ 41 w 236"/>
                <a:gd name="T69" fmla="*/ 212 h 261"/>
                <a:gd name="T70" fmla="*/ 21 w 236"/>
                <a:gd name="T71" fmla="*/ 170 h 261"/>
                <a:gd name="T72" fmla="*/ 14 w 236"/>
                <a:gd name="T73" fmla="*/ 133 h 261"/>
                <a:gd name="T74" fmla="*/ 21 w 236"/>
                <a:gd name="T75" fmla="*/ 91 h 261"/>
                <a:gd name="T76" fmla="*/ 41 w 236"/>
                <a:gd name="T77" fmla="*/ 61 h 261"/>
                <a:gd name="T78" fmla="*/ 61 w 236"/>
                <a:gd name="T79" fmla="*/ 42 h 261"/>
                <a:gd name="T80" fmla="*/ 81 w 236"/>
                <a:gd name="T81" fmla="*/ 36 h 261"/>
                <a:gd name="T82" fmla="*/ 115 w 236"/>
                <a:gd name="T83" fmla="*/ 30 h 261"/>
                <a:gd name="T84" fmla="*/ 135 w 236"/>
                <a:gd name="T85" fmla="*/ 30 h 261"/>
                <a:gd name="T86" fmla="*/ 148 w 236"/>
                <a:gd name="T87" fmla="*/ 30 h 261"/>
                <a:gd name="T88" fmla="*/ 169 w 236"/>
                <a:gd name="T89" fmla="*/ 12 h 261"/>
                <a:gd name="T90" fmla="*/ 175 w 236"/>
                <a:gd name="T91" fmla="*/ 6 h 261"/>
                <a:gd name="T92" fmla="*/ 175 w 236"/>
                <a:gd name="T93" fmla="*/ 0 h 261"/>
                <a:gd name="T94" fmla="*/ 169 w 236"/>
                <a:gd name="T95" fmla="*/ 0 h 261"/>
                <a:gd name="T96" fmla="*/ 115 w 236"/>
                <a:gd name="T97" fmla="*/ 0 h 261"/>
                <a:gd name="T98" fmla="*/ 74 w 236"/>
                <a:gd name="T99" fmla="*/ 0 h 261"/>
                <a:gd name="T100" fmla="*/ 47 w 236"/>
                <a:gd name="T101" fmla="*/ 0 h 261"/>
                <a:gd name="T102" fmla="*/ 27 w 236"/>
                <a:gd name="T103" fmla="*/ 0 h 261"/>
                <a:gd name="T104" fmla="*/ 14 w 236"/>
                <a:gd name="T105" fmla="*/ 0 h 261"/>
                <a:gd name="T106" fmla="*/ 7 w 236"/>
                <a:gd name="T107" fmla="*/ 0 h 261"/>
                <a:gd name="T108" fmla="*/ 0 w 236"/>
                <a:gd name="T10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6" h="261">
                  <a:moveTo>
                    <a:pt x="0" y="0"/>
                  </a:moveTo>
                  <a:lnTo>
                    <a:pt x="0" y="42"/>
                  </a:lnTo>
                  <a:lnTo>
                    <a:pt x="0" y="85"/>
                  </a:lnTo>
                  <a:lnTo>
                    <a:pt x="0" y="145"/>
                  </a:lnTo>
                  <a:lnTo>
                    <a:pt x="0" y="194"/>
                  </a:lnTo>
                  <a:lnTo>
                    <a:pt x="0" y="224"/>
                  </a:lnTo>
                  <a:lnTo>
                    <a:pt x="0" y="242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81" y="261"/>
                  </a:lnTo>
                  <a:lnTo>
                    <a:pt x="142" y="261"/>
                  </a:lnTo>
                  <a:lnTo>
                    <a:pt x="182" y="261"/>
                  </a:lnTo>
                  <a:lnTo>
                    <a:pt x="209" y="261"/>
                  </a:lnTo>
                  <a:lnTo>
                    <a:pt x="229" y="261"/>
                  </a:lnTo>
                  <a:lnTo>
                    <a:pt x="236" y="261"/>
                  </a:lnTo>
                  <a:lnTo>
                    <a:pt x="236" y="206"/>
                  </a:lnTo>
                  <a:lnTo>
                    <a:pt x="236" y="164"/>
                  </a:lnTo>
                  <a:lnTo>
                    <a:pt x="236" y="133"/>
                  </a:lnTo>
                  <a:lnTo>
                    <a:pt x="236" y="115"/>
                  </a:lnTo>
                  <a:lnTo>
                    <a:pt x="236" y="103"/>
                  </a:lnTo>
                  <a:lnTo>
                    <a:pt x="236" y="97"/>
                  </a:lnTo>
                  <a:lnTo>
                    <a:pt x="236" y="91"/>
                  </a:lnTo>
                  <a:lnTo>
                    <a:pt x="229" y="91"/>
                  </a:lnTo>
                  <a:lnTo>
                    <a:pt x="229" y="85"/>
                  </a:lnTo>
                  <a:lnTo>
                    <a:pt x="222" y="85"/>
                  </a:lnTo>
                  <a:lnTo>
                    <a:pt x="216" y="91"/>
                  </a:lnTo>
                  <a:lnTo>
                    <a:pt x="209" y="97"/>
                  </a:lnTo>
                  <a:lnTo>
                    <a:pt x="216" y="115"/>
                  </a:lnTo>
                  <a:lnTo>
                    <a:pt x="216" y="133"/>
                  </a:lnTo>
                  <a:lnTo>
                    <a:pt x="216" y="170"/>
                  </a:lnTo>
                  <a:lnTo>
                    <a:pt x="189" y="212"/>
                  </a:lnTo>
                  <a:lnTo>
                    <a:pt x="155" y="230"/>
                  </a:lnTo>
                  <a:lnTo>
                    <a:pt x="115" y="242"/>
                  </a:lnTo>
                  <a:lnTo>
                    <a:pt x="81" y="230"/>
                  </a:lnTo>
                  <a:lnTo>
                    <a:pt x="41" y="212"/>
                  </a:lnTo>
                  <a:lnTo>
                    <a:pt x="21" y="170"/>
                  </a:lnTo>
                  <a:lnTo>
                    <a:pt x="14" y="133"/>
                  </a:lnTo>
                  <a:lnTo>
                    <a:pt x="21" y="91"/>
                  </a:lnTo>
                  <a:lnTo>
                    <a:pt x="41" y="61"/>
                  </a:lnTo>
                  <a:lnTo>
                    <a:pt x="61" y="42"/>
                  </a:lnTo>
                  <a:lnTo>
                    <a:pt x="81" y="36"/>
                  </a:lnTo>
                  <a:lnTo>
                    <a:pt x="115" y="30"/>
                  </a:lnTo>
                  <a:lnTo>
                    <a:pt x="135" y="30"/>
                  </a:lnTo>
                  <a:lnTo>
                    <a:pt x="148" y="30"/>
                  </a:lnTo>
                  <a:lnTo>
                    <a:pt x="169" y="12"/>
                  </a:lnTo>
                  <a:lnTo>
                    <a:pt x="175" y="6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15" y="0"/>
                  </a:lnTo>
                  <a:lnTo>
                    <a:pt x="74" y="0"/>
                  </a:lnTo>
                  <a:lnTo>
                    <a:pt x="47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Freeform 77"/>
            <p:cNvSpPr>
              <a:spLocks/>
            </p:cNvSpPr>
            <p:nvPr/>
          </p:nvSpPr>
          <p:spPr bwMode="auto">
            <a:xfrm>
              <a:off x="4526" y="2097"/>
              <a:ext cx="156" cy="183"/>
            </a:xfrm>
            <a:custGeom>
              <a:avLst/>
              <a:gdLst>
                <a:gd name="T0" fmla="*/ 0 w 156"/>
                <a:gd name="T1" fmla="*/ 183 h 183"/>
                <a:gd name="T2" fmla="*/ 55 w 156"/>
                <a:gd name="T3" fmla="*/ 183 h 183"/>
                <a:gd name="T4" fmla="*/ 95 w 156"/>
                <a:gd name="T5" fmla="*/ 183 h 183"/>
                <a:gd name="T6" fmla="*/ 122 w 156"/>
                <a:gd name="T7" fmla="*/ 183 h 183"/>
                <a:gd name="T8" fmla="*/ 142 w 156"/>
                <a:gd name="T9" fmla="*/ 183 h 183"/>
                <a:gd name="T10" fmla="*/ 149 w 156"/>
                <a:gd name="T11" fmla="*/ 183 h 183"/>
                <a:gd name="T12" fmla="*/ 156 w 156"/>
                <a:gd name="T13" fmla="*/ 183 h 183"/>
                <a:gd name="T14" fmla="*/ 149 w 156"/>
                <a:gd name="T15" fmla="*/ 134 h 183"/>
                <a:gd name="T16" fmla="*/ 142 w 156"/>
                <a:gd name="T17" fmla="*/ 92 h 183"/>
                <a:gd name="T18" fmla="*/ 149 w 156"/>
                <a:gd name="T19" fmla="*/ 43 h 183"/>
                <a:gd name="T20" fmla="*/ 156 w 156"/>
                <a:gd name="T21" fmla="*/ 0 h 183"/>
                <a:gd name="T22" fmla="*/ 109 w 156"/>
                <a:gd name="T23" fmla="*/ 0 h 183"/>
                <a:gd name="T24" fmla="*/ 68 w 156"/>
                <a:gd name="T25" fmla="*/ 0 h 183"/>
                <a:gd name="T26" fmla="*/ 41 w 156"/>
                <a:gd name="T27" fmla="*/ 0 h 183"/>
                <a:gd name="T28" fmla="*/ 21 w 156"/>
                <a:gd name="T29" fmla="*/ 0 h 183"/>
                <a:gd name="T30" fmla="*/ 14 w 156"/>
                <a:gd name="T31" fmla="*/ 0 h 183"/>
                <a:gd name="T32" fmla="*/ 7 w 156"/>
                <a:gd name="T33" fmla="*/ 0 h 183"/>
                <a:gd name="T34" fmla="*/ 0 w 156"/>
                <a:gd name="T3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6" h="183">
                  <a:moveTo>
                    <a:pt x="0" y="183"/>
                  </a:moveTo>
                  <a:lnTo>
                    <a:pt x="55" y="183"/>
                  </a:lnTo>
                  <a:lnTo>
                    <a:pt x="95" y="183"/>
                  </a:lnTo>
                  <a:lnTo>
                    <a:pt x="122" y="183"/>
                  </a:lnTo>
                  <a:lnTo>
                    <a:pt x="142" y="183"/>
                  </a:lnTo>
                  <a:lnTo>
                    <a:pt x="149" y="183"/>
                  </a:lnTo>
                  <a:lnTo>
                    <a:pt x="156" y="183"/>
                  </a:lnTo>
                  <a:lnTo>
                    <a:pt x="149" y="134"/>
                  </a:lnTo>
                  <a:lnTo>
                    <a:pt x="142" y="92"/>
                  </a:lnTo>
                  <a:lnTo>
                    <a:pt x="149" y="43"/>
                  </a:lnTo>
                  <a:lnTo>
                    <a:pt x="156" y="0"/>
                  </a:lnTo>
                  <a:lnTo>
                    <a:pt x="109" y="0"/>
                  </a:lnTo>
                  <a:lnTo>
                    <a:pt x="68" y="0"/>
                  </a:lnTo>
                  <a:lnTo>
                    <a:pt x="41" y="0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Freeform 78"/>
            <p:cNvSpPr>
              <a:spLocks/>
            </p:cNvSpPr>
            <p:nvPr/>
          </p:nvSpPr>
          <p:spPr bwMode="auto">
            <a:xfrm>
              <a:off x="4568" y="2311"/>
              <a:ext cx="194" cy="212"/>
            </a:xfrm>
            <a:custGeom>
              <a:avLst/>
              <a:gdLst>
                <a:gd name="T0" fmla="*/ 194 w 194"/>
                <a:gd name="T1" fmla="*/ 30 h 212"/>
                <a:gd name="T2" fmla="*/ 160 w 194"/>
                <a:gd name="T3" fmla="*/ 61 h 212"/>
                <a:gd name="T4" fmla="*/ 147 w 194"/>
                <a:gd name="T5" fmla="*/ 79 h 212"/>
                <a:gd name="T6" fmla="*/ 140 w 194"/>
                <a:gd name="T7" fmla="*/ 85 h 212"/>
                <a:gd name="T8" fmla="*/ 134 w 194"/>
                <a:gd name="T9" fmla="*/ 91 h 212"/>
                <a:gd name="T10" fmla="*/ 140 w 194"/>
                <a:gd name="T11" fmla="*/ 103 h 212"/>
                <a:gd name="T12" fmla="*/ 140 w 194"/>
                <a:gd name="T13" fmla="*/ 121 h 212"/>
                <a:gd name="T14" fmla="*/ 147 w 194"/>
                <a:gd name="T15" fmla="*/ 127 h 212"/>
                <a:gd name="T16" fmla="*/ 147 w 194"/>
                <a:gd name="T17" fmla="*/ 133 h 212"/>
                <a:gd name="T18" fmla="*/ 147 w 194"/>
                <a:gd name="T19" fmla="*/ 163 h 212"/>
                <a:gd name="T20" fmla="*/ 120 w 194"/>
                <a:gd name="T21" fmla="*/ 188 h 212"/>
                <a:gd name="T22" fmla="*/ 100 w 194"/>
                <a:gd name="T23" fmla="*/ 200 h 212"/>
                <a:gd name="T24" fmla="*/ 74 w 194"/>
                <a:gd name="T25" fmla="*/ 212 h 212"/>
                <a:gd name="T26" fmla="*/ 47 w 194"/>
                <a:gd name="T27" fmla="*/ 200 h 212"/>
                <a:gd name="T28" fmla="*/ 20 w 194"/>
                <a:gd name="T29" fmla="*/ 188 h 212"/>
                <a:gd name="T30" fmla="*/ 7 w 194"/>
                <a:gd name="T31" fmla="*/ 163 h 212"/>
                <a:gd name="T32" fmla="*/ 0 w 194"/>
                <a:gd name="T33" fmla="*/ 133 h 212"/>
                <a:gd name="T34" fmla="*/ 7 w 194"/>
                <a:gd name="T35" fmla="*/ 103 h 212"/>
                <a:gd name="T36" fmla="*/ 20 w 194"/>
                <a:gd name="T37" fmla="*/ 85 h 212"/>
                <a:gd name="T38" fmla="*/ 47 w 194"/>
                <a:gd name="T39" fmla="*/ 61 h 212"/>
                <a:gd name="T40" fmla="*/ 74 w 194"/>
                <a:gd name="T41" fmla="*/ 61 h 212"/>
                <a:gd name="T42" fmla="*/ 80 w 194"/>
                <a:gd name="T43" fmla="*/ 61 h 212"/>
                <a:gd name="T44" fmla="*/ 100 w 194"/>
                <a:gd name="T45" fmla="*/ 61 h 212"/>
                <a:gd name="T46" fmla="*/ 114 w 194"/>
                <a:gd name="T47" fmla="*/ 73 h 212"/>
                <a:gd name="T48" fmla="*/ 140 w 194"/>
                <a:gd name="T49" fmla="*/ 48 h 212"/>
                <a:gd name="T50" fmla="*/ 154 w 194"/>
                <a:gd name="T51" fmla="*/ 30 h 212"/>
                <a:gd name="T52" fmla="*/ 174 w 194"/>
                <a:gd name="T53" fmla="*/ 6 h 212"/>
                <a:gd name="T54" fmla="*/ 181 w 194"/>
                <a:gd name="T5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4" h="212">
                  <a:moveTo>
                    <a:pt x="194" y="30"/>
                  </a:moveTo>
                  <a:lnTo>
                    <a:pt x="160" y="61"/>
                  </a:lnTo>
                  <a:lnTo>
                    <a:pt x="147" y="79"/>
                  </a:lnTo>
                  <a:lnTo>
                    <a:pt x="140" y="85"/>
                  </a:lnTo>
                  <a:lnTo>
                    <a:pt x="134" y="91"/>
                  </a:lnTo>
                  <a:lnTo>
                    <a:pt x="140" y="103"/>
                  </a:lnTo>
                  <a:lnTo>
                    <a:pt x="140" y="121"/>
                  </a:lnTo>
                  <a:lnTo>
                    <a:pt x="147" y="127"/>
                  </a:lnTo>
                  <a:lnTo>
                    <a:pt x="147" y="133"/>
                  </a:lnTo>
                  <a:lnTo>
                    <a:pt x="147" y="163"/>
                  </a:lnTo>
                  <a:lnTo>
                    <a:pt x="120" y="188"/>
                  </a:lnTo>
                  <a:lnTo>
                    <a:pt x="100" y="200"/>
                  </a:lnTo>
                  <a:lnTo>
                    <a:pt x="74" y="212"/>
                  </a:lnTo>
                  <a:lnTo>
                    <a:pt x="47" y="200"/>
                  </a:lnTo>
                  <a:lnTo>
                    <a:pt x="20" y="188"/>
                  </a:lnTo>
                  <a:lnTo>
                    <a:pt x="7" y="163"/>
                  </a:lnTo>
                  <a:lnTo>
                    <a:pt x="0" y="133"/>
                  </a:lnTo>
                  <a:lnTo>
                    <a:pt x="7" y="103"/>
                  </a:lnTo>
                  <a:lnTo>
                    <a:pt x="20" y="85"/>
                  </a:lnTo>
                  <a:lnTo>
                    <a:pt x="47" y="61"/>
                  </a:lnTo>
                  <a:lnTo>
                    <a:pt x="74" y="61"/>
                  </a:lnTo>
                  <a:lnTo>
                    <a:pt x="80" y="61"/>
                  </a:lnTo>
                  <a:lnTo>
                    <a:pt x="100" y="61"/>
                  </a:lnTo>
                  <a:lnTo>
                    <a:pt x="114" y="73"/>
                  </a:lnTo>
                  <a:lnTo>
                    <a:pt x="140" y="48"/>
                  </a:lnTo>
                  <a:lnTo>
                    <a:pt x="154" y="30"/>
                  </a:lnTo>
                  <a:lnTo>
                    <a:pt x="174" y="6"/>
                  </a:lnTo>
                  <a:lnTo>
                    <a:pt x="181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Line 79"/>
            <p:cNvSpPr>
              <a:spLocks noChangeShapeType="1"/>
            </p:cNvSpPr>
            <p:nvPr/>
          </p:nvSpPr>
          <p:spPr bwMode="auto">
            <a:xfrm>
              <a:off x="4526" y="2280"/>
              <a:ext cx="0" cy="31"/>
            </a:xfrm>
            <a:prstGeom prst="line">
              <a:avLst/>
            </a:pr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80"/>
            <p:cNvSpPr>
              <a:spLocks/>
            </p:cNvSpPr>
            <p:nvPr/>
          </p:nvSpPr>
          <p:spPr bwMode="auto">
            <a:xfrm>
              <a:off x="4500" y="1362"/>
              <a:ext cx="931" cy="1241"/>
            </a:xfrm>
            <a:custGeom>
              <a:avLst/>
              <a:gdLst>
                <a:gd name="T0" fmla="*/ 81 w 931"/>
                <a:gd name="T1" fmla="*/ 85 h 1241"/>
                <a:gd name="T2" fmla="*/ 168 w 931"/>
                <a:gd name="T3" fmla="*/ 49 h 1241"/>
                <a:gd name="T4" fmla="*/ 261 w 931"/>
                <a:gd name="T5" fmla="*/ 19 h 1241"/>
                <a:gd name="T6" fmla="*/ 362 w 931"/>
                <a:gd name="T7" fmla="*/ 0 h 1241"/>
                <a:gd name="T8" fmla="*/ 462 w 931"/>
                <a:gd name="T9" fmla="*/ 0 h 1241"/>
                <a:gd name="T10" fmla="*/ 576 w 931"/>
                <a:gd name="T11" fmla="*/ 0 h 1241"/>
                <a:gd name="T12" fmla="*/ 676 w 931"/>
                <a:gd name="T13" fmla="*/ 19 h 1241"/>
                <a:gd name="T14" fmla="*/ 763 w 931"/>
                <a:gd name="T15" fmla="*/ 49 h 1241"/>
                <a:gd name="T16" fmla="*/ 844 w 931"/>
                <a:gd name="T17" fmla="*/ 85 h 1241"/>
                <a:gd name="T18" fmla="*/ 904 w 931"/>
                <a:gd name="T19" fmla="*/ 122 h 1241"/>
                <a:gd name="T20" fmla="*/ 917 w 931"/>
                <a:gd name="T21" fmla="*/ 128 h 1241"/>
                <a:gd name="T22" fmla="*/ 931 w 931"/>
                <a:gd name="T23" fmla="*/ 146 h 1241"/>
                <a:gd name="T24" fmla="*/ 931 w 931"/>
                <a:gd name="T25" fmla="*/ 244 h 1241"/>
                <a:gd name="T26" fmla="*/ 931 w 931"/>
                <a:gd name="T27" fmla="*/ 335 h 1241"/>
                <a:gd name="T28" fmla="*/ 931 w 931"/>
                <a:gd name="T29" fmla="*/ 505 h 1241"/>
                <a:gd name="T30" fmla="*/ 931 w 931"/>
                <a:gd name="T31" fmla="*/ 651 h 1241"/>
                <a:gd name="T32" fmla="*/ 931 w 931"/>
                <a:gd name="T33" fmla="*/ 779 h 1241"/>
                <a:gd name="T34" fmla="*/ 931 w 931"/>
                <a:gd name="T35" fmla="*/ 882 h 1241"/>
                <a:gd name="T36" fmla="*/ 931 w 931"/>
                <a:gd name="T37" fmla="*/ 973 h 1241"/>
                <a:gd name="T38" fmla="*/ 931 w 931"/>
                <a:gd name="T39" fmla="*/ 1040 h 1241"/>
                <a:gd name="T40" fmla="*/ 931 w 931"/>
                <a:gd name="T41" fmla="*/ 1101 h 1241"/>
                <a:gd name="T42" fmla="*/ 931 w 931"/>
                <a:gd name="T43" fmla="*/ 1143 h 1241"/>
                <a:gd name="T44" fmla="*/ 931 w 931"/>
                <a:gd name="T45" fmla="*/ 1180 h 1241"/>
                <a:gd name="T46" fmla="*/ 931 w 931"/>
                <a:gd name="T47" fmla="*/ 1204 h 1241"/>
                <a:gd name="T48" fmla="*/ 931 w 931"/>
                <a:gd name="T49" fmla="*/ 1222 h 1241"/>
                <a:gd name="T50" fmla="*/ 931 w 931"/>
                <a:gd name="T51" fmla="*/ 1228 h 1241"/>
                <a:gd name="T52" fmla="*/ 931 w 931"/>
                <a:gd name="T53" fmla="*/ 1235 h 1241"/>
                <a:gd name="T54" fmla="*/ 931 w 931"/>
                <a:gd name="T55" fmla="*/ 1241 h 1241"/>
                <a:gd name="T56" fmla="*/ 770 w 931"/>
                <a:gd name="T57" fmla="*/ 1241 h 1241"/>
                <a:gd name="T58" fmla="*/ 629 w 931"/>
                <a:gd name="T59" fmla="*/ 1241 h 1241"/>
                <a:gd name="T60" fmla="*/ 502 w 931"/>
                <a:gd name="T61" fmla="*/ 1241 h 1241"/>
                <a:gd name="T62" fmla="*/ 395 w 931"/>
                <a:gd name="T63" fmla="*/ 1241 h 1241"/>
                <a:gd name="T64" fmla="*/ 308 w 931"/>
                <a:gd name="T65" fmla="*/ 1241 h 1241"/>
                <a:gd name="T66" fmla="*/ 228 w 931"/>
                <a:gd name="T67" fmla="*/ 1241 h 1241"/>
                <a:gd name="T68" fmla="*/ 168 w 931"/>
                <a:gd name="T69" fmla="*/ 1241 h 1241"/>
                <a:gd name="T70" fmla="*/ 121 w 931"/>
                <a:gd name="T71" fmla="*/ 1241 h 1241"/>
                <a:gd name="T72" fmla="*/ 81 w 931"/>
                <a:gd name="T73" fmla="*/ 1241 h 1241"/>
                <a:gd name="T74" fmla="*/ 54 w 931"/>
                <a:gd name="T75" fmla="*/ 1241 h 1241"/>
                <a:gd name="T76" fmla="*/ 34 w 931"/>
                <a:gd name="T77" fmla="*/ 1241 h 1241"/>
                <a:gd name="T78" fmla="*/ 20 w 931"/>
                <a:gd name="T79" fmla="*/ 1241 h 1241"/>
                <a:gd name="T80" fmla="*/ 7 w 931"/>
                <a:gd name="T81" fmla="*/ 1241 h 1241"/>
                <a:gd name="T82" fmla="*/ 0 w 931"/>
                <a:gd name="T83" fmla="*/ 1241 h 1241"/>
                <a:gd name="T84" fmla="*/ 0 w 931"/>
                <a:gd name="T85" fmla="*/ 1137 h 1241"/>
                <a:gd name="T86" fmla="*/ 0 w 931"/>
                <a:gd name="T87" fmla="*/ 1046 h 1241"/>
                <a:gd name="T88" fmla="*/ 0 w 931"/>
                <a:gd name="T89" fmla="*/ 876 h 1241"/>
                <a:gd name="T90" fmla="*/ 0 w 931"/>
                <a:gd name="T91" fmla="*/ 730 h 1241"/>
                <a:gd name="T92" fmla="*/ 0 w 931"/>
                <a:gd name="T93" fmla="*/ 602 h 1241"/>
                <a:gd name="T94" fmla="*/ 0 w 931"/>
                <a:gd name="T95" fmla="*/ 499 h 1241"/>
                <a:gd name="T96" fmla="*/ 0 w 931"/>
                <a:gd name="T97" fmla="*/ 408 h 1241"/>
                <a:gd name="T98" fmla="*/ 0 w 931"/>
                <a:gd name="T99" fmla="*/ 341 h 1241"/>
                <a:gd name="T100" fmla="*/ 0 w 931"/>
                <a:gd name="T101" fmla="*/ 280 h 1241"/>
                <a:gd name="T102" fmla="*/ 0 w 931"/>
                <a:gd name="T103" fmla="*/ 237 h 1241"/>
                <a:gd name="T104" fmla="*/ 0 w 931"/>
                <a:gd name="T105" fmla="*/ 201 h 1241"/>
                <a:gd name="T106" fmla="*/ 0 w 931"/>
                <a:gd name="T107" fmla="*/ 177 h 1241"/>
                <a:gd name="T108" fmla="*/ 0 w 931"/>
                <a:gd name="T109" fmla="*/ 158 h 1241"/>
                <a:gd name="T110" fmla="*/ 0 w 931"/>
                <a:gd name="T111" fmla="*/ 152 h 1241"/>
                <a:gd name="T112" fmla="*/ 0 w 931"/>
                <a:gd name="T113" fmla="*/ 146 h 1241"/>
                <a:gd name="T114" fmla="*/ 14 w 931"/>
                <a:gd name="T115" fmla="*/ 128 h 1241"/>
                <a:gd name="T116" fmla="*/ 27 w 931"/>
                <a:gd name="T117" fmla="*/ 122 h 1241"/>
                <a:gd name="T118" fmla="*/ 54 w 931"/>
                <a:gd name="T119" fmla="*/ 104 h 1241"/>
                <a:gd name="T120" fmla="*/ 81 w 931"/>
                <a:gd name="T121" fmla="*/ 85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31" h="1241">
                  <a:moveTo>
                    <a:pt x="81" y="85"/>
                  </a:moveTo>
                  <a:lnTo>
                    <a:pt x="168" y="49"/>
                  </a:lnTo>
                  <a:lnTo>
                    <a:pt x="261" y="19"/>
                  </a:lnTo>
                  <a:lnTo>
                    <a:pt x="362" y="0"/>
                  </a:lnTo>
                  <a:lnTo>
                    <a:pt x="462" y="0"/>
                  </a:lnTo>
                  <a:lnTo>
                    <a:pt x="576" y="0"/>
                  </a:lnTo>
                  <a:lnTo>
                    <a:pt x="676" y="19"/>
                  </a:lnTo>
                  <a:lnTo>
                    <a:pt x="763" y="49"/>
                  </a:lnTo>
                  <a:lnTo>
                    <a:pt x="844" y="85"/>
                  </a:lnTo>
                  <a:lnTo>
                    <a:pt x="904" y="122"/>
                  </a:lnTo>
                  <a:lnTo>
                    <a:pt x="917" y="128"/>
                  </a:lnTo>
                  <a:lnTo>
                    <a:pt x="931" y="146"/>
                  </a:lnTo>
                  <a:lnTo>
                    <a:pt x="931" y="244"/>
                  </a:lnTo>
                  <a:lnTo>
                    <a:pt x="931" y="335"/>
                  </a:lnTo>
                  <a:lnTo>
                    <a:pt x="931" y="505"/>
                  </a:lnTo>
                  <a:lnTo>
                    <a:pt x="931" y="651"/>
                  </a:lnTo>
                  <a:lnTo>
                    <a:pt x="931" y="779"/>
                  </a:lnTo>
                  <a:lnTo>
                    <a:pt x="931" y="882"/>
                  </a:lnTo>
                  <a:lnTo>
                    <a:pt x="931" y="973"/>
                  </a:lnTo>
                  <a:lnTo>
                    <a:pt x="931" y="1040"/>
                  </a:lnTo>
                  <a:lnTo>
                    <a:pt x="931" y="1101"/>
                  </a:lnTo>
                  <a:lnTo>
                    <a:pt x="931" y="1143"/>
                  </a:lnTo>
                  <a:lnTo>
                    <a:pt x="931" y="1180"/>
                  </a:lnTo>
                  <a:lnTo>
                    <a:pt x="931" y="1204"/>
                  </a:lnTo>
                  <a:lnTo>
                    <a:pt x="931" y="1222"/>
                  </a:lnTo>
                  <a:lnTo>
                    <a:pt x="931" y="1228"/>
                  </a:lnTo>
                  <a:lnTo>
                    <a:pt x="931" y="1235"/>
                  </a:lnTo>
                  <a:lnTo>
                    <a:pt x="931" y="1241"/>
                  </a:lnTo>
                  <a:lnTo>
                    <a:pt x="770" y="1241"/>
                  </a:lnTo>
                  <a:lnTo>
                    <a:pt x="629" y="1241"/>
                  </a:lnTo>
                  <a:lnTo>
                    <a:pt x="502" y="1241"/>
                  </a:lnTo>
                  <a:lnTo>
                    <a:pt x="395" y="1241"/>
                  </a:lnTo>
                  <a:lnTo>
                    <a:pt x="308" y="1241"/>
                  </a:lnTo>
                  <a:lnTo>
                    <a:pt x="228" y="1241"/>
                  </a:lnTo>
                  <a:lnTo>
                    <a:pt x="168" y="1241"/>
                  </a:lnTo>
                  <a:lnTo>
                    <a:pt x="121" y="1241"/>
                  </a:lnTo>
                  <a:lnTo>
                    <a:pt x="81" y="1241"/>
                  </a:lnTo>
                  <a:lnTo>
                    <a:pt x="54" y="1241"/>
                  </a:lnTo>
                  <a:lnTo>
                    <a:pt x="34" y="1241"/>
                  </a:lnTo>
                  <a:lnTo>
                    <a:pt x="20" y="1241"/>
                  </a:lnTo>
                  <a:lnTo>
                    <a:pt x="7" y="1241"/>
                  </a:lnTo>
                  <a:lnTo>
                    <a:pt x="0" y="1241"/>
                  </a:lnTo>
                  <a:lnTo>
                    <a:pt x="0" y="1137"/>
                  </a:lnTo>
                  <a:lnTo>
                    <a:pt x="0" y="1046"/>
                  </a:lnTo>
                  <a:lnTo>
                    <a:pt x="0" y="876"/>
                  </a:lnTo>
                  <a:lnTo>
                    <a:pt x="0" y="730"/>
                  </a:lnTo>
                  <a:lnTo>
                    <a:pt x="0" y="602"/>
                  </a:lnTo>
                  <a:lnTo>
                    <a:pt x="0" y="499"/>
                  </a:lnTo>
                  <a:lnTo>
                    <a:pt x="0" y="408"/>
                  </a:lnTo>
                  <a:lnTo>
                    <a:pt x="0" y="341"/>
                  </a:lnTo>
                  <a:lnTo>
                    <a:pt x="0" y="280"/>
                  </a:lnTo>
                  <a:lnTo>
                    <a:pt x="0" y="237"/>
                  </a:lnTo>
                  <a:lnTo>
                    <a:pt x="0" y="201"/>
                  </a:lnTo>
                  <a:lnTo>
                    <a:pt x="0" y="177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6"/>
                  </a:lnTo>
                  <a:lnTo>
                    <a:pt x="14" y="128"/>
                  </a:lnTo>
                  <a:lnTo>
                    <a:pt x="27" y="122"/>
                  </a:lnTo>
                  <a:lnTo>
                    <a:pt x="54" y="104"/>
                  </a:lnTo>
                  <a:lnTo>
                    <a:pt x="81" y="85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81"/>
            <p:cNvSpPr>
              <a:spLocks/>
            </p:cNvSpPr>
            <p:nvPr/>
          </p:nvSpPr>
          <p:spPr bwMode="auto">
            <a:xfrm>
              <a:off x="4989" y="2286"/>
              <a:ext cx="7" cy="25"/>
            </a:xfrm>
            <a:custGeom>
              <a:avLst/>
              <a:gdLst>
                <a:gd name="T0" fmla="*/ 7 w 7"/>
                <a:gd name="T1" fmla="*/ 0 h 25"/>
                <a:gd name="T2" fmla="*/ 7 w 7"/>
                <a:gd name="T3" fmla="*/ 0 h 25"/>
                <a:gd name="T4" fmla="*/ 7 w 7"/>
                <a:gd name="T5" fmla="*/ 25 h 25"/>
                <a:gd name="T6" fmla="*/ 0 w 7"/>
                <a:gd name="T7" fmla="*/ 25 h 25"/>
                <a:gd name="T8" fmla="*/ 0 w 7"/>
                <a:gd name="T9" fmla="*/ 0 h 25"/>
                <a:gd name="T10" fmla="*/ 7 w 7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25">
                  <a:moveTo>
                    <a:pt x="7" y="0"/>
                  </a:moveTo>
                  <a:lnTo>
                    <a:pt x="7" y="0"/>
                  </a:lnTo>
                  <a:lnTo>
                    <a:pt x="7" y="2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7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82"/>
            <p:cNvSpPr>
              <a:spLocks/>
            </p:cNvSpPr>
            <p:nvPr/>
          </p:nvSpPr>
          <p:spPr bwMode="auto">
            <a:xfrm>
              <a:off x="4930" y="2286"/>
              <a:ext cx="12" cy="25"/>
            </a:xfrm>
            <a:custGeom>
              <a:avLst/>
              <a:gdLst>
                <a:gd name="T0" fmla="*/ 6 w 12"/>
                <a:gd name="T1" fmla="*/ 0 h 25"/>
                <a:gd name="T2" fmla="*/ 12 w 12"/>
                <a:gd name="T3" fmla="*/ 0 h 25"/>
                <a:gd name="T4" fmla="*/ 12 w 12"/>
                <a:gd name="T5" fmla="*/ 25 h 25"/>
                <a:gd name="T6" fmla="*/ 0 w 12"/>
                <a:gd name="T7" fmla="*/ 25 h 25"/>
                <a:gd name="T8" fmla="*/ 0 w 12"/>
                <a:gd name="T9" fmla="*/ 0 h 25"/>
                <a:gd name="T10" fmla="*/ 6 w 12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5">
                  <a:moveTo>
                    <a:pt x="6" y="0"/>
                  </a:moveTo>
                  <a:lnTo>
                    <a:pt x="12" y="0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6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Line 83"/>
            <p:cNvSpPr>
              <a:spLocks noChangeShapeType="1"/>
            </p:cNvSpPr>
            <p:nvPr/>
          </p:nvSpPr>
          <p:spPr bwMode="auto">
            <a:xfrm flipH="1" flipV="1">
              <a:off x="4935" y="2060"/>
              <a:ext cx="2" cy="226"/>
            </a:xfrm>
            <a:prstGeom prst="line">
              <a:avLst/>
            </a:pr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84"/>
            <p:cNvSpPr>
              <a:spLocks/>
            </p:cNvSpPr>
            <p:nvPr/>
          </p:nvSpPr>
          <p:spPr bwMode="auto">
            <a:xfrm>
              <a:off x="4960" y="2060"/>
              <a:ext cx="0" cy="226"/>
            </a:xfrm>
            <a:custGeom>
              <a:avLst/>
              <a:gdLst>
                <a:gd name="T0" fmla="*/ 226 h 226"/>
                <a:gd name="T1" fmla="*/ 111 h 226"/>
                <a:gd name="T2" fmla="*/ 0 h 22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26">
                  <a:moveTo>
                    <a:pt x="0" y="226"/>
                  </a:moveTo>
                  <a:lnTo>
                    <a:pt x="0" y="111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85"/>
            <p:cNvSpPr>
              <a:spLocks/>
            </p:cNvSpPr>
            <p:nvPr/>
          </p:nvSpPr>
          <p:spPr bwMode="auto">
            <a:xfrm>
              <a:off x="4955" y="2286"/>
              <a:ext cx="14" cy="25"/>
            </a:xfrm>
            <a:custGeom>
              <a:avLst/>
              <a:gdLst>
                <a:gd name="T0" fmla="*/ 7 w 14"/>
                <a:gd name="T1" fmla="*/ 0 h 25"/>
                <a:gd name="T2" fmla="*/ 14 w 14"/>
                <a:gd name="T3" fmla="*/ 0 h 25"/>
                <a:gd name="T4" fmla="*/ 14 w 14"/>
                <a:gd name="T5" fmla="*/ 25 h 25"/>
                <a:gd name="T6" fmla="*/ 0 w 14"/>
                <a:gd name="T7" fmla="*/ 25 h 25"/>
                <a:gd name="T8" fmla="*/ 0 w 14"/>
                <a:gd name="T9" fmla="*/ 0 h 25"/>
                <a:gd name="T10" fmla="*/ 7 w 14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5">
                  <a:moveTo>
                    <a:pt x="7" y="0"/>
                  </a:moveTo>
                  <a:lnTo>
                    <a:pt x="14" y="0"/>
                  </a:lnTo>
                  <a:lnTo>
                    <a:pt x="14" y="2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7" y="0"/>
                  </a:lnTo>
                </a:path>
              </a:pathLst>
            </a:cu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Rectangle 86"/>
            <p:cNvSpPr>
              <a:spLocks noChangeArrowheads="1"/>
            </p:cNvSpPr>
            <p:nvPr/>
          </p:nvSpPr>
          <p:spPr bwMode="auto">
            <a:xfrm>
              <a:off x="4500" y="1362"/>
              <a:ext cx="931" cy="25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Line 87"/>
            <p:cNvSpPr>
              <a:spLocks noChangeShapeType="1"/>
            </p:cNvSpPr>
            <p:nvPr/>
          </p:nvSpPr>
          <p:spPr bwMode="auto">
            <a:xfrm flipH="1">
              <a:off x="4500" y="1362"/>
              <a:ext cx="931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Line 88"/>
            <p:cNvSpPr>
              <a:spLocks noChangeShapeType="1"/>
            </p:cNvSpPr>
            <p:nvPr/>
          </p:nvSpPr>
          <p:spPr bwMode="auto">
            <a:xfrm flipV="1">
              <a:off x="5431" y="1376"/>
              <a:ext cx="0" cy="273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Rectangle 89"/>
            <p:cNvSpPr>
              <a:spLocks noChangeArrowheads="1"/>
            </p:cNvSpPr>
            <p:nvPr/>
          </p:nvSpPr>
          <p:spPr bwMode="auto">
            <a:xfrm>
              <a:off x="4515" y="2280"/>
              <a:ext cx="25" cy="3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Rectangle 90"/>
            <p:cNvSpPr>
              <a:spLocks noChangeArrowheads="1"/>
            </p:cNvSpPr>
            <p:nvPr/>
          </p:nvSpPr>
          <p:spPr bwMode="auto">
            <a:xfrm>
              <a:off x="4803" y="2371"/>
              <a:ext cx="320" cy="30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Rectangle 91"/>
            <p:cNvSpPr>
              <a:spLocks noChangeArrowheads="1"/>
            </p:cNvSpPr>
            <p:nvPr/>
          </p:nvSpPr>
          <p:spPr bwMode="auto">
            <a:xfrm>
              <a:off x="4841" y="2401"/>
              <a:ext cx="241" cy="19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Rectangle 92"/>
            <p:cNvSpPr>
              <a:spLocks noChangeArrowheads="1"/>
            </p:cNvSpPr>
            <p:nvPr/>
          </p:nvSpPr>
          <p:spPr bwMode="auto">
            <a:xfrm>
              <a:off x="4850" y="2420"/>
              <a:ext cx="227" cy="18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Rectangle 93"/>
            <p:cNvSpPr>
              <a:spLocks noChangeArrowheads="1"/>
            </p:cNvSpPr>
            <p:nvPr/>
          </p:nvSpPr>
          <p:spPr bwMode="auto">
            <a:xfrm>
              <a:off x="4803" y="2371"/>
              <a:ext cx="320" cy="30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Rectangle 94"/>
            <p:cNvSpPr>
              <a:spLocks noChangeArrowheads="1"/>
            </p:cNvSpPr>
            <p:nvPr/>
          </p:nvSpPr>
          <p:spPr bwMode="auto">
            <a:xfrm>
              <a:off x="4841" y="2401"/>
              <a:ext cx="241" cy="19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Rectangle 95"/>
            <p:cNvSpPr>
              <a:spLocks noChangeArrowheads="1"/>
            </p:cNvSpPr>
            <p:nvPr/>
          </p:nvSpPr>
          <p:spPr bwMode="auto">
            <a:xfrm>
              <a:off x="4850" y="2420"/>
              <a:ext cx="227" cy="18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Line 96"/>
            <p:cNvSpPr>
              <a:spLocks noChangeShapeType="1"/>
            </p:cNvSpPr>
            <p:nvPr/>
          </p:nvSpPr>
          <p:spPr bwMode="auto">
            <a:xfrm flipH="1">
              <a:off x="4808" y="2371"/>
              <a:ext cx="315" cy="0"/>
            </a:xfrm>
            <a:prstGeom prst="line">
              <a:avLst/>
            </a:prstGeom>
            <a:noFill/>
            <a:ln w="9525" cap="flat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Rectangle 97"/>
            <p:cNvSpPr>
              <a:spLocks noChangeArrowheads="1"/>
            </p:cNvSpPr>
            <p:nvPr/>
          </p:nvSpPr>
          <p:spPr bwMode="auto">
            <a:xfrm>
              <a:off x="5023" y="2092"/>
              <a:ext cx="26" cy="79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Rectangle 98"/>
            <p:cNvSpPr>
              <a:spLocks noChangeArrowheads="1"/>
            </p:cNvSpPr>
            <p:nvPr/>
          </p:nvSpPr>
          <p:spPr bwMode="auto">
            <a:xfrm>
              <a:off x="5023" y="2092"/>
              <a:ext cx="26" cy="79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Rectangle 99"/>
            <p:cNvSpPr>
              <a:spLocks noChangeArrowheads="1"/>
            </p:cNvSpPr>
            <p:nvPr/>
          </p:nvSpPr>
          <p:spPr bwMode="auto">
            <a:xfrm>
              <a:off x="4876" y="2092"/>
              <a:ext cx="28" cy="79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Rectangle 100"/>
            <p:cNvSpPr>
              <a:spLocks noChangeArrowheads="1"/>
            </p:cNvSpPr>
            <p:nvPr/>
          </p:nvSpPr>
          <p:spPr bwMode="auto">
            <a:xfrm>
              <a:off x="4876" y="2092"/>
              <a:ext cx="28" cy="79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Rectangle 101"/>
            <p:cNvSpPr>
              <a:spLocks noChangeArrowheads="1"/>
            </p:cNvSpPr>
            <p:nvPr/>
          </p:nvSpPr>
          <p:spPr bwMode="auto">
            <a:xfrm>
              <a:off x="5152" y="1910"/>
              <a:ext cx="274" cy="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Line 102"/>
            <p:cNvSpPr>
              <a:spLocks noChangeShapeType="1"/>
            </p:cNvSpPr>
            <p:nvPr/>
          </p:nvSpPr>
          <p:spPr bwMode="auto">
            <a:xfrm flipH="1">
              <a:off x="5171" y="1940"/>
              <a:ext cx="234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Line 103"/>
            <p:cNvSpPr>
              <a:spLocks noChangeShapeType="1"/>
            </p:cNvSpPr>
            <p:nvPr/>
          </p:nvSpPr>
          <p:spPr bwMode="auto">
            <a:xfrm flipH="1">
              <a:off x="5171" y="1910"/>
              <a:ext cx="234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Rectangle 104"/>
            <p:cNvSpPr>
              <a:spLocks noChangeArrowheads="1"/>
            </p:cNvSpPr>
            <p:nvPr/>
          </p:nvSpPr>
          <p:spPr bwMode="auto">
            <a:xfrm>
              <a:off x="4507" y="1922"/>
              <a:ext cx="268" cy="1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Line 105"/>
            <p:cNvSpPr>
              <a:spLocks noChangeShapeType="1"/>
            </p:cNvSpPr>
            <p:nvPr/>
          </p:nvSpPr>
          <p:spPr bwMode="auto">
            <a:xfrm flipH="1">
              <a:off x="4526" y="1940"/>
              <a:ext cx="236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Rectangle 106"/>
            <p:cNvSpPr>
              <a:spLocks noChangeArrowheads="1"/>
            </p:cNvSpPr>
            <p:nvPr/>
          </p:nvSpPr>
          <p:spPr bwMode="auto">
            <a:xfrm>
              <a:off x="4634" y="1927"/>
              <a:ext cx="21" cy="15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2" name="Rectangle 107"/>
            <p:cNvSpPr>
              <a:spLocks noChangeArrowheads="1"/>
            </p:cNvSpPr>
            <p:nvPr/>
          </p:nvSpPr>
          <p:spPr bwMode="auto">
            <a:xfrm>
              <a:off x="4582" y="1927"/>
              <a:ext cx="26" cy="15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Line 108"/>
            <p:cNvSpPr>
              <a:spLocks noChangeShapeType="1"/>
            </p:cNvSpPr>
            <p:nvPr/>
          </p:nvSpPr>
          <p:spPr bwMode="auto">
            <a:xfrm flipV="1">
              <a:off x="4634" y="1940"/>
              <a:ext cx="0" cy="127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Line 109"/>
            <p:cNvSpPr>
              <a:spLocks noChangeShapeType="1"/>
            </p:cNvSpPr>
            <p:nvPr/>
          </p:nvSpPr>
          <p:spPr bwMode="auto">
            <a:xfrm flipV="1">
              <a:off x="4655" y="1940"/>
              <a:ext cx="0" cy="127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Line 110"/>
            <p:cNvSpPr>
              <a:spLocks noChangeShapeType="1"/>
            </p:cNvSpPr>
            <p:nvPr/>
          </p:nvSpPr>
          <p:spPr bwMode="auto">
            <a:xfrm flipV="1">
              <a:off x="4582" y="1940"/>
              <a:ext cx="0" cy="127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Line 111"/>
            <p:cNvSpPr>
              <a:spLocks noChangeShapeType="1"/>
            </p:cNvSpPr>
            <p:nvPr/>
          </p:nvSpPr>
          <p:spPr bwMode="auto">
            <a:xfrm flipV="1">
              <a:off x="4608" y="1940"/>
              <a:ext cx="0" cy="127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7" name="Line 112"/>
            <p:cNvSpPr>
              <a:spLocks noChangeShapeType="1"/>
            </p:cNvSpPr>
            <p:nvPr/>
          </p:nvSpPr>
          <p:spPr bwMode="auto">
            <a:xfrm flipH="1">
              <a:off x="4526" y="1922"/>
              <a:ext cx="236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Rectangle 113"/>
            <p:cNvSpPr>
              <a:spLocks noChangeArrowheads="1"/>
            </p:cNvSpPr>
            <p:nvPr/>
          </p:nvSpPr>
          <p:spPr bwMode="auto">
            <a:xfrm>
              <a:off x="4507" y="1775"/>
              <a:ext cx="268" cy="2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 flipH="1">
              <a:off x="4526" y="1801"/>
              <a:ext cx="236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Line 115"/>
            <p:cNvSpPr>
              <a:spLocks noChangeShapeType="1"/>
            </p:cNvSpPr>
            <p:nvPr/>
          </p:nvSpPr>
          <p:spPr bwMode="auto">
            <a:xfrm flipH="1">
              <a:off x="4526" y="1775"/>
              <a:ext cx="236" cy="0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Rectangle 116"/>
            <p:cNvSpPr>
              <a:spLocks noChangeArrowheads="1"/>
            </p:cNvSpPr>
            <p:nvPr/>
          </p:nvSpPr>
          <p:spPr bwMode="auto">
            <a:xfrm>
              <a:off x="4608" y="1788"/>
              <a:ext cx="26" cy="14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Line 117"/>
            <p:cNvSpPr>
              <a:spLocks noChangeShapeType="1"/>
            </p:cNvSpPr>
            <p:nvPr/>
          </p:nvSpPr>
          <p:spPr bwMode="auto">
            <a:xfrm flipV="1">
              <a:off x="4608" y="1801"/>
              <a:ext cx="0" cy="121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Line 118"/>
            <p:cNvSpPr>
              <a:spLocks noChangeShapeType="1"/>
            </p:cNvSpPr>
            <p:nvPr/>
          </p:nvSpPr>
          <p:spPr bwMode="auto">
            <a:xfrm flipV="1">
              <a:off x="4634" y="1801"/>
              <a:ext cx="0" cy="121"/>
            </a:xfrm>
            <a:prstGeom prst="line">
              <a:avLst/>
            </a:prstGeom>
            <a:noFill/>
            <a:ln w="9525" cap="flat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Rectangle 119"/>
            <p:cNvSpPr>
              <a:spLocks noChangeArrowheads="1"/>
            </p:cNvSpPr>
            <p:nvPr/>
          </p:nvSpPr>
          <p:spPr bwMode="auto">
            <a:xfrm>
              <a:off x="5171" y="1398"/>
              <a:ext cx="226" cy="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Rectangle 120"/>
            <p:cNvSpPr>
              <a:spLocks noChangeArrowheads="1"/>
            </p:cNvSpPr>
            <p:nvPr/>
          </p:nvSpPr>
          <p:spPr bwMode="auto">
            <a:xfrm>
              <a:off x="5171" y="1398"/>
              <a:ext cx="226" cy="98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0" name="Rectangle 121"/>
            <p:cNvSpPr>
              <a:spLocks noChangeArrowheads="1"/>
            </p:cNvSpPr>
            <p:nvPr/>
          </p:nvSpPr>
          <p:spPr bwMode="auto">
            <a:xfrm>
              <a:off x="4808" y="1398"/>
              <a:ext cx="315" cy="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Rectangle 122"/>
            <p:cNvSpPr>
              <a:spLocks noChangeArrowheads="1"/>
            </p:cNvSpPr>
            <p:nvPr/>
          </p:nvSpPr>
          <p:spPr bwMode="auto">
            <a:xfrm>
              <a:off x="4808" y="1398"/>
              <a:ext cx="315" cy="98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Rectangle 123"/>
            <p:cNvSpPr>
              <a:spLocks noChangeArrowheads="1"/>
            </p:cNvSpPr>
            <p:nvPr/>
          </p:nvSpPr>
          <p:spPr bwMode="auto">
            <a:xfrm>
              <a:off x="5171" y="1526"/>
              <a:ext cx="226" cy="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Rectangle 124"/>
            <p:cNvSpPr>
              <a:spLocks noChangeArrowheads="1"/>
            </p:cNvSpPr>
            <p:nvPr/>
          </p:nvSpPr>
          <p:spPr bwMode="auto">
            <a:xfrm>
              <a:off x="5171" y="1526"/>
              <a:ext cx="226" cy="97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Rectangle 125"/>
            <p:cNvSpPr>
              <a:spLocks noChangeArrowheads="1"/>
            </p:cNvSpPr>
            <p:nvPr/>
          </p:nvSpPr>
          <p:spPr bwMode="auto">
            <a:xfrm>
              <a:off x="4526" y="1526"/>
              <a:ext cx="229" cy="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Rectangle 126"/>
            <p:cNvSpPr>
              <a:spLocks noChangeArrowheads="1"/>
            </p:cNvSpPr>
            <p:nvPr/>
          </p:nvSpPr>
          <p:spPr bwMode="auto">
            <a:xfrm>
              <a:off x="4526" y="1526"/>
              <a:ext cx="229" cy="97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Rectangle 127"/>
            <p:cNvSpPr>
              <a:spLocks noChangeArrowheads="1"/>
            </p:cNvSpPr>
            <p:nvPr/>
          </p:nvSpPr>
          <p:spPr bwMode="auto">
            <a:xfrm>
              <a:off x="4808" y="1526"/>
              <a:ext cx="315" cy="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Rectangle 128"/>
            <p:cNvSpPr>
              <a:spLocks noChangeArrowheads="1"/>
            </p:cNvSpPr>
            <p:nvPr/>
          </p:nvSpPr>
          <p:spPr bwMode="auto">
            <a:xfrm>
              <a:off x="4808" y="1526"/>
              <a:ext cx="315" cy="97"/>
            </a:xfrm>
            <a:prstGeom prst="rect">
              <a:avLst/>
            </a:prstGeom>
            <a:noFill/>
            <a:ln w="9525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Rectangle 129"/>
            <p:cNvSpPr>
              <a:spLocks noChangeArrowheads="1"/>
            </p:cNvSpPr>
            <p:nvPr/>
          </p:nvSpPr>
          <p:spPr bwMode="auto">
            <a:xfrm>
              <a:off x="4462" y="1320"/>
              <a:ext cx="985" cy="3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Rectangle 130"/>
            <p:cNvSpPr>
              <a:spLocks noChangeArrowheads="1"/>
            </p:cNvSpPr>
            <p:nvPr/>
          </p:nvSpPr>
          <p:spPr bwMode="auto">
            <a:xfrm>
              <a:off x="4811" y="1675"/>
              <a:ext cx="315" cy="1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Rectangle 131"/>
            <p:cNvSpPr>
              <a:spLocks noChangeArrowheads="1"/>
            </p:cNvSpPr>
            <p:nvPr/>
          </p:nvSpPr>
          <p:spPr bwMode="auto">
            <a:xfrm>
              <a:off x="4811" y="1675"/>
              <a:ext cx="315" cy="116"/>
            </a:xfrm>
            <a:prstGeom prst="rect">
              <a:avLst/>
            </a:pr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Line 132"/>
            <p:cNvSpPr>
              <a:spLocks noChangeShapeType="1"/>
            </p:cNvSpPr>
            <p:nvPr/>
          </p:nvSpPr>
          <p:spPr bwMode="auto">
            <a:xfrm flipH="1">
              <a:off x="5016" y="1788"/>
              <a:ext cx="107" cy="0"/>
            </a:xfrm>
            <a:prstGeom prst="line">
              <a:avLst/>
            </a:prstGeom>
            <a:noFill/>
            <a:ln w="9525" cap="flat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Line 133"/>
            <p:cNvSpPr>
              <a:spLocks noChangeShapeType="1"/>
            </p:cNvSpPr>
            <p:nvPr/>
          </p:nvSpPr>
          <p:spPr bwMode="auto">
            <a:xfrm flipV="1">
              <a:off x="5123" y="1739"/>
              <a:ext cx="0" cy="49"/>
            </a:xfrm>
            <a:prstGeom prst="line">
              <a:avLst/>
            </a:prstGeom>
            <a:noFill/>
            <a:ln w="9525" cap="flat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" name="Line 134"/>
            <p:cNvSpPr>
              <a:spLocks noChangeShapeType="1"/>
            </p:cNvSpPr>
            <p:nvPr/>
          </p:nvSpPr>
          <p:spPr bwMode="auto">
            <a:xfrm flipV="1">
              <a:off x="4817" y="1743"/>
              <a:ext cx="0" cy="49"/>
            </a:xfrm>
            <a:prstGeom prst="line">
              <a:avLst/>
            </a:prstGeom>
            <a:noFill/>
            <a:ln w="9525" cap="flat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Line 135"/>
            <p:cNvSpPr>
              <a:spLocks noChangeShapeType="1"/>
            </p:cNvSpPr>
            <p:nvPr/>
          </p:nvSpPr>
          <p:spPr bwMode="auto">
            <a:xfrm flipH="1">
              <a:off x="4808" y="1788"/>
              <a:ext cx="101" cy="0"/>
            </a:xfrm>
            <a:prstGeom prst="line">
              <a:avLst/>
            </a:prstGeom>
            <a:noFill/>
            <a:ln w="9525" cap="flat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Line 136"/>
            <p:cNvSpPr>
              <a:spLocks noChangeShapeType="1"/>
            </p:cNvSpPr>
            <p:nvPr/>
          </p:nvSpPr>
          <p:spPr bwMode="auto">
            <a:xfrm flipH="1">
              <a:off x="4912" y="1789"/>
              <a:ext cx="101" cy="0"/>
            </a:xfrm>
            <a:prstGeom prst="line">
              <a:avLst/>
            </a:prstGeom>
            <a:noFill/>
            <a:ln w="39688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Rectangle 137"/>
            <p:cNvSpPr>
              <a:spLocks noChangeArrowheads="1"/>
            </p:cNvSpPr>
            <p:nvPr/>
          </p:nvSpPr>
          <p:spPr bwMode="auto">
            <a:xfrm>
              <a:off x="5230" y="2437"/>
              <a:ext cx="115" cy="3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2" name="Line 138"/>
            <p:cNvSpPr>
              <a:spLocks noChangeShapeType="1"/>
            </p:cNvSpPr>
            <p:nvPr/>
          </p:nvSpPr>
          <p:spPr bwMode="auto">
            <a:xfrm flipH="1">
              <a:off x="4810" y="1688"/>
              <a:ext cx="317" cy="0"/>
            </a:xfrm>
            <a:prstGeom prst="line">
              <a:avLst/>
            </a:prstGeom>
            <a:noFill/>
            <a:ln w="39688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3" name="Line 139"/>
            <p:cNvSpPr>
              <a:spLocks noChangeShapeType="1"/>
            </p:cNvSpPr>
            <p:nvPr/>
          </p:nvSpPr>
          <p:spPr bwMode="auto">
            <a:xfrm flipH="1" flipV="1">
              <a:off x="4991" y="2060"/>
              <a:ext cx="1" cy="226"/>
            </a:xfrm>
            <a:prstGeom prst="line">
              <a:avLst/>
            </a:prstGeom>
            <a:noFill/>
            <a:ln w="9525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4" name="Rectangle 140"/>
            <p:cNvSpPr>
              <a:spLocks noChangeArrowheads="1"/>
            </p:cNvSpPr>
            <p:nvPr/>
          </p:nvSpPr>
          <p:spPr bwMode="auto">
            <a:xfrm>
              <a:off x="5002" y="1254"/>
              <a:ext cx="510" cy="4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5" name="Rectangle 141"/>
            <p:cNvSpPr>
              <a:spLocks noChangeArrowheads="1"/>
            </p:cNvSpPr>
            <p:nvPr/>
          </p:nvSpPr>
          <p:spPr bwMode="auto">
            <a:xfrm>
              <a:off x="5467" y="1254"/>
              <a:ext cx="462" cy="99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6" name="Rectangle 142"/>
            <p:cNvSpPr>
              <a:spLocks noChangeArrowheads="1"/>
            </p:cNvSpPr>
            <p:nvPr/>
          </p:nvSpPr>
          <p:spPr bwMode="auto">
            <a:xfrm>
              <a:off x="5726" y="2103"/>
              <a:ext cx="162" cy="1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7" name="Rectangle 143"/>
            <p:cNvSpPr>
              <a:spLocks noChangeArrowheads="1"/>
            </p:cNvSpPr>
            <p:nvPr/>
          </p:nvSpPr>
          <p:spPr bwMode="auto">
            <a:xfrm>
              <a:off x="5511" y="2103"/>
              <a:ext cx="163" cy="1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8" name="Rectangle 144"/>
            <p:cNvSpPr>
              <a:spLocks noChangeArrowheads="1"/>
            </p:cNvSpPr>
            <p:nvPr/>
          </p:nvSpPr>
          <p:spPr bwMode="auto">
            <a:xfrm>
              <a:off x="5726" y="1885"/>
              <a:ext cx="162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Rectangle 145"/>
            <p:cNvSpPr>
              <a:spLocks noChangeArrowheads="1"/>
            </p:cNvSpPr>
            <p:nvPr/>
          </p:nvSpPr>
          <p:spPr bwMode="auto">
            <a:xfrm>
              <a:off x="5511" y="1885"/>
              <a:ext cx="163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Rectangle 146"/>
            <p:cNvSpPr>
              <a:spLocks noChangeArrowheads="1"/>
            </p:cNvSpPr>
            <p:nvPr/>
          </p:nvSpPr>
          <p:spPr bwMode="auto">
            <a:xfrm>
              <a:off x="5726" y="1669"/>
              <a:ext cx="162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Rectangle 147"/>
            <p:cNvSpPr>
              <a:spLocks noChangeArrowheads="1"/>
            </p:cNvSpPr>
            <p:nvPr/>
          </p:nvSpPr>
          <p:spPr bwMode="auto">
            <a:xfrm>
              <a:off x="5511" y="1669"/>
              <a:ext cx="163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Rectangle 148"/>
            <p:cNvSpPr>
              <a:spLocks noChangeArrowheads="1"/>
            </p:cNvSpPr>
            <p:nvPr/>
          </p:nvSpPr>
          <p:spPr bwMode="auto">
            <a:xfrm>
              <a:off x="5442" y="2213"/>
              <a:ext cx="513" cy="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Rectangle 149"/>
            <p:cNvSpPr>
              <a:spLocks noChangeArrowheads="1"/>
            </p:cNvSpPr>
            <p:nvPr/>
          </p:nvSpPr>
          <p:spPr bwMode="auto">
            <a:xfrm>
              <a:off x="5442" y="2213"/>
              <a:ext cx="513" cy="66"/>
            </a:xfrm>
            <a:prstGeom prst="rect">
              <a:avLst/>
            </a:prstGeom>
            <a:noFill/>
            <a:ln w="9525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Rectangle 150"/>
            <p:cNvSpPr>
              <a:spLocks noChangeArrowheads="1"/>
            </p:cNvSpPr>
            <p:nvPr/>
          </p:nvSpPr>
          <p:spPr bwMode="auto">
            <a:xfrm>
              <a:off x="5510" y="1496"/>
              <a:ext cx="163" cy="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Rectangle 151"/>
            <p:cNvSpPr>
              <a:spLocks noChangeArrowheads="1"/>
            </p:cNvSpPr>
            <p:nvPr/>
          </p:nvSpPr>
          <p:spPr bwMode="auto">
            <a:xfrm>
              <a:off x="5727" y="1496"/>
              <a:ext cx="161" cy="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Rectangle 152"/>
            <p:cNvSpPr>
              <a:spLocks noChangeArrowheads="1"/>
            </p:cNvSpPr>
            <p:nvPr/>
          </p:nvSpPr>
          <p:spPr bwMode="auto">
            <a:xfrm>
              <a:off x="5726" y="1299"/>
              <a:ext cx="162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Rectangle 153"/>
            <p:cNvSpPr>
              <a:spLocks noChangeArrowheads="1"/>
            </p:cNvSpPr>
            <p:nvPr/>
          </p:nvSpPr>
          <p:spPr bwMode="auto">
            <a:xfrm>
              <a:off x="5511" y="1299"/>
              <a:ext cx="163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Rectangle 154"/>
            <p:cNvSpPr>
              <a:spLocks noChangeArrowheads="1"/>
            </p:cNvSpPr>
            <p:nvPr/>
          </p:nvSpPr>
          <p:spPr bwMode="auto">
            <a:xfrm>
              <a:off x="5042" y="1496"/>
              <a:ext cx="192" cy="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Rectangle 155"/>
            <p:cNvSpPr>
              <a:spLocks noChangeArrowheads="1"/>
            </p:cNvSpPr>
            <p:nvPr/>
          </p:nvSpPr>
          <p:spPr bwMode="auto">
            <a:xfrm>
              <a:off x="5280" y="1496"/>
              <a:ext cx="188" cy="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Rectangle 156"/>
            <p:cNvSpPr>
              <a:spLocks noChangeArrowheads="1"/>
            </p:cNvSpPr>
            <p:nvPr/>
          </p:nvSpPr>
          <p:spPr bwMode="auto">
            <a:xfrm>
              <a:off x="5279" y="1299"/>
              <a:ext cx="189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Rectangle 157"/>
            <p:cNvSpPr>
              <a:spLocks noChangeArrowheads="1"/>
            </p:cNvSpPr>
            <p:nvPr/>
          </p:nvSpPr>
          <p:spPr bwMode="auto">
            <a:xfrm>
              <a:off x="5042" y="1299"/>
              <a:ext cx="192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Rectangle 158"/>
            <p:cNvSpPr>
              <a:spLocks noChangeArrowheads="1"/>
            </p:cNvSpPr>
            <p:nvPr/>
          </p:nvSpPr>
          <p:spPr bwMode="auto">
            <a:xfrm>
              <a:off x="4801" y="1216"/>
              <a:ext cx="931" cy="44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Rectangle 159"/>
            <p:cNvSpPr>
              <a:spLocks noChangeArrowheads="1"/>
            </p:cNvSpPr>
            <p:nvPr/>
          </p:nvSpPr>
          <p:spPr bwMode="auto">
            <a:xfrm>
              <a:off x="4801" y="1220"/>
              <a:ext cx="931" cy="445"/>
            </a:xfrm>
            <a:prstGeom prst="rect">
              <a:avLst/>
            </a:prstGeom>
            <a:noFill/>
            <a:ln w="3175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Rectangle 160"/>
            <p:cNvSpPr>
              <a:spLocks noChangeArrowheads="1"/>
            </p:cNvSpPr>
            <p:nvPr/>
          </p:nvSpPr>
          <p:spPr bwMode="auto">
            <a:xfrm>
              <a:off x="4660" y="1426"/>
              <a:ext cx="141" cy="23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6" name="Rectangle 161"/>
            <p:cNvSpPr>
              <a:spLocks noChangeArrowheads="1"/>
            </p:cNvSpPr>
            <p:nvPr/>
          </p:nvSpPr>
          <p:spPr bwMode="auto">
            <a:xfrm>
              <a:off x="4660" y="1431"/>
              <a:ext cx="141" cy="235"/>
            </a:xfrm>
            <a:prstGeom prst="rect">
              <a:avLst/>
            </a:prstGeom>
            <a:noFill/>
            <a:ln w="3175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5" name="Rectangle 162"/>
            <p:cNvSpPr>
              <a:spLocks noChangeArrowheads="1"/>
            </p:cNvSpPr>
            <p:nvPr/>
          </p:nvSpPr>
          <p:spPr bwMode="auto">
            <a:xfrm>
              <a:off x="4773" y="1435"/>
              <a:ext cx="56" cy="23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7" name="Rectangle 163"/>
            <p:cNvSpPr>
              <a:spLocks noChangeArrowheads="1"/>
            </p:cNvSpPr>
            <p:nvPr/>
          </p:nvSpPr>
          <p:spPr bwMode="auto">
            <a:xfrm>
              <a:off x="5048" y="1227"/>
              <a:ext cx="631" cy="86"/>
            </a:xfrm>
            <a:prstGeom prst="rect">
              <a:avLst/>
            </a:prstGeom>
            <a:noFill/>
            <a:ln w="9525" cap="flat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8" name="Rectangle 164"/>
            <p:cNvSpPr>
              <a:spLocks noChangeArrowheads="1"/>
            </p:cNvSpPr>
            <p:nvPr/>
          </p:nvSpPr>
          <p:spPr bwMode="auto">
            <a:xfrm>
              <a:off x="5053" y="1239"/>
              <a:ext cx="372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燃料取り出し用カバー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39" name="Rectangle 165"/>
            <p:cNvSpPr>
              <a:spLocks noChangeArrowheads="1"/>
            </p:cNvSpPr>
            <p:nvPr/>
          </p:nvSpPr>
          <p:spPr bwMode="auto">
            <a:xfrm>
              <a:off x="4435" y="2289"/>
              <a:ext cx="52" cy="325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6" name="Rectangle 166"/>
            <p:cNvSpPr>
              <a:spLocks noChangeArrowheads="1"/>
            </p:cNvSpPr>
            <p:nvPr/>
          </p:nvSpPr>
          <p:spPr bwMode="auto">
            <a:xfrm>
              <a:off x="5431" y="2280"/>
              <a:ext cx="553" cy="323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8" name="Rectangle 168"/>
            <p:cNvSpPr>
              <a:spLocks noChangeArrowheads="1"/>
            </p:cNvSpPr>
            <p:nvPr/>
          </p:nvSpPr>
          <p:spPr bwMode="auto">
            <a:xfrm>
              <a:off x="4980" y="1434"/>
              <a:ext cx="62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700" b="1" dirty="0" smtClean="0">
                  <a:solidFill>
                    <a:srgbClr val="800000"/>
                  </a:solidFill>
                  <a:latin typeface="ＭＳ Ｐゴシック" pitchFamily="50" charset="-128"/>
                </a:rPr>
                <a:t>1533</a:t>
              </a:r>
              <a:r>
                <a:rPr lang="en-US" altLang="ja-JP" sz="1700" b="1" dirty="0" smtClean="0">
                  <a:solidFill>
                    <a:srgbClr val="000000"/>
                  </a:solidFill>
                  <a:latin typeface="ＭＳ Ｐゴシック" pitchFamily="50" charset="-128"/>
                </a:rPr>
                <a:t>/</a:t>
              </a:r>
              <a:r>
                <a:rPr lang="en-US" altLang="ja-JP" sz="1700" dirty="0" smtClean="0">
                  <a:solidFill>
                    <a:srgbClr val="000000"/>
                  </a:solidFill>
                  <a:latin typeface="ＭＳ Ｐゴシック" pitchFamily="50" charset="-128"/>
                </a:rPr>
                <a:t>1533</a:t>
              </a:r>
              <a:endParaRPr kumimoji="1" lang="ja-JP" altLang="ja-JP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20" name="Rectangle 170"/>
            <p:cNvSpPr>
              <a:spLocks noChangeArrowheads="1"/>
            </p:cNvSpPr>
            <p:nvPr/>
          </p:nvSpPr>
          <p:spPr bwMode="auto">
            <a:xfrm>
              <a:off x="4852" y="1344"/>
              <a:ext cx="48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取り出し完了燃料（体）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" name="Rectangle 171"/>
            <p:cNvSpPr>
              <a:spLocks noChangeArrowheads="1"/>
            </p:cNvSpPr>
            <p:nvPr/>
          </p:nvSpPr>
          <p:spPr bwMode="auto">
            <a:xfrm>
              <a:off x="4812" y="1582"/>
              <a:ext cx="68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（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" name="Rectangle 172"/>
            <p:cNvSpPr>
              <a:spLocks noChangeArrowheads="1"/>
            </p:cNvSpPr>
            <p:nvPr/>
          </p:nvSpPr>
          <p:spPr bwMode="auto">
            <a:xfrm>
              <a:off x="4847" y="1582"/>
              <a:ext cx="401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2014/12/22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6" name="Rectangle 173"/>
            <p:cNvSpPr>
              <a:spLocks noChangeArrowheads="1"/>
            </p:cNvSpPr>
            <p:nvPr/>
          </p:nvSpPr>
          <p:spPr bwMode="auto">
            <a:xfrm>
              <a:off x="5181" y="1582"/>
              <a:ext cx="341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燃料取り出し完了）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715" name="円/楕円 714"/>
          <p:cNvSpPr/>
          <p:nvPr/>
        </p:nvSpPr>
        <p:spPr>
          <a:xfrm>
            <a:off x="7071602" y="1916832"/>
            <a:ext cx="689710" cy="288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62" tIns="48081" rIns="96162" bIns="48081"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rgbClr val="0000FF"/>
                </a:solidFill>
              </a:rPr>
              <a:t>水素</a:t>
            </a:r>
            <a:endParaRPr lang="en-US" altLang="ja-JP" sz="900" dirty="0" smtClean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ja-JP" altLang="en-US" sz="900" dirty="0">
                <a:solidFill>
                  <a:srgbClr val="0000FF"/>
                </a:solidFill>
              </a:rPr>
              <a:t>爆発</a:t>
            </a:r>
          </a:p>
        </p:txBody>
      </p:sp>
      <p:sp>
        <p:nvSpPr>
          <p:cNvPr id="727" name="テキスト ボックス 726"/>
          <p:cNvSpPr txBox="1"/>
          <p:nvPr/>
        </p:nvSpPr>
        <p:spPr>
          <a:xfrm>
            <a:off x="776536" y="4170566"/>
            <a:ext cx="1059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1</a:t>
            </a:r>
            <a:r>
              <a:rPr kumimoji="1" lang="ja-JP" altLang="en-US" sz="1600" dirty="0" smtClean="0">
                <a:latin typeface="+mj-ea"/>
                <a:ea typeface="+mj-ea"/>
              </a:rPr>
              <a:t>号機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728" name="テキスト ボックス 727"/>
          <p:cNvSpPr txBox="1"/>
          <p:nvPr/>
        </p:nvSpPr>
        <p:spPr>
          <a:xfrm>
            <a:off x="2864768" y="4170566"/>
            <a:ext cx="1059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2</a:t>
            </a:r>
            <a:r>
              <a:rPr kumimoji="1" lang="ja-JP" altLang="en-US" sz="1600" dirty="0" smtClean="0">
                <a:latin typeface="+mj-ea"/>
                <a:ea typeface="+mj-ea"/>
              </a:rPr>
              <a:t>号機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729" name="テキスト ボックス 728"/>
          <p:cNvSpPr txBox="1"/>
          <p:nvPr/>
        </p:nvSpPr>
        <p:spPr>
          <a:xfrm>
            <a:off x="5406048" y="4170566"/>
            <a:ext cx="1059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3</a:t>
            </a:r>
            <a:r>
              <a:rPr kumimoji="1" lang="ja-JP" altLang="en-US" sz="1600" dirty="0" smtClean="0">
                <a:latin typeface="+mj-ea"/>
                <a:ea typeface="+mj-ea"/>
              </a:rPr>
              <a:t>号機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733" name="テキスト ボックス 732"/>
          <p:cNvSpPr txBox="1"/>
          <p:nvPr/>
        </p:nvSpPr>
        <p:spPr>
          <a:xfrm>
            <a:off x="7350264" y="4170566"/>
            <a:ext cx="1059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+mj-ea"/>
                <a:ea typeface="+mj-ea"/>
              </a:rPr>
              <a:t>4</a:t>
            </a:r>
            <a:r>
              <a:rPr kumimoji="1" lang="ja-JP" altLang="en-US" sz="1600" dirty="0" smtClean="0">
                <a:latin typeface="+mj-ea"/>
                <a:ea typeface="+mj-ea"/>
              </a:rPr>
              <a:t>号機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96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</TotalTime>
  <Words>54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3</cp:revision>
  <cp:lastPrinted>2015-08-21T06:55:03Z</cp:lastPrinted>
  <dcterms:created xsi:type="dcterms:W3CDTF">2017-04-13T05:43:10Z</dcterms:created>
  <dcterms:modified xsi:type="dcterms:W3CDTF">2017-04-18T11:43:38Z</dcterms:modified>
</cp:coreProperties>
</file>