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>
        <p:scale>
          <a:sx n="70" d="100"/>
          <a:sy n="70" d="100"/>
        </p:scale>
        <p:origin x="-1044" y="-960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2017/4/14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4" y="1633368"/>
            <a:ext cx="5112568" cy="4045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図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104" y="3655879"/>
            <a:ext cx="2529840" cy="2072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9582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METI</cp:lastModifiedBy>
  <cp:revision>2</cp:revision>
  <cp:lastPrinted>2015-08-21T06:55:03Z</cp:lastPrinted>
  <dcterms:created xsi:type="dcterms:W3CDTF">2017-04-07T06:42:29Z</dcterms:created>
  <dcterms:modified xsi:type="dcterms:W3CDTF">2017-04-14T03:15:03Z</dcterms:modified>
</cp:coreProperties>
</file>