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11A414-F9BF-D831-A46B-0254F65D6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925" y="88054"/>
            <a:ext cx="5816183" cy="662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6A33AD88-2C7A-4512-B0FA-D5CA7AB15FC6}"/>
</file>

<file path=customXml/itemProps2.xml><?xml version="1.0" encoding="utf-8"?>
<ds:datastoreItem xmlns:ds="http://schemas.openxmlformats.org/officeDocument/2006/customXml" ds:itemID="{6459E4E5-09DF-461B-A58C-D1917E51CFD6}"/>
</file>

<file path=customXml/itemProps3.xml><?xml version="1.0" encoding="utf-8"?>
<ds:datastoreItem xmlns:ds="http://schemas.openxmlformats.org/officeDocument/2006/customXml" ds:itemID="{5B5AB0CA-28BD-4261-B211-AA7A6F9A95D6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2025-05-15T09:21:18Z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