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A38F748-EAFF-B9CF-A3E1-F1732E0D41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037" y="643466"/>
            <a:ext cx="10645925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4F8CA239-C06B-4FDD-BE3F-6F8050D62580}"/>
</file>

<file path=customXml/itemProps2.xml><?xml version="1.0" encoding="utf-8"?>
<ds:datastoreItem xmlns:ds="http://schemas.openxmlformats.org/officeDocument/2006/customXml" ds:itemID="{B320E6CE-A1D2-493E-A835-40F96F701545}"/>
</file>

<file path=customXml/itemProps3.xml><?xml version="1.0" encoding="utf-8"?>
<ds:datastoreItem xmlns:ds="http://schemas.openxmlformats.org/officeDocument/2006/customXml" ds:itemID="{195DC5A7-CA55-4642-9CF9-C66DEC1F34E2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2025-05-15T09:19:01Z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