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70EFD28-E2AF-0BDB-5618-C34F68E21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16" y="437907"/>
            <a:ext cx="11155968" cy="598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FBE540DF-16EB-4D5E-B56D-BA0692E814E8}"/>
</file>

<file path=customXml/itemProps2.xml><?xml version="1.0" encoding="utf-8"?>
<ds:datastoreItem xmlns:ds="http://schemas.openxmlformats.org/officeDocument/2006/customXml" ds:itemID="{BA4FD228-8C35-4234-BCE2-94E45097DDFF}"/>
</file>

<file path=customXml/itemProps3.xml><?xml version="1.0" encoding="utf-8"?>
<ds:datastoreItem xmlns:ds="http://schemas.openxmlformats.org/officeDocument/2006/customXml" ds:itemID="{5BA224C2-8A5F-440C-8F19-2F4D60EAB046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2025-05-15T07:21:09Z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