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5C3B7D6-926B-88A9-5CB1-DFA716F7B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47" y="1185903"/>
            <a:ext cx="11087306" cy="448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C2DD397-B6F7-4BBA-89E3-EEABA7EB00A6}"/>
</file>

<file path=customXml/itemProps2.xml><?xml version="1.0" encoding="utf-8"?>
<ds:datastoreItem xmlns:ds="http://schemas.openxmlformats.org/officeDocument/2006/customXml" ds:itemID="{C023C48B-21F9-4A85-A442-A62E896D5CC2}"/>
</file>

<file path=customXml/itemProps3.xml><?xml version="1.0" encoding="utf-8"?>
<ds:datastoreItem xmlns:ds="http://schemas.openxmlformats.org/officeDocument/2006/customXml" ds:itemID="{9DD585BF-2AA0-483B-9A6A-71E6D55BDE1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2025-05-15T07:04:30Z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