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0E1BD2C-2566-C5CC-5344-46DA8D35C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301" y="164533"/>
            <a:ext cx="9981975" cy="647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6BB520C0-E00D-4839-8061-7DA36DC68FB7}"/>
</file>

<file path=customXml/itemProps2.xml><?xml version="1.0" encoding="utf-8"?>
<ds:datastoreItem xmlns:ds="http://schemas.openxmlformats.org/officeDocument/2006/customXml" ds:itemID="{ECB8567A-412E-4436-BA76-C8B3B88A3DB2}"/>
</file>

<file path=customXml/itemProps3.xml><?xml version="1.0" encoding="utf-8"?>
<ds:datastoreItem xmlns:ds="http://schemas.openxmlformats.org/officeDocument/2006/customXml" ds:itemID="{68464177-DD2D-48C6-8DB5-06D19E990663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2025-05-15T06:57:31Z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