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6BA5E16-AB43-61F4-C4BD-D2AFF6280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11" y="-354729"/>
            <a:ext cx="9620246" cy="721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47BF2AAF-B757-4291-A224-D68FD21990DD}"/>
</file>

<file path=customXml/itemProps2.xml><?xml version="1.0" encoding="utf-8"?>
<ds:datastoreItem xmlns:ds="http://schemas.openxmlformats.org/officeDocument/2006/customXml" ds:itemID="{A3257147-55C6-4BEF-85A3-FE04283B25A3}"/>
</file>

<file path=customXml/itemProps3.xml><?xml version="1.0" encoding="utf-8"?>
<ds:datastoreItem xmlns:ds="http://schemas.openxmlformats.org/officeDocument/2006/customXml" ds:itemID="{A307CEC3-C84B-4AAC-ADEC-09B669AA8104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2025-05-15T06:35:42Z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