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BD7C91-3AE5-105E-C432-766DCFEF1D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EABF19C-327E-C83D-66F6-95617DF6E2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03DFA-E135-7B5E-382B-002C0002F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A2CAB-D718-410B-9736-077DA677FFE1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E74B3D-61CC-3676-1B3F-58DB2667E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B41CF6-4299-A264-E526-484A6997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6579F-8EC2-46BD-9674-7AF132B843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145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AE0116-4DD9-B019-F508-4F57335DC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33CA636-3159-B084-224A-42FB88EDDB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3313BA-FBA3-21F6-F6CF-835894DEF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A2CAB-D718-410B-9736-077DA677FFE1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D31F072-780F-0C97-39DC-29762A4C6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0416A0A-FD97-B74E-F18E-4ABE3CE4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6579F-8EC2-46BD-9674-7AF132B843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011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97B0548-33D8-90CD-1140-458F821E07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7FD80E0-E51F-9AF0-B405-EED3453D9B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F94C0F-F26C-2DD7-4B5E-FB2562871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A2CAB-D718-410B-9736-077DA677FFE1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FA242C-5793-E8DE-C0E9-095E99D9B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633C5A-B176-F1CD-6CCC-A112A69BC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6579F-8EC2-46BD-9674-7AF132B843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4168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F11E55-5E1A-797F-1187-9DA3BE59E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71FA3BB-2506-13D7-4C27-A168040BD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2A6E29-4332-9E92-98C0-984BCBC61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A2CAB-D718-410B-9736-077DA677FFE1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734C4B-5454-19C9-51A5-00AA32286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1AA508-4EC5-1D17-304B-E6B9B7D5D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6579F-8EC2-46BD-9674-7AF132B843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6776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B22F63-E793-132A-1B22-F6507C1D2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663C03B-7713-DA5B-F1F2-D10FC975D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A015C6-5176-8C5B-88D8-7AF026C96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A2CAB-D718-410B-9736-077DA677FFE1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466AC5-8A92-7363-E6ED-3024B3C6A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3E7AD2-E025-260E-7C14-C1120F5AF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6579F-8EC2-46BD-9674-7AF132B843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7159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8AC5B4-C3CF-459C-6FC6-A6B3799F7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FE42D69-49D4-C329-AF0F-CF5406217C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B5292AC-A63F-FD04-6241-ACFD8CF863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49E84EF-EC9E-51ED-79B9-2B02BD823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A2CAB-D718-410B-9736-077DA677FFE1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028787-D9EB-09AB-C1A6-E7EDB6F41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91E7B2F-63F9-0FE4-3140-51102836B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6579F-8EC2-46BD-9674-7AF132B843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0298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5C2953-8CB6-AB52-AE99-06D6FAFAA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B3840AF-17E4-1713-B501-1E1D8C2B3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09C015C-D76A-17E4-6E69-F29F5AA159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18A2DE2-324E-BABA-1B60-B62FA7B6BE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3A60D48-8375-41AC-5454-8EE82FB464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07DF3E5-F0CD-1EFE-6B31-AFC43EE82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A2CAB-D718-410B-9736-077DA677FFE1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379544F-A001-BB8C-9A3D-1F4369B9D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DD61E06-19E8-1197-BCCF-F07924203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6579F-8EC2-46BD-9674-7AF132B843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790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0533F6-C328-77EC-E3B5-025DE1B03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6AD6AFD-AE1E-4A5D-145E-64BF888AB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A2CAB-D718-410B-9736-077DA677FFE1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9CD42A6-916F-E39E-C9E1-74F6D8173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EAE4EEA-C364-291D-A27C-21036E096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6579F-8EC2-46BD-9674-7AF132B843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1772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62F67FC-C960-5A16-83D9-A109C5543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A2CAB-D718-410B-9736-077DA677FFE1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D48D3B4-CD01-7CAB-CBFF-E9AB800E4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CE41F44-DED5-5315-556B-A36A39870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6579F-8EC2-46BD-9674-7AF132B843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195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F58EFC-258C-C5F7-824A-608950EB1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69DDB4C-CCCE-1123-DAEE-1EBBD0099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97752D7-9063-C50D-AABA-17FEB1CD5B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FF255EC-AE12-6FAE-9C06-ED44D225A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A2CAB-D718-410B-9736-077DA677FFE1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9D3E334-EF14-DA90-E86A-AFEDAB6BB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B154833-5BC8-3B15-57DD-94DC9C86A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6579F-8EC2-46BD-9674-7AF132B843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9827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A60435-524F-66F4-DDB4-92298C4A6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5FFFD80-0BCE-E046-BC5D-5A5155BD72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F2EBF0-890B-5231-BE56-89D6F5240C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A46ACFC-1C12-76D1-71EF-C7D647B87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A2CAB-D718-410B-9736-077DA677FFE1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0B52C56-164F-97E6-5F68-590745C00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4744548-FC92-122F-CCB8-5E3BA8943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6579F-8EC2-46BD-9674-7AF132B843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37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28C2F9A-129E-3181-D9A7-791318BE9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E988567-C27F-9204-6571-7E2585AA10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7BDB75-F25E-D165-CFCF-D0FDA2ABA0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3A2CAB-D718-410B-9736-077DA677FFE1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42AB966-DD9E-A6B5-692B-662A02B8DF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84D3BA-C6F6-D995-F05F-2DA94B2E18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56579F-8EC2-46BD-9674-7AF132B843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0098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A9990-836E-9A10-051A-B2A5B7936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0E996368-26A7-7A65-CFC4-6B5058788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417" y="255795"/>
            <a:ext cx="10515600" cy="1325563"/>
          </a:xfrm>
        </p:spPr>
        <p:txBody>
          <a:bodyPr>
            <a:normAutofit/>
          </a:bodyPr>
          <a:lstStyle/>
          <a:p>
            <a:pPr fontAlgn="t"/>
            <a:r>
              <a:rPr lang="en-US" altLang="ja-JP" sz="1400" dirty="0"/>
              <a:t>【</a:t>
            </a:r>
            <a:r>
              <a:rPr lang="ja-JP" altLang="en-US" sz="1400" dirty="0"/>
              <a:t>第</a:t>
            </a:r>
            <a:r>
              <a:rPr lang="en-US" altLang="ja-JP" sz="1400" dirty="0"/>
              <a:t>22-1-26】</a:t>
            </a:r>
            <a:r>
              <a:rPr lang="ja-JP" altLang="en-US" sz="1400" dirty="0"/>
              <a:t>世界の</a:t>
            </a:r>
            <a:r>
              <a:rPr lang="en-US" altLang="ja-JP" sz="1400" dirty="0"/>
              <a:t>LP</a:t>
            </a:r>
            <a:r>
              <a:rPr lang="ja-JP" altLang="en-US" sz="1400" dirty="0"/>
              <a:t>ガス消費の推移（地域別）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FF44FBCA-47C7-B289-BB02-7C5A7DAC2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3982" y="1572006"/>
            <a:ext cx="6384036" cy="371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244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F5CBC09D45584B8EF473BCD079B9D7" ma:contentTypeVersion="21" ma:contentTypeDescription="新しいドキュメントを作成します。" ma:contentTypeScope="" ma:versionID="fe13b6b6c2ea0299752390032fdc8205">
  <xsd:schema xmlns:xsd="http://www.w3.org/2001/XMLSchema" xmlns:xs="http://www.w3.org/2001/XMLSchema" xmlns:p="http://schemas.microsoft.com/office/2006/metadata/properties" xmlns:ns2="321e8871-1c24-4f8a-8f1d-b9016d52d4a3" xmlns:ns3="8ee52e10-ab1a-4c94-9d82-ab5dbf513320" targetNamespace="http://schemas.microsoft.com/office/2006/metadata/properties" ma:root="true" ma:fieldsID="a27c41911092a132a016a46fdbec37de" ns2:_="" ns3:_="">
    <xsd:import namespace="321e8871-1c24-4f8a-8f1d-b9016d52d4a3"/>
    <xsd:import namespace="8ee52e10-ab1a-4c94-9d82-ab5dbf513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  <xsd:element ref="ns2:_x66f4__x65b0__x6642__x523b_" minOccurs="0"/>
                <xsd:element ref="ns2:_x65e5__x4ed8__x3068__x6642__x523b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e8871-1c24-4f8a-8f1d-b9016d52d4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66f4__x65b0__x6642__x523b_" ma:index="23" nillable="true" ma:displayName="更新時刻" ma:format="DateTime" ma:internalName="_x66f4__x65b0__x6642__x523b_">
      <xsd:simpleType>
        <xsd:restriction base="dms:DateTime"/>
      </xsd:simpleType>
    </xsd:element>
    <xsd:element name="_x65e5__x4ed8__x3068__x6642__x523b_" ma:index="24" nillable="true" ma:displayName="日付と時刻" ma:format="DateTime" ma:internalName="_x65e5__x4ed8__x3068__x6642__x523b_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2e10-ab1a-4c94-9d82-ab5dbf5133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ae99ec8-9ab7-4d58-9f97-a9fcb5e8df7b}" ma:internalName="TaxCatchAll" ma:showField="CatchAllData" ma:web="8ee52e10-ab1a-4c94-9d82-ab5dbf513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1e8871-1c24-4f8a-8f1d-b9016d52d4a3">
      <Terms xmlns="http://schemas.microsoft.com/office/infopath/2007/PartnerControls"/>
    </lcf76f155ced4ddcb4097134ff3c332f>
    <TaxCatchAll xmlns="8ee52e10-ab1a-4c94-9d82-ab5dbf513320" xsi:nil="true"/>
    <_x66f4__x65b0__x6642__x523b_ xmlns="321e8871-1c24-4f8a-8f1d-b9016d52d4a3" xsi:nil="true"/>
    <_x65e5__x4ed8__x3068__x6642__x523b_ xmlns="321e8871-1c24-4f8a-8f1d-b9016d52d4a3" xsi:nil="true"/>
    <_Flow_SignoffStatus xmlns="321e8871-1c24-4f8a-8f1d-b9016d52d4a3" xsi:nil="true"/>
  </documentManagement>
</p:properties>
</file>

<file path=customXml/itemProps1.xml><?xml version="1.0" encoding="utf-8"?>
<ds:datastoreItem xmlns:ds="http://schemas.openxmlformats.org/officeDocument/2006/customXml" ds:itemID="{F1469AEA-41FB-48E9-B61C-BB053887F670}"/>
</file>

<file path=customXml/itemProps2.xml><?xml version="1.0" encoding="utf-8"?>
<ds:datastoreItem xmlns:ds="http://schemas.openxmlformats.org/officeDocument/2006/customXml" ds:itemID="{A1D791C3-32F7-4981-9C8E-D8D68B545EE2}"/>
</file>

<file path=customXml/itemProps3.xml><?xml version="1.0" encoding="utf-8"?>
<ds:datastoreItem xmlns:ds="http://schemas.openxmlformats.org/officeDocument/2006/customXml" ds:itemID="{611F0432-E03C-4E8B-BA2A-F19B2A9859F6}"/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14</Words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【第22-1-26】世界のLPガス消費の推移（地域別）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2025-06-11T05:52:37Z</dcterms:created>
  <dcterms:modified xsi:type="dcterms:W3CDTF">2025-08-12T06:02:26Z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0x01010027F5CBC09D45584B8EF473BCD079B9D7</vt:lpwstr>
  </property>
</Properties>
</file>