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58126C3-7310-8FAF-717E-EA5837D31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35" y="329784"/>
            <a:ext cx="10513857" cy="619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1A602F30-555D-471F-948F-5B6C5EE491C0}"/>
</file>

<file path=customXml/itemProps2.xml><?xml version="1.0" encoding="utf-8"?>
<ds:datastoreItem xmlns:ds="http://schemas.openxmlformats.org/officeDocument/2006/customXml" ds:itemID="{6E46DAAF-F34C-4513-87F8-4BE215EDE398}"/>
</file>

<file path=customXml/itemProps3.xml><?xml version="1.0" encoding="utf-8"?>
<ds:datastoreItem xmlns:ds="http://schemas.openxmlformats.org/officeDocument/2006/customXml" ds:itemID="{9E54D209-BAF2-4F4B-8FD1-5F09C25F4F43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2024-04-30T00:53:40Z</cp:lastPrinted>
  <dcterms:created xsi:type="dcterms:W3CDTF">2024-04-12T05:53:26Z</dcterms:created>
  <dcterms:modified xsi:type="dcterms:W3CDTF">2025-05-15T05:56:42Z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