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9BC5EFC-3D9A-A3F0-BE9D-C717C2AE6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4" y="538162"/>
            <a:ext cx="10530811" cy="578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DD738519-7580-400D-B3A3-539BA55B461A}"/>
</file>

<file path=customXml/itemProps2.xml><?xml version="1.0" encoding="utf-8"?>
<ds:datastoreItem xmlns:ds="http://schemas.openxmlformats.org/officeDocument/2006/customXml" ds:itemID="{344EAAA7-9614-42BC-B252-282D63342FF6}"/>
</file>

<file path=customXml/itemProps3.xml><?xml version="1.0" encoding="utf-8"?>
<ds:datastoreItem xmlns:ds="http://schemas.openxmlformats.org/officeDocument/2006/customXml" ds:itemID="{8E8CB2B6-A78D-461B-B865-88A961B2B7A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2024-04-12T06:01:34Z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