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D7C91-3AE5-105E-C432-766DCFEF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ABF19C-327E-C83D-66F6-95617DF6E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03DFA-E135-7B5E-382B-002C0002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74B3D-61CC-3676-1B3F-58DB2667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B41CF6-4299-A264-E526-484A6997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4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E0116-4DD9-B019-F508-4F57335D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3CA636-3159-B084-224A-42FB88EDD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3313BA-FBA3-21F6-F6CF-835894DE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31F072-780F-0C97-39DC-29762A4C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416A0A-FD97-B74E-F18E-4ABE3CE4A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0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7B0548-33D8-90CD-1140-458F821E0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D80E0-E51F-9AF0-B405-EED3453D9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F94C0F-F26C-2DD7-4B5E-FB256287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FA242C-5793-E8DE-C0E9-095E99D9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633C5A-B176-F1CD-6CCC-A112A69B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6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11E55-5E1A-797F-1187-9DA3BE59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1FA3BB-2506-13D7-4C27-A168040BD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A6E29-4332-9E92-98C0-984BCBC6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34C4B-5454-19C9-51A5-00AA3228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AA508-4EC5-1D17-304B-E6B9B7D5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7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22F63-E793-132A-1B22-F6507C1D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63C03B-7713-DA5B-F1F2-D10FC975D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A015C6-5176-8C5B-88D8-7AF026C9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66AC5-8A92-7363-E6ED-3024B3C6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3E7AD2-E025-260E-7C14-C1120F5A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AC5B4-C3CF-459C-6FC6-A6B3799F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42D69-49D4-C329-AF0F-CF5406217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5292AC-A63F-FD04-6241-ACFD8CF86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E84EF-EC9E-51ED-79B9-2B02BD82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28787-D9EB-09AB-C1A6-E7EDB6F4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1E7B2F-63F9-0FE4-3140-51102836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2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C2953-8CB6-AB52-AE99-06D6FAFA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3840AF-17E4-1713-B501-1E1D8C2B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9C015C-D76A-17E4-6E69-F29F5AA15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8A2DE2-324E-BABA-1B60-B62FA7B6B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A60D48-8375-41AC-5454-8EE82FB46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DF3E5-F0CD-1EFE-6B31-AFC43EE8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79544F-A001-BB8C-9A3D-1F4369B9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D61E06-19E8-1197-BCCF-F0792420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9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533F6-C328-77EC-E3B5-025DE1B0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AD6AFD-AE1E-4A5D-145E-64BF888A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D42A6-916F-E39E-C9E1-74F6D817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AE4EEA-C364-291D-A27C-21036E09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7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2F67FC-C960-5A16-83D9-A109C554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48D3B4-CD01-7CAB-CBFF-E9AB800E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E41F44-DED5-5315-556B-A36A3987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19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58EFC-258C-C5F7-824A-608950EB1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9DDB4C-CCCE-1123-DAEE-1EBBD009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7752D7-9063-C50D-AABA-17FEB1CD5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F255EC-AE12-6FAE-9C06-ED44D225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D3E334-EF14-DA90-E86A-AFEDAB6B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154833-5BC8-3B15-57DD-94DC9C86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82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60435-524F-66F4-DDB4-92298C4A6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5FFFD80-0BCE-E046-BC5D-5A5155BD7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2EBF0-890B-5231-BE56-89D6F5240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6ACFC-1C12-76D1-71EF-C7D647B8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B52C56-164F-97E6-5F68-590745C0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44548-FC92-122F-CCB8-5E3BA894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8C2F9A-129E-3181-D9A7-791318BE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988567-C27F-9204-6571-7E2585AA1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BDB75-F25E-D165-CFCF-D0FDA2ABA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2AB966-DD9E-A6B5-692B-662A02B8D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4D3BA-C6F6-D995-F05F-2DA94B2E1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09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39F25C2-22B3-A0FD-B94B-D6F0F5D5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7" y="255795"/>
            <a:ext cx="10515600" cy="1325563"/>
          </a:xfrm>
        </p:spPr>
        <p:txBody>
          <a:bodyPr>
            <a:normAutofit/>
          </a:bodyPr>
          <a:lstStyle/>
          <a:p>
            <a:pPr fontAlgn="t"/>
            <a:r>
              <a:rPr lang="en-US" altLang="ja-JP" sz="1400" dirty="0"/>
              <a:t>【</a:t>
            </a:r>
            <a:r>
              <a:rPr lang="ja-JP" altLang="en-US" sz="1400" dirty="0"/>
              <a:t>第</a:t>
            </a:r>
            <a:r>
              <a:rPr lang="en-US" altLang="ja-JP" sz="1400" dirty="0"/>
              <a:t>22-1-14】</a:t>
            </a:r>
            <a:r>
              <a:rPr lang="ja-JP" altLang="en-US" sz="1400" dirty="0"/>
              <a:t>日本企業が参画する世界の主要な</a:t>
            </a:r>
            <a:r>
              <a:rPr lang="en-US" altLang="ja-JP" sz="1400" dirty="0"/>
              <a:t>LNG</a:t>
            </a:r>
            <a:r>
              <a:rPr lang="ja-JP" altLang="en-US" sz="1400" dirty="0"/>
              <a:t>プロジェクト</a:t>
            </a:r>
            <a:br>
              <a:rPr lang="ja-JP" altLang="en-US" sz="1400" dirty="0"/>
            </a:br>
            <a:endParaRPr lang="ja-JP" altLang="en-US" sz="1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54CBFDB-A32C-CD4F-EC9E-89080DEFB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110" y="1397508"/>
            <a:ext cx="6621780" cy="406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21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2930CD45-10FF-42C8-91CB-EC4A0F8292A1}"/>
</file>

<file path=customXml/itemProps2.xml><?xml version="1.0" encoding="utf-8"?>
<ds:datastoreItem xmlns:ds="http://schemas.openxmlformats.org/officeDocument/2006/customXml" ds:itemID="{26B2F4B6-ED65-46AA-BA44-02B08B6DFDB9}"/>
</file>

<file path=customXml/itemProps3.xml><?xml version="1.0" encoding="utf-8"?>
<ds:datastoreItem xmlns:ds="http://schemas.openxmlformats.org/officeDocument/2006/customXml" ds:itemID="{0B066371-5A21-46FB-856E-CFE73EF2D479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【第22-1-14】日本企業が参画する世界の主要なLNGプロジェクト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2025-06-11T05:52:37Z</dcterms:created>
  <dcterms:modified xsi:type="dcterms:W3CDTF">2025-08-12T06:01:34Z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