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504" r:id="rId2"/>
  </p:sldIdLst>
  <p:sldSz cx="9144000" cy="6858000" type="screen4x3"/>
  <p:notesSz cx="6858000" cy="9875838"/>
  <p:defaultTextStyle>
    <a:defPPr>
      <a:defRPr lang="ja-JP"/>
    </a:defPPr>
    <a:lvl1pPr algn="ctr" rtl="0" fontAlgn="base">
      <a:spcBef>
        <a:spcPct val="5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E0E3"/>
    <a:srgbClr val="3333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76" autoAdjust="0"/>
    <p:restoredTop sz="96921" autoAdjust="0"/>
  </p:normalViewPr>
  <p:slideViewPr>
    <p:cSldViewPr>
      <p:cViewPr varScale="1">
        <p:scale>
          <a:sx n="110" d="100"/>
          <a:sy n="110" d="100"/>
        </p:scale>
        <p:origin x="190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70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393" cy="494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6" tIns="46078" rIns="92156" bIns="46078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877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991" y="0"/>
            <a:ext cx="2972392" cy="494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6" tIns="46078" rIns="92156" bIns="4607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877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0060"/>
            <a:ext cx="2972393" cy="494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6" tIns="46078" rIns="92156" bIns="46078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877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991" y="9380060"/>
            <a:ext cx="2972392" cy="494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6" tIns="46078" rIns="92156" bIns="46078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>
                <a:ea typeface="ＭＳ Ｐゴシック" pitchFamily="50" charset="-128"/>
              </a:defRPr>
            </a:lvl1pPr>
          </a:lstStyle>
          <a:p>
            <a:pPr>
              <a:defRPr/>
            </a:pPr>
            <a:fld id="{F7159D2F-7BD9-422A-AD24-D083AA4C442B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648547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393" cy="494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6" tIns="46078" rIns="92156" bIns="46078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991" y="0"/>
            <a:ext cx="2972392" cy="494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6" tIns="46078" rIns="92156" bIns="4607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8850" y="739775"/>
            <a:ext cx="4941888" cy="3705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316" y="4690824"/>
            <a:ext cx="5487370" cy="44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6" tIns="46078" rIns="92156" bIns="460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060"/>
            <a:ext cx="2972393" cy="494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6" tIns="46078" rIns="92156" bIns="46078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06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991" y="9380060"/>
            <a:ext cx="2972392" cy="494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6" tIns="46078" rIns="92156" bIns="46078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>
                <a:ea typeface="ＭＳ Ｐゴシック" pitchFamily="50" charset="-128"/>
              </a:defRPr>
            </a:lvl1pPr>
          </a:lstStyle>
          <a:p>
            <a:pPr>
              <a:defRPr/>
            </a:pPr>
            <a:fld id="{086D84E2-1F1C-4846-A769-BE6340CB9922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9022438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 txBox="1">
            <a:spLocks noGrp="1" noChangeArrowheads="1"/>
          </p:cNvSpPr>
          <p:nvPr/>
        </p:nvSpPr>
        <p:spPr bwMode="auto">
          <a:xfrm>
            <a:off x="3883991" y="9380060"/>
            <a:ext cx="2972392" cy="494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156" tIns="46078" rIns="92156" bIns="46078" anchor="b"/>
          <a:lstStyle/>
          <a:p>
            <a:pPr algn="r">
              <a:spcBef>
                <a:spcPct val="0"/>
              </a:spcBef>
            </a:pPr>
            <a:fld id="{FE41BD1F-EDC0-4EAD-BD59-834DE7A0FBC2}" type="slidenum">
              <a:rPr lang="en-US" altLang="ja-JP"/>
              <a:pPr algn="r">
                <a:spcBef>
                  <a:spcPct val="0"/>
                </a:spcBef>
              </a:pPr>
              <a:t>0</a:t>
            </a:fld>
            <a:endParaRPr lang="en-US" altLang="ja-JP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D6E9E9-2A07-4BB0-91FA-85E4634E1827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423D40-1F21-48BF-B1C7-5AD34C8B54BC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5AB14-1CF1-438B-A62C-76F5DD3DF075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タイトルと 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38754-FA90-422D-947F-11174CACB997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ja-JP" alt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256AC-FFB4-4337-8BB7-4C6D0DF05674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4EA9D2-FDAB-454C-BB8D-F9E28F3A9D82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C93ACC-D653-4DE2-BC78-D3C604171C3D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36A93-9D9A-41E8-9508-36C4BFD75B19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9EF05D-9BB6-4E35-AF91-8A148162F176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F77747-DD20-44C7-BE29-576D069FB384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86798-B25B-44CE-8ADE-4A2844E033C2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A03EC2-33AC-4537-A57F-AB7EA45C3DB7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D8D4F-E420-4F54-A935-F402591D48A2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F6B7C6-9536-4981-81D7-33F8B9A1E62C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8963" y="637381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fld id="{F0000615-21CE-413D-AC97-AFFC0DDC07B8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524"/>
          <p:cNvSpPr txBox="1">
            <a:spLocks noChangeArrowheads="1"/>
          </p:cNvSpPr>
          <p:nvPr/>
        </p:nvSpPr>
        <p:spPr bwMode="auto">
          <a:xfrm>
            <a:off x="0" y="0"/>
            <a:ext cx="442753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altLang="ja-JP" b="1" dirty="0">
                <a:solidFill>
                  <a:srgbClr val="C00000"/>
                </a:solidFill>
              </a:rPr>
              <a:t>【</a:t>
            </a:r>
            <a:r>
              <a:rPr lang="ja-JP" altLang="en-US" b="1" dirty="0">
                <a:solidFill>
                  <a:srgbClr val="C00000"/>
                </a:solidFill>
              </a:rPr>
              <a:t>第</a:t>
            </a:r>
            <a:r>
              <a:rPr lang="en-US" altLang="ja-JP" b="1" dirty="0">
                <a:solidFill>
                  <a:srgbClr val="C00000"/>
                </a:solidFill>
              </a:rPr>
              <a:t>22-1-9】</a:t>
            </a:r>
            <a:r>
              <a:rPr lang="ja-JP" altLang="en-US" b="1" dirty="0">
                <a:solidFill>
                  <a:srgbClr val="C00000"/>
                </a:solidFill>
              </a:rPr>
              <a:t>世界の主な石油貿易（</a:t>
            </a:r>
            <a:r>
              <a:rPr lang="en-US" altLang="ja-JP" b="1" dirty="0">
                <a:solidFill>
                  <a:srgbClr val="C00000"/>
                </a:solidFill>
              </a:rPr>
              <a:t>2024</a:t>
            </a:r>
            <a:r>
              <a:rPr lang="ja-JP" altLang="en-US" b="1" dirty="0">
                <a:solidFill>
                  <a:srgbClr val="C00000"/>
                </a:solidFill>
              </a:rPr>
              <a:t>年）</a:t>
            </a:r>
            <a:endParaRPr lang="en-US" altLang="ja-JP" b="1" dirty="0">
              <a:solidFill>
                <a:srgbClr val="C00000"/>
              </a:solidFill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7261D2B-592A-4786-88D3-524277A243C1}"/>
              </a:ext>
            </a:extLst>
          </p:cNvPr>
          <p:cNvSpPr/>
          <p:nvPr/>
        </p:nvSpPr>
        <p:spPr>
          <a:xfrm>
            <a:off x="-23814" y="6207938"/>
            <a:ext cx="848042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ja-JP" altLang="en-US" dirty="0"/>
              <a:t>（注）</a:t>
            </a:r>
            <a:r>
              <a:rPr lang="ja-JP" altLang="ja-JP" dirty="0"/>
              <a:t>数値は</a:t>
            </a:r>
            <a:r>
              <a:rPr lang="ja-JP" altLang="en-US" dirty="0"/>
              <a:t>原油及び石油製品の貿易量を表す。</a:t>
            </a:r>
            <a:endParaRPr lang="en-US" altLang="ja-JP" dirty="0"/>
          </a:p>
          <a:p>
            <a:pPr algn="l"/>
            <a:r>
              <a:rPr lang="ja-JP" altLang="en-US" dirty="0"/>
              <a:t>資料：</a:t>
            </a:r>
            <a:r>
              <a:rPr lang="en-US" altLang="ja-JP" dirty="0"/>
              <a:t>Energy Institute</a:t>
            </a:r>
            <a:r>
              <a:rPr lang="ja-JP" altLang="en-US" dirty="0"/>
              <a:t>「</a:t>
            </a:r>
            <a:r>
              <a:rPr lang="en-US" altLang="ja-JP" dirty="0"/>
              <a:t>Statistical Review of World Energy</a:t>
            </a:r>
            <a:r>
              <a:rPr lang="ja-JP" altLang="en-US" dirty="0"/>
              <a:t> </a:t>
            </a:r>
            <a:r>
              <a:rPr lang="en-US" altLang="ja-JP" dirty="0"/>
              <a:t>2025</a:t>
            </a:r>
            <a:r>
              <a:rPr lang="ja-JP" altLang="en-US" dirty="0"/>
              <a:t>」を基に</a:t>
            </a:r>
            <a:r>
              <a:rPr lang="en-US" altLang="ja-JP" dirty="0"/>
              <a:t>Energy Institute</a:t>
            </a:r>
            <a:r>
              <a:rPr lang="ja-JP" altLang="en-US" dirty="0"/>
              <a:t>の換算係数を使用して作成</a:t>
            </a:r>
          </a:p>
        </p:txBody>
      </p:sp>
      <p:grpSp>
        <p:nvGrpSpPr>
          <p:cNvPr id="7" name="Chart">
            <a:extLst>
              <a:ext uri="{FF2B5EF4-FFF2-40B4-BE49-F238E27FC236}">
                <a16:creationId xmlns:a16="http://schemas.microsoft.com/office/drawing/2014/main" id="{DCA32012-A0FD-8D4C-0908-198E168EBD95}"/>
              </a:ext>
            </a:extLst>
          </p:cNvPr>
          <p:cNvGrpSpPr/>
          <p:nvPr/>
        </p:nvGrpSpPr>
        <p:grpSpPr>
          <a:xfrm>
            <a:off x="36512" y="707697"/>
            <a:ext cx="9069388" cy="4964831"/>
            <a:chOff x="36512" y="707697"/>
            <a:chExt cx="9069388" cy="4964831"/>
          </a:xfrm>
        </p:grpSpPr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5BCC1559-AEB2-4B87-A4B3-F1FE8E3A94F9}"/>
                </a:ext>
              </a:extLst>
            </p:cNvPr>
            <p:cNvGrpSpPr/>
            <p:nvPr/>
          </p:nvGrpSpPr>
          <p:grpSpPr>
            <a:xfrm>
              <a:off x="36512" y="707697"/>
              <a:ext cx="9069388" cy="4964831"/>
              <a:chOff x="73025" y="710898"/>
              <a:chExt cx="9069388" cy="4964831"/>
            </a:xfrm>
          </p:grpSpPr>
          <p:grpSp>
            <p:nvGrpSpPr>
              <p:cNvPr id="2051" name="グループ化 560"/>
              <p:cNvGrpSpPr>
                <a:grpSpLocks/>
              </p:cNvGrpSpPr>
              <p:nvPr/>
            </p:nvGrpSpPr>
            <p:grpSpPr bwMode="auto">
              <a:xfrm>
                <a:off x="73025" y="710898"/>
                <a:ext cx="9069388" cy="4957762"/>
                <a:chOff x="34925" y="1135063"/>
                <a:chExt cx="9069388" cy="4957762"/>
              </a:xfrm>
            </p:grpSpPr>
            <p:sp>
              <p:nvSpPr>
                <p:cNvPr id="2053" name="Freeform 469"/>
                <p:cNvSpPr>
                  <a:spLocks/>
                </p:cNvSpPr>
                <p:nvPr/>
              </p:nvSpPr>
              <p:spPr bwMode="auto">
                <a:xfrm>
                  <a:off x="7189788" y="5149850"/>
                  <a:ext cx="30163" cy="1587"/>
                </a:xfrm>
                <a:custGeom>
                  <a:avLst/>
                  <a:gdLst>
                    <a:gd name="T0" fmla="*/ 0 w 19"/>
                    <a:gd name="T1" fmla="*/ 0 h 1588"/>
                    <a:gd name="T2" fmla="*/ 2147483647 w 19"/>
                    <a:gd name="T3" fmla="*/ 0 h 1588"/>
                    <a:gd name="T4" fmla="*/ 0 w 19"/>
                    <a:gd name="T5" fmla="*/ 0 h 1588"/>
                    <a:gd name="T6" fmla="*/ 0 60000 65536"/>
                    <a:gd name="T7" fmla="*/ 0 60000 65536"/>
                    <a:gd name="T8" fmla="*/ 0 60000 65536"/>
                    <a:gd name="T9" fmla="*/ 0 w 19"/>
                    <a:gd name="T10" fmla="*/ 0 h 1588"/>
                    <a:gd name="T11" fmla="*/ 19 w 19"/>
                    <a:gd name="T12" fmla="*/ 1588 h 158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" h="1588">
                      <a:moveTo>
                        <a:pt x="0" y="0"/>
                      </a:moveTo>
                      <a:lnTo>
                        <a:pt x="19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33CC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54" name="Freeform 3"/>
                <p:cNvSpPr>
                  <a:spLocks/>
                </p:cNvSpPr>
                <p:nvPr/>
              </p:nvSpPr>
              <p:spPr bwMode="auto">
                <a:xfrm>
                  <a:off x="7634288" y="3498850"/>
                  <a:ext cx="63500" cy="31750"/>
                </a:xfrm>
                <a:custGeom>
                  <a:avLst/>
                  <a:gdLst>
                    <a:gd name="T0" fmla="*/ 0 w 40"/>
                    <a:gd name="T1" fmla="*/ 2147483647 h 20"/>
                    <a:gd name="T2" fmla="*/ 0 w 40"/>
                    <a:gd name="T3" fmla="*/ 2147483647 h 20"/>
                    <a:gd name="T4" fmla="*/ 2147483647 w 40"/>
                    <a:gd name="T5" fmla="*/ 2147483647 h 20"/>
                    <a:gd name="T6" fmla="*/ 2147483647 w 40"/>
                    <a:gd name="T7" fmla="*/ 2147483647 h 20"/>
                    <a:gd name="T8" fmla="*/ 2147483647 w 40"/>
                    <a:gd name="T9" fmla="*/ 2147483647 h 20"/>
                    <a:gd name="T10" fmla="*/ 2147483647 w 40"/>
                    <a:gd name="T11" fmla="*/ 0 h 20"/>
                    <a:gd name="T12" fmla="*/ 2147483647 w 40"/>
                    <a:gd name="T13" fmla="*/ 0 h 20"/>
                    <a:gd name="T14" fmla="*/ 0 w 40"/>
                    <a:gd name="T15" fmla="*/ 2147483647 h 2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0"/>
                    <a:gd name="T25" fmla="*/ 0 h 20"/>
                    <a:gd name="T26" fmla="*/ 40 w 40"/>
                    <a:gd name="T27" fmla="*/ 20 h 2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0" h="20">
                      <a:moveTo>
                        <a:pt x="0" y="10"/>
                      </a:moveTo>
                      <a:lnTo>
                        <a:pt x="0" y="20"/>
                      </a:lnTo>
                      <a:lnTo>
                        <a:pt x="12" y="20"/>
                      </a:lnTo>
                      <a:lnTo>
                        <a:pt x="21" y="10"/>
                      </a:lnTo>
                      <a:lnTo>
                        <a:pt x="31" y="10"/>
                      </a:lnTo>
                      <a:lnTo>
                        <a:pt x="40" y="0"/>
                      </a:lnTo>
                      <a:lnTo>
                        <a:pt x="21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55" name="Freeform 4"/>
                <p:cNvSpPr>
                  <a:spLocks/>
                </p:cNvSpPr>
                <p:nvPr/>
              </p:nvSpPr>
              <p:spPr bwMode="auto">
                <a:xfrm>
                  <a:off x="7634288" y="3498850"/>
                  <a:ext cx="63500" cy="31750"/>
                </a:xfrm>
                <a:custGeom>
                  <a:avLst/>
                  <a:gdLst>
                    <a:gd name="T0" fmla="*/ 0 w 40"/>
                    <a:gd name="T1" fmla="*/ 2147483647 h 20"/>
                    <a:gd name="T2" fmla="*/ 0 w 40"/>
                    <a:gd name="T3" fmla="*/ 2147483647 h 20"/>
                    <a:gd name="T4" fmla="*/ 2147483647 w 40"/>
                    <a:gd name="T5" fmla="*/ 2147483647 h 20"/>
                    <a:gd name="T6" fmla="*/ 2147483647 w 40"/>
                    <a:gd name="T7" fmla="*/ 2147483647 h 20"/>
                    <a:gd name="T8" fmla="*/ 2147483647 w 40"/>
                    <a:gd name="T9" fmla="*/ 2147483647 h 20"/>
                    <a:gd name="T10" fmla="*/ 2147483647 w 40"/>
                    <a:gd name="T11" fmla="*/ 0 h 20"/>
                    <a:gd name="T12" fmla="*/ 2147483647 w 40"/>
                    <a:gd name="T13" fmla="*/ 0 h 20"/>
                    <a:gd name="T14" fmla="*/ 0 w 40"/>
                    <a:gd name="T15" fmla="*/ 2147483647 h 2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0"/>
                    <a:gd name="T25" fmla="*/ 0 h 20"/>
                    <a:gd name="T26" fmla="*/ 40 w 40"/>
                    <a:gd name="T27" fmla="*/ 20 h 2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0" h="20">
                      <a:moveTo>
                        <a:pt x="0" y="10"/>
                      </a:moveTo>
                      <a:lnTo>
                        <a:pt x="0" y="20"/>
                      </a:lnTo>
                      <a:lnTo>
                        <a:pt x="12" y="20"/>
                      </a:lnTo>
                      <a:lnTo>
                        <a:pt x="21" y="10"/>
                      </a:lnTo>
                      <a:lnTo>
                        <a:pt x="31" y="10"/>
                      </a:lnTo>
                      <a:lnTo>
                        <a:pt x="40" y="0"/>
                      </a:lnTo>
                      <a:lnTo>
                        <a:pt x="21" y="0"/>
                      </a:lnTo>
                      <a:lnTo>
                        <a:pt x="0" y="10"/>
                      </a:lnTo>
                    </a:path>
                  </a:pathLst>
                </a:custGeom>
                <a:solidFill>
                  <a:srgbClr val="FF0000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56" name="Freeform 5"/>
                <p:cNvSpPr>
                  <a:spLocks/>
                </p:cNvSpPr>
                <p:nvPr/>
              </p:nvSpPr>
              <p:spPr bwMode="auto">
                <a:xfrm>
                  <a:off x="2662238" y="5946775"/>
                  <a:ext cx="96838" cy="146050"/>
                </a:xfrm>
                <a:custGeom>
                  <a:avLst/>
                  <a:gdLst>
                    <a:gd name="T0" fmla="*/ 0 w 61"/>
                    <a:gd name="T1" fmla="*/ 2147483647 h 92"/>
                    <a:gd name="T2" fmla="*/ 0 w 61"/>
                    <a:gd name="T3" fmla="*/ 0 h 92"/>
                    <a:gd name="T4" fmla="*/ 2147483647 w 61"/>
                    <a:gd name="T5" fmla="*/ 2147483647 h 92"/>
                    <a:gd name="T6" fmla="*/ 2147483647 w 61"/>
                    <a:gd name="T7" fmla="*/ 2147483647 h 92"/>
                    <a:gd name="T8" fmla="*/ 2147483647 w 61"/>
                    <a:gd name="T9" fmla="*/ 2147483647 h 92"/>
                    <a:gd name="T10" fmla="*/ 2147483647 w 61"/>
                    <a:gd name="T11" fmla="*/ 2147483647 h 92"/>
                    <a:gd name="T12" fmla="*/ 2147483647 w 61"/>
                    <a:gd name="T13" fmla="*/ 2147483647 h 92"/>
                    <a:gd name="T14" fmla="*/ 2147483647 w 61"/>
                    <a:gd name="T15" fmla="*/ 2147483647 h 92"/>
                    <a:gd name="T16" fmla="*/ 0 w 61"/>
                    <a:gd name="T17" fmla="*/ 2147483647 h 92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61"/>
                    <a:gd name="T28" fmla="*/ 0 h 92"/>
                    <a:gd name="T29" fmla="*/ 61 w 61"/>
                    <a:gd name="T30" fmla="*/ 92 h 92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61" h="92">
                      <a:moveTo>
                        <a:pt x="0" y="62"/>
                      </a:moveTo>
                      <a:lnTo>
                        <a:pt x="0" y="0"/>
                      </a:lnTo>
                      <a:lnTo>
                        <a:pt x="12" y="29"/>
                      </a:lnTo>
                      <a:lnTo>
                        <a:pt x="42" y="51"/>
                      </a:lnTo>
                      <a:lnTo>
                        <a:pt x="61" y="62"/>
                      </a:lnTo>
                      <a:lnTo>
                        <a:pt x="53" y="72"/>
                      </a:lnTo>
                      <a:lnTo>
                        <a:pt x="22" y="81"/>
                      </a:lnTo>
                      <a:lnTo>
                        <a:pt x="12" y="92"/>
                      </a:lnTo>
                      <a:lnTo>
                        <a:pt x="0" y="62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57" name="Freeform 6"/>
                <p:cNvSpPr>
                  <a:spLocks/>
                </p:cNvSpPr>
                <p:nvPr/>
              </p:nvSpPr>
              <p:spPr bwMode="auto">
                <a:xfrm>
                  <a:off x="2662238" y="5946775"/>
                  <a:ext cx="96838" cy="146050"/>
                </a:xfrm>
                <a:custGeom>
                  <a:avLst/>
                  <a:gdLst>
                    <a:gd name="T0" fmla="*/ 0 w 61"/>
                    <a:gd name="T1" fmla="*/ 2147483647 h 92"/>
                    <a:gd name="T2" fmla="*/ 0 w 61"/>
                    <a:gd name="T3" fmla="*/ 0 h 92"/>
                    <a:gd name="T4" fmla="*/ 2147483647 w 61"/>
                    <a:gd name="T5" fmla="*/ 2147483647 h 92"/>
                    <a:gd name="T6" fmla="*/ 2147483647 w 61"/>
                    <a:gd name="T7" fmla="*/ 2147483647 h 92"/>
                    <a:gd name="T8" fmla="*/ 2147483647 w 61"/>
                    <a:gd name="T9" fmla="*/ 2147483647 h 92"/>
                    <a:gd name="T10" fmla="*/ 2147483647 w 61"/>
                    <a:gd name="T11" fmla="*/ 2147483647 h 92"/>
                    <a:gd name="T12" fmla="*/ 2147483647 w 61"/>
                    <a:gd name="T13" fmla="*/ 2147483647 h 92"/>
                    <a:gd name="T14" fmla="*/ 2147483647 w 61"/>
                    <a:gd name="T15" fmla="*/ 2147483647 h 92"/>
                    <a:gd name="T16" fmla="*/ 0 w 61"/>
                    <a:gd name="T17" fmla="*/ 2147483647 h 92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61"/>
                    <a:gd name="T28" fmla="*/ 0 h 92"/>
                    <a:gd name="T29" fmla="*/ 61 w 61"/>
                    <a:gd name="T30" fmla="*/ 92 h 92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61" h="92">
                      <a:moveTo>
                        <a:pt x="0" y="62"/>
                      </a:moveTo>
                      <a:lnTo>
                        <a:pt x="0" y="0"/>
                      </a:lnTo>
                      <a:lnTo>
                        <a:pt x="12" y="29"/>
                      </a:lnTo>
                      <a:lnTo>
                        <a:pt x="42" y="51"/>
                      </a:lnTo>
                      <a:lnTo>
                        <a:pt x="61" y="62"/>
                      </a:lnTo>
                      <a:lnTo>
                        <a:pt x="53" y="72"/>
                      </a:lnTo>
                      <a:lnTo>
                        <a:pt x="22" y="81"/>
                      </a:lnTo>
                      <a:lnTo>
                        <a:pt x="12" y="92"/>
                      </a:lnTo>
                      <a:lnTo>
                        <a:pt x="0" y="62"/>
                      </a:lnTo>
                    </a:path>
                  </a:pathLst>
                </a:custGeom>
                <a:solidFill>
                  <a:srgbClr val="99CC0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58" name="Freeform 7"/>
                <p:cNvSpPr>
                  <a:spLocks/>
                </p:cNvSpPr>
                <p:nvPr/>
              </p:nvSpPr>
              <p:spPr bwMode="auto">
                <a:xfrm>
                  <a:off x="1401763" y="1493838"/>
                  <a:ext cx="465138" cy="407987"/>
                </a:xfrm>
                <a:custGeom>
                  <a:avLst/>
                  <a:gdLst>
                    <a:gd name="T0" fmla="*/ 0 w 293"/>
                    <a:gd name="T1" fmla="*/ 2147483647 h 257"/>
                    <a:gd name="T2" fmla="*/ 2147483647 w 293"/>
                    <a:gd name="T3" fmla="*/ 2147483647 h 257"/>
                    <a:gd name="T4" fmla="*/ 2147483647 w 293"/>
                    <a:gd name="T5" fmla="*/ 2147483647 h 257"/>
                    <a:gd name="T6" fmla="*/ 2147483647 w 293"/>
                    <a:gd name="T7" fmla="*/ 2147483647 h 257"/>
                    <a:gd name="T8" fmla="*/ 2147483647 w 293"/>
                    <a:gd name="T9" fmla="*/ 2147483647 h 257"/>
                    <a:gd name="T10" fmla="*/ 2147483647 w 293"/>
                    <a:gd name="T11" fmla="*/ 2147483647 h 257"/>
                    <a:gd name="T12" fmla="*/ 2147483647 w 293"/>
                    <a:gd name="T13" fmla="*/ 2147483647 h 257"/>
                    <a:gd name="T14" fmla="*/ 2147483647 w 293"/>
                    <a:gd name="T15" fmla="*/ 2147483647 h 257"/>
                    <a:gd name="T16" fmla="*/ 2147483647 w 293"/>
                    <a:gd name="T17" fmla="*/ 2147483647 h 257"/>
                    <a:gd name="T18" fmla="*/ 2147483647 w 293"/>
                    <a:gd name="T19" fmla="*/ 2147483647 h 257"/>
                    <a:gd name="T20" fmla="*/ 2147483647 w 293"/>
                    <a:gd name="T21" fmla="*/ 2147483647 h 257"/>
                    <a:gd name="T22" fmla="*/ 2147483647 w 293"/>
                    <a:gd name="T23" fmla="*/ 2147483647 h 257"/>
                    <a:gd name="T24" fmla="*/ 2147483647 w 293"/>
                    <a:gd name="T25" fmla="*/ 2147483647 h 257"/>
                    <a:gd name="T26" fmla="*/ 2147483647 w 293"/>
                    <a:gd name="T27" fmla="*/ 2147483647 h 257"/>
                    <a:gd name="T28" fmla="*/ 2147483647 w 293"/>
                    <a:gd name="T29" fmla="*/ 2147483647 h 257"/>
                    <a:gd name="T30" fmla="*/ 2147483647 w 293"/>
                    <a:gd name="T31" fmla="*/ 2147483647 h 257"/>
                    <a:gd name="T32" fmla="*/ 2147483647 w 293"/>
                    <a:gd name="T33" fmla="*/ 2147483647 h 257"/>
                    <a:gd name="T34" fmla="*/ 2147483647 w 293"/>
                    <a:gd name="T35" fmla="*/ 2147483647 h 257"/>
                    <a:gd name="T36" fmla="*/ 2147483647 w 293"/>
                    <a:gd name="T37" fmla="*/ 2147483647 h 257"/>
                    <a:gd name="T38" fmla="*/ 2147483647 w 293"/>
                    <a:gd name="T39" fmla="*/ 2147483647 h 257"/>
                    <a:gd name="T40" fmla="*/ 2147483647 w 293"/>
                    <a:gd name="T41" fmla="*/ 2147483647 h 257"/>
                    <a:gd name="T42" fmla="*/ 2147483647 w 293"/>
                    <a:gd name="T43" fmla="*/ 2147483647 h 257"/>
                    <a:gd name="T44" fmla="*/ 2147483647 w 293"/>
                    <a:gd name="T45" fmla="*/ 2147483647 h 257"/>
                    <a:gd name="T46" fmla="*/ 2147483647 w 293"/>
                    <a:gd name="T47" fmla="*/ 2147483647 h 257"/>
                    <a:gd name="T48" fmla="*/ 2147483647 w 293"/>
                    <a:gd name="T49" fmla="*/ 2147483647 h 257"/>
                    <a:gd name="T50" fmla="*/ 2147483647 w 293"/>
                    <a:gd name="T51" fmla="*/ 2147483647 h 257"/>
                    <a:gd name="T52" fmla="*/ 2147483647 w 293"/>
                    <a:gd name="T53" fmla="*/ 0 h 257"/>
                    <a:gd name="T54" fmla="*/ 2147483647 w 293"/>
                    <a:gd name="T55" fmla="*/ 0 h 257"/>
                    <a:gd name="T56" fmla="*/ 2147483647 w 293"/>
                    <a:gd name="T57" fmla="*/ 2147483647 h 257"/>
                    <a:gd name="T58" fmla="*/ 2147483647 w 293"/>
                    <a:gd name="T59" fmla="*/ 2147483647 h 257"/>
                    <a:gd name="T60" fmla="*/ 2147483647 w 293"/>
                    <a:gd name="T61" fmla="*/ 2147483647 h 257"/>
                    <a:gd name="T62" fmla="*/ 2147483647 w 293"/>
                    <a:gd name="T63" fmla="*/ 2147483647 h 257"/>
                    <a:gd name="T64" fmla="*/ 2147483647 w 293"/>
                    <a:gd name="T65" fmla="*/ 2147483647 h 257"/>
                    <a:gd name="T66" fmla="*/ 2147483647 w 293"/>
                    <a:gd name="T67" fmla="*/ 2147483647 h 257"/>
                    <a:gd name="T68" fmla="*/ 2147483647 w 293"/>
                    <a:gd name="T69" fmla="*/ 2147483647 h 257"/>
                    <a:gd name="T70" fmla="*/ 2147483647 w 293"/>
                    <a:gd name="T71" fmla="*/ 2147483647 h 257"/>
                    <a:gd name="T72" fmla="*/ 2147483647 w 293"/>
                    <a:gd name="T73" fmla="*/ 2147483647 h 257"/>
                    <a:gd name="T74" fmla="*/ 0 w 293"/>
                    <a:gd name="T75" fmla="*/ 2147483647 h 257"/>
                    <a:gd name="T76" fmla="*/ 0 w 293"/>
                    <a:gd name="T77" fmla="*/ 2147483647 h 257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w 293"/>
                    <a:gd name="T118" fmla="*/ 0 h 257"/>
                    <a:gd name="T119" fmla="*/ 293 w 293"/>
                    <a:gd name="T120" fmla="*/ 257 h 257"/>
                  </a:gdLst>
                  <a:ahLst/>
                  <a:cxnLst>
                    <a:cxn ang="T78">
                      <a:pos x="T0" y="T1"/>
                    </a:cxn>
                    <a:cxn ang="T79">
                      <a:pos x="T2" y="T3"/>
                    </a:cxn>
                    <a:cxn ang="T80">
                      <a:pos x="T4" y="T5"/>
                    </a:cxn>
                    <a:cxn ang="T81">
                      <a:pos x="T6" y="T7"/>
                    </a:cxn>
                    <a:cxn ang="T82">
                      <a:pos x="T8" y="T9"/>
                    </a:cxn>
                    <a:cxn ang="T83">
                      <a:pos x="T10" y="T11"/>
                    </a:cxn>
                    <a:cxn ang="T84">
                      <a:pos x="T12" y="T13"/>
                    </a:cxn>
                    <a:cxn ang="T85">
                      <a:pos x="T14" y="T15"/>
                    </a:cxn>
                    <a:cxn ang="T86">
                      <a:pos x="T16" y="T17"/>
                    </a:cxn>
                    <a:cxn ang="T87">
                      <a:pos x="T18" y="T19"/>
                    </a:cxn>
                    <a:cxn ang="T88">
                      <a:pos x="T20" y="T21"/>
                    </a:cxn>
                    <a:cxn ang="T89">
                      <a:pos x="T22" y="T23"/>
                    </a:cxn>
                    <a:cxn ang="T90">
                      <a:pos x="T24" y="T25"/>
                    </a:cxn>
                    <a:cxn ang="T91">
                      <a:pos x="T26" y="T27"/>
                    </a:cxn>
                    <a:cxn ang="T92">
                      <a:pos x="T28" y="T29"/>
                    </a:cxn>
                    <a:cxn ang="T93">
                      <a:pos x="T30" y="T31"/>
                    </a:cxn>
                    <a:cxn ang="T94">
                      <a:pos x="T32" y="T33"/>
                    </a:cxn>
                    <a:cxn ang="T95">
                      <a:pos x="T34" y="T35"/>
                    </a:cxn>
                    <a:cxn ang="T96">
                      <a:pos x="T36" y="T37"/>
                    </a:cxn>
                    <a:cxn ang="T97">
                      <a:pos x="T38" y="T39"/>
                    </a:cxn>
                    <a:cxn ang="T98">
                      <a:pos x="T40" y="T41"/>
                    </a:cxn>
                    <a:cxn ang="T99">
                      <a:pos x="T42" y="T43"/>
                    </a:cxn>
                    <a:cxn ang="T100">
                      <a:pos x="T44" y="T45"/>
                    </a:cxn>
                    <a:cxn ang="T101">
                      <a:pos x="T46" y="T47"/>
                    </a:cxn>
                    <a:cxn ang="T102">
                      <a:pos x="T48" y="T49"/>
                    </a:cxn>
                    <a:cxn ang="T103">
                      <a:pos x="T50" y="T51"/>
                    </a:cxn>
                    <a:cxn ang="T104">
                      <a:pos x="T52" y="T53"/>
                    </a:cxn>
                    <a:cxn ang="T105">
                      <a:pos x="T54" y="T55"/>
                    </a:cxn>
                    <a:cxn ang="T106">
                      <a:pos x="T56" y="T57"/>
                    </a:cxn>
                    <a:cxn ang="T107">
                      <a:pos x="T58" y="T59"/>
                    </a:cxn>
                    <a:cxn ang="T108">
                      <a:pos x="T60" y="T61"/>
                    </a:cxn>
                    <a:cxn ang="T109">
                      <a:pos x="T62" y="T63"/>
                    </a:cxn>
                    <a:cxn ang="T110">
                      <a:pos x="T64" y="T65"/>
                    </a:cxn>
                    <a:cxn ang="T111">
                      <a:pos x="T66" y="T67"/>
                    </a:cxn>
                    <a:cxn ang="T112">
                      <a:pos x="T68" y="T69"/>
                    </a:cxn>
                    <a:cxn ang="T113">
                      <a:pos x="T70" y="T71"/>
                    </a:cxn>
                    <a:cxn ang="T114">
                      <a:pos x="T72" y="T73"/>
                    </a:cxn>
                    <a:cxn ang="T115">
                      <a:pos x="T74" y="T75"/>
                    </a:cxn>
                    <a:cxn ang="T116">
                      <a:pos x="T76" y="T77"/>
                    </a:cxn>
                  </a:cxnLst>
                  <a:rect l="T117" t="T118" r="T119" b="T120"/>
                  <a:pathLst>
                    <a:path w="293" h="257">
                      <a:moveTo>
                        <a:pt x="0" y="114"/>
                      </a:moveTo>
                      <a:lnTo>
                        <a:pt x="19" y="123"/>
                      </a:lnTo>
                      <a:lnTo>
                        <a:pt x="11" y="146"/>
                      </a:lnTo>
                      <a:lnTo>
                        <a:pt x="30" y="155"/>
                      </a:lnTo>
                      <a:lnTo>
                        <a:pt x="81" y="155"/>
                      </a:lnTo>
                      <a:lnTo>
                        <a:pt x="100" y="177"/>
                      </a:lnTo>
                      <a:lnTo>
                        <a:pt x="81" y="185"/>
                      </a:lnTo>
                      <a:lnTo>
                        <a:pt x="30" y="185"/>
                      </a:lnTo>
                      <a:lnTo>
                        <a:pt x="41" y="218"/>
                      </a:lnTo>
                      <a:lnTo>
                        <a:pt x="60" y="226"/>
                      </a:lnTo>
                      <a:lnTo>
                        <a:pt x="81" y="226"/>
                      </a:lnTo>
                      <a:lnTo>
                        <a:pt x="91" y="257"/>
                      </a:lnTo>
                      <a:lnTo>
                        <a:pt x="142" y="248"/>
                      </a:lnTo>
                      <a:lnTo>
                        <a:pt x="192" y="226"/>
                      </a:lnTo>
                      <a:lnTo>
                        <a:pt x="201" y="218"/>
                      </a:lnTo>
                      <a:lnTo>
                        <a:pt x="241" y="248"/>
                      </a:lnTo>
                      <a:lnTo>
                        <a:pt x="262" y="238"/>
                      </a:lnTo>
                      <a:lnTo>
                        <a:pt x="272" y="226"/>
                      </a:lnTo>
                      <a:lnTo>
                        <a:pt x="272" y="206"/>
                      </a:lnTo>
                      <a:lnTo>
                        <a:pt x="281" y="206"/>
                      </a:lnTo>
                      <a:lnTo>
                        <a:pt x="293" y="185"/>
                      </a:lnTo>
                      <a:lnTo>
                        <a:pt x="241" y="155"/>
                      </a:lnTo>
                      <a:lnTo>
                        <a:pt x="222" y="146"/>
                      </a:lnTo>
                      <a:lnTo>
                        <a:pt x="222" y="114"/>
                      </a:lnTo>
                      <a:lnTo>
                        <a:pt x="211" y="63"/>
                      </a:lnTo>
                      <a:lnTo>
                        <a:pt x="231" y="11"/>
                      </a:lnTo>
                      <a:lnTo>
                        <a:pt x="222" y="0"/>
                      </a:lnTo>
                      <a:lnTo>
                        <a:pt x="192" y="0"/>
                      </a:lnTo>
                      <a:lnTo>
                        <a:pt x="173" y="51"/>
                      </a:lnTo>
                      <a:lnTo>
                        <a:pt x="151" y="42"/>
                      </a:lnTo>
                      <a:lnTo>
                        <a:pt x="130" y="42"/>
                      </a:lnTo>
                      <a:lnTo>
                        <a:pt x="111" y="32"/>
                      </a:lnTo>
                      <a:lnTo>
                        <a:pt x="91" y="51"/>
                      </a:lnTo>
                      <a:lnTo>
                        <a:pt x="81" y="20"/>
                      </a:lnTo>
                      <a:lnTo>
                        <a:pt x="60" y="20"/>
                      </a:lnTo>
                      <a:lnTo>
                        <a:pt x="11" y="63"/>
                      </a:lnTo>
                      <a:lnTo>
                        <a:pt x="11" y="71"/>
                      </a:lnTo>
                      <a:lnTo>
                        <a:pt x="0" y="95"/>
                      </a:lnTo>
                      <a:lnTo>
                        <a:pt x="0" y="11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59" name="Freeform 8"/>
                <p:cNvSpPr>
                  <a:spLocks/>
                </p:cNvSpPr>
                <p:nvPr/>
              </p:nvSpPr>
              <p:spPr bwMode="auto">
                <a:xfrm>
                  <a:off x="1401763" y="1493838"/>
                  <a:ext cx="465138" cy="407987"/>
                </a:xfrm>
                <a:custGeom>
                  <a:avLst/>
                  <a:gdLst>
                    <a:gd name="T0" fmla="*/ 0 w 293"/>
                    <a:gd name="T1" fmla="*/ 2147483647 h 257"/>
                    <a:gd name="T2" fmla="*/ 2147483647 w 293"/>
                    <a:gd name="T3" fmla="*/ 2147483647 h 257"/>
                    <a:gd name="T4" fmla="*/ 2147483647 w 293"/>
                    <a:gd name="T5" fmla="*/ 2147483647 h 257"/>
                    <a:gd name="T6" fmla="*/ 2147483647 w 293"/>
                    <a:gd name="T7" fmla="*/ 2147483647 h 257"/>
                    <a:gd name="T8" fmla="*/ 2147483647 w 293"/>
                    <a:gd name="T9" fmla="*/ 2147483647 h 257"/>
                    <a:gd name="T10" fmla="*/ 2147483647 w 293"/>
                    <a:gd name="T11" fmla="*/ 2147483647 h 257"/>
                    <a:gd name="T12" fmla="*/ 2147483647 w 293"/>
                    <a:gd name="T13" fmla="*/ 2147483647 h 257"/>
                    <a:gd name="T14" fmla="*/ 2147483647 w 293"/>
                    <a:gd name="T15" fmla="*/ 2147483647 h 257"/>
                    <a:gd name="T16" fmla="*/ 2147483647 w 293"/>
                    <a:gd name="T17" fmla="*/ 2147483647 h 257"/>
                    <a:gd name="T18" fmla="*/ 2147483647 w 293"/>
                    <a:gd name="T19" fmla="*/ 2147483647 h 257"/>
                    <a:gd name="T20" fmla="*/ 2147483647 w 293"/>
                    <a:gd name="T21" fmla="*/ 2147483647 h 257"/>
                    <a:gd name="T22" fmla="*/ 2147483647 w 293"/>
                    <a:gd name="T23" fmla="*/ 2147483647 h 257"/>
                    <a:gd name="T24" fmla="*/ 2147483647 w 293"/>
                    <a:gd name="T25" fmla="*/ 2147483647 h 257"/>
                    <a:gd name="T26" fmla="*/ 2147483647 w 293"/>
                    <a:gd name="T27" fmla="*/ 2147483647 h 257"/>
                    <a:gd name="T28" fmla="*/ 2147483647 w 293"/>
                    <a:gd name="T29" fmla="*/ 2147483647 h 257"/>
                    <a:gd name="T30" fmla="*/ 2147483647 w 293"/>
                    <a:gd name="T31" fmla="*/ 2147483647 h 257"/>
                    <a:gd name="T32" fmla="*/ 2147483647 w 293"/>
                    <a:gd name="T33" fmla="*/ 2147483647 h 257"/>
                    <a:gd name="T34" fmla="*/ 2147483647 w 293"/>
                    <a:gd name="T35" fmla="*/ 2147483647 h 257"/>
                    <a:gd name="T36" fmla="*/ 2147483647 w 293"/>
                    <a:gd name="T37" fmla="*/ 2147483647 h 257"/>
                    <a:gd name="T38" fmla="*/ 2147483647 w 293"/>
                    <a:gd name="T39" fmla="*/ 2147483647 h 257"/>
                    <a:gd name="T40" fmla="*/ 2147483647 w 293"/>
                    <a:gd name="T41" fmla="*/ 2147483647 h 257"/>
                    <a:gd name="T42" fmla="*/ 2147483647 w 293"/>
                    <a:gd name="T43" fmla="*/ 2147483647 h 257"/>
                    <a:gd name="T44" fmla="*/ 2147483647 w 293"/>
                    <a:gd name="T45" fmla="*/ 2147483647 h 257"/>
                    <a:gd name="T46" fmla="*/ 2147483647 w 293"/>
                    <a:gd name="T47" fmla="*/ 2147483647 h 257"/>
                    <a:gd name="T48" fmla="*/ 2147483647 w 293"/>
                    <a:gd name="T49" fmla="*/ 2147483647 h 257"/>
                    <a:gd name="T50" fmla="*/ 2147483647 w 293"/>
                    <a:gd name="T51" fmla="*/ 2147483647 h 257"/>
                    <a:gd name="T52" fmla="*/ 2147483647 w 293"/>
                    <a:gd name="T53" fmla="*/ 0 h 257"/>
                    <a:gd name="T54" fmla="*/ 2147483647 w 293"/>
                    <a:gd name="T55" fmla="*/ 0 h 257"/>
                    <a:gd name="T56" fmla="*/ 2147483647 w 293"/>
                    <a:gd name="T57" fmla="*/ 2147483647 h 257"/>
                    <a:gd name="T58" fmla="*/ 2147483647 w 293"/>
                    <a:gd name="T59" fmla="*/ 2147483647 h 257"/>
                    <a:gd name="T60" fmla="*/ 2147483647 w 293"/>
                    <a:gd name="T61" fmla="*/ 2147483647 h 257"/>
                    <a:gd name="T62" fmla="*/ 2147483647 w 293"/>
                    <a:gd name="T63" fmla="*/ 2147483647 h 257"/>
                    <a:gd name="T64" fmla="*/ 2147483647 w 293"/>
                    <a:gd name="T65" fmla="*/ 2147483647 h 257"/>
                    <a:gd name="T66" fmla="*/ 2147483647 w 293"/>
                    <a:gd name="T67" fmla="*/ 2147483647 h 257"/>
                    <a:gd name="T68" fmla="*/ 2147483647 w 293"/>
                    <a:gd name="T69" fmla="*/ 2147483647 h 257"/>
                    <a:gd name="T70" fmla="*/ 2147483647 w 293"/>
                    <a:gd name="T71" fmla="*/ 2147483647 h 257"/>
                    <a:gd name="T72" fmla="*/ 2147483647 w 293"/>
                    <a:gd name="T73" fmla="*/ 2147483647 h 257"/>
                    <a:gd name="T74" fmla="*/ 0 w 293"/>
                    <a:gd name="T75" fmla="*/ 2147483647 h 257"/>
                    <a:gd name="T76" fmla="*/ 0 w 293"/>
                    <a:gd name="T77" fmla="*/ 2147483647 h 257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w 293"/>
                    <a:gd name="T118" fmla="*/ 0 h 257"/>
                    <a:gd name="T119" fmla="*/ 293 w 293"/>
                    <a:gd name="T120" fmla="*/ 257 h 257"/>
                  </a:gdLst>
                  <a:ahLst/>
                  <a:cxnLst>
                    <a:cxn ang="T78">
                      <a:pos x="T0" y="T1"/>
                    </a:cxn>
                    <a:cxn ang="T79">
                      <a:pos x="T2" y="T3"/>
                    </a:cxn>
                    <a:cxn ang="T80">
                      <a:pos x="T4" y="T5"/>
                    </a:cxn>
                    <a:cxn ang="T81">
                      <a:pos x="T6" y="T7"/>
                    </a:cxn>
                    <a:cxn ang="T82">
                      <a:pos x="T8" y="T9"/>
                    </a:cxn>
                    <a:cxn ang="T83">
                      <a:pos x="T10" y="T11"/>
                    </a:cxn>
                    <a:cxn ang="T84">
                      <a:pos x="T12" y="T13"/>
                    </a:cxn>
                    <a:cxn ang="T85">
                      <a:pos x="T14" y="T15"/>
                    </a:cxn>
                    <a:cxn ang="T86">
                      <a:pos x="T16" y="T17"/>
                    </a:cxn>
                    <a:cxn ang="T87">
                      <a:pos x="T18" y="T19"/>
                    </a:cxn>
                    <a:cxn ang="T88">
                      <a:pos x="T20" y="T21"/>
                    </a:cxn>
                    <a:cxn ang="T89">
                      <a:pos x="T22" y="T23"/>
                    </a:cxn>
                    <a:cxn ang="T90">
                      <a:pos x="T24" y="T25"/>
                    </a:cxn>
                    <a:cxn ang="T91">
                      <a:pos x="T26" y="T27"/>
                    </a:cxn>
                    <a:cxn ang="T92">
                      <a:pos x="T28" y="T29"/>
                    </a:cxn>
                    <a:cxn ang="T93">
                      <a:pos x="T30" y="T31"/>
                    </a:cxn>
                    <a:cxn ang="T94">
                      <a:pos x="T32" y="T33"/>
                    </a:cxn>
                    <a:cxn ang="T95">
                      <a:pos x="T34" y="T35"/>
                    </a:cxn>
                    <a:cxn ang="T96">
                      <a:pos x="T36" y="T37"/>
                    </a:cxn>
                    <a:cxn ang="T97">
                      <a:pos x="T38" y="T39"/>
                    </a:cxn>
                    <a:cxn ang="T98">
                      <a:pos x="T40" y="T41"/>
                    </a:cxn>
                    <a:cxn ang="T99">
                      <a:pos x="T42" y="T43"/>
                    </a:cxn>
                    <a:cxn ang="T100">
                      <a:pos x="T44" y="T45"/>
                    </a:cxn>
                    <a:cxn ang="T101">
                      <a:pos x="T46" y="T47"/>
                    </a:cxn>
                    <a:cxn ang="T102">
                      <a:pos x="T48" y="T49"/>
                    </a:cxn>
                    <a:cxn ang="T103">
                      <a:pos x="T50" y="T51"/>
                    </a:cxn>
                    <a:cxn ang="T104">
                      <a:pos x="T52" y="T53"/>
                    </a:cxn>
                    <a:cxn ang="T105">
                      <a:pos x="T54" y="T55"/>
                    </a:cxn>
                    <a:cxn ang="T106">
                      <a:pos x="T56" y="T57"/>
                    </a:cxn>
                    <a:cxn ang="T107">
                      <a:pos x="T58" y="T59"/>
                    </a:cxn>
                    <a:cxn ang="T108">
                      <a:pos x="T60" y="T61"/>
                    </a:cxn>
                    <a:cxn ang="T109">
                      <a:pos x="T62" y="T63"/>
                    </a:cxn>
                    <a:cxn ang="T110">
                      <a:pos x="T64" y="T65"/>
                    </a:cxn>
                    <a:cxn ang="T111">
                      <a:pos x="T66" y="T67"/>
                    </a:cxn>
                    <a:cxn ang="T112">
                      <a:pos x="T68" y="T69"/>
                    </a:cxn>
                    <a:cxn ang="T113">
                      <a:pos x="T70" y="T71"/>
                    </a:cxn>
                    <a:cxn ang="T114">
                      <a:pos x="T72" y="T73"/>
                    </a:cxn>
                    <a:cxn ang="T115">
                      <a:pos x="T74" y="T75"/>
                    </a:cxn>
                    <a:cxn ang="T116">
                      <a:pos x="T76" y="T77"/>
                    </a:cxn>
                  </a:cxnLst>
                  <a:rect l="T117" t="T118" r="T119" b="T120"/>
                  <a:pathLst>
                    <a:path w="293" h="257">
                      <a:moveTo>
                        <a:pt x="0" y="114"/>
                      </a:moveTo>
                      <a:lnTo>
                        <a:pt x="19" y="123"/>
                      </a:lnTo>
                      <a:lnTo>
                        <a:pt x="11" y="146"/>
                      </a:lnTo>
                      <a:lnTo>
                        <a:pt x="30" y="155"/>
                      </a:lnTo>
                      <a:lnTo>
                        <a:pt x="81" y="155"/>
                      </a:lnTo>
                      <a:lnTo>
                        <a:pt x="100" y="177"/>
                      </a:lnTo>
                      <a:lnTo>
                        <a:pt x="81" y="185"/>
                      </a:lnTo>
                      <a:lnTo>
                        <a:pt x="30" y="185"/>
                      </a:lnTo>
                      <a:lnTo>
                        <a:pt x="41" y="218"/>
                      </a:lnTo>
                      <a:lnTo>
                        <a:pt x="60" y="226"/>
                      </a:lnTo>
                      <a:lnTo>
                        <a:pt x="81" y="226"/>
                      </a:lnTo>
                      <a:lnTo>
                        <a:pt x="91" y="257"/>
                      </a:lnTo>
                      <a:lnTo>
                        <a:pt x="142" y="248"/>
                      </a:lnTo>
                      <a:lnTo>
                        <a:pt x="192" y="226"/>
                      </a:lnTo>
                      <a:lnTo>
                        <a:pt x="201" y="218"/>
                      </a:lnTo>
                      <a:lnTo>
                        <a:pt x="241" y="248"/>
                      </a:lnTo>
                      <a:lnTo>
                        <a:pt x="262" y="238"/>
                      </a:lnTo>
                      <a:lnTo>
                        <a:pt x="272" y="226"/>
                      </a:lnTo>
                      <a:lnTo>
                        <a:pt x="272" y="206"/>
                      </a:lnTo>
                      <a:lnTo>
                        <a:pt x="281" y="206"/>
                      </a:lnTo>
                      <a:lnTo>
                        <a:pt x="293" y="185"/>
                      </a:lnTo>
                      <a:lnTo>
                        <a:pt x="241" y="155"/>
                      </a:lnTo>
                      <a:lnTo>
                        <a:pt x="222" y="146"/>
                      </a:lnTo>
                      <a:lnTo>
                        <a:pt x="222" y="114"/>
                      </a:lnTo>
                      <a:lnTo>
                        <a:pt x="211" y="63"/>
                      </a:lnTo>
                      <a:lnTo>
                        <a:pt x="231" y="11"/>
                      </a:lnTo>
                      <a:lnTo>
                        <a:pt x="222" y="0"/>
                      </a:lnTo>
                      <a:lnTo>
                        <a:pt x="192" y="0"/>
                      </a:lnTo>
                      <a:lnTo>
                        <a:pt x="173" y="51"/>
                      </a:lnTo>
                      <a:lnTo>
                        <a:pt x="151" y="42"/>
                      </a:lnTo>
                      <a:lnTo>
                        <a:pt x="130" y="42"/>
                      </a:lnTo>
                      <a:lnTo>
                        <a:pt x="111" y="32"/>
                      </a:lnTo>
                      <a:lnTo>
                        <a:pt x="91" y="51"/>
                      </a:lnTo>
                      <a:lnTo>
                        <a:pt x="81" y="20"/>
                      </a:lnTo>
                      <a:lnTo>
                        <a:pt x="60" y="20"/>
                      </a:lnTo>
                      <a:lnTo>
                        <a:pt x="11" y="63"/>
                      </a:lnTo>
                      <a:lnTo>
                        <a:pt x="11" y="71"/>
                      </a:lnTo>
                      <a:lnTo>
                        <a:pt x="0" y="95"/>
                      </a:lnTo>
                      <a:lnTo>
                        <a:pt x="0" y="114"/>
                      </a:lnTo>
                    </a:path>
                  </a:pathLst>
                </a:custGeom>
                <a:solidFill>
                  <a:srgbClr val="C0C0C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60" name="Freeform 9"/>
                <p:cNvSpPr>
                  <a:spLocks/>
                </p:cNvSpPr>
                <p:nvPr/>
              </p:nvSpPr>
              <p:spPr bwMode="auto">
                <a:xfrm>
                  <a:off x="2135188" y="1477963"/>
                  <a:ext cx="722313" cy="831850"/>
                </a:xfrm>
                <a:custGeom>
                  <a:avLst/>
                  <a:gdLst>
                    <a:gd name="T0" fmla="*/ 2147483647 w 455"/>
                    <a:gd name="T1" fmla="*/ 2147483647 h 524"/>
                    <a:gd name="T2" fmla="*/ 2147483647 w 455"/>
                    <a:gd name="T3" fmla="*/ 2147483647 h 524"/>
                    <a:gd name="T4" fmla="*/ 2147483647 w 455"/>
                    <a:gd name="T5" fmla="*/ 2147483647 h 524"/>
                    <a:gd name="T6" fmla="*/ 2147483647 w 455"/>
                    <a:gd name="T7" fmla="*/ 2147483647 h 524"/>
                    <a:gd name="T8" fmla="*/ 2147483647 w 455"/>
                    <a:gd name="T9" fmla="*/ 2147483647 h 524"/>
                    <a:gd name="T10" fmla="*/ 2147483647 w 455"/>
                    <a:gd name="T11" fmla="*/ 2147483647 h 524"/>
                    <a:gd name="T12" fmla="*/ 2147483647 w 455"/>
                    <a:gd name="T13" fmla="*/ 2147483647 h 524"/>
                    <a:gd name="T14" fmla="*/ 2147483647 w 455"/>
                    <a:gd name="T15" fmla="*/ 2147483647 h 524"/>
                    <a:gd name="T16" fmla="*/ 2147483647 w 455"/>
                    <a:gd name="T17" fmla="*/ 2147483647 h 524"/>
                    <a:gd name="T18" fmla="*/ 2147483647 w 455"/>
                    <a:gd name="T19" fmla="*/ 2147483647 h 524"/>
                    <a:gd name="T20" fmla="*/ 2147483647 w 455"/>
                    <a:gd name="T21" fmla="*/ 2147483647 h 524"/>
                    <a:gd name="T22" fmla="*/ 2147483647 w 455"/>
                    <a:gd name="T23" fmla="*/ 2147483647 h 524"/>
                    <a:gd name="T24" fmla="*/ 2147483647 w 455"/>
                    <a:gd name="T25" fmla="*/ 2147483647 h 524"/>
                    <a:gd name="T26" fmla="*/ 2147483647 w 455"/>
                    <a:gd name="T27" fmla="*/ 2147483647 h 524"/>
                    <a:gd name="T28" fmla="*/ 2147483647 w 455"/>
                    <a:gd name="T29" fmla="*/ 2147483647 h 524"/>
                    <a:gd name="T30" fmla="*/ 2147483647 w 455"/>
                    <a:gd name="T31" fmla="*/ 2147483647 h 524"/>
                    <a:gd name="T32" fmla="*/ 2147483647 w 455"/>
                    <a:gd name="T33" fmla="*/ 2147483647 h 524"/>
                    <a:gd name="T34" fmla="*/ 2147483647 w 455"/>
                    <a:gd name="T35" fmla="*/ 2147483647 h 524"/>
                    <a:gd name="T36" fmla="*/ 2147483647 w 455"/>
                    <a:gd name="T37" fmla="*/ 2147483647 h 524"/>
                    <a:gd name="T38" fmla="*/ 2147483647 w 455"/>
                    <a:gd name="T39" fmla="*/ 2147483647 h 524"/>
                    <a:gd name="T40" fmla="*/ 2147483647 w 455"/>
                    <a:gd name="T41" fmla="*/ 2147483647 h 524"/>
                    <a:gd name="T42" fmla="*/ 2147483647 w 455"/>
                    <a:gd name="T43" fmla="*/ 2147483647 h 524"/>
                    <a:gd name="T44" fmla="*/ 2147483647 w 455"/>
                    <a:gd name="T45" fmla="*/ 2147483647 h 524"/>
                    <a:gd name="T46" fmla="*/ 2147483647 w 455"/>
                    <a:gd name="T47" fmla="*/ 2147483647 h 524"/>
                    <a:gd name="T48" fmla="*/ 2147483647 w 455"/>
                    <a:gd name="T49" fmla="*/ 2147483647 h 524"/>
                    <a:gd name="T50" fmla="*/ 2147483647 w 455"/>
                    <a:gd name="T51" fmla="*/ 2147483647 h 524"/>
                    <a:gd name="T52" fmla="*/ 2147483647 w 455"/>
                    <a:gd name="T53" fmla="*/ 2147483647 h 524"/>
                    <a:gd name="T54" fmla="*/ 2147483647 w 455"/>
                    <a:gd name="T55" fmla="*/ 2147483647 h 524"/>
                    <a:gd name="T56" fmla="*/ 2147483647 w 455"/>
                    <a:gd name="T57" fmla="*/ 2147483647 h 524"/>
                    <a:gd name="T58" fmla="*/ 2147483647 w 455"/>
                    <a:gd name="T59" fmla="*/ 2147483647 h 524"/>
                    <a:gd name="T60" fmla="*/ 2147483647 w 455"/>
                    <a:gd name="T61" fmla="*/ 2147483647 h 524"/>
                    <a:gd name="T62" fmla="*/ 2147483647 w 455"/>
                    <a:gd name="T63" fmla="*/ 2147483647 h 524"/>
                    <a:gd name="T64" fmla="*/ 2147483647 w 455"/>
                    <a:gd name="T65" fmla="*/ 2147483647 h 524"/>
                    <a:gd name="T66" fmla="*/ 2147483647 w 455"/>
                    <a:gd name="T67" fmla="*/ 0 h 524"/>
                    <a:gd name="T68" fmla="*/ 2147483647 w 455"/>
                    <a:gd name="T69" fmla="*/ 2147483647 h 524"/>
                    <a:gd name="T70" fmla="*/ 2147483647 w 455"/>
                    <a:gd name="T71" fmla="*/ 2147483647 h 524"/>
                    <a:gd name="T72" fmla="*/ 2147483647 w 455"/>
                    <a:gd name="T73" fmla="*/ 2147483647 h 524"/>
                    <a:gd name="T74" fmla="*/ 2147483647 w 455"/>
                    <a:gd name="T75" fmla="*/ 0 h 524"/>
                    <a:gd name="T76" fmla="*/ 2147483647 w 455"/>
                    <a:gd name="T77" fmla="*/ 2147483647 h 524"/>
                    <a:gd name="T78" fmla="*/ 0 w 455"/>
                    <a:gd name="T79" fmla="*/ 2147483647 h 524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455"/>
                    <a:gd name="T121" fmla="*/ 0 h 524"/>
                    <a:gd name="T122" fmla="*/ 455 w 455"/>
                    <a:gd name="T123" fmla="*/ 524 h 524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455" h="524">
                      <a:moveTo>
                        <a:pt x="0" y="114"/>
                      </a:moveTo>
                      <a:lnTo>
                        <a:pt x="43" y="187"/>
                      </a:lnTo>
                      <a:lnTo>
                        <a:pt x="62" y="195"/>
                      </a:lnTo>
                      <a:lnTo>
                        <a:pt x="123" y="207"/>
                      </a:lnTo>
                      <a:lnTo>
                        <a:pt x="132" y="207"/>
                      </a:lnTo>
                      <a:lnTo>
                        <a:pt x="162" y="216"/>
                      </a:lnTo>
                      <a:lnTo>
                        <a:pt x="173" y="216"/>
                      </a:lnTo>
                      <a:lnTo>
                        <a:pt x="181" y="187"/>
                      </a:lnTo>
                      <a:lnTo>
                        <a:pt x="193" y="207"/>
                      </a:lnTo>
                      <a:lnTo>
                        <a:pt x="224" y="236"/>
                      </a:lnTo>
                      <a:lnTo>
                        <a:pt x="212" y="258"/>
                      </a:lnTo>
                      <a:lnTo>
                        <a:pt x="233" y="248"/>
                      </a:lnTo>
                      <a:lnTo>
                        <a:pt x="243" y="267"/>
                      </a:lnTo>
                      <a:lnTo>
                        <a:pt x="263" y="288"/>
                      </a:lnTo>
                      <a:lnTo>
                        <a:pt x="274" y="320"/>
                      </a:lnTo>
                      <a:lnTo>
                        <a:pt x="243" y="371"/>
                      </a:lnTo>
                      <a:lnTo>
                        <a:pt x="252" y="391"/>
                      </a:lnTo>
                      <a:lnTo>
                        <a:pt x="243" y="402"/>
                      </a:lnTo>
                      <a:lnTo>
                        <a:pt x="193" y="391"/>
                      </a:lnTo>
                      <a:lnTo>
                        <a:pt x="193" y="413"/>
                      </a:lnTo>
                      <a:lnTo>
                        <a:pt x="181" y="413"/>
                      </a:lnTo>
                      <a:lnTo>
                        <a:pt x="181" y="444"/>
                      </a:lnTo>
                      <a:lnTo>
                        <a:pt x="212" y="444"/>
                      </a:lnTo>
                      <a:lnTo>
                        <a:pt x="224" y="434"/>
                      </a:lnTo>
                      <a:lnTo>
                        <a:pt x="243" y="434"/>
                      </a:lnTo>
                      <a:lnTo>
                        <a:pt x="282" y="464"/>
                      </a:lnTo>
                      <a:lnTo>
                        <a:pt x="282" y="473"/>
                      </a:lnTo>
                      <a:lnTo>
                        <a:pt x="323" y="505"/>
                      </a:lnTo>
                      <a:lnTo>
                        <a:pt x="344" y="516"/>
                      </a:lnTo>
                      <a:lnTo>
                        <a:pt x="374" y="524"/>
                      </a:lnTo>
                      <a:lnTo>
                        <a:pt x="374" y="516"/>
                      </a:lnTo>
                      <a:lnTo>
                        <a:pt x="332" y="473"/>
                      </a:lnTo>
                      <a:lnTo>
                        <a:pt x="332" y="453"/>
                      </a:lnTo>
                      <a:lnTo>
                        <a:pt x="385" y="497"/>
                      </a:lnTo>
                      <a:lnTo>
                        <a:pt x="405" y="497"/>
                      </a:lnTo>
                      <a:lnTo>
                        <a:pt x="405" y="464"/>
                      </a:lnTo>
                      <a:lnTo>
                        <a:pt x="393" y="453"/>
                      </a:lnTo>
                      <a:lnTo>
                        <a:pt x="393" y="434"/>
                      </a:lnTo>
                      <a:lnTo>
                        <a:pt x="363" y="402"/>
                      </a:lnTo>
                      <a:lnTo>
                        <a:pt x="354" y="381"/>
                      </a:lnTo>
                      <a:lnTo>
                        <a:pt x="363" y="362"/>
                      </a:lnTo>
                      <a:lnTo>
                        <a:pt x="385" y="381"/>
                      </a:lnTo>
                      <a:lnTo>
                        <a:pt x="393" y="402"/>
                      </a:lnTo>
                      <a:lnTo>
                        <a:pt x="414" y="413"/>
                      </a:lnTo>
                      <a:lnTo>
                        <a:pt x="414" y="391"/>
                      </a:lnTo>
                      <a:lnTo>
                        <a:pt x="436" y="391"/>
                      </a:lnTo>
                      <a:lnTo>
                        <a:pt x="455" y="350"/>
                      </a:lnTo>
                      <a:lnTo>
                        <a:pt x="393" y="288"/>
                      </a:lnTo>
                      <a:lnTo>
                        <a:pt x="363" y="288"/>
                      </a:lnTo>
                      <a:lnTo>
                        <a:pt x="344" y="267"/>
                      </a:lnTo>
                      <a:lnTo>
                        <a:pt x="344" y="248"/>
                      </a:lnTo>
                      <a:lnTo>
                        <a:pt x="363" y="236"/>
                      </a:lnTo>
                      <a:lnTo>
                        <a:pt x="344" y="216"/>
                      </a:lnTo>
                      <a:lnTo>
                        <a:pt x="354" y="207"/>
                      </a:lnTo>
                      <a:lnTo>
                        <a:pt x="344" y="176"/>
                      </a:lnTo>
                      <a:lnTo>
                        <a:pt x="313" y="165"/>
                      </a:lnTo>
                      <a:lnTo>
                        <a:pt x="293" y="133"/>
                      </a:lnTo>
                      <a:lnTo>
                        <a:pt x="274" y="124"/>
                      </a:lnTo>
                      <a:lnTo>
                        <a:pt x="252" y="114"/>
                      </a:lnTo>
                      <a:lnTo>
                        <a:pt x="243" y="73"/>
                      </a:lnTo>
                      <a:lnTo>
                        <a:pt x="224" y="73"/>
                      </a:lnTo>
                      <a:lnTo>
                        <a:pt x="193" y="61"/>
                      </a:lnTo>
                      <a:lnTo>
                        <a:pt x="173" y="73"/>
                      </a:lnTo>
                      <a:lnTo>
                        <a:pt x="151" y="73"/>
                      </a:lnTo>
                      <a:lnTo>
                        <a:pt x="132" y="93"/>
                      </a:lnTo>
                      <a:lnTo>
                        <a:pt x="142" y="61"/>
                      </a:lnTo>
                      <a:lnTo>
                        <a:pt x="132" y="42"/>
                      </a:lnTo>
                      <a:lnTo>
                        <a:pt x="132" y="0"/>
                      </a:lnTo>
                      <a:lnTo>
                        <a:pt x="111" y="0"/>
                      </a:lnTo>
                      <a:lnTo>
                        <a:pt x="73" y="52"/>
                      </a:lnTo>
                      <a:lnTo>
                        <a:pt x="62" y="93"/>
                      </a:lnTo>
                      <a:lnTo>
                        <a:pt x="73" y="124"/>
                      </a:lnTo>
                      <a:lnTo>
                        <a:pt x="51" y="105"/>
                      </a:lnTo>
                      <a:lnTo>
                        <a:pt x="51" y="52"/>
                      </a:lnTo>
                      <a:lnTo>
                        <a:pt x="73" y="21"/>
                      </a:lnTo>
                      <a:lnTo>
                        <a:pt x="92" y="0"/>
                      </a:lnTo>
                      <a:lnTo>
                        <a:pt x="43" y="0"/>
                      </a:lnTo>
                      <a:lnTo>
                        <a:pt x="12" y="42"/>
                      </a:lnTo>
                      <a:lnTo>
                        <a:pt x="0" y="81"/>
                      </a:lnTo>
                      <a:lnTo>
                        <a:pt x="0" y="11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61" name="Freeform 10"/>
                <p:cNvSpPr>
                  <a:spLocks/>
                </p:cNvSpPr>
                <p:nvPr/>
              </p:nvSpPr>
              <p:spPr bwMode="auto">
                <a:xfrm>
                  <a:off x="2135188" y="1477963"/>
                  <a:ext cx="722313" cy="831850"/>
                </a:xfrm>
                <a:custGeom>
                  <a:avLst/>
                  <a:gdLst>
                    <a:gd name="T0" fmla="*/ 2147483647 w 455"/>
                    <a:gd name="T1" fmla="*/ 2147483647 h 524"/>
                    <a:gd name="T2" fmla="*/ 2147483647 w 455"/>
                    <a:gd name="T3" fmla="*/ 2147483647 h 524"/>
                    <a:gd name="T4" fmla="*/ 2147483647 w 455"/>
                    <a:gd name="T5" fmla="*/ 2147483647 h 524"/>
                    <a:gd name="T6" fmla="*/ 2147483647 w 455"/>
                    <a:gd name="T7" fmla="*/ 2147483647 h 524"/>
                    <a:gd name="T8" fmla="*/ 2147483647 w 455"/>
                    <a:gd name="T9" fmla="*/ 2147483647 h 524"/>
                    <a:gd name="T10" fmla="*/ 2147483647 w 455"/>
                    <a:gd name="T11" fmla="*/ 2147483647 h 524"/>
                    <a:gd name="T12" fmla="*/ 2147483647 w 455"/>
                    <a:gd name="T13" fmla="*/ 2147483647 h 524"/>
                    <a:gd name="T14" fmla="*/ 2147483647 w 455"/>
                    <a:gd name="T15" fmla="*/ 2147483647 h 524"/>
                    <a:gd name="T16" fmla="*/ 2147483647 w 455"/>
                    <a:gd name="T17" fmla="*/ 2147483647 h 524"/>
                    <a:gd name="T18" fmla="*/ 2147483647 w 455"/>
                    <a:gd name="T19" fmla="*/ 2147483647 h 524"/>
                    <a:gd name="T20" fmla="*/ 2147483647 w 455"/>
                    <a:gd name="T21" fmla="*/ 2147483647 h 524"/>
                    <a:gd name="T22" fmla="*/ 2147483647 w 455"/>
                    <a:gd name="T23" fmla="*/ 2147483647 h 524"/>
                    <a:gd name="T24" fmla="*/ 2147483647 w 455"/>
                    <a:gd name="T25" fmla="*/ 2147483647 h 524"/>
                    <a:gd name="T26" fmla="*/ 2147483647 w 455"/>
                    <a:gd name="T27" fmla="*/ 2147483647 h 524"/>
                    <a:gd name="T28" fmla="*/ 2147483647 w 455"/>
                    <a:gd name="T29" fmla="*/ 2147483647 h 524"/>
                    <a:gd name="T30" fmla="*/ 2147483647 w 455"/>
                    <a:gd name="T31" fmla="*/ 2147483647 h 524"/>
                    <a:gd name="T32" fmla="*/ 2147483647 w 455"/>
                    <a:gd name="T33" fmla="*/ 2147483647 h 524"/>
                    <a:gd name="T34" fmla="*/ 2147483647 w 455"/>
                    <a:gd name="T35" fmla="*/ 2147483647 h 524"/>
                    <a:gd name="T36" fmla="*/ 2147483647 w 455"/>
                    <a:gd name="T37" fmla="*/ 2147483647 h 524"/>
                    <a:gd name="T38" fmla="*/ 2147483647 w 455"/>
                    <a:gd name="T39" fmla="*/ 2147483647 h 524"/>
                    <a:gd name="T40" fmla="*/ 2147483647 w 455"/>
                    <a:gd name="T41" fmla="*/ 2147483647 h 524"/>
                    <a:gd name="T42" fmla="*/ 2147483647 w 455"/>
                    <a:gd name="T43" fmla="*/ 2147483647 h 524"/>
                    <a:gd name="T44" fmla="*/ 2147483647 w 455"/>
                    <a:gd name="T45" fmla="*/ 2147483647 h 524"/>
                    <a:gd name="T46" fmla="*/ 2147483647 w 455"/>
                    <a:gd name="T47" fmla="*/ 2147483647 h 524"/>
                    <a:gd name="T48" fmla="*/ 2147483647 w 455"/>
                    <a:gd name="T49" fmla="*/ 2147483647 h 524"/>
                    <a:gd name="T50" fmla="*/ 2147483647 w 455"/>
                    <a:gd name="T51" fmla="*/ 2147483647 h 524"/>
                    <a:gd name="T52" fmla="*/ 2147483647 w 455"/>
                    <a:gd name="T53" fmla="*/ 2147483647 h 524"/>
                    <a:gd name="T54" fmla="*/ 2147483647 w 455"/>
                    <a:gd name="T55" fmla="*/ 2147483647 h 524"/>
                    <a:gd name="T56" fmla="*/ 2147483647 w 455"/>
                    <a:gd name="T57" fmla="*/ 2147483647 h 524"/>
                    <a:gd name="T58" fmla="*/ 2147483647 w 455"/>
                    <a:gd name="T59" fmla="*/ 2147483647 h 524"/>
                    <a:gd name="T60" fmla="*/ 2147483647 w 455"/>
                    <a:gd name="T61" fmla="*/ 2147483647 h 524"/>
                    <a:gd name="T62" fmla="*/ 2147483647 w 455"/>
                    <a:gd name="T63" fmla="*/ 2147483647 h 524"/>
                    <a:gd name="T64" fmla="*/ 2147483647 w 455"/>
                    <a:gd name="T65" fmla="*/ 2147483647 h 524"/>
                    <a:gd name="T66" fmla="*/ 2147483647 w 455"/>
                    <a:gd name="T67" fmla="*/ 0 h 524"/>
                    <a:gd name="T68" fmla="*/ 2147483647 w 455"/>
                    <a:gd name="T69" fmla="*/ 2147483647 h 524"/>
                    <a:gd name="T70" fmla="*/ 2147483647 w 455"/>
                    <a:gd name="T71" fmla="*/ 2147483647 h 524"/>
                    <a:gd name="T72" fmla="*/ 2147483647 w 455"/>
                    <a:gd name="T73" fmla="*/ 2147483647 h 524"/>
                    <a:gd name="T74" fmla="*/ 2147483647 w 455"/>
                    <a:gd name="T75" fmla="*/ 0 h 524"/>
                    <a:gd name="T76" fmla="*/ 2147483647 w 455"/>
                    <a:gd name="T77" fmla="*/ 2147483647 h 524"/>
                    <a:gd name="T78" fmla="*/ 0 w 455"/>
                    <a:gd name="T79" fmla="*/ 2147483647 h 524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455"/>
                    <a:gd name="T121" fmla="*/ 0 h 524"/>
                    <a:gd name="T122" fmla="*/ 455 w 455"/>
                    <a:gd name="T123" fmla="*/ 524 h 524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455" h="524">
                      <a:moveTo>
                        <a:pt x="0" y="114"/>
                      </a:moveTo>
                      <a:lnTo>
                        <a:pt x="43" y="187"/>
                      </a:lnTo>
                      <a:lnTo>
                        <a:pt x="62" y="195"/>
                      </a:lnTo>
                      <a:lnTo>
                        <a:pt x="123" y="207"/>
                      </a:lnTo>
                      <a:lnTo>
                        <a:pt x="132" y="207"/>
                      </a:lnTo>
                      <a:lnTo>
                        <a:pt x="162" y="216"/>
                      </a:lnTo>
                      <a:lnTo>
                        <a:pt x="173" y="216"/>
                      </a:lnTo>
                      <a:lnTo>
                        <a:pt x="181" y="187"/>
                      </a:lnTo>
                      <a:lnTo>
                        <a:pt x="193" y="207"/>
                      </a:lnTo>
                      <a:lnTo>
                        <a:pt x="224" y="236"/>
                      </a:lnTo>
                      <a:lnTo>
                        <a:pt x="212" y="258"/>
                      </a:lnTo>
                      <a:lnTo>
                        <a:pt x="233" y="248"/>
                      </a:lnTo>
                      <a:lnTo>
                        <a:pt x="243" y="267"/>
                      </a:lnTo>
                      <a:lnTo>
                        <a:pt x="263" y="288"/>
                      </a:lnTo>
                      <a:lnTo>
                        <a:pt x="274" y="320"/>
                      </a:lnTo>
                      <a:lnTo>
                        <a:pt x="243" y="371"/>
                      </a:lnTo>
                      <a:lnTo>
                        <a:pt x="252" y="391"/>
                      </a:lnTo>
                      <a:lnTo>
                        <a:pt x="243" y="402"/>
                      </a:lnTo>
                      <a:lnTo>
                        <a:pt x="193" y="391"/>
                      </a:lnTo>
                      <a:lnTo>
                        <a:pt x="193" y="413"/>
                      </a:lnTo>
                      <a:lnTo>
                        <a:pt x="181" y="413"/>
                      </a:lnTo>
                      <a:lnTo>
                        <a:pt x="181" y="444"/>
                      </a:lnTo>
                      <a:lnTo>
                        <a:pt x="212" y="444"/>
                      </a:lnTo>
                      <a:lnTo>
                        <a:pt x="224" y="434"/>
                      </a:lnTo>
                      <a:lnTo>
                        <a:pt x="243" y="434"/>
                      </a:lnTo>
                      <a:lnTo>
                        <a:pt x="282" y="464"/>
                      </a:lnTo>
                      <a:lnTo>
                        <a:pt x="282" y="473"/>
                      </a:lnTo>
                      <a:lnTo>
                        <a:pt x="323" y="505"/>
                      </a:lnTo>
                      <a:lnTo>
                        <a:pt x="344" y="516"/>
                      </a:lnTo>
                      <a:lnTo>
                        <a:pt x="374" y="524"/>
                      </a:lnTo>
                      <a:lnTo>
                        <a:pt x="374" y="516"/>
                      </a:lnTo>
                      <a:lnTo>
                        <a:pt x="332" y="473"/>
                      </a:lnTo>
                      <a:lnTo>
                        <a:pt x="332" y="453"/>
                      </a:lnTo>
                      <a:lnTo>
                        <a:pt x="385" y="497"/>
                      </a:lnTo>
                      <a:lnTo>
                        <a:pt x="405" y="497"/>
                      </a:lnTo>
                      <a:lnTo>
                        <a:pt x="405" y="464"/>
                      </a:lnTo>
                      <a:lnTo>
                        <a:pt x="393" y="453"/>
                      </a:lnTo>
                      <a:lnTo>
                        <a:pt x="393" y="434"/>
                      </a:lnTo>
                      <a:lnTo>
                        <a:pt x="363" y="402"/>
                      </a:lnTo>
                      <a:lnTo>
                        <a:pt x="354" y="381"/>
                      </a:lnTo>
                      <a:lnTo>
                        <a:pt x="363" y="362"/>
                      </a:lnTo>
                      <a:lnTo>
                        <a:pt x="385" y="381"/>
                      </a:lnTo>
                      <a:lnTo>
                        <a:pt x="393" y="402"/>
                      </a:lnTo>
                      <a:lnTo>
                        <a:pt x="414" y="413"/>
                      </a:lnTo>
                      <a:lnTo>
                        <a:pt x="414" y="391"/>
                      </a:lnTo>
                      <a:lnTo>
                        <a:pt x="436" y="391"/>
                      </a:lnTo>
                      <a:lnTo>
                        <a:pt x="455" y="350"/>
                      </a:lnTo>
                      <a:lnTo>
                        <a:pt x="393" y="288"/>
                      </a:lnTo>
                      <a:lnTo>
                        <a:pt x="363" y="288"/>
                      </a:lnTo>
                      <a:lnTo>
                        <a:pt x="344" y="267"/>
                      </a:lnTo>
                      <a:lnTo>
                        <a:pt x="344" y="248"/>
                      </a:lnTo>
                      <a:lnTo>
                        <a:pt x="363" y="236"/>
                      </a:lnTo>
                      <a:lnTo>
                        <a:pt x="344" y="216"/>
                      </a:lnTo>
                      <a:lnTo>
                        <a:pt x="354" y="207"/>
                      </a:lnTo>
                      <a:lnTo>
                        <a:pt x="344" y="176"/>
                      </a:lnTo>
                      <a:lnTo>
                        <a:pt x="313" y="165"/>
                      </a:lnTo>
                      <a:lnTo>
                        <a:pt x="293" y="133"/>
                      </a:lnTo>
                      <a:lnTo>
                        <a:pt x="274" y="124"/>
                      </a:lnTo>
                      <a:lnTo>
                        <a:pt x="252" y="114"/>
                      </a:lnTo>
                      <a:lnTo>
                        <a:pt x="243" y="73"/>
                      </a:lnTo>
                      <a:lnTo>
                        <a:pt x="224" y="73"/>
                      </a:lnTo>
                      <a:lnTo>
                        <a:pt x="193" y="61"/>
                      </a:lnTo>
                      <a:lnTo>
                        <a:pt x="173" y="73"/>
                      </a:lnTo>
                      <a:lnTo>
                        <a:pt x="151" y="73"/>
                      </a:lnTo>
                      <a:lnTo>
                        <a:pt x="132" y="93"/>
                      </a:lnTo>
                      <a:lnTo>
                        <a:pt x="142" y="61"/>
                      </a:lnTo>
                      <a:lnTo>
                        <a:pt x="132" y="42"/>
                      </a:lnTo>
                      <a:lnTo>
                        <a:pt x="132" y="0"/>
                      </a:lnTo>
                      <a:lnTo>
                        <a:pt x="111" y="0"/>
                      </a:lnTo>
                      <a:lnTo>
                        <a:pt x="73" y="52"/>
                      </a:lnTo>
                      <a:lnTo>
                        <a:pt x="62" y="93"/>
                      </a:lnTo>
                      <a:lnTo>
                        <a:pt x="73" y="124"/>
                      </a:lnTo>
                      <a:lnTo>
                        <a:pt x="51" y="105"/>
                      </a:lnTo>
                      <a:lnTo>
                        <a:pt x="51" y="52"/>
                      </a:lnTo>
                      <a:lnTo>
                        <a:pt x="73" y="21"/>
                      </a:lnTo>
                      <a:lnTo>
                        <a:pt x="92" y="0"/>
                      </a:lnTo>
                      <a:lnTo>
                        <a:pt x="43" y="0"/>
                      </a:lnTo>
                      <a:lnTo>
                        <a:pt x="12" y="42"/>
                      </a:lnTo>
                      <a:lnTo>
                        <a:pt x="0" y="81"/>
                      </a:lnTo>
                      <a:lnTo>
                        <a:pt x="0" y="114"/>
                      </a:lnTo>
                    </a:path>
                  </a:pathLst>
                </a:custGeom>
                <a:solidFill>
                  <a:srgbClr val="C0C0C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 dirty="0"/>
                </a:p>
              </p:txBody>
            </p:sp>
            <p:sp>
              <p:nvSpPr>
                <p:cNvPr id="2062" name="Freeform 11"/>
                <p:cNvSpPr>
                  <a:spLocks/>
                </p:cNvSpPr>
                <p:nvPr/>
              </p:nvSpPr>
              <p:spPr bwMode="auto">
                <a:xfrm>
                  <a:off x="1258888" y="2887663"/>
                  <a:ext cx="1452563" cy="798512"/>
                </a:xfrm>
                <a:custGeom>
                  <a:avLst/>
                  <a:gdLst>
                    <a:gd name="T0" fmla="*/ 2147483647 w 915"/>
                    <a:gd name="T1" fmla="*/ 2147483647 h 503"/>
                    <a:gd name="T2" fmla="*/ 2147483647 w 915"/>
                    <a:gd name="T3" fmla="*/ 2147483647 h 503"/>
                    <a:gd name="T4" fmla="*/ 2147483647 w 915"/>
                    <a:gd name="T5" fmla="*/ 2147483647 h 503"/>
                    <a:gd name="T6" fmla="*/ 2147483647 w 915"/>
                    <a:gd name="T7" fmla="*/ 2147483647 h 503"/>
                    <a:gd name="T8" fmla="*/ 2147483647 w 915"/>
                    <a:gd name="T9" fmla="*/ 2147483647 h 503"/>
                    <a:gd name="T10" fmla="*/ 2147483647 w 915"/>
                    <a:gd name="T11" fmla="*/ 2147483647 h 503"/>
                    <a:gd name="T12" fmla="*/ 2147483647 w 915"/>
                    <a:gd name="T13" fmla="*/ 2147483647 h 503"/>
                    <a:gd name="T14" fmla="*/ 2147483647 w 915"/>
                    <a:gd name="T15" fmla="*/ 2147483647 h 503"/>
                    <a:gd name="T16" fmla="*/ 2147483647 w 915"/>
                    <a:gd name="T17" fmla="*/ 2147483647 h 503"/>
                    <a:gd name="T18" fmla="*/ 2147483647 w 915"/>
                    <a:gd name="T19" fmla="*/ 2147483647 h 503"/>
                    <a:gd name="T20" fmla="*/ 2147483647 w 915"/>
                    <a:gd name="T21" fmla="*/ 2147483647 h 503"/>
                    <a:gd name="T22" fmla="*/ 2147483647 w 915"/>
                    <a:gd name="T23" fmla="*/ 2147483647 h 503"/>
                    <a:gd name="T24" fmla="*/ 2147483647 w 915"/>
                    <a:gd name="T25" fmla="*/ 2147483647 h 503"/>
                    <a:gd name="T26" fmla="*/ 2147483647 w 915"/>
                    <a:gd name="T27" fmla="*/ 2147483647 h 503"/>
                    <a:gd name="T28" fmla="*/ 2147483647 w 915"/>
                    <a:gd name="T29" fmla="*/ 2147483647 h 503"/>
                    <a:gd name="T30" fmla="*/ 2147483647 w 915"/>
                    <a:gd name="T31" fmla="*/ 2147483647 h 503"/>
                    <a:gd name="T32" fmla="*/ 2147483647 w 915"/>
                    <a:gd name="T33" fmla="*/ 2147483647 h 503"/>
                    <a:gd name="T34" fmla="*/ 2147483647 w 915"/>
                    <a:gd name="T35" fmla="*/ 2147483647 h 503"/>
                    <a:gd name="T36" fmla="*/ 2147483647 w 915"/>
                    <a:gd name="T37" fmla="*/ 2147483647 h 503"/>
                    <a:gd name="T38" fmla="*/ 2147483647 w 915"/>
                    <a:gd name="T39" fmla="*/ 2147483647 h 503"/>
                    <a:gd name="T40" fmla="*/ 2147483647 w 915"/>
                    <a:gd name="T41" fmla="*/ 2147483647 h 503"/>
                    <a:gd name="T42" fmla="*/ 2147483647 w 915"/>
                    <a:gd name="T43" fmla="*/ 2147483647 h 503"/>
                    <a:gd name="T44" fmla="*/ 2147483647 w 915"/>
                    <a:gd name="T45" fmla="*/ 2147483647 h 503"/>
                    <a:gd name="T46" fmla="*/ 2147483647 w 915"/>
                    <a:gd name="T47" fmla="*/ 2147483647 h 503"/>
                    <a:gd name="T48" fmla="*/ 2147483647 w 915"/>
                    <a:gd name="T49" fmla="*/ 2147483647 h 503"/>
                    <a:gd name="T50" fmla="*/ 2147483647 w 915"/>
                    <a:gd name="T51" fmla="*/ 2147483647 h 503"/>
                    <a:gd name="T52" fmla="*/ 2147483647 w 915"/>
                    <a:gd name="T53" fmla="*/ 2147483647 h 503"/>
                    <a:gd name="T54" fmla="*/ 2147483647 w 915"/>
                    <a:gd name="T55" fmla="*/ 2147483647 h 503"/>
                    <a:gd name="T56" fmla="*/ 2147483647 w 915"/>
                    <a:gd name="T57" fmla="*/ 2147483647 h 503"/>
                    <a:gd name="T58" fmla="*/ 2147483647 w 915"/>
                    <a:gd name="T59" fmla="*/ 2147483647 h 503"/>
                    <a:gd name="T60" fmla="*/ 2147483647 w 915"/>
                    <a:gd name="T61" fmla="*/ 2147483647 h 503"/>
                    <a:gd name="T62" fmla="*/ 2147483647 w 915"/>
                    <a:gd name="T63" fmla="*/ 2147483647 h 503"/>
                    <a:gd name="T64" fmla="*/ 2147483647 w 915"/>
                    <a:gd name="T65" fmla="*/ 2147483647 h 503"/>
                    <a:gd name="T66" fmla="*/ 2147483647 w 915"/>
                    <a:gd name="T67" fmla="*/ 2147483647 h 503"/>
                    <a:gd name="T68" fmla="*/ 2147483647 w 915"/>
                    <a:gd name="T69" fmla="*/ 2147483647 h 503"/>
                    <a:gd name="T70" fmla="*/ 2147483647 w 915"/>
                    <a:gd name="T71" fmla="*/ 2147483647 h 503"/>
                    <a:gd name="T72" fmla="*/ 2147483647 w 915"/>
                    <a:gd name="T73" fmla="*/ 2147483647 h 503"/>
                    <a:gd name="T74" fmla="*/ 2147483647 w 915"/>
                    <a:gd name="T75" fmla="*/ 2147483647 h 503"/>
                    <a:gd name="T76" fmla="*/ 2147483647 w 915"/>
                    <a:gd name="T77" fmla="*/ 2147483647 h 503"/>
                    <a:gd name="T78" fmla="*/ 2147483647 w 915"/>
                    <a:gd name="T79" fmla="*/ 2147483647 h 503"/>
                    <a:gd name="T80" fmla="*/ 2147483647 w 915"/>
                    <a:gd name="T81" fmla="*/ 2147483647 h 503"/>
                    <a:gd name="T82" fmla="*/ 2147483647 w 915"/>
                    <a:gd name="T83" fmla="*/ 2147483647 h 503"/>
                    <a:gd name="T84" fmla="*/ 2147483647 w 915"/>
                    <a:gd name="T85" fmla="*/ 2147483647 h 503"/>
                    <a:gd name="T86" fmla="*/ 2147483647 w 915"/>
                    <a:gd name="T87" fmla="*/ 2147483647 h 503"/>
                    <a:gd name="T88" fmla="*/ 2147483647 w 915"/>
                    <a:gd name="T89" fmla="*/ 2147483647 h 503"/>
                    <a:gd name="T90" fmla="*/ 2147483647 w 915"/>
                    <a:gd name="T91" fmla="*/ 2147483647 h 503"/>
                    <a:gd name="T92" fmla="*/ 2147483647 w 915"/>
                    <a:gd name="T93" fmla="*/ 2147483647 h 503"/>
                    <a:gd name="T94" fmla="*/ 2147483647 w 915"/>
                    <a:gd name="T95" fmla="*/ 2147483647 h 503"/>
                    <a:gd name="T96" fmla="*/ 2147483647 w 915"/>
                    <a:gd name="T97" fmla="*/ 2147483647 h 503"/>
                    <a:gd name="T98" fmla="*/ 2147483647 w 915"/>
                    <a:gd name="T99" fmla="*/ 2147483647 h 503"/>
                    <a:gd name="T100" fmla="*/ 2147483647 w 915"/>
                    <a:gd name="T101" fmla="*/ 2147483647 h 503"/>
                    <a:gd name="T102" fmla="*/ 2147483647 w 915"/>
                    <a:gd name="T103" fmla="*/ 2147483647 h 503"/>
                    <a:gd name="T104" fmla="*/ 2147483647 w 915"/>
                    <a:gd name="T105" fmla="*/ 2147483647 h 503"/>
                    <a:gd name="T106" fmla="*/ 2147483647 w 915"/>
                    <a:gd name="T107" fmla="*/ 2147483647 h 503"/>
                    <a:gd name="T108" fmla="*/ 2147483647 w 915"/>
                    <a:gd name="T109" fmla="*/ 2147483647 h 503"/>
                    <a:gd name="T110" fmla="*/ 2147483647 w 915"/>
                    <a:gd name="T111" fmla="*/ 2147483647 h 503"/>
                    <a:gd name="T112" fmla="*/ 2147483647 w 915"/>
                    <a:gd name="T113" fmla="*/ 2147483647 h 503"/>
                    <a:gd name="T114" fmla="*/ 0 w 915"/>
                    <a:gd name="T115" fmla="*/ 2147483647 h 503"/>
                    <a:gd name="T116" fmla="*/ 0 w 915"/>
                    <a:gd name="T117" fmla="*/ 2147483647 h 503"/>
                    <a:gd name="T118" fmla="*/ 0 w 915"/>
                    <a:gd name="T119" fmla="*/ 2147483647 h 503"/>
                    <a:gd name="T120" fmla="*/ 2147483647 w 915"/>
                    <a:gd name="T121" fmla="*/ 2147483647 h 503"/>
                    <a:gd name="T122" fmla="*/ 2147483647 w 915"/>
                    <a:gd name="T123" fmla="*/ 2147483647 h 503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915"/>
                    <a:gd name="T187" fmla="*/ 0 h 503"/>
                    <a:gd name="T188" fmla="*/ 915 w 915"/>
                    <a:gd name="T189" fmla="*/ 503 h 503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915" h="503">
                      <a:moveTo>
                        <a:pt x="30" y="9"/>
                      </a:moveTo>
                      <a:lnTo>
                        <a:pt x="463" y="9"/>
                      </a:lnTo>
                      <a:lnTo>
                        <a:pt x="472" y="0"/>
                      </a:lnTo>
                      <a:lnTo>
                        <a:pt x="482" y="19"/>
                      </a:lnTo>
                      <a:lnTo>
                        <a:pt x="503" y="19"/>
                      </a:lnTo>
                      <a:lnTo>
                        <a:pt x="522" y="40"/>
                      </a:lnTo>
                      <a:lnTo>
                        <a:pt x="552" y="40"/>
                      </a:lnTo>
                      <a:lnTo>
                        <a:pt x="513" y="72"/>
                      </a:lnTo>
                      <a:lnTo>
                        <a:pt x="533" y="60"/>
                      </a:lnTo>
                      <a:lnTo>
                        <a:pt x="543" y="72"/>
                      </a:lnTo>
                      <a:lnTo>
                        <a:pt x="573" y="60"/>
                      </a:lnTo>
                      <a:lnTo>
                        <a:pt x="573" y="72"/>
                      </a:lnTo>
                      <a:lnTo>
                        <a:pt x="583" y="60"/>
                      </a:lnTo>
                      <a:lnTo>
                        <a:pt x="595" y="72"/>
                      </a:lnTo>
                      <a:lnTo>
                        <a:pt x="634" y="72"/>
                      </a:lnTo>
                      <a:lnTo>
                        <a:pt x="644" y="81"/>
                      </a:lnTo>
                      <a:lnTo>
                        <a:pt x="644" y="91"/>
                      </a:lnTo>
                      <a:lnTo>
                        <a:pt x="595" y="91"/>
                      </a:lnTo>
                      <a:lnTo>
                        <a:pt x="583" y="123"/>
                      </a:lnTo>
                      <a:lnTo>
                        <a:pt x="595" y="111"/>
                      </a:lnTo>
                      <a:lnTo>
                        <a:pt x="583" y="154"/>
                      </a:lnTo>
                      <a:lnTo>
                        <a:pt x="583" y="183"/>
                      </a:lnTo>
                      <a:lnTo>
                        <a:pt x="595" y="183"/>
                      </a:lnTo>
                      <a:lnTo>
                        <a:pt x="603" y="174"/>
                      </a:lnTo>
                      <a:lnTo>
                        <a:pt x="603" y="132"/>
                      </a:lnTo>
                      <a:lnTo>
                        <a:pt x="614" y="111"/>
                      </a:lnTo>
                      <a:lnTo>
                        <a:pt x="625" y="103"/>
                      </a:lnTo>
                      <a:lnTo>
                        <a:pt x="625" y="91"/>
                      </a:lnTo>
                      <a:lnTo>
                        <a:pt x="653" y="103"/>
                      </a:lnTo>
                      <a:lnTo>
                        <a:pt x="653" y="123"/>
                      </a:lnTo>
                      <a:lnTo>
                        <a:pt x="644" y="144"/>
                      </a:lnTo>
                      <a:lnTo>
                        <a:pt x="663" y="132"/>
                      </a:lnTo>
                      <a:lnTo>
                        <a:pt x="663" y="154"/>
                      </a:lnTo>
                      <a:lnTo>
                        <a:pt x="675" y="154"/>
                      </a:lnTo>
                      <a:lnTo>
                        <a:pt x="653" y="183"/>
                      </a:lnTo>
                      <a:lnTo>
                        <a:pt x="684" y="183"/>
                      </a:lnTo>
                      <a:lnTo>
                        <a:pt x="725" y="154"/>
                      </a:lnTo>
                      <a:lnTo>
                        <a:pt x="725" y="144"/>
                      </a:lnTo>
                      <a:lnTo>
                        <a:pt x="764" y="144"/>
                      </a:lnTo>
                      <a:lnTo>
                        <a:pt x="764" y="123"/>
                      </a:lnTo>
                      <a:lnTo>
                        <a:pt x="785" y="111"/>
                      </a:lnTo>
                      <a:lnTo>
                        <a:pt x="834" y="111"/>
                      </a:lnTo>
                      <a:lnTo>
                        <a:pt x="856" y="103"/>
                      </a:lnTo>
                      <a:lnTo>
                        <a:pt x="875" y="52"/>
                      </a:lnTo>
                      <a:lnTo>
                        <a:pt x="884" y="60"/>
                      </a:lnTo>
                      <a:lnTo>
                        <a:pt x="896" y="52"/>
                      </a:lnTo>
                      <a:lnTo>
                        <a:pt x="896" y="60"/>
                      </a:lnTo>
                      <a:lnTo>
                        <a:pt x="906" y="91"/>
                      </a:lnTo>
                      <a:lnTo>
                        <a:pt x="915" y="103"/>
                      </a:lnTo>
                      <a:lnTo>
                        <a:pt x="915" y="111"/>
                      </a:lnTo>
                      <a:lnTo>
                        <a:pt x="906" y="123"/>
                      </a:lnTo>
                      <a:lnTo>
                        <a:pt x="884" y="123"/>
                      </a:lnTo>
                      <a:lnTo>
                        <a:pt x="845" y="163"/>
                      </a:lnTo>
                      <a:lnTo>
                        <a:pt x="856" y="183"/>
                      </a:lnTo>
                      <a:lnTo>
                        <a:pt x="865" y="174"/>
                      </a:lnTo>
                      <a:lnTo>
                        <a:pt x="865" y="195"/>
                      </a:lnTo>
                      <a:lnTo>
                        <a:pt x="834" y="183"/>
                      </a:lnTo>
                      <a:lnTo>
                        <a:pt x="815" y="195"/>
                      </a:lnTo>
                      <a:lnTo>
                        <a:pt x="804" y="205"/>
                      </a:lnTo>
                      <a:lnTo>
                        <a:pt x="795" y="246"/>
                      </a:lnTo>
                      <a:lnTo>
                        <a:pt x="785" y="234"/>
                      </a:lnTo>
                      <a:lnTo>
                        <a:pt x="785" y="246"/>
                      </a:lnTo>
                      <a:lnTo>
                        <a:pt x="776" y="277"/>
                      </a:lnTo>
                      <a:lnTo>
                        <a:pt x="776" y="258"/>
                      </a:lnTo>
                      <a:lnTo>
                        <a:pt x="764" y="246"/>
                      </a:lnTo>
                      <a:lnTo>
                        <a:pt x="764" y="226"/>
                      </a:lnTo>
                      <a:lnTo>
                        <a:pt x="754" y="246"/>
                      </a:lnTo>
                      <a:lnTo>
                        <a:pt x="776" y="309"/>
                      </a:lnTo>
                      <a:lnTo>
                        <a:pt x="764" y="329"/>
                      </a:lnTo>
                      <a:lnTo>
                        <a:pt x="725" y="350"/>
                      </a:lnTo>
                      <a:lnTo>
                        <a:pt x="694" y="380"/>
                      </a:lnTo>
                      <a:lnTo>
                        <a:pt x="684" y="401"/>
                      </a:lnTo>
                      <a:lnTo>
                        <a:pt x="703" y="473"/>
                      </a:lnTo>
                      <a:lnTo>
                        <a:pt x="703" y="503"/>
                      </a:lnTo>
                      <a:lnTo>
                        <a:pt x="694" y="503"/>
                      </a:lnTo>
                      <a:lnTo>
                        <a:pt x="663" y="473"/>
                      </a:lnTo>
                      <a:lnTo>
                        <a:pt x="663" y="432"/>
                      </a:lnTo>
                      <a:lnTo>
                        <a:pt x="644" y="411"/>
                      </a:lnTo>
                      <a:lnTo>
                        <a:pt x="625" y="421"/>
                      </a:lnTo>
                      <a:lnTo>
                        <a:pt x="625" y="411"/>
                      </a:lnTo>
                      <a:lnTo>
                        <a:pt x="564" y="411"/>
                      </a:lnTo>
                      <a:lnTo>
                        <a:pt x="552" y="421"/>
                      </a:lnTo>
                      <a:lnTo>
                        <a:pt x="564" y="432"/>
                      </a:lnTo>
                      <a:lnTo>
                        <a:pt x="533" y="432"/>
                      </a:lnTo>
                      <a:lnTo>
                        <a:pt x="522" y="421"/>
                      </a:lnTo>
                      <a:lnTo>
                        <a:pt x="494" y="421"/>
                      </a:lnTo>
                      <a:lnTo>
                        <a:pt x="472" y="432"/>
                      </a:lnTo>
                      <a:lnTo>
                        <a:pt x="432" y="464"/>
                      </a:lnTo>
                      <a:lnTo>
                        <a:pt x="432" y="493"/>
                      </a:lnTo>
                      <a:lnTo>
                        <a:pt x="402" y="483"/>
                      </a:lnTo>
                      <a:lnTo>
                        <a:pt x="362" y="421"/>
                      </a:lnTo>
                      <a:lnTo>
                        <a:pt x="352" y="421"/>
                      </a:lnTo>
                      <a:lnTo>
                        <a:pt x="343" y="432"/>
                      </a:lnTo>
                      <a:lnTo>
                        <a:pt x="331" y="432"/>
                      </a:lnTo>
                      <a:lnTo>
                        <a:pt x="312" y="421"/>
                      </a:lnTo>
                      <a:lnTo>
                        <a:pt x="312" y="401"/>
                      </a:lnTo>
                      <a:lnTo>
                        <a:pt x="291" y="380"/>
                      </a:lnTo>
                      <a:lnTo>
                        <a:pt x="210" y="392"/>
                      </a:lnTo>
                      <a:lnTo>
                        <a:pt x="150" y="369"/>
                      </a:lnTo>
                      <a:lnTo>
                        <a:pt x="120" y="369"/>
                      </a:lnTo>
                      <a:lnTo>
                        <a:pt x="109" y="350"/>
                      </a:lnTo>
                      <a:lnTo>
                        <a:pt x="101" y="350"/>
                      </a:lnTo>
                      <a:lnTo>
                        <a:pt x="101" y="340"/>
                      </a:lnTo>
                      <a:lnTo>
                        <a:pt x="60" y="329"/>
                      </a:lnTo>
                      <a:lnTo>
                        <a:pt x="60" y="318"/>
                      </a:lnTo>
                      <a:lnTo>
                        <a:pt x="39" y="297"/>
                      </a:lnTo>
                      <a:lnTo>
                        <a:pt x="39" y="277"/>
                      </a:lnTo>
                      <a:lnTo>
                        <a:pt x="30" y="277"/>
                      </a:lnTo>
                      <a:lnTo>
                        <a:pt x="30" y="266"/>
                      </a:lnTo>
                      <a:lnTo>
                        <a:pt x="39" y="266"/>
                      </a:lnTo>
                      <a:lnTo>
                        <a:pt x="39" y="258"/>
                      </a:lnTo>
                      <a:lnTo>
                        <a:pt x="20" y="258"/>
                      </a:lnTo>
                      <a:lnTo>
                        <a:pt x="30" y="258"/>
                      </a:lnTo>
                      <a:lnTo>
                        <a:pt x="8" y="234"/>
                      </a:lnTo>
                      <a:lnTo>
                        <a:pt x="8" y="226"/>
                      </a:lnTo>
                      <a:lnTo>
                        <a:pt x="0" y="215"/>
                      </a:lnTo>
                      <a:lnTo>
                        <a:pt x="8" y="183"/>
                      </a:lnTo>
                      <a:lnTo>
                        <a:pt x="0" y="154"/>
                      </a:lnTo>
                      <a:lnTo>
                        <a:pt x="8" y="81"/>
                      </a:lnTo>
                      <a:lnTo>
                        <a:pt x="0" y="28"/>
                      </a:lnTo>
                      <a:lnTo>
                        <a:pt x="20" y="28"/>
                      </a:lnTo>
                      <a:lnTo>
                        <a:pt x="20" y="52"/>
                      </a:lnTo>
                      <a:lnTo>
                        <a:pt x="30" y="52"/>
                      </a:lnTo>
                      <a:lnTo>
                        <a:pt x="30" y="9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63" name="Freeform 12"/>
                <p:cNvSpPr>
                  <a:spLocks/>
                </p:cNvSpPr>
                <p:nvPr/>
              </p:nvSpPr>
              <p:spPr bwMode="auto">
                <a:xfrm>
                  <a:off x="1258888" y="2887663"/>
                  <a:ext cx="1452563" cy="798512"/>
                </a:xfrm>
                <a:custGeom>
                  <a:avLst/>
                  <a:gdLst>
                    <a:gd name="T0" fmla="*/ 2147483647 w 915"/>
                    <a:gd name="T1" fmla="*/ 2147483647 h 503"/>
                    <a:gd name="T2" fmla="*/ 2147483647 w 915"/>
                    <a:gd name="T3" fmla="*/ 2147483647 h 503"/>
                    <a:gd name="T4" fmla="*/ 2147483647 w 915"/>
                    <a:gd name="T5" fmla="*/ 2147483647 h 503"/>
                    <a:gd name="T6" fmla="*/ 2147483647 w 915"/>
                    <a:gd name="T7" fmla="*/ 2147483647 h 503"/>
                    <a:gd name="T8" fmla="*/ 2147483647 w 915"/>
                    <a:gd name="T9" fmla="*/ 2147483647 h 503"/>
                    <a:gd name="T10" fmla="*/ 2147483647 w 915"/>
                    <a:gd name="T11" fmla="*/ 2147483647 h 503"/>
                    <a:gd name="T12" fmla="*/ 2147483647 w 915"/>
                    <a:gd name="T13" fmla="*/ 2147483647 h 503"/>
                    <a:gd name="T14" fmla="*/ 2147483647 w 915"/>
                    <a:gd name="T15" fmla="*/ 2147483647 h 503"/>
                    <a:gd name="T16" fmla="*/ 2147483647 w 915"/>
                    <a:gd name="T17" fmla="*/ 2147483647 h 503"/>
                    <a:gd name="T18" fmla="*/ 2147483647 w 915"/>
                    <a:gd name="T19" fmla="*/ 2147483647 h 503"/>
                    <a:gd name="T20" fmla="*/ 2147483647 w 915"/>
                    <a:gd name="T21" fmla="*/ 2147483647 h 503"/>
                    <a:gd name="T22" fmla="*/ 2147483647 w 915"/>
                    <a:gd name="T23" fmla="*/ 2147483647 h 503"/>
                    <a:gd name="T24" fmla="*/ 2147483647 w 915"/>
                    <a:gd name="T25" fmla="*/ 2147483647 h 503"/>
                    <a:gd name="T26" fmla="*/ 2147483647 w 915"/>
                    <a:gd name="T27" fmla="*/ 2147483647 h 503"/>
                    <a:gd name="T28" fmla="*/ 2147483647 w 915"/>
                    <a:gd name="T29" fmla="*/ 2147483647 h 503"/>
                    <a:gd name="T30" fmla="*/ 2147483647 w 915"/>
                    <a:gd name="T31" fmla="*/ 2147483647 h 503"/>
                    <a:gd name="T32" fmla="*/ 2147483647 w 915"/>
                    <a:gd name="T33" fmla="*/ 2147483647 h 503"/>
                    <a:gd name="T34" fmla="*/ 2147483647 w 915"/>
                    <a:gd name="T35" fmla="*/ 2147483647 h 503"/>
                    <a:gd name="T36" fmla="*/ 2147483647 w 915"/>
                    <a:gd name="T37" fmla="*/ 2147483647 h 503"/>
                    <a:gd name="T38" fmla="*/ 2147483647 w 915"/>
                    <a:gd name="T39" fmla="*/ 2147483647 h 503"/>
                    <a:gd name="T40" fmla="*/ 2147483647 w 915"/>
                    <a:gd name="T41" fmla="*/ 2147483647 h 503"/>
                    <a:gd name="T42" fmla="*/ 2147483647 w 915"/>
                    <a:gd name="T43" fmla="*/ 2147483647 h 503"/>
                    <a:gd name="T44" fmla="*/ 2147483647 w 915"/>
                    <a:gd name="T45" fmla="*/ 2147483647 h 503"/>
                    <a:gd name="T46" fmla="*/ 2147483647 w 915"/>
                    <a:gd name="T47" fmla="*/ 2147483647 h 503"/>
                    <a:gd name="T48" fmla="*/ 2147483647 w 915"/>
                    <a:gd name="T49" fmla="*/ 2147483647 h 503"/>
                    <a:gd name="T50" fmla="*/ 2147483647 w 915"/>
                    <a:gd name="T51" fmla="*/ 2147483647 h 503"/>
                    <a:gd name="T52" fmla="*/ 2147483647 w 915"/>
                    <a:gd name="T53" fmla="*/ 2147483647 h 503"/>
                    <a:gd name="T54" fmla="*/ 2147483647 w 915"/>
                    <a:gd name="T55" fmla="*/ 2147483647 h 503"/>
                    <a:gd name="T56" fmla="*/ 2147483647 w 915"/>
                    <a:gd name="T57" fmla="*/ 2147483647 h 503"/>
                    <a:gd name="T58" fmla="*/ 2147483647 w 915"/>
                    <a:gd name="T59" fmla="*/ 2147483647 h 503"/>
                    <a:gd name="T60" fmla="*/ 2147483647 w 915"/>
                    <a:gd name="T61" fmla="*/ 2147483647 h 503"/>
                    <a:gd name="T62" fmla="*/ 2147483647 w 915"/>
                    <a:gd name="T63" fmla="*/ 2147483647 h 503"/>
                    <a:gd name="T64" fmla="*/ 2147483647 w 915"/>
                    <a:gd name="T65" fmla="*/ 2147483647 h 503"/>
                    <a:gd name="T66" fmla="*/ 2147483647 w 915"/>
                    <a:gd name="T67" fmla="*/ 2147483647 h 503"/>
                    <a:gd name="T68" fmla="*/ 2147483647 w 915"/>
                    <a:gd name="T69" fmla="*/ 2147483647 h 503"/>
                    <a:gd name="T70" fmla="*/ 2147483647 w 915"/>
                    <a:gd name="T71" fmla="*/ 2147483647 h 503"/>
                    <a:gd name="T72" fmla="*/ 2147483647 w 915"/>
                    <a:gd name="T73" fmla="*/ 2147483647 h 503"/>
                    <a:gd name="T74" fmla="*/ 2147483647 w 915"/>
                    <a:gd name="T75" fmla="*/ 2147483647 h 503"/>
                    <a:gd name="T76" fmla="*/ 2147483647 w 915"/>
                    <a:gd name="T77" fmla="*/ 2147483647 h 503"/>
                    <a:gd name="T78" fmla="*/ 2147483647 w 915"/>
                    <a:gd name="T79" fmla="*/ 2147483647 h 503"/>
                    <a:gd name="T80" fmla="*/ 2147483647 w 915"/>
                    <a:gd name="T81" fmla="*/ 2147483647 h 503"/>
                    <a:gd name="T82" fmla="*/ 2147483647 w 915"/>
                    <a:gd name="T83" fmla="*/ 2147483647 h 503"/>
                    <a:gd name="T84" fmla="*/ 2147483647 w 915"/>
                    <a:gd name="T85" fmla="*/ 2147483647 h 503"/>
                    <a:gd name="T86" fmla="*/ 2147483647 w 915"/>
                    <a:gd name="T87" fmla="*/ 2147483647 h 503"/>
                    <a:gd name="T88" fmla="*/ 2147483647 w 915"/>
                    <a:gd name="T89" fmla="*/ 2147483647 h 503"/>
                    <a:gd name="T90" fmla="*/ 2147483647 w 915"/>
                    <a:gd name="T91" fmla="*/ 2147483647 h 503"/>
                    <a:gd name="T92" fmla="*/ 2147483647 w 915"/>
                    <a:gd name="T93" fmla="*/ 2147483647 h 503"/>
                    <a:gd name="T94" fmla="*/ 2147483647 w 915"/>
                    <a:gd name="T95" fmla="*/ 2147483647 h 503"/>
                    <a:gd name="T96" fmla="*/ 2147483647 w 915"/>
                    <a:gd name="T97" fmla="*/ 2147483647 h 503"/>
                    <a:gd name="T98" fmla="*/ 2147483647 w 915"/>
                    <a:gd name="T99" fmla="*/ 2147483647 h 503"/>
                    <a:gd name="T100" fmla="*/ 2147483647 w 915"/>
                    <a:gd name="T101" fmla="*/ 2147483647 h 503"/>
                    <a:gd name="T102" fmla="*/ 2147483647 w 915"/>
                    <a:gd name="T103" fmla="*/ 2147483647 h 503"/>
                    <a:gd name="T104" fmla="*/ 2147483647 w 915"/>
                    <a:gd name="T105" fmla="*/ 2147483647 h 503"/>
                    <a:gd name="T106" fmla="*/ 2147483647 w 915"/>
                    <a:gd name="T107" fmla="*/ 2147483647 h 503"/>
                    <a:gd name="T108" fmla="*/ 2147483647 w 915"/>
                    <a:gd name="T109" fmla="*/ 2147483647 h 503"/>
                    <a:gd name="T110" fmla="*/ 2147483647 w 915"/>
                    <a:gd name="T111" fmla="*/ 2147483647 h 503"/>
                    <a:gd name="T112" fmla="*/ 2147483647 w 915"/>
                    <a:gd name="T113" fmla="*/ 2147483647 h 503"/>
                    <a:gd name="T114" fmla="*/ 0 w 915"/>
                    <a:gd name="T115" fmla="*/ 2147483647 h 503"/>
                    <a:gd name="T116" fmla="*/ 0 w 915"/>
                    <a:gd name="T117" fmla="*/ 2147483647 h 503"/>
                    <a:gd name="T118" fmla="*/ 0 w 915"/>
                    <a:gd name="T119" fmla="*/ 2147483647 h 503"/>
                    <a:gd name="T120" fmla="*/ 2147483647 w 915"/>
                    <a:gd name="T121" fmla="*/ 2147483647 h 503"/>
                    <a:gd name="T122" fmla="*/ 2147483647 w 915"/>
                    <a:gd name="T123" fmla="*/ 2147483647 h 503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915"/>
                    <a:gd name="T187" fmla="*/ 0 h 503"/>
                    <a:gd name="T188" fmla="*/ 915 w 915"/>
                    <a:gd name="T189" fmla="*/ 503 h 503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915" h="503">
                      <a:moveTo>
                        <a:pt x="30" y="9"/>
                      </a:moveTo>
                      <a:lnTo>
                        <a:pt x="463" y="9"/>
                      </a:lnTo>
                      <a:lnTo>
                        <a:pt x="472" y="0"/>
                      </a:lnTo>
                      <a:lnTo>
                        <a:pt x="482" y="19"/>
                      </a:lnTo>
                      <a:lnTo>
                        <a:pt x="503" y="19"/>
                      </a:lnTo>
                      <a:lnTo>
                        <a:pt x="522" y="40"/>
                      </a:lnTo>
                      <a:lnTo>
                        <a:pt x="552" y="40"/>
                      </a:lnTo>
                      <a:lnTo>
                        <a:pt x="513" y="72"/>
                      </a:lnTo>
                      <a:lnTo>
                        <a:pt x="533" y="60"/>
                      </a:lnTo>
                      <a:lnTo>
                        <a:pt x="543" y="72"/>
                      </a:lnTo>
                      <a:lnTo>
                        <a:pt x="573" y="60"/>
                      </a:lnTo>
                      <a:lnTo>
                        <a:pt x="573" y="72"/>
                      </a:lnTo>
                      <a:lnTo>
                        <a:pt x="583" y="60"/>
                      </a:lnTo>
                      <a:lnTo>
                        <a:pt x="595" y="72"/>
                      </a:lnTo>
                      <a:lnTo>
                        <a:pt x="634" y="72"/>
                      </a:lnTo>
                      <a:lnTo>
                        <a:pt x="644" y="81"/>
                      </a:lnTo>
                      <a:lnTo>
                        <a:pt x="644" y="91"/>
                      </a:lnTo>
                      <a:lnTo>
                        <a:pt x="595" y="91"/>
                      </a:lnTo>
                      <a:lnTo>
                        <a:pt x="583" y="123"/>
                      </a:lnTo>
                      <a:lnTo>
                        <a:pt x="595" y="111"/>
                      </a:lnTo>
                      <a:lnTo>
                        <a:pt x="583" y="154"/>
                      </a:lnTo>
                      <a:lnTo>
                        <a:pt x="583" y="183"/>
                      </a:lnTo>
                      <a:lnTo>
                        <a:pt x="595" y="183"/>
                      </a:lnTo>
                      <a:lnTo>
                        <a:pt x="603" y="174"/>
                      </a:lnTo>
                      <a:lnTo>
                        <a:pt x="603" y="132"/>
                      </a:lnTo>
                      <a:lnTo>
                        <a:pt x="614" y="111"/>
                      </a:lnTo>
                      <a:lnTo>
                        <a:pt x="625" y="103"/>
                      </a:lnTo>
                      <a:lnTo>
                        <a:pt x="625" y="91"/>
                      </a:lnTo>
                      <a:lnTo>
                        <a:pt x="653" y="103"/>
                      </a:lnTo>
                      <a:lnTo>
                        <a:pt x="653" y="123"/>
                      </a:lnTo>
                      <a:lnTo>
                        <a:pt x="644" y="144"/>
                      </a:lnTo>
                      <a:lnTo>
                        <a:pt x="663" y="132"/>
                      </a:lnTo>
                      <a:lnTo>
                        <a:pt x="663" y="154"/>
                      </a:lnTo>
                      <a:lnTo>
                        <a:pt x="675" y="154"/>
                      </a:lnTo>
                      <a:lnTo>
                        <a:pt x="653" y="183"/>
                      </a:lnTo>
                      <a:lnTo>
                        <a:pt x="684" y="183"/>
                      </a:lnTo>
                      <a:lnTo>
                        <a:pt x="725" y="154"/>
                      </a:lnTo>
                      <a:lnTo>
                        <a:pt x="725" y="144"/>
                      </a:lnTo>
                      <a:lnTo>
                        <a:pt x="764" y="144"/>
                      </a:lnTo>
                      <a:lnTo>
                        <a:pt x="764" y="123"/>
                      </a:lnTo>
                      <a:lnTo>
                        <a:pt x="785" y="111"/>
                      </a:lnTo>
                      <a:lnTo>
                        <a:pt x="834" y="111"/>
                      </a:lnTo>
                      <a:lnTo>
                        <a:pt x="856" y="103"/>
                      </a:lnTo>
                      <a:lnTo>
                        <a:pt x="875" y="52"/>
                      </a:lnTo>
                      <a:lnTo>
                        <a:pt x="884" y="60"/>
                      </a:lnTo>
                      <a:lnTo>
                        <a:pt x="896" y="52"/>
                      </a:lnTo>
                      <a:lnTo>
                        <a:pt x="896" y="60"/>
                      </a:lnTo>
                      <a:lnTo>
                        <a:pt x="906" y="91"/>
                      </a:lnTo>
                      <a:lnTo>
                        <a:pt x="915" y="103"/>
                      </a:lnTo>
                      <a:lnTo>
                        <a:pt x="915" y="111"/>
                      </a:lnTo>
                      <a:lnTo>
                        <a:pt x="906" y="123"/>
                      </a:lnTo>
                      <a:lnTo>
                        <a:pt x="884" y="123"/>
                      </a:lnTo>
                      <a:lnTo>
                        <a:pt x="845" y="163"/>
                      </a:lnTo>
                      <a:lnTo>
                        <a:pt x="856" y="183"/>
                      </a:lnTo>
                      <a:lnTo>
                        <a:pt x="865" y="174"/>
                      </a:lnTo>
                      <a:lnTo>
                        <a:pt x="865" y="195"/>
                      </a:lnTo>
                      <a:lnTo>
                        <a:pt x="834" y="183"/>
                      </a:lnTo>
                      <a:lnTo>
                        <a:pt x="815" y="195"/>
                      </a:lnTo>
                      <a:lnTo>
                        <a:pt x="804" y="205"/>
                      </a:lnTo>
                      <a:lnTo>
                        <a:pt x="795" y="246"/>
                      </a:lnTo>
                      <a:lnTo>
                        <a:pt x="785" y="234"/>
                      </a:lnTo>
                      <a:lnTo>
                        <a:pt x="785" y="246"/>
                      </a:lnTo>
                      <a:lnTo>
                        <a:pt x="776" y="277"/>
                      </a:lnTo>
                      <a:lnTo>
                        <a:pt x="776" y="258"/>
                      </a:lnTo>
                      <a:lnTo>
                        <a:pt x="764" y="246"/>
                      </a:lnTo>
                      <a:lnTo>
                        <a:pt x="764" y="226"/>
                      </a:lnTo>
                      <a:lnTo>
                        <a:pt x="754" y="246"/>
                      </a:lnTo>
                      <a:lnTo>
                        <a:pt x="776" y="309"/>
                      </a:lnTo>
                      <a:lnTo>
                        <a:pt x="764" y="329"/>
                      </a:lnTo>
                      <a:lnTo>
                        <a:pt x="725" y="350"/>
                      </a:lnTo>
                      <a:lnTo>
                        <a:pt x="694" y="380"/>
                      </a:lnTo>
                      <a:lnTo>
                        <a:pt x="684" y="401"/>
                      </a:lnTo>
                      <a:lnTo>
                        <a:pt x="703" y="473"/>
                      </a:lnTo>
                      <a:lnTo>
                        <a:pt x="703" y="503"/>
                      </a:lnTo>
                      <a:lnTo>
                        <a:pt x="694" y="503"/>
                      </a:lnTo>
                      <a:lnTo>
                        <a:pt x="663" y="473"/>
                      </a:lnTo>
                      <a:lnTo>
                        <a:pt x="663" y="432"/>
                      </a:lnTo>
                      <a:lnTo>
                        <a:pt x="644" y="411"/>
                      </a:lnTo>
                      <a:lnTo>
                        <a:pt x="625" y="421"/>
                      </a:lnTo>
                      <a:lnTo>
                        <a:pt x="625" y="411"/>
                      </a:lnTo>
                      <a:lnTo>
                        <a:pt x="564" y="411"/>
                      </a:lnTo>
                      <a:lnTo>
                        <a:pt x="552" y="421"/>
                      </a:lnTo>
                      <a:lnTo>
                        <a:pt x="564" y="432"/>
                      </a:lnTo>
                      <a:lnTo>
                        <a:pt x="533" y="432"/>
                      </a:lnTo>
                      <a:lnTo>
                        <a:pt x="522" y="421"/>
                      </a:lnTo>
                      <a:lnTo>
                        <a:pt x="494" y="421"/>
                      </a:lnTo>
                      <a:lnTo>
                        <a:pt x="472" y="432"/>
                      </a:lnTo>
                      <a:lnTo>
                        <a:pt x="432" y="464"/>
                      </a:lnTo>
                      <a:lnTo>
                        <a:pt x="432" y="493"/>
                      </a:lnTo>
                      <a:lnTo>
                        <a:pt x="402" y="483"/>
                      </a:lnTo>
                      <a:lnTo>
                        <a:pt x="362" y="421"/>
                      </a:lnTo>
                      <a:lnTo>
                        <a:pt x="352" y="421"/>
                      </a:lnTo>
                      <a:lnTo>
                        <a:pt x="343" y="432"/>
                      </a:lnTo>
                      <a:lnTo>
                        <a:pt x="331" y="432"/>
                      </a:lnTo>
                      <a:lnTo>
                        <a:pt x="312" y="421"/>
                      </a:lnTo>
                      <a:lnTo>
                        <a:pt x="312" y="401"/>
                      </a:lnTo>
                      <a:lnTo>
                        <a:pt x="291" y="380"/>
                      </a:lnTo>
                      <a:lnTo>
                        <a:pt x="210" y="392"/>
                      </a:lnTo>
                      <a:lnTo>
                        <a:pt x="150" y="369"/>
                      </a:lnTo>
                      <a:lnTo>
                        <a:pt x="120" y="369"/>
                      </a:lnTo>
                      <a:lnTo>
                        <a:pt x="109" y="350"/>
                      </a:lnTo>
                      <a:lnTo>
                        <a:pt x="101" y="350"/>
                      </a:lnTo>
                      <a:lnTo>
                        <a:pt x="101" y="340"/>
                      </a:lnTo>
                      <a:lnTo>
                        <a:pt x="60" y="329"/>
                      </a:lnTo>
                      <a:lnTo>
                        <a:pt x="60" y="318"/>
                      </a:lnTo>
                      <a:lnTo>
                        <a:pt x="39" y="297"/>
                      </a:lnTo>
                      <a:lnTo>
                        <a:pt x="39" y="277"/>
                      </a:lnTo>
                      <a:lnTo>
                        <a:pt x="30" y="277"/>
                      </a:lnTo>
                      <a:lnTo>
                        <a:pt x="30" y="266"/>
                      </a:lnTo>
                      <a:lnTo>
                        <a:pt x="39" y="266"/>
                      </a:lnTo>
                      <a:lnTo>
                        <a:pt x="39" y="258"/>
                      </a:lnTo>
                      <a:lnTo>
                        <a:pt x="20" y="258"/>
                      </a:lnTo>
                      <a:lnTo>
                        <a:pt x="30" y="258"/>
                      </a:lnTo>
                      <a:lnTo>
                        <a:pt x="8" y="234"/>
                      </a:lnTo>
                      <a:lnTo>
                        <a:pt x="8" y="226"/>
                      </a:lnTo>
                      <a:lnTo>
                        <a:pt x="0" y="215"/>
                      </a:lnTo>
                      <a:lnTo>
                        <a:pt x="8" y="183"/>
                      </a:lnTo>
                      <a:lnTo>
                        <a:pt x="0" y="154"/>
                      </a:lnTo>
                      <a:lnTo>
                        <a:pt x="8" y="81"/>
                      </a:lnTo>
                      <a:lnTo>
                        <a:pt x="0" y="28"/>
                      </a:lnTo>
                      <a:lnTo>
                        <a:pt x="20" y="28"/>
                      </a:lnTo>
                      <a:lnTo>
                        <a:pt x="20" y="52"/>
                      </a:lnTo>
                      <a:lnTo>
                        <a:pt x="30" y="52"/>
                      </a:lnTo>
                      <a:lnTo>
                        <a:pt x="30" y="9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64" name="Freeform 13"/>
                <p:cNvSpPr>
                  <a:spLocks/>
                </p:cNvSpPr>
                <p:nvPr/>
              </p:nvSpPr>
              <p:spPr bwMode="auto">
                <a:xfrm>
                  <a:off x="169863" y="1689100"/>
                  <a:ext cx="944563" cy="1000125"/>
                </a:xfrm>
                <a:custGeom>
                  <a:avLst/>
                  <a:gdLst>
                    <a:gd name="T0" fmla="*/ 2147483647 w 595"/>
                    <a:gd name="T1" fmla="*/ 2147483647 h 630"/>
                    <a:gd name="T2" fmla="*/ 2147483647 w 595"/>
                    <a:gd name="T3" fmla="*/ 2147483647 h 630"/>
                    <a:gd name="T4" fmla="*/ 2147483647 w 595"/>
                    <a:gd name="T5" fmla="*/ 2147483647 h 630"/>
                    <a:gd name="T6" fmla="*/ 2147483647 w 595"/>
                    <a:gd name="T7" fmla="*/ 2147483647 h 630"/>
                    <a:gd name="T8" fmla="*/ 2147483647 w 595"/>
                    <a:gd name="T9" fmla="*/ 2147483647 h 630"/>
                    <a:gd name="T10" fmla="*/ 2147483647 w 595"/>
                    <a:gd name="T11" fmla="*/ 2147483647 h 630"/>
                    <a:gd name="T12" fmla="*/ 2147483647 w 595"/>
                    <a:gd name="T13" fmla="*/ 2147483647 h 630"/>
                    <a:gd name="T14" fmla="*/ 2147483647 w 595"/>
                    <a:gd name="T15" fmla="*/ 2147483647 h 630"/>
                    <a:gd name="T16" fmla="*/ 2147483647 w 595"/>
                    <a:gd name="T17" fmla="*/ 2147483647 h 630"/>
                    <a:gd name="T18" fmla="*/ 2147483647 w 595"/>
                    <a:gd name="T19" fmla="*/ 2147483647 h 630"/>
                    <a:gd name="T20" fmla="*/ 2147483647 w 595"/>
                    <a:gd name="T21" fmla="*/ 0 h 630"/>
                    <a:gd name="T22" fmla="*/ 2147483647 w 595"/>
                    <a:gd name="T23" fmla="*/ 2147483647 h 630"/>
                    <a:gd name="T24" fmla="*/ 2147483647 w 595"/>
                    <a:gd name="T25" fmla="*/ 2147483647 h 630"/>
                    <a:gd name="T26" fmla="*/ 2147483647 w 595"/>
                    <a:gd name="T27" fmla="*/ 2147483647 h 630"/>
                    <a:gd name="T28" fmla="*/ 2147483647 w 595"/>
                    <a:gd name="T29" fmla="*/ 2147483647 h 630"/>
                    <a:gd name="T30" fmla="*/ 2147483647 w 595"/>
                    <a:gd name="T31" fmla="*/ 2147483647 h 630"/>
                    <a:gd name="T32" fmla="*/ 2147483647 w 595"/>
                    <a:gd name="T33" fmla="*/ 2147483647 h 630"/>
                    <a:gd name="T34" fmla="*/ 2147483647 w 595"/>
                    <a:gd name="T35" fmla="*/ 2147483647 h 630"/>
                    <a:gd name="T36" fmla="*/ 2147483647 w 595"/>
                    <a:gd name="T37" fmla="*/ 2147483647 h 630"/>
                    <a:gd name="T38" fmla="*/ 2147483647 w 595"/>
                    <a:gd name="T39" fmla="*/ 2147483647 h 630"/>
                    <a:gd name="T40" fmla="*/ 2147483647 w 595"/>
                    <a:gd name="T41" fmla="*/ 2147483647 h 630"/>
                    <a:gd name="T42" fmla="*/ 2147483647 w 595"/>
                    <a:gd name="T43" fmla="*/ 2147483647 h 630"/>
                    <a:gd name="T44" fmla="*/ 2147483647 w 595"/>
                    <a:gd name="T45" fmla="*/ 2147483647 h 630"/>
                    <a:gd name="T46" fmla="*/ 2147483647 w 595"/>
                    <a:gd name="T47" fmla="*/ 2147483647 h 630"/>
                    <a:gd name="T48" fmla="*/ 2147483647 w 595"/>
                    <a:gd name="T49" fmla="*/ 2147483647 h 630"/>
                    <a:gd name="T50" fmla="*/ 2147483647 w 595"/>
                    <a:gd name="T51" fmla="*/ 2147483647 h 630"/>
                    <a:gd name="T52" fmla="*/ 2147483647 w 595"/>
                    <a:gd name="T53" fmla="*/ 2147483647 h 630"/>
                    <a:gd name="T54" fmla="*/ 2147483647 w 595"/>
                    <a:gd name="T55" fmla="*/ 2147483647 h 630"/>
                    <a:gd name="T56" fmla="*/ 2147483647 w 595"/>
                    <a:gd name="T57" fmla="*/ 2147483647 h 630"/>
                    <a:gd name="T58" fmla="*/ 2147483647 w 595"/>
                    <a:gd name="T59" fmla="*/ 2147483647 h 630"/>
                    <a:gd name="T60" fmla="*/ 2147483647 w 595"/>
                    <a:gd name="T61" fmla="*/ 2147483647 h 630"/>
                    <a:gd name="T62" fmla="*/ 2147483647 w 595"/>
                    <a:gd name="T63" fmla="*/ 2147483647 h 630"/>
                    <a:gd name="T64" fmla="*/ 2147483647 w 595"/>
                    <a:gd name="T65" fmla="*/ 2147483647 h 630"/>
                    <a:gd name="T66" fmla="*/ 2147483647 w 595"/>
                    <a:gd name="T67" fmla="*/ 2147483647 h 630"/>
                    <a:gd name="T68" fmla="*/ 2147483647 w 595"/>
                    <a:gd name="T69" fmla="*/ 2147483647 h 630"/>
                    <a:gd name="T70" fmla="*/ 2147483647 w 595"/>
                    <a:gd name="T71" fmla="*/ 2147483647 h 630"/>
                    <a:gd name="T72" fmla="*/ 2147483647 w 595"/>
                    <a:gd name="T73" fmla="*/ 2147483647 h 630"/>
                    <a:gd name="T74" fmla="*/ 2147483647 w 595"/>
                    <a:gd name="T75" fmla="*/ 2147483647 h 630"/>
                    <a:gd name="T76" fmla="*/ 2147483647 w 595"/>
                    <a:gd name="T77" fmla="*/ 2147483647 h 630"/>
                    <a:gd name="T78" fmla="*/ 2147483647 w 595"/>
                    <a:gd name="T79" fmla="*/ 2147483647 h 630"/>
                    <a:gd name="T80" fmla="*/ 2147483647 w 595"/>
                    <a:gd name="T81" fmla="*/ 2147483647 h 630"/>
                    <a:gd name="T82" fmla="*/ 2147483647 w 595"/>
                    <a:gd name="T83" fmla="*/ 2147483647 h 630"/>
                    <a:gd name="T84" fmla="*/ 2147483647 w 595"/>
                    <a:gd name="T85" fmla="*/ 2147483647 h 630"/>
                    <a:gd name="T86" fmla="*/ 2147483647 w 595"/>
                    <a:gd name="T87" fmla="*/ 2147483647 h 630"/>
                    <a:gd name="T88" fmla="*/ 2147483647 w 595"/>
                    <a:gd name="T89" fmla="*/ 2147483647 h 630"/>
                    <a:gd name="T90" fmla="*/ 2147483647 w 595"/>
                    <a:gd name="T91" fmla="*/ 2147483647 h 630"/>
                    <a:gd name="T92" fmla="*/ 2147483647 w 595"/>
                    <a:gd name="T93" fmla="*/ 2147483647 h 630"/>
                    <a:gd name="T94" fmla="*/ 2147483647 w 595"/>
                    <a:gd name="T95" fmla="*/ 2147483647 h 630"/>
                    <a:gd name="T96" fmla="*/ 2147483647 w 595"/>
                    <a:gd name="T97" fmla="*/ 2147483647 h 630"/>
                    <a:gd name="T98" fmla="*/ 2147483647 w 595"/>
                    <a:gd name="T99" fmla="*/ 2147483647 h 630"/>
                    <a:gd name="T100" fmla="*/ 2147483647 w 595"/>
                    <a:gd name="T101" fmla="*/ 2147483647 h 630"/>
                    <a:gd name="T102" fmla="*/ 2147483647 w 595"/>
                    <a:gd name="T103" fmla="*/ 2147483647 h 630"/>
                    <a:gd name="T104" fmla="*/ 2147483647 w 595"/>
                    <a:gd name="T105" fmla="*/ 2147483647 h 630"/>
                    <a:gd name="T106" fmla="*/ 2147483647 w 595"/>
                    <a:gd name="T107" fmla="*/ 2147483647 h 630"/>
                    <a:gd name="T108" fmla="*/ 2147483647 w 595"/>
                    <a:gd name="T109" fmla="*/ 2147483647 h 630"/>
                    <a:gd name="T110" fmla="*/ 2147483647 w 595"/>
                    <a:gd name="T111" fmla="*/ 2147483647 h 630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595"/>
                    <a:gd name="T169" fmla="*/ 0 h 630"/>
                    <a:gd name="T170" fmla="*/ 595 w 595"/>
                    <a:gd name="T171" fmla="*/ 630 h 630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595" h="630">
                      <a:moveTo>
                        <a:pt x="595" y="609"/>
                      </a:moveTo>
                      <a:lnTo>
                        <a:pt x="595" y="578"/>
                      </a:lnTo>
                      <a:lnTo>
                        <a:pt x="564" y="558"/>
                      </a:lnTo>
                      <a:lnTo>
                        <a:pt x="535" y="495"/>
                      </a:lnTo>
                      <a:lnTo>
                        <a:pt x="525" y="495"/>
                      </a:lnTo>
                      <a:lnTo>
                        <a:pt x="513" y="466"/>
                      </a:lnTo>
                      <a:lnTo>
                        <a:pt x="494" y="475"/>
                      </a:lnTo>
                      <a:lnTo>
                        <a:pt x="482" y="486"/>
                      </a:lnTo>
                      <a:lnTo>
                        <a:pt x="455" y="454"/>
                      </a:lnTo>
                      <a:lnTo>
                        <a:pt x="455" y="444"/>
                      </a:lnTo>
                      <a:lnTo>
                        <a:pt x="424" y="454"/>
                      </a:lnTo>
                      <a:lnTo>
                        <a:pt x="424" y="83"/>
                      </a:lnTo>
                      <a:lnTo>
                        <a:pt x="393" y="62"/>
                      </a:lnTo>
                      <a:lnTo>
                        <a:pt x="363" y="74"/>
                      </a:lnTo>
                      <a:lnTo>
                        <a:pt x="344" y="62"/>
                      </a:lnTo>
                      <a:lnTo>
                        <a:pt x="323" y="62"/>
                      </a:lnTo>
                      <a:lnTo>
                        <a:pt x="292" y="43"/>
                      </a:lnTo>
                      <a:lnTo>
                        <a:pt x="252" y="43"/>
                      </a:lnTo>
                      <a:lnTo>
                        <a:pt x="243" y="23"/>
                      </a:lnTo>
                      <a:lnTo>
                        <a:pt x="212" y="23"/>
                      </a:lnTo>
                      <a:lnTo>
                        <a:pt x="202" y="11"/>
                      </a:lnTo>
                      <a:lnTo>
                        <a:pt x="181" y="0"/>
                      </a:lnTo>
                      <a:lnTo>
                        <a:pt x="162" y="23"/>
                      </a:lnTo>
                      <a:lnTo>
                        <a:pt x="142" y="32"/>
                      </a:lnTo>
                      <a:lnTo>
                        <a:pt x="111" y="54"/>
                      </a:lnTo>
                      <a:lnTo>
                        <a:pt x="101" y="54"/>
                      </a:lnTo>
                      <a:lnTo>
                        <a:pt x="80" y="74"/>
                      </a:lnTo>
                      <a:lnTo>
                        <a:pt x="72" y="115"/>
                      </a:lnTo>
                      <a:lnTo>
                        <a:pt x="31" y="125"/>
                      </a:lnTo>
                      <a:lnTo>
                        <a:pt x="22" y="146"/>
                      </a:lnTo>
                      <a:lnTo>
                        <a:pt x="61" y="176"/>
                      </a:lnTo>
                      <a:lnTo>
                        <a:pt x="72" y="197"/>
                      </a:lnTo>
                      <a:lnTo>
                        <a:pt x="92" y="229"/>
                      </a:lnTo>
                      <a:lnTo>
                        <a:pt x="92" y="238"/>
                      </a:lnTo>
                      <a:lnTo>
                        <a:pt x="61" y="238"/>
                      </a:lnTo>
                      <a:lnTo>
                        <a:pt x="61" y="217"/>
                      </a:lnTo>
                      <a:lnTo>
                        <a:pt x="50" y="217"/>
                      </a:lnTo>
                      <a:lnTo>
                        <a:pt x="12" y="238"/>
                      </a:lnTo>
                      <a:lnTo>
                        <a:pt x="0" y="258"/>
                      </a:lnTo>
                      <a:lnTo>
                        <a:pt x="22" y="269"/>
                      </a:lnTo>
                      <a:lnTo>
                        <a:pt x="22" y="289"/>
                      </a:lnTo>
                      <a:lnTo>
                        <a:pt x="42" y="301"/>
                      </a:lnTo>
                      <a:lnTo>
                        <a:pt x="80" y="301"/>
                      </a:lnTo>
                      <a:lnTo>
                        <a:pt x="101" y="289"/>
                      </a:lnTo>
                      <a:lnTo>
                        <a:pt x="101" y="301"/>
                      </a:lnTo>
                      <a:lnTo>
                        <a:pt x="111" y="320"/>
                      </a:lnTo>
                      <a:lnTo>
                        <a:pt x="101" y="340"/>
                      </a:lnTo>
                      <a:lnTo>
                        <a:pt x="80" y="340"/>
                      </a:lnTo>
                      <a:lnTo>
                        <a:pt x="72" y="352"/>
                      </a:lnTo>
                      <a:lnTo>
                        <a:pt x="50" y="352"/>
                      </a:lnTo>
                      <a:lnTo>
                        <a:pt x="31" y="403"/>
                      </a:lnTo>
                      <a:lnTo>
                        <a:pt x="61" y="466"/>
                      </a:lnTo>
                      <a:lnTo>
                        <a:pt x="72" y="466"/>
                      </a:lnTo>
                      <a:lnTo>
                        <a:pt x="92" y="454"/>
                      </a:lnTo>
                      <a:lnTo>
                        <a:pt x="92" y="486"/>
                      </a:lnTo>
                      <a:lnTo>
                        <a:pt x="101" y="495"/>
                      </a:lnTo>
                      <a:lnTo>
                        <a:pt x="132" y="495"/>
                      </a:lnTo>
                      <a:lnTo>
                        <a:pt x="142" y="507"/>
                      </a:lnTo>
                      <a:lnTo>
                        <a:pt x="142" y="495"/>
                      </a:lnTo>
                      <a:lnTo>
                        <a:pt x="162" y="495"/>
                      </a:lnTo>
                      <a:lnTo>
                        <a:pt x="162" y="538"/>
                      </a:lnTo>
                      <a:lnTo>
                        <a:pt x="111" y="578"/>
                      </a:lnTo>
                      <a:lnTo>
                        <a:pt x="80" y="589"/>
                      </a:lnTo>
                      <a:lnTo>
                        <a:pt x="72" y="600"/>
                      </a:lnTo>
                      <a:lnTo>
                        <a:pt x="42" y="621"/>
                      </a:lnTo>
                      <a:lnTo>
                        <a:pt x="50" y="630"/>
                      </a:lnTo>
                      <a:lnTo>
                        <a:pt x="101" y="600"/>
                      </a:lnTo>
                      <a:lnTo>
                        <a:pt x="142" y="578"/>
                      </a:lnTo>
                      <a:lnTo>
                        <a:pt x="173" y="546"/>
                      </a:lnTo>
                      <a:lnTo>
                        <a:pt x="224" y="507"/>
                      </a:lnTo>
                      <a:lnTo>
                        <a:pt x="233" y="495"/>
                      </a:lnTo>
                      <a:lnTo>
                        <a:pt x="212" y="486"/>
                      </a:lnTo>
                      <a:lnTo>
                        <a:pt x="243" y="454"/>
                      </a:lnTo>
                      <a:lnTo>
                        <a:pt x="243" y="435"/>
                      </a:lnTo>
                      <a:lnTo>
                        <a:pt x="273" y="415"/>
                      </a:lnTo>
                      <a:lnTo>
                        <a:pt x="282" y="415"/>
                      </a:lnTo>
                      <a:lnTo>
                        <a:pt x="262" y="435"/>
                      </a:lnTo>
                      <a:lnTo>
                        <a:pt x="252" y="466"/>
                      </a:lnTo>
                      <a:lnTo>
                        <a:pt x="262" y="475"/>
                      </a:lnTo>
                      <a:lnTo>
                        <a:pt x="252" y="486"/>
                      </a:lnTo>
                      <a:lnTo>
                        <a:pt x="262" y="486"/>
                      </a:lnTo>
                      <a:lnTo>
                        <a:pt x="292" y="466"/>
                      </a:lnTo>
                      <a:lnTo>
                        <a:pt x="301" y="466"/>
                      </a:lnTo>
                      <a:lnTo>
                        <a:pt x="313" y="444"/>
                      </a:lnTo>
                      <a:lnTo>
                        <a:pt x="301" y="424"/>
                      </a:lnTo>
                      <a:lnTo>
                        <a:pt x="332" y="435"/>
                      </a:lnTo>
                      <a:lnTo>
                        <a:pt x="374" y="454"/>
                      </a:lnTo>
                      <a:lnTo>
                        <a:pt x="402" y="454"/>
                      </a:lnTo>
                      <a:lnTo>
                        <a:pt x="433" y="466"/>
                      </a:lnTo>
                      <a:lnTo>
                        <a:pt x="443" y="466"/>
                      </a:lnTo>
                      <a:lnTo>
                        <a:pt x="443" y="475"/>
                      </a:lnTo>
                      <a:lnTo>
                        <a:pt x="494" y="517"/>
                      </a:lnTo>
                      <a:lnTo>
                        <a:pt x="525" y="578"/>
                      </a:lnTo>
                      <a:lnTo>
                        <a:pt x="513" y="526"/>
                      </a:lnTo>
                      <a:lnTo>
                        <a:pt x="504" y="517"/>
                      </a:lnTo>
                      <a:lnTo>
                        <a:pt x="513" y="517"/>
                      </a:lnTo>
                      <a:lnTo>
                        <a:pt x="513" y="495"/>
                      </a:lnTo>
                      <a:lnTo>
                        <a:pt x="525" y="546"/>
                      </a:lnTo>
                      <a:lnTo>
                        <a:pt x="535" y="538"/>
                      </a:lnTo>
                      <a:lnTo>
                        <a:pt x="556" y="558"/>
                      </a:lnTo>
                      <a:lnTo>
                        <a:pt x="535" y="546"/>
                      </a:lnTo>
                      <a:lnTo>
                        <a:pt x="535" y="578"/>
                      </a:lnTo>
                      <a:lnTo>
                        <a:pt x="544" y="568"/>
                      </a:lnTo>
                      <a:lnTo>
                        <a:pt x="544" y="589"/>
                      </a:lnTo>
                      <a:lnTo>
                        <a:pt x="564" y="621"/>
                      </a:lnTo>
                      <a:lnTo>
                        <a:pt x="564" y="600"/>
                      </a:lnTo>
                      <a:lnTo>
                        <a:pt x="556" y="578"/>
                      </a:lnTo>
                      <a:lnTo>
                        <a:pt x="564" y="578"/>
                      </a:lnTo>
                      <a:lnTo>
                        <a:pt x="564" y="589"/>
                      </a:lnTo>
                      <a:lnTo>
                        <a:pt x="575" y="609"/>
                      </a:lnTo>
                      <a:lnTo>
                        <a:pt x="586" y="621"/>
                      </a:lnTo>
                      <a:lnTo>
                        <a:pt x="595" y="609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65" name="Freeform 14"/>
                <p:cNvSpPr>
                  <a:spLocks/>
                </p:cNvSpPr>
                <p:nvPr/>
              </p:nvSpPr>
              <p:spPr bwMode="auto">
                <a:xfrm>
                  <a:off x="169863" y="1689100"/>
                  <a:ext cx="944563" cy="1000125"/>
                </a:xfrm>
                <a:custGeom>
                  <a:avLst/>
                  <a:gdLst>
                    <a:gd name="T0" fmla="*/ 2147483647 w 595"/>
                    <a:gd name="T1" fmla="*/ 2147483647 h 630"/>
                    <a:gd name="T2" fmla="*/ 2147483647 w 595"/>
                    <a:gd name="T3" fmla="*/ 2147483647 h 630"/>
                    <a:gd name="T4" fmla="*/ 2147483647 w 595"/>
                    <a:gd name="T5" fmla="*/ 2147483647 h 630"/>
                    <a:gd name="T6" fmla="*/ 2147483647 w 595"/>
                    <a:gd name="T7" fmla="*/ 2147483647 h 630"/>
                    <a:gd name="T8" fmla="*/ 2147483647 w 595"/>
                    <a:gd name="T9" fmla="*/ 2147483647 h 630"/>
                    <a:gd name="T10" fmla="*/ 2147483647 w 595"/>
                    <a:gd name="T11" fmla="*/ 2147483647 h 630"/>
                    <a:gd name="T12" fmla="*/ 2147483647 w 595"/>
                    <a:gd name="T13" fmla="*/ 2147483647 h 630"/>
                    <a:gd name="T14" fmla="*/ 2147483647 w 595"/>
                    <a:gd name="T15" fmla="*/ 2147483647 h 630"/>
                    <a:gd name="T16" fmla="*/ 2147483647 w 595"/>
                    <a:gd name="T17" fmla="*/ 2147483647 h 630"/>
                    <a:gd name="T18" fmla="*/ 2147483647 w 595"/>
                    <a:gd name="T19" fmla="*/ 2147483647 h 630"/>
                    <a:gd name="T20" fmla="*/ 2147483647 w 595"/>
                    <a:gd name="T21" fmla="*/ 0 h 630"/>
                    <a:gd name="T22" fmla="*/ 2147483647 w 595"/>
                    <a:gd name="T23" fmla="*/ 2147483647 h 630"/>
                    <a:gd name="T24" fmla="*/ 2147483647 w 595"/>
                    <a:gd name="T25" fmla="*/ 2147483647 h 630"/>
                    <a:gd name="T26" fmla="*/ 2147483647 w 595"/>
                    <a:gd name="T27" fmla="*/ 2147483647 h 630"/>
                    <a:gd name="T28" fmla="*/ 2147483647 w 595"/>
                    <a:gd name="T29" fmla="*/ 2147483647 h 630"/>
                    <a:gd name="T30" fmla="*/ 2147483647 w 595"/>
                    <a:gd name="T31" fmla="*/ 2147483647 h 630"/>
                    <a:gd name="T32" fmla="*/ 2147483647 w 595"/>
                    <a:gd name="T33" fmla="*/ 2147483647 h 630"/>
                    <a:gd name="T34" fmla="*/ 2147483647 w 595"/>
                    <a:gd name="T35" fmla="*/ 2147483647 h 630"/>
                    <a:gd name="T36" fmla="*/ 2147483647 w 595"/>
                    <a:gd name="T37" fmla="*/ 2147483647 h 630"/>
                    <a:gd name="T38" fmla="*/ 2147483647 w 595"/>
                    <a:gd name="T39" fmla="*/ 2147483647 h 630"/>
                    <a:gd name="T40" fmla="*/ 2147483647 w 595"/>
                    <a:gd name="T41" fmla="*/ 2147483647 h 630"/>
                    <a:gd name="T42" fmla="*/ 2147483647 w 595"/>
                    <a:gd name="T43" fmla="*/ 2147483647 h 630"/>
                    <a:gd name="T44" fmla="*/ 2147483647 w 595"/>
                    <a:gd name="T45" fmla="*/ 2147483647 h 630"/>
                    <a:gd name="T46" fmla="*/ 2147483647 w 595"/>
                    <a:gd name="T47" fmla="*/ 2147483647 h 630"/>
                    <a:gd name="T48" fmla="*/ 2147483647 w 595"/>
                    <a:gd name="T49" fmla="*/ 2147483647 h 630"/>
                    <a:gd name="T50" fmla="*/ 2147483647 w 595"/>
                    <a:gd name="T51" fmla="*/ 2147483647 h 630"/>
                    <a:gd name="T52" fmla="*/ 2147483647 w 595"/>
                    <a:gd name="T53" fmla="*/ 2147483647 h 630"/>
                    <a:gd name="T54" fmla="*/ 2147483647 w 595"/>
                    <a:gd name="T55" fmla="*/ 2147483647 h 630"/>
                    <a:gd name="T56" fmla="*/ 2147483647 w 595"/>
                    <a:gd name="T57" fmla="*/ 2147483647 h 630"/>
                    <a:gd name="T58" fmla="*/ 2147483647 w 595"/>
                    <a:gd name="T59" fmla="*/ 2147483647 h 630"/>
                    <a:gd name="T60" fmla="*/ 2147483647 w 595"/>
                    <a:gd name="T61" fmla="*/ 2147483647 h 630"/>
                    <a:gd name="T62" fmla="*/ 2147483647 w 595"/>
                    <a:gd name="T63" fmla="*/ 2147483647 h 630"/>
                    <a:gd name="T64" fmla="*/ 2147483647 w 595"/>
                    <a:gd name="T65" fmla="*/ 2147483647 h 630"/>
                    <a:gd name="T66" fmla="*/ 2147483647 w 595"/>
                    <a:gd name="T67" fmla="*/ 2147483647 h 630"/>
                    <a:gd name="T68" fmla="*/ 2147483647 w 595"/>
                    <a:gd name="T69" fmla="*/ 2147483647 h 630"/>
                    <a:gd name="T70" fmla="*/ 2147483647 w 595"/>
                    <a:gd name="T71" fmla="*/ 2147483647 h 630"/>
                    <a:gd name="T72" fmla="*/ 2147483647 w 595"/>
                    <a:gd name="T73" fmla="*/ 2147483647 h 630"/>
                    <a:gd name="T74" fmla="*/ 2147483647 w 595"/>
                    <a:gd name="T75" fmla="*/ 2147483647 h 630"/>
                    <a:gd name="T76" fmla="*/ 2147483647 w 595"/>
                    <a:gd name="T77" fmla="*/ 2147483647 h 630"/>
                    <a:gd name="T78" fmla="*/ 2147483647 w 595"/>
                    <a:gd name="T79" fmla="*/ 2147483647 h 630"/>
                    <a:gd name="T80" fmla="*/ 2147483647 w 595"/>
                    <a:gd name="T81" fmla="*/ 2147483647 h 630"/>
                    <a:gd name="T82" fmla="*/ 2147483647 w 595"/>
                    <a:gd name="T83" fmla="*/ 2147483647 h 630"/>
                    <a:gd name="T84" fmla="*/ 2147483647 w 595"/>
                    <a:gd name="T85" fmla="*/ 2147483647 h 630"/>
                    <a:gd name="T86" fmla="*/ 2147483647 w 595"/>
                    <a:gd name="T87" fmla="*/ 2147483647 h 630"/>
                    <a:gd name="T88" fmla="*/ 2147483647 w 595"/>
                    <a:gd name="T89" fmla="*/ 2147483647 h 630"/>
                    <a:gd name="T90" fmla="*/ 2147483647 w 595"/>
                    <a:gd name="T91" fmla="*/ 2147483647 h 630"/>
                    <a:gd name="T92" fmla="*/ 2147483647 w 595"/>
                    <a:gd name="T93" fmla="*/ 2147483647 h 630"/>
                    <a:gd name="T94" fmla="*/ 2147483647 w 595"/>
                    <a:gd name="T95" fmla="*/ 2147483647 h 630"/>
                    <a:gd name="T96" fmla="*/ 2147483647 w 595"/>
                    <a:gd name="T97" fmla="*/ 2147483647 h 630"/>
                    <a:gd name="T98" fmla="*/ 2147483647 w 595"/>
                    <a:gd name="T99" fmla="*/ 2147483647 h 630"/>
                    <a:gd name="T100" fmla="*/ 2147483647 w 595"/>
                    <a:gd name="T101" fmla="*/ 2147483647 h 630"/>
                    <a:gd name="T102" fmla="*/ 2147483647 w 595"/>
                    <a:gd name="T103" fmla="*/ 2147483647 h 630"/>
                    <a:gd name="T104" fmla="*/ 2147483647 w 595"/>
                    <a:gd name="T105" fmla="*/ 2147483647 h 630"/>
                    <a:gd name="T106" fmla="*/ 2147483647 w 595"/>
                    <a:gd name="T107" fmla="*/ 2147483647 h 630"/>
                    <a:gd name="T108" fmla="*/ 2147483647 w 595"/>
                    <a:gd name="T109" fmla="*/ 2147483647 h 630"/>
                    <a:gd name="T110" fmla="*/ 2147483647 w 595"/>
                    <a:gd name="T111" fmla="*/ 2147483647 h 630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595"/>
                    <a:gd name="T169" fmla="*/ 0 h 630"/>
                    <a:gd name="T170" fmla="*/ 595 w 595"/>
                    <a:gd name="T171" fmla="*/ 630 h 630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595" h="630">
                      <a:moveTo>
                        <a:pt x="595" y="609"/>
                      </a:moveTo>
                      <a:lnTo>
                        <a:pt x="595" y="578"/>
                      </a:lnTo>
                      <a:lnTo>
                        <a:pt x="564" y="558"/>
                      </a:lnTo>
                      <a:lnTo>
                        <a:pt x="535" y="495"/>
                      </a:lnTo>
                      <a:lnTo>
                        <a:pt x="525" y="495"/>
                      </a:lnTo>
                      <a:lnTo>
                        <a:pt x="513" y="466"/>
                      </a:lnTo>
                      <a:lnTo>
                        <a:pt x="494" y="475"/>
                      </a:lnTo>
                      <a:lnTo>
                        <a:pt x="482" y="486"/>
                      </a:lnTo>
                      <a:lnTo>
                        <a:pt x="455" y="454"/>
                      </a:lnTo>
                      <a:lnTo>
                        <a:pt x="455" y="444"/>
                      </a:lnTo>
                      <a:lnTo>
                        <a:pt x="424" y="454"/>
                      </a:lnTo>
                      <a:lnTo>
                        <a:pt x="424" y="83"/>
                      </a:lnTo>
                      <a:lnTo>
                        <a:pt x="393" y="62"/>
                      </a:lnTo>
                      <a:lnTo>
                        <a:pt x="363" y="74"/>
                      </a:lnTo>
                      <a:lnTo>
                        <a:pt x="344" y="62"/>
                      </a:lnTo>
                      <a:lnTo>
                        <a:pt x="323" y="62"/>
                      </a:lnTo>
                      <a:lnTo>
                        <a:pt x="292" y="43"/>
                      </a:lnTo>
                      <a:lnTo>
                        <a:pt x="252" y="43"/>
                      </a:lnTo>
                      <a:lnTo>
                        <a:pt x="243" y="23"/>
                      </a:lnTo>
                      <a:lnTo>
                        <a:pt x="212" y="23"/>
                      </a:lnTo>
                      <a:lnTo>
                        <a:pt x="202" y="11"/>
                      </a:lnTo>
                      <a:lnTo>
                        <a:pt x="181" y="0"/>
                      </a:lnTo>
                      <a:lnTo>
                        <a:pt x="162" y="23"/>
                      </a:lnTo>
                      <a:lnTo>
                        <a:pt x="142" y="32"/>
                      </a:lnTo>
                      <a:lnTo>
                        <a:pt x="111" y="54"/>
                      </a:lnTo>
                      <a:lnTo>
                        <a:pt x="101" y="54"/>
                      </a:lnTo>
                      <a:lnTo>
                        <a:pt x="80" y="74"/>
                      </a:lnTo>
                      <a:lnTo>
                        <a:pt x="72" y="115"/>
                      </a:lnTo>
                      <a:lnTo>
                        <a:pt x="31" y="125"/>
                      </a:lnTo>
                      <a:lnTo>
                        <a:pt x="22" y="146"/>
                      </a:lnTo>
                      <a:lnTo>
                        <a:pt x="61" y="176"/>
                      </a:lnTo>
                      <a:lnTo>
                        <a:pt x="72" y="197"/>
                      </a:lnTo>
                      <a:lnTo>
                        <a:pt x="92" y="229"/>
                      </a:lnTo>
                      <a:lnTo>
                        <a:pt x="92" y="238"/>
                      </a:lnTo>
                      <a:lnTo>
                        <a:pt x="61" y="238"/>
                      </a:lnTo>
                      <a:lnTo>
                        <a:pt x="61" y="217"/>
                      </a:lnTo>
                      <a:lnTo>
                        <a:pt x="50" y="217"/>
                      </a:lnTo>
                      <a:lnTo>
                        <a:pt x="12" y="238"/>
                      </a:lnTo>
                      <a:lnTo>
                        <a:pt x="0" y="258"/>
                      </a:lnTo>
                      <a:lnTo>
                        <a:pt x="22" y="269"/>
                      </a:lnTo>
                      <a:lnTo>
                        <a:pt x="22" y="289"/>
                      </a:lnTo>
                      <a:lnTo>
                        <a:pt x="42" y="301"/>
                      </a:lnTo>
                      <a:lnTo>
                        <a:pt x="80" y="301"/>
                      </a:lnTo>
                      <a:lnTo>
                        <a:pt x="101" y="289"/>
                      </a:lnTo>
                      <a:lnTo>
                        <a:pt x="101" y="301"/>
                      </a:lnTo>
                      <a:lnTo>
                        <a:pt x="111" y="320"/>
                      </a:lnTo>
                      <a:lnTo>
                        <a:pt x="101" y="340"/>
                      </a:lnTo>
                      <a:lnTo>
                        <a:pt x="80" y="340"/>
                      </a:lnTo>
                      <a:lnTo>
                        <a:pt x="72" y="352"/>
                      </a:lnTo>
                      <a:lnTo>
                        <a:pt x="50" y="352"/>
                      </a:lnTo>
                      <a:lnTo>
                        <a:pt x="31" y="403"/>
                      </a:lnTo>
                      <a:lnTo>
                        <a:pt x="61" y="466"/>
                      </a:lnTo>
                      <a:lnTo>
                        <a:pt x="72" y="466"/>
                      </a:lnTo>
                      <a:lnTo>
                        <a:pt x="92" y="454"/>
                      </a:lnTo>
                      <a:lnTo>
                        <a:pt x="92" y="486"/>
                      </a:lnTo>
                      <a:lnTo>
                        <a:pt x="101" y="495"/>
                      </a:lnTo>
                      <a:lnTo>
                        <a:pt x="132" y="495"/>
                      </a:lnTo>
                      <a:lnTo>
                        <a:pt x="142" y="507"/>
                      </a:lnTo>
                      <a:lnTo>
                        <a:pt x="142" y="495"/>
                      </a:lnTo>
                      <a:lnTo>
                        <a:pt x="162" y="495"/>
                      </a:lnTo>
                      <a:lnTo>
                        <a:pt x="162" y="538"/>
                      </a:lnTo>
                      <a:lnTo>
                        <a:pt x="111" y="578"/>
                      </a:lnTo>
                      <a:lnTo>
                        <a:pt x="80" y="589"/>
                      </a:lnTo>
                      <a:lnTo>
                        <a:pt x="72" y="600"/>
                      </a:lnTo>
                      <a:lnTo>
                        <a:pt x="42" y="621"/>
                      </a:lnTo>
                      <a:lnTo>
                        <a:pt x="50" y="630"/>
                      </a:lnTo>
                      <a:lnTo>
                        <a:pt x="101" y="600"/>
                      </a:lnTo>
                      <a:lnTo>
                        <a:pt x="142" y="578"/>
                      </a:lnTo>
                      <a:lnTo>
                        <a:pt x="173" y="546"/>
                      </a:lnTo>
                      <a:lnTo>
                        <a:pt x="224" y="507"/>
                      </a:lnTo>
                      <a:lnTo>
                        <a:pt x="233" y="495"/>
                      </a:lnTo>
                      <a:lnTo>
                        <a:pt x="212" y="486"/>
                      </a:lnTo>
                      <a:lnTo>
                        <a:pt x="243" y="454"/>
                      </a:lnTo>
                      <a:lnTo>
                        <a:pt x="243" y="435"/>
                      </a:lnTo>
                      <a:lnTo>
                        <a:pt x="273" y="415"/>
                      </a:lnTo>
                      <a:lnTo>
                        <a:pt x="282" y="415"/>
                      </a:lnTo>
                      <a:lnTo>
                        <a:pt x="262" y="435"/>
                      </a:lnTo>
                      <a:lnTo>
                        <a:pt x="252" y="466"/>
                      </a:lnTo>
                      <a:lnTo>
                        <a:pt x="262" y="475"/>
                      </a:lnTo>
                      <a:lnTo>
                        <a:pt x="252" y="486"/>
                      </a:lnTo>
                      <a:lnTo>
                        <a:pt x="262" y="486"/>
                      </a:lnTo>
                      <a:lnTo>
                        <a:pt x="292" y="466"/>
                      </a:lnTo>
                      <a:lnTo>
                        <a:pt x="301" y="466"/>
                      </a:lnTo>
                      <a:lnTo>
                        <a:pt x="313" y="444"/>
                      </a:lnTo>
                      <a:lnTo>
                        <a:pt x="301" y="424"/>
                      </a:lnTo>
                      <a:lnTo>
                        <a:pt x="332" y="435"/>
                      </a:lnTo>
                      <a:lnTo>
                        <a:pt x="374" y="454"/>
                      </a:lnTo>
                      <a:lnTo>
                        <a:pt x="402" y="454"/>
                      </a:lnTo>
                      <a:lnTo>
                        <a:pt x="433" y="466"/>
                      </a:lnTo>
                      <a:lnTo>
                        <a:pt x="443" y="466"/>
                      </a:lnTo>
                      <a:lnTo>
                        <a:pt x="443" y="475"/>
                      </a:lnTo>
                      <a:lnTo>
                        <a:pt x="494" y="517"/>
                      </a:lnTo>
                      <a:lnTo>
                        <a:pt x="525" y="578"/>
                      </a:lnTo>
                      <a:lnTo>
                        <a:pt x="513" y="526"/>
                      </a:lnTo>
                      <a:lnTo>
                        <a:pt x="504" y="517"/>
                      </a:lnTo>
                      <a:lnTo>
                        <a:pt x="513" y="517"/>
                      </a:lnTo>
                      <a:lnTo>
                        <a:pt x="513" y="495"/>
                      </a:lnTo>
                      <a:lnTo>
                        <a:pt x="525" y="546"/>
                      </a:lnTo>
                      <a:lnTo>
                        <a:pt x="535" y="538"/>
                      </a:lnTo>
                      <a:lnTo>
                        <a:pt x="556" y="558"/>
                      </a:lnTo>
                      <a:lnTo>
                        <a:pt x="535" y="546"/>
                      </a:lnTo>
                      <a:lnTo>
                        <a:pt x="535" y="578"/>
                      </a:lnTo>
                      <a:lnTo>
                        <a:pt x="544" y="568"/>
                      </a:lnTo>
                      <a:lnTo>
                        <a:pt x="544" y="589"/>
                      </a:lnTo>
                      <a:lnTo>
                        <a:pt x="564" y="621"/>
                      </a:lnTo>
                      <a:lnTo>
                        <a:pt x="564" y="600"/>
                      </a:lnTo>
                      <a:lnTo>
                        <a:pt x="556" y="578"/>
                      </a:lnTo>
                      <a:lnTo>
                        <a:pt x="564" y="578"/>
                      </a:lnTo>
                      <a:lnTo>
                        <a:pt x="564" y="589"/>
                      </a:lnTo>
                      <a:lnTo>
                        <a:pt x="575" y="609"/>
                      </a:lnTo>
                      <a:lnTo>
                        <a:pt x="586" y="621"/>
                      </a:lnTo>
                      <a:lnTo>
                        <a:pt x="595" y="609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66" name="Freeform 15"/>
                <p:cNvSpPr>
                  <a:spLocks/>
                </p:cNvSpPr>
                <p:nvPr/>
              </p:nvSpPr>
              <p:spPr bwMode="auto">
                <a:xfrm>
                  <a:off x="842963" y="1444625"/>
                  <a:ext cx="2155825" cy="1733550"/>
                </a:xfrm>
                <a:custGeom>
                  <a:avLst/>
                  <a:gdLst>
                    <a:gd name="T0" fmla="*/ 2147483647 w 1358"/>
                    <a:gd name="T1" fmla="*/ 2147483647 h 1092"/>
                    <a:gd name="T2" fmla="*/ 2147483647 w 1358"/>
                    <a:gd name="T3" fmla="*/ 2147483647 h 1092"/>
                    <a:gd name="T4" fmla="*/ 2147483647 w 1358"/>
                    <a:gd name="T5" fmla="*/ 2147483647 h 1092"/>
                    <a:gd name="T6" fmla="*/ 2147483647 w 1358"/>
                    <a:gd name="T7" fmla="*/ 2147483647 h 1092"/>
                    <a:gd name="T8" fmla="*/ 2147483647 w 1358"/>
                    <a:gd name="T9" fmla="*/ 2147483647 h 1092"/>
                    <a:gd name="T10" fmla="*/ 2147483647 w 1358"/>
                    <a:gd name="T11" fmla="*/ 2147483647 h 1092"/>
                    <a:gd name="T12" fmla="*/ 2147483647 w 1358"/>
                    <a:gd name="T13" fmla="*/ 2147483647 h 1092"/>
                    <a:gd name="T14" fmla="*/ 2147483647 w 1358"/>
                    <a:gd name="T15" fmla="*/ 2147483647 h 1092"/>
                    <a:gd name="T16" fmla="*/ 2147483647 w 1358"/>
                    <a:gd name="T17" fmla="*/ 2147483647 h 1092"/>
                    <a:gd name="T18" fmla="*/ 2147483647 w 1358"/>
                    <a:gd name="T19" fmla="*/ 2147483647 h 1092"/>
                    <a:gd name="T20" fmla="*/ 2147483647 w 1358"/>
                    <a:gd name="T21" fmla="*/ 2147483647 h 1092"/>
                    <a:gd name="T22" fmla="*/ 2147483647 w 1358"/>
                    <a:gd name="T23" fmla="*/ 2147483647 h 1092"/>
                    <a:gd name="T24" fmla="*/ 2147483647 w 1358"/>
                    <a:gd name="T25" fmla="*/ 2147483647 h 1092"/>
                    <a:gd name="T26" fmla="*/ 2147483647 w 1358"/>
                    <a:gd name="T27" fmla="*/ 2147483647 h 1092"/>
                    <a:gd name="T28" fmla="*/ 2147483647 w 1358"/>
                    <a:gd name="T29" fmla="*/ 2147483647 h 1092"/>
                    <a:gd name="T30" fmla="*/ 2147483647 w 1358"/>
                    <a:gd name="T31" fmla="*/ 2147483647 h 1092"/>
                    <a:gd name="T32" fmla="*/ 2147483647 w 1358"/>
                    <a:gd name="T33" fmla="*/ 2147483647 h 1092"/>
                    <a:gd name="T34" fmla="*/ 2147483647 w 1358"/>
                    <a:gd name="T35" fmla="*/ 2147483647 h 1092"/>
                    <a:gd name="T36" fmla="*/ 2147483647 w 1358"/>
                    <a:gd name="T37" fmla="*/ 2147483647 h 1092"/>
                    <a:gd name="T38" fmla="*/ 2147483647 w 1358"/>
                    <a:gd name="T39" fmla="*/ 2147483647 h 1092"/>
                    <a:gd name="T40" fmla="*/ 2147483647 w 1358"/>
                    <a:gd name="T41" fmla="*/ 2147483647 h 1092"/>
                    <a:gd name="T42" fmla="*/ 2147483647 w 1358"/>
                    <a:gd name="T43" fmla="*/ 2147483647 h 1092"/>
                    <a:gd name="T44" fmla="*/ 2147483647 w 1358"/>
                    <a:gd name="T45" fmla="*/ 2147483647 h 1092"/>
                    <a:gd name="T46" fmla="*/ 2147483647 w 1358"/>
                    <a:gd name="T47" fmla="*/ 2147483647 h 1092"/>
                    <a:gd name="T48" fmla="*/ 2147483647 w 1358"/>
                    <a:gd name="T49" fmla="*/ 0 h 1092"/>
                    <a:gd name="T50" fmla="*/ 2147483647 w 1358"/>
                    <a:gd name="T51" fmla="*/ 2147483647 h 1092"/>
                    <a:gd name="T52" fmla="*/ 2147483647 w 1358"/>
                    <a:gd name="T53" fmla="*/ 2147483647 h 1092"/>
                    <a:gd name="T54" fmla="*/ 2147483647 w 1358"/>
                    <a:gd name="T55" fmla="*/ 2147483647 h 1092"/>
                    <a:gd name="T56" fmla="*/ 2147483647 w 1358"/>
                    <a:gd name="T57" fmla="*/ 2147483647 h 1092"/>
                    <a:gd name="T58" fmla="*/ 2147483647 w 1358"/>
                    <a:gd name="T59" fmla="*/ 2147483647 h 1092"/>
                    <a:gd name="T60" fmla="*/ 2147483647 w 1358"/>
                    <a:gd name="T61" fmla="*/ 2147483647 h 1092"/>
                    <a:gd name="T62" fmla="*/ 2147483647 w 1358"/>
                    <a:gd name="T63" fmla="*/ 2147483647 h 1092"/>
                    <a:gd name="T64" fmla="*/ 2147483647 w 1358"/>
                    <a:gd name="T65" fmla="*/ 2147483647 h 1092"/>
                    <a:gd name="T66" fmla="*/ 2147483647 w 1358"/>
                    <a:gd name="T67" fmla="*/ 2147483647 h 1092"/>
                    <a:gd name="T68" fmla="*/ 2147483647 w 1358"/>
                    <a:gd name="T69" fmla="*/ 2147483647 h 1092"/>
                    <a:gd name="T70" fmla="*/ 2147483647 w 1358"/>
                    <a:gd name="T71" fmla="*/ 2147483647 h 1092"/>
                    <a:gd name="T72" fmla="*/ 2147483647 w 1358"/>
                    <a:gd name="T73" fmla="*/ 2147483647 h 1092"/>
                    <a:gd name="T74" fmla="*/ 2147483647 w 1358"/>
                    <a:gd name="T75" fmla="*/ 2147483647 h 1092"/>
                    <a:gd name="T76" fmla="*/ 2147483647 w 1358"/>
                    <a:gd name="T77" fmla="*/ 2147483647 h 1092"/>
                    <a:gd name="T78" fmla="*/ 2147483647 w 1358"/>
                    <a:gd name="T79" fmla="*/ 2147483647 h 1092"/>
                    <a:gd name="T80" fmla="*/ 2147483647 w 1358"/>
                    <a:gd name="T81" fmla="*/ 2147483647 h 1092"/>
                    <a:gd name="T82" fmla="*/ 2147483647 w 1358"/>
                    <a:gd name="T83" fmla="*/ 2147483647 h 1092"/>
                    <a:gd name="T84" fmla="*/ 2147483647 w 1358"/>
                    <a:gd name="T85" fmla="*/ 2147483647 h 1092"/>
                    <a:gd name="T86" fmla="*/ 2147483647 w 1358"/>
                    <a:gd name="T87" fmla="*/ 2147483647 h 1092"/>
                    <a:gd name="T88" fmla="*/ 2147483647 w 1358"/>
                    <a:gd name="T89" fmla="*/ 2147483647 h 1092"/>
                    <a:gd name="T90" fmla="*/ 2147483647 w 1358"/>
                    <a:gd name="T91" fmla="*/ 2147483647 h 1092"/>
                    <a:gd name="T92" fmla="*/ 2147483647 w 1358"/>
                    <a:gd name="T93" fmla="*/ 2147483647 h 1092"/>
                    <a:gd name="T94" fmla="*/ 2147483647 w 1358"/>
                    <a:gd name="T95" fmla="*/ 2147483647 h 1092"/>
                    <a:gd name="T96" fmla="*/ 2147483647 w 1358"/>
                    <a:gd name="T97" fmla="*/ 2147483647 h 1092"/>
                    <a:gd name="T98" fmla="*/ 2147483647 w 1358"/>
                    <a:gd name="T99" fmla="*/ 2147483647 h 1092"/>
                    <a:gd name="T100" fmla="*/ 2147483647 w 1358"/>
                    <a:gd name="T101" fmla="*/ 2147483647 h 1092"/>
                    <a:gd name="T102" fmla="*/ 2147483647 w 1358"/>
                    <a:gd name="T103" fmla="*/ 2147483647 h 1092"/>
                    <a:gd name="T104" fmla="*/ 2147483647 w 1358"/>
                    <a:gd name="T105" fmla="*/ 2147483647 h 1092"/>
                    <a:gd name="T106" fmla="*/ 2147483647 w 1358"/>
                    <a:gd name="T107" fmla="*/ 2147483647 h 1092"/>
                    <a:gd name="T108" fmla="*/ 2147483647 w 1358"/>
                    <a:gd name="T109" fmla="*/ 2147483647 h 1092"/>
                    <a:gd name="T110" fmla="*/ 2147483647 w 1358"/>
                    <a:gd name="T111" fmla="*/ 2147483647 h 1092"/>
                    <a:gd name="T112" fmla="*/ 2147483647 w 1358"/>
                    <a:gd name="T113" fmla="*/ 2147483647 h 1092"/>
                    <a:gd name="T114" fmla="*/ 2147483647 w 1358"/>
                    <a:gd name="T115" fmla="*/ 2147483647 h 1092"/>
                    <a:gd name="T116" fmla="*/ 2147483647 w 1358"/>
                    <a:gd name="T117" fmla="*/ 2147483647 h 1092"/>
                    <a:gd name="T118" fmla="*/ 2147483647 w 1358"/>
                    <a:gd name="T119" fmla="*/ 2147483647 h 1092"/>
                    <a:gd name="T120" fmla="*/ 2147483647 w 1358"/>
                    <a:gd name="T121" fmla="*/ 2147483647 h 109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358"/>
                    <a:gd name="T184" fmla="*/ 0 h 1092"/>
                    <a:gd name="T185" fmla="*/ 1358 w 1358"/>
                    <a:gd name="T186" fmla="*/ 1092 h 1092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358" h="1092">
                      <a:moveTo>
                        <a:pt x="987" y="1041"/>
                      </a:moveTo>
                      <a:lnTo>
                        <a:pt x="987" y="1063"/>
                      </a:lnTo>
                      <a:lnTo>
                        <a:pt x="946" y="1072"/>
                      </a:lnTo>
                      <a:lnTo>
                        <a:pt x="937" y="1083"/>
                      </a:lnTo>
                      <a:lnTo>
                        <a:pt x="915" y="1092"/>
                      </a:lnTo>
                      <a:lnTo>
                        <a:pt x="937" y="1063"/>
                      </a:lnTo>
                      <a:lnTo>
                        <a:pt x="925" y="1063"/>
                      </a:lnTo>
                      <a:lnTo>
                        <a:pt x="946" y="1053"/>
                      </a:lnTo>
                      <a:lnTo>
                        <a:pt x="946" y="1012"/>
                      </a:lnTo>
                      <a:lnTo>
                        <a:pt x="965" y="1032"/>
                      </a:lnTo>
                      <a:lnTo>
                        <a:pt x="976" y="1020"/>
                      </a:lnTo>
                      <a:lnTo>
                        <a:pt x="956" y="1000"/>
                      </a:lnTo>
                      <a:lnTo>
                        <a:pt x="906" y="990"/>
                      </a:lnTo>
                      <a:lnTo>
                        <a:pt x="896" y="981"/>
                      </a:lnTo>
                      <a:lnTo>
                        <a:pt x="887" y="949"/>
                      </a:lnTo>
                      <a:lnTo>
                        <a:pt x="876" y="949"/>
                      </a:lnTo>
                      <a:lnTo>
                        <a:pt x="865" y="928"/>
                      </a:lnTo>
                      <a:lnTo>
                        <a:pt x="845" y="918"/>
                      </a:lnTo>
                      <a:lnTo>
                        <a:pt x="814" y="949"/>
                      </a:lnTo>
                      <a:lnTo>
                        <a:pt x="784" y="949"/>
                      </a:lnTo>
                      <a:lnTo>
                        <a:pt x="765" y="928"/>
                      </a:lnTo>
                      <a:lnTo>
                        <a:pt x="744" y="928"/>
                      </a:lnTo>
                      <a:lnTo>
                        <a:pt x="734" y="909"/>
                      </a:lnTo>
                      <a:lnTo>
                        <a:pt x="725" y="918"/>
                      </a:lnTo>
                      <a:lnTo>
                        <a:pt x="282" y="918"/>
                      </a:lnTo>
                      <a:lnTo>
                        <a:pt x="270" y="909"/>
                      </a:lnTo>
                      <a:lnTo>
                        <a:pt x="212" y="866"/>
                      </a:lnTo>
                      <a:lnTo>
                        <a:pt x="200" y="835"/>
                      </a:lnTo>
                      <a:lnTo>
                        <a:pt x="190" y="826"/>
                      </a:lnTo>
                      <a:lnTo>
                        <a:pt x="162" y="794"/>
                      </a:lnTo>
                      <a:lnTo>
                        <a:pt x="171" y="784"/>
                      </a:lnTo>
                      <a:lnTo>
                        <a:pt x="171" y="732"/>
                      </a:lnTo>
                      <a:lnTo>
                        <a:pt x="140" y="712"/>
                      </a:lnTo>
                      <a:lnTo>
                        <a:pt x="111" y="649"/>
                      </a:lnTo>
                      <a:lnTo>
                        <a:pt x="101" y="649"/>
                      </a:lnTo>
                      <a:lnTo>
                        <a:pt x="89" y="620"/>
                      </a:lnTo>
                      <a:lnTo>
                        <a:pt x="70" y="629"/>
                      </a:lnTo>
                      <a:lnTo>
                        <a:pt x="58" y="640"/>
                      </a:lnTo>
                      <a:lnTo>
                        <a:pt x="31" y="608"/>
                      </a:lnTo>
                      <a:lnTo>
                        <a:pt x="31" y="598"/>
                      </a:lnTo>
                      <a:lnTo>
                        <a:pt x="0" y="608"/>
                      </a:lnTo>
                      <a:lnTo>
                        <a:pt x="0" y="237"/>
                      </a:lnTo>
                      <a:lnTo>
                        <a:pt x="19" y="237"/>
                      </a:lnTo>
                      <a:lnTo>
                        <a:pt x="80" y="279"/>
                      </a:lnTo>
                      <a:lnTo>
                        <a:pt x="80" y="257"/>
                      </a:lnTo>
                      <a:lnTo>
                        <a:pt x="89" y="249"/>
                      </a:lnTo>
                      <a:lnTo>
                        <a:pt x="111" y="237"/>
                      </a:lnTo>
                      <a:lnTo>
                        <a:pt x="120" y="249"/>
                      </a:lnTo>
                      <a:lnTo>
                        <a:pt x="181" y="208"/>
                      </a:lnTo>
                      <a:lnTo>
                        <a:pt x="181" y="228"/>
                      </a:lnTo>
                      <a:lnTo>
                        <a:pt x="200" y="228"/>
                      </a:lnTo>
                      <a:lnTo>
                        <a:pt x="212" y="197"/>
                      </a:lnTo>
                      <a:lnTo>
                        <a:pt x="231" y="216"/>
                      </a:lnTo>
                      <a:lnTo>
                        <a:pt x="231" y="237"/>
                      </a:lnTo>
                      <a:lnTo>
                        <a:pt x="251" y="249"/>
                      </a:lnTo>
                      <a:lnTo>
                        <a:pt x="262" y="228"/>
                      </a:lnTo>
                      <a:lnTo>
                        <a:pt x="262" y="249"/>
                      </a:lnTo>
                      <a:lnTo>
                        <a:pt x="282" y="249"/>
                      </a:lnTo>
                      <a:lnTo>
                        <a:pt x="282" y="228"/>
                      </a:lnTo>
                      <a:lnTo>
                        <a:pt x="313" y="228"/>
                      </a:lnTo>
                      <a:lnTo>
                        <a:pt x="332" y="249"/>
                      </a:lnTo>
                      <a:lnTo>
                        <a:pt x="352" y="257"/>
                      </a:lnTo>
                      <a:lnTo>
                        <a:pt x="371" y="269"/>
                      </a:lnTo>
                      <a:lnTo>
                        <a:pt x="393" y="269"/>
                      </a:lnTo>
                      <a:lnTo>
                        <a:pt x="421" y="279"/>
                      </a:lnTo>
                      <a:lnTo>
                        <a:pt x="421" y="300"/>
                      </a:lnTo>
                      <a:lnTo>
                        <a:pt x="412" y="309"/>
                      </a:lnTo>
                      <a:lnTo>
                        <a:pt x="412" y="320"/>
                      </a:lnTo>
                      <a:lnTo>
                        <a:pt x="443" y="330"/>
                      </a:lnTo>
                      <a:lnTo>
                        <a:pt x="494" y="309"/>
                      </a:lnTo>
                      <a:lnTo>
                        <a:pt x="525" y="330"/>
                      </a:lnTo>
                      <a:lnTo>
                        <a:pt x="525" y="309"/>
                      </a:lnTo>
                      <a:lnTo>
                        <a:pt x="513" y="300"/>
                      </a:lnTo>
                      <a:lnTo>
                        <a:pt x="525" y="288"/>
                      </a:lnTo>
                      <a:lnTo>
                        <a:pt x="563" y="269"/>
                      </a:lnTo>
                      <a:lnTo>
                        <a:pt x="574" y="300"/>
                      </a:lnTo>
                      <a:lnTo>
                        <a:pt x="624" y="320"/>
                      </a:lnTo>
                      <a:lnTo>
                        <a:pt x="655" y="330"/>
                      </a:lnTo>
                      <a:lnTo>
                        <a:pt x="675" y="330"/>
                      </a:lnTo>
                      <a:lnTo>
                        <a:pt x="675" y="300"/>
                      </a:lnTo>
                      <a:lnTo>
                        <a:pt x="684" y="288"/>
                      </a:lnTo>
                      <a:lnTo>
                        <a:pt x="655" y="269"/>
                      </a:lnTo>
                      <a:lnTo>
                        <a:pt x="675" y="257"/>
                      </a:lnTo>
                      <a:lnTo>
                        <a:pt x="684" y="228"/>
                      </a:lnTo>
                      <a:lnTo>
                        <a:pt x="706" y="257"/>
                      </a:lnTo>
                      <a:lnTo>
                        <a:pt x="725" y="279"/>
                      </a:lnTo>
                      <a:lnTo>
                        <a:pt x="706" y="300"/>
                      </a:lnTo>
                      <a:lnTo>
                        <a:pt x="706" y="320"/>
                      </a:lnTo>
                      <a:lnTo>
                        <a:pt x="715" y="330"/>
                      </a:lnTo>
                      <a:lnTo>
                        <a:pt x="725" y="309"/>
                      </a:lnTo>
                      <a:lnTo>
                        <a:pt x="744" y="288"/>
                      </a:lnTo>
                      <a:lnTo>
                        <a:pt x="734" y="269"/>
                      </a:lnTo>
                      <a:lnTo>
                        <a:pt x="744" y="249"/>
                      </a:lnTo>
                      <a:lnTo>
                        <a:pt x="706" y="208"/>
                      </a:lnTo>
                      <a:lnTo>
                        <a:pt x="715" y="145"/>
                      </a:lnTo>
                      <a:lnTo>
                        <a:pt x="734" y="135"/>
                      </a:lnTo>
                      <a:lnTo>
                        <a:pt x="734" y="82"/>
                      </a:lnTo>
                      <a:lnTo>
                        <a:pt x="725" y="31"/>
                      </a:lnTo>
                      <a:lnTo>
                        <a:pt x="725" y="10"/>
                      </a:lnTo>
                      <a:lnTo>
                        <a:pt x="765" y="0"/>
                      </a:lnTo>
                      <a:lnTo>
                        <a:pt x="795" y="10"/>
                      </a:lnTo>
                      <a:lnTo>
                        <a:pt x="805" y="21"/>
                      </a:lnTo>
                      <a:lnTo>
                        <a:pt x="775" y="82"/>
                      </a:lnTo>
                      <a:lnTo>
                        <a:pt x="765" y="82"/>
                      </a:lnTo>
                      <a:lnTo>
                        <a:pt x="744" y="94"/>
                      </a:lnTo>
                      <a:lnTo>
                        <a:pt x="756" y="114"/>
                      </a:lnTo>
                      <a:lnTo>
                        <a:pt x="744" y="126"/>
                      </a:lnTo>
                      <a:lnTo>
                        <a:pt x="784" y="216"/>
                      </a:lnTo>
                      <a:lnTo>
                        <a:pt x="775" y="237"/>
                      </a:lnTo>
                      <a:lnTo>
                        <a:pt x="784" y="249"/>
                      </a:lnTo>
                      <a:lnTo>
                        <a:pt x="814" y="288"/>
                      </a:lnTo>
                      <a:lnTo>
                        <a:pt x="826" y="257"/>
                      </a:lnTo>
                      <a:lnTo>
                        <a:pt x="845" y="279"/>
                      </a:lnTo>
                      <a:lnTo>
                        <a:pt x="835" y="320"/>
                      </a:lnTo>
                      <a:lnTo>
                        <a:pt x="857" y="341"/>
                      </a:lnTo>
                      <a:lnTo>
                        <a:pt x="865" y="341"/>
                      </a:lnTo>
                      <a:lnTo>
                        <a:pt x="865" y="320"/>
                      </a:lnTo>
                      <a:lnTo>
                        <a:pt x="887" y="309"/>
                      </a:lnTo>
                      <a:lnTo>
                        <a:pt x="887" y="228"/>
                      </a:lnTo>
                      <a:lnTo>
                        <a:pt x="906" y="228"/>
                      </a:lnTo>
                      <a:lnTo>
                        <a:pt x="925" y="237"/>
                      </a:lnTo>
                      <a:lnTo>
                        <a:pt x="925" y="257"/>
                      </a:lnTo>
                      <a:lnTo>
                        <a:pt x="946" y="257"/>
                      </a:lnTo>
                      <a:lnTo>
                        <a:pt x="946" y="288"/>
                      </a:lnTo>
                      <a:lnTo>
                        <a:pt x="925" y="300"/>
                      </a:lnTo>
                      <a:lnTo>
                        <a:pt x="925" y="320"/>
                      </a:lnTo>
                      <a:lnTo>
                        <a:pt x="946" y="330"/>
                      </a:lnTo>
                      <a:lnTo>
                        <a:pt x="946" y="351"/>
                      </a:lnTo>
                      <a:lnTo>
                        <a:pt x="906" y="392"/>
                      </a:lnTo>
                      <a:lnTo>
                        <a:pt x="887" y="383"/>
                      </a:lnTo>
                      <a:lnTo>
                        <a:pt x="887" y="371"/>
                      </a:lnTo>
                      <a:lnTo>
                        <a:pt x="865" y="371"/>
                      </a:lnTo>
                      <a:lnTo>
                        <a:pt x="876" y="392"/>
                      </a:lnTo>
                      <a:lnTo>
                        <a:pt x="857" y="412"/>
                      </a:lnTo>
                      <a:lnTo>
                        <a:pt x="857" y="434"/>
                      </a:lnTo>
                      <a:lnTo>
                        <a:pt x="835" y="474"/>
                      </a:lnTo>
                      <a:lnTo>
                        <a:pt x="814" y="474"/>
                      </a:lnTo>
                      <a:lnTo>
                        <a:pt x="795" y="494"/>
                      </a:lnTo>
                      <a:lnTo>
                        <a:pt x="805" y="518"/>
                      </a:lnTo>
                      <a:lnTo>
                        <a:pt x="775" y="526"/>
                      </a:lnTo>
                      <a:lnTo>
                        <a:pt x="775" y="545"/>
                      </a:lnTo>
                      <a:lnTo>
                        <a:pt x="765" y="545"/>
                      </a:lnTo>
                      <a:lnTo>
                        <a:pt x="756" y="557"/>
                      </a:lnTo>
                      <a:lnTo>
                        <a:pt x="734" y="608"/>
                      </a:lnTo>
                      <a:lnTo>
                        <a:pt x="734" y="640"/>
                      </a:lnTo>
                      <a:lnTo>
                        <a:pt x="744" y="649"/>
                      </a:lnTo>
                      <a:lnTo>
                        <a:pt x="765" y="649"/>
                      </a:lnTo>
                      <a:lnTo>
                        <a:pt x="775" y="712"/>
                      </a:lnTo>
                      <a:lnTo>
                        <a:pt x="795" y="700"/>
                      </a:lnTo>
                      <a:lnTo>
                        <a:pt x="826" y="712"/>
                      </a:lnTo>
                      <a:lnTo>
                        <a:pt x="845" y="732"/>
                      </a:lnTo>
                      <a:lnTo>
                        <a:pt x="887" y="754"/>
                      </a:lnTo>
                      <a:lnTo>
                        <a:pt x="925" y="754"/>
                      </a:lnTo>
                      <a:lnTo>
                        <a:pt x="937" y="763"/>
                      </a:lnTo>
                      <a:lnTo>
                        <a:pt x="937" y="826"/>
                      </a:lnTo>
                      <a:lnTo>
                        <a:pt x="976" y="866"/>
                      </a:lnTo>
                      <a:lnTo>
                        <a:pt x="995" y="847"/>
                      </a:lnTo>
                      <a:lnTo>
                        <a:pt x="976" y="775"/>
                      </a:lnTo>
                      <a:lnTo>
                        <a:pt x="995" y="763"/>
                      </a:lnTo>
                      <a:lnTo>
                        <a:pt x="1016" y="732"/>
                      </a:lnTo>
                      <a:lnTo>
                        <a:pt x="1007" y="671"/>
                      </a:lnTo>
                      <a:lnTo>
                        <a:pt x="987" y="649"/>
                      </a:lnTo>
                      <a:lnTo>
                        <a:pt x="995" y="640"/>
                      </a:lnTo>
                      <a:lnTo>
                        <a:pt x="1007" y="640"/>
                      </a:lnTo>
                      <a:lnTo>
                        <a:pt x="1007" y="598"/>
                      </a:lnTo>
                      <a:lnTo>
                        <a:pt x="995" y="589"/>
                      </a:lnTo>
                      <a:lnTo>
                        <a:pt x="1007" y="557"/>
                      </a:lnTo>
                      <a:lnTo>
                        <a:pt x="995" y="545"/>
                      </a:lnTo>
                      <a:lnTo>
                        <a:pt x="995" y="537"/>
                      </a:lnTo>
                      <a:lnTo>
                        <a:pt x="1007" y="526"/>
                      </a:lnTo>
                      <a:lnTo>
                        <a:pt x="1038" y="537"/>
                      </a:lnTo>
                      <a:lnTo>
                        <a:pt x="1066" y="526"/>
                      </a:lnTo>
                      <a:lnTo>
                        <a:pt x="1107" y="557"/>
                      </a:lnTo>
                      <a:lnTo>
                        <a:pt x="1096" y="569"/>
                      </a:lnTo>
                      <a:lnTo>
                        <a:pt x="1107" y="578"/>
                      </a:lnTo>
                      <a:lnTo>
                        <a:pt x="1137" y="578"/>
                      </a:lnTo>
                      <a:lnTo>
                        <a:pt x="1137" y="640"/>
                      </a:lnTo>
                      <a:lnTo>
                        <a:pt x="1168" y="671"/>
                      </a:lnTo>
                      <a:lnTo>
                        <a:pt x="1207" y="629"/>
                      </a:lnTo>
                      <a:lnTo>
                        <a:pt x="1199" y="620"/>
                      </a:lnTo>
                      <a:lnTo>
                        <a:pt x="1207" y="598"/>
                      </a:lnTo>
                      <a:lnTo>
                        <a:pt x="1269" y="700"/>
                      </a:lnTo>
                      <a:lnTo>
                        <a:pt x="1259" y="712"/>
                      </a:lnTo>
                      <a:lnTo>
                        <a:pt x="1259" y="732"/>
                      </a:lnTo>
                      <a:lnTo>
                        <a:pt x="1278" y="743"/>
                      </a:lnTo>
                      <a:lnTo>
                        <a:pt x="1278" y="754"/>
                      </a:lnTo>
                      <a:lnTo>
                        <a:pt x="1300" y="763"/>
                      </a:lnTo>
                      <a:lnTo>
                        <a:pt x="1308" y="763"/>
                      </a:lnTo>
                      <a:lnTo>
                        <a:pt x="1327" y="775"/>
                      </a:lnTo>
                      <a:lnTo>
                        <a:pt x="1308" y="784"/>
                      </a:lnTo>
                      <a:lnTo>
                        <a:pt x="1327" y="784"/>
                      </a:lnTo>
                      <a:lnTo>
                        <a:pt x="1327" y="806"/>
                      </a:lnTo>
                      <a:lnTo>
                        <a:pt x="1339" y="806"/>
                      </a:lnTo>
                      <a:lnTo>
                        <a:pt x="1349" y="814"/>
                      </a:lnTo>
                      <a:lnTo>
                        <a:pt x="1349" y="826"/>
                      </a:lnTo>
                      <a:lnTo>
                        <a:pt x="1358" y="847"/>
                      </a:lnTo>
                      <a:lnTo>
                        <a:pt x="1339" y="857"/>
                      </a:lnTo>
                      <a:lnTo>
                        <a:pt x="1308" y="866"/>
                      </a:lnTo>
                      <a:lnTo>
                        <a:pt x="1288" y="898"/>
                      </a:lnTo>
                      <a:lnTo>
                        <a:pt x="1259" y="898"/>
                      </a:lnTo>
                      <a:lnTo>
                        <a:pt x="1228" y="886"/>
                      </a:lnTo>
                      <a:lnTo>
                        <a:pt x="1177" y="898"/>
                      </a:lnTo>
                      <a:lnTo>
                        <a:pt x="1168" y="918"/>
                      </a:lnTo>
                      <a:lnTo>
                        <a:pt x="1158" y="918"/>
                      </a:lnTo>
                      <a:lnTo>
                        <a:pt x="1137" y="928"/>
                      </a:lnTo>
                      <a:lnTo>
                        <a:pt x="1107" y="969"/>
                      </a:lnTo>
                      <a:lnTo>
                        <a:pt x="1118" y="969"/>
                      </a:lnTo>
                      <a:lnTo>
                        <a:pt x="1146" y="937"/>
                      </a:lnTo>
                      <a:lnTo>
                        <a:pt x="1177" y="918"/>
                      </a:lnTo>
                      <a:lnTo>
                        <a:pt x="1219" y="918"/>
                      </a:lnTo>
                      <a:lnTo>
                        <a:pt x="1219" y="937"/>
                      </a:lnTo>
                      <a:lnTo>
                        <a:pt x="1199" y="949"/>
                      </a:lnTo>
                      <a:lnTo>
                        <a:pt x="1188" y="949"/>
                      </a:lnTo>
                      <a:lnTo>
                        <a:pt x="1199" y="961"/>
                      </a:lnTo>
                      <a:lnTo>
                        <a:pt x="1207" y="949"/>
                      </a:lnTo>
                      <a:lnTo>
                        <a:pt x="1207" y="981"/>
                      </a:lnTo>
                      <a:lnTo>
                        <a:pt x="1219" y="990"/>
                      </a:lnTo>
                      <a:lnTo>
                        <a:pt x="1238" y="1000"/>
                      </a:lnTo>
                      <a:lnTo>
                        <a:pt x="1259" y="1000"/>
                      </a:lnTo>
                      <a:lnTo>
                        <a:pt x="1259" y="990"/>
                      </a:lnTo>
                      <a:lnTo>
                        <a:pt x="1278" y="969"/>
                      </a:lnTo>
                      <a:lnTo>
                        <a:pt x="1278" y="990"/>
                      </a:lnTo>
                      <a:lnTo>
                        <a:pt x="1288" y="990"/>
                      </a:lnTo>
                      <a:lnTo>
                        <a:pt x="1278" y="1000"/>
                      </a:lnTo>
                      <a:lnTo>
                        <a:pt x="1269" y="1012"/>
                      </a:lnTo>
                      <a:lnTo>
                        <a:pt x="1219" y="1032"/>
                      </a:lnTo>
                      <a:lnTo>
                        <a:pt x="1199" y="1053"/>
                      </a:lnTo>
                      <a:lnTo>
                        <a:pt x="1188" y="1032"/>
                      </a:lnTo>
                      <a:lnTo>
                        <a:pt x="1219" y="1012"/>
                      </a:lnTo>
                      <a:lnTo>
                        <a:pt x="1207" y="1012"/>
                      </a:lnTo>
                      <a:lnTo>
                        <a:pt x="1207" y="1000"/>
                      </a:lnTo>
                      <a:lnTo>
                        <a:pt x="1188" y="1012"/>
                      </a:lnTo>
                      <a:lnTo>
                        <a:pt x="1177" y="1012"/>
                      </a:lnTo>
                      <a:lnTo>
                        <a:pt x="1168" y="1000"/>
                      </a:lnTo>
                      <a:lnTo>
                        <a:pt x="1158" y="969"/>
                      </a:lnTo>
                      <a:lnTo>
                        <a:pt x="1158" y="961"/>
                      </a:lnTo>
                      <a:lnTo>
                        <a:pt x="1146" y="969"/>
                      </a:lnTo>
                      <a:lnTo>
                        <a:pt x="1137" y="961"/>
                      </a:lnTo>
                      <a:lnTo>
                        <a:pt x="1118" y="1012"/>
                      </a:lnTo>
                      <a:lnTo>
                        <a:pt x="1096" y="1020"/>
                      </a:lnTo>
                      <a:lnTo>
                        <a:pt x="1047" y="1020"/>
                      </a:lnTo>
                      <a:lnTo>
                        <a:pt x="1026" y="1032"/>
                      </a:lnTo>
                      <a:lnTo>
                        <a:pt x="1016" y="1041"/>
                      </a:lnTo>
                      <a:lnTo>
                        <a:pt x="987" y="1041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67" name="Freeform 16"/>
                <p:cNvSpPr>
                  <a:spLocks/>
                </p:cNvSpPr>
                <p:nvPr/>
              </p:nvSpPr>
              <p:spPr bwMode="auto">
                <a:xfrm>
                  <a:off x="842963" y="1444625"/>
                  <a:ext cx="2155825" cy="1733550"/>
                </a:xfrm>
                <a:custGeom>
                  <a:avLst/>
                  <a:gdLst>
                    <a:gd name="T0" fmla="*/ 2147483647 w 1358"/>
                    <a:gd name="T1" fmla="*/ 2147483647 h 1092"/>
                    <a:gd name="T2" fmla="*/ 2147483647 w 1358"/>
                    <a:gd name="T3" fmla="*/ 2147483647 h 1092"/>
                    <a:gd name="T4" fmla="*/ 2147483647 w 1358"/>
                    <a:gd name="T5" fmla="*/ 2147483647 h 1092"/>
                    <a:gd name="T6" fmla="*/ 2147483647 w 1358"/>
                    <a:gd name="T7" fmla="*/ 2147483647 h 1092"/>
                    <a:gd name="T8" fmla="*/ 2147483647 w 1358"/>
                    <a:gd name="T9" fmla="*/ 2147483647 h 1092"/>
                    <a:gd name="T10" fmla="*/ 2147483647 w 1358"/>
                    <a:gd name="T11" fmla="*/ 2147483647 h 1092"/>
                    <a:gd name="T12" fmla="*/ 2147483647 w 1358"/>
                    <a:gd name="T13" fmla="*/ 2147483647 h 1092"/>
                    <a:gd name="T14" fmla="*/ 2147483647 w 1358"/>
                    <a:gd name="T15" fmla="*/ 2147483647 h 1092"/>
                    <a:gd name="T16" fmla="*/ 2147483647 w 1358"/>
                    <a:gd name="T17" fmla="*/ 2147483647 h 1092"/>
                    <a:gd name="T18" fmla="*/ 2147483647 w 1358"/>
                    <a:gd name="T19" fmla="*/ 2147483647 h 1092"/>
                    <a:gd name="T20" fmla="*/ 2147483647 w 1358"/>
                    <a:gd name="T21" fmla="*/ 2147483647 h 1092"/>
                    <a:gd name="T22" fmla="*/ 2147483647 w 1358"/>
                    <a:gd name="T23" fmla="*/ 2147483647 h 1092"/>
                    <a:gd name="T24" fmla="*/ 2147483647 w 1358"/>
                    <a:gd name="T25" fmla="*/ 2147483647 h 1092"/>
                    <a:gd name="T26" fmla="*/ 2147483647 w 1358"/>
                    <a:gd name="T27" fmla="*/ 2147483647 h 1092"/>
                    <a:gd name="T28" fmla="*/ 2147483647 w 1358"/>
                    <a:gd name="T29" fmla="*/ 2147483647 h 1092"/>
                    <a:gd name="T30" fmla="*/ 2147483647 w 1358"/>
                    <a:gd name="T31" fmla="*/ 2147483647 h 1092"/>
                    <a:gd name="T32" fmla="*/ 2147483647 w 1358"/>
                    <a:gd name="T33" fmla="*/ 2147483647 h 1092"/>
                    <a:gd name="T34" fmla="*/ 2147483647 w 1358"/>
                    <a:gd name="T35" fmla="*/ 2147483647 h 1092"/>
                    <a:gd name="T36" fmla="*/ 2147483647 w 1358"/>
                    <a:gd name="T37" fmla="*/ 2147483647 h 1092"/>
                    <a:gd name="T38" fmla="*/ 2147483647 w 1358"/>
                    <a:gd name="T39" fmla="*/ 2147483647 h 1092"/>
                    <a:gd name="T40" fmla="*/ 2147483647 w 1358"/>
                    <a:gd name="T41" fmla="*/ 2147483647 h 1092"/>
                    <a:gd name="T42" fmla="*/ 2147483647 w 1358"/>
                    <a:gd name="T43" fmla="*/ 2147483647 h 1092"/>
                    <a:gd name="T44" fmla="*/ 2147483647 w 1358"/>
                    <a:gd name="T45" fmla="*/ 2147483647 h 1092"/>
                    <a:gd name="T46" fmla="*/ 2147483647 w 1358"/>
                    <a:gd name="T47" fmla="*/ 2147483647 h 1092"/>
                    <a:gd name="T48" fmla="*/ 2147483647 w 1358"/>
                    <a:gd name="T49" fmla="*/ 0 h 1092"/>
                    <a:gd name="T50" fmla="*/ 2147483647 w 1358"/>
                    <a:gd name="T51" fmla="*/ 2147483647 h 1092"/>
                    <a:gd name="T52" fmla="*/ 2147483647 w 1358"/>
                    <a:gd name="T53" fmla="*/ 2147483647 h 1092"/>
                    <a:gd name="T54" fmla="*/ 2147483647 w 1358"/>
                    <a:gd name="T55" fmla="*/ 2147483647 h 1092"/>
                    <a:gd name="T56" fmla="*/ 2147483647 w 1358"/>
                    <a:gd name="T57" fmla="*/ 2147483647 h 1092"/>
                    <a:gd name="T58" fmla="*/ 2147483647 w 1358"/>
                    <a:gd name="T59" fmla="*/ 2147483647 h 1092"/>
                    <a:gd name="T60" fmla="*/ 2147483647 w 1358"/>
                    <a:gd name="T61" fmla="*/ 2147483647 h 1092"/>
                    <a:gd name="T62" fmla="*/ 2147483647 w 1358"/>
                    <a:gd name="T63" fmla="*/ 2147483647 h 1092"/>
                    <a:gd name="T64" fmla="*/ 2147483647 w 1358"/>
                    <a:gd name="T65" fmla="*/ 2147483647 h 1092"/>
                    <a:gd name="T66" fmla="*/ 2147483647 w 1358"/>
                    <a:gd name="T67" fmla="*/ 2147483647 h 1092"/>
                    <a:gd name="T68" fmla="*/ 2147483647 w 1358"/>
                    <a:gd name="T69" fmla="*/ 2147483647 h 1092"/>
                    <a:gd name="T70" fmla="*/ 2147483647 w 1358"/>
                    <a:gd name="T71" fmla="*/ 2147483647 h 1092"/>
                    <a:gd name="T72" fmla="*/ 2147483647 w 1358"/>
                    <a:gd name="T73" fmla="*/ 2147483647 h 1092"/>
                    <a:gd name="T74" fmla="*/ 2147483647 w 1358"/>
                    <a:gd name="T75" fmla="*/ 2147483647 h 1092"/>
                    <a:gd name="T76" fmla="*/ 2147483647 w 1358"/>
                    <a:gd name="T77" fmla="*/ 2147483647 h 1092"/>
                    <a:gd name="T78" fmla="*/ 2147483647 w 1358"/>
                    <a:gd name="T79" fmla="*/ 2147483647 h 1092"/>
                    <a:gd name="T80" fmla="*/ 2147483647 w 1358"/>
                    <a:gd name="T81" fmla="*/ 2147483647 h 1092"/>
                    <a:gd name="T82" fmla="*/ 2147483647 w 1358"/>
                    <a:gd name="T83" fmla="*/ 2147483647 h 1092"/>
                    <a:gd name="T84" fmla="*/ 2147483647 w 1358"/>
                    <a:gd name="T85" fmla="*/ 2147483647 h 1092"/>
                    <a:gd name="T86" fmla="*/ 2147483647 w 1358"/>
                    <a:gd name="T87" fmla="*/ 2147483647 h 1092"/>
                    <a:gd name="T88" fmla="*/ 2147483647 w 1358"/>
                    <a:gd name="T89" fmla="*/ 2147483647 h 1092"/>
                    <a:gd name="T90" fmla="*/ 2147483647 w 1358"/>
                    <a:gd name="T91" fmla="*/ 2147483647 h 1092"/>
                    <a:gd name="T92" fmla="*/ 2147483647 w 1358"/>
                    <a:gd name="T93" fmla="*/ 2147483647 h 1092"/>
                    <a:gd name="T94" fmla="*/ 2147483647 w 1358"/>
                    <a:gd name="T95" fmla="*/ 2147483647 h 1092"/>
                    <a:gd name="T96" fmla="*/ 2147483647 w 1358"/>
                    <a:gd name="T97" fmla="*/ 2147483647 h 1092"/>
                    <a:gd name="T98" fmla="*/ 2147483647 w 1358"/>
                    <a:gd name="T99" fmla="*/ 2147483647 h 1092"/>
                    <a:gd name="T100" fmla="*/ 2147483647 w 1358"/>
                    <a:gd name="T101" fmla="*/ 2147483647 h 1092"/>
                    <a:gd name="T102" fmla="*/ 2147483647 w 1358"/>
                    <a:gd name="T103" fmla="*/ 2147483647 h 1092"/>
                    <a:gd name="T104" fmla="*/ 2147483647 w 1358"/>
                    <a:gd name="T105" fmla="*/ 2147483647 h 1092"/>
                    <a:gd name="T106" fmla="*/ 2147483647 w 1358"/>
                    <a:gd name="T107" fmla="*/ 2147483647 h 1092"/>
                    <a:gd name="T108" fmla="*/ 2147483647 w 1358"/>
                    <a:gd name="T109" fmla="*/ 2147483647 h 1092"/>
                    <a:gd name="T110" fmla="*/ 2147483647 w 1358"/>
                    <a:gd name="T111" fmla="*/ 2147483647 h 1092"/>
                    <a:gd name="T112" fmla="*/ 2147483647 w 1358"/>
                    <a:gd name="T113" fmla="*/ 2147483647 h 1092"/>
                    <a:gd name="T114" fmla="*/ 2147483647 w 1358"/>
                    <a:gd name="T115" fmla="*/ 2147483647 h 1092"/>
                    <a:gd name="T116" fmla="*/ 2147483647 w 1358"/>
                    <a:gd name="T117" fmla="*/ 2147483647 h 1092"/>
                    <a:gd name="T118" fmla="*/ 2147483647 w 1358"/>
                    <a:gd name="T119" fmla="*/ 2147483647 h 1092"/>
                    <a:gd name="T120" fmla="*/ 2147483647 w 1358"/>
                    <a:gd name="T121" fmla="*/ 2147483647 h 109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358"/>
                    <a:gd name="T184" fmla="*/ 0 h 1092"/>
                    <a:gd name="T185" fmla="*/ 1358 w 1358"/>
                    <a:gd name="T186" fmla="*/ 1092 h 1092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358" h="1092">
                      <a:moveTo>
                        <a:pt x="987" y="1041"/>
                      </a:moveTo>
                      <a:lnTo>
                        <a:pt x="987" y="1063"/>
                      </a:lnTo>
                      <a:lnTo>
                        <a:pt x="946" y="1072"/>
                      </a:lnTo>
                      <a:lnTo>
                        <a:pt x="937" y="1083"/>
                      </a:lnTo>
                      <a:lnTo>
                        <a:pt x="915" y="1092"/>
                      </a:lnTo>
                      <a:lnTo>
                        <a:pt x="937" y="1063"/>
                      </a:lnTo>
                      <a:lnTo>
                        <a:pt x="925" y="1063"/>
                      </a:lnTo>
                      <a:lnTo>
                        <a:pt x="946" y="1053"/>
                      </a:lnTo>
                      <a:lnTo>
                        <a:pt x="946" y="1012"/>
                      </a:lnTo>
                      <a:lnTo>
                        <a:pt x="965" y="1032"/>
                      </a:lnTo>
                      <a:lnTo>
                        <a:pt x="976" y="1020"/>
                      </a:lnTo>
                      <a:lnTo>
                        <a:pt x="956" y="1000"/>
                      </a:lnTo>
                      <a:lnTo>
                        <a:pt x="906" y="990"/>
                      </a:lnTo>
                      <a:lnTo>
                        <a:pt x="896" y="981"/>
                      </a:lnTo>
                      <a:lnTo>
                        <a:pt x="887" y="949"/>
                      </a:lnTo>
                      <a:lnTo>
                        <a:pt x="876" y="949"/>
                      </a:lnTo>
                      <a:lnTo>
                        <a:pt x="865" y="928"/>
                      </a:lnTo>
                      <a:lnTo>
                        <a:pt x="845" y="918"/>
                      </a:lnTo>
                      <a:lnTo>
                        <a:pt x="814" y="949"/>
                      </a:lnTo>
                      <a:lnTo>
                        <a:pt x="784" y="949"/>
                      </a:lnTo>
                      <a:lnTo>
                        <a:pt x="765" y="928"/>
                      </a:lnTo>
                      <a:lnTo>
                        <a:pt x="744" y="928"/>
                      </a:lnTo>
                      <a:lnTo>
                        <a:pt x="734" y="909"/>
                      </a:lnTo>
                      <a:lnTo>
                        <a:pt x="725" y="918"/>
                      </a:lnTo>
                      <a:lnTo>
                        <a:pt x="282" y="918"/>
                      </a:lnTo>
                      <a:lnTo>
                        <a:pt x="270" y="909"/>
                      </a:lnTo>
                      <a:lnTo>
                        <a:pt x="212" y="866"/>
                      </a:lnTo>
                      <a:lnTo>
                        <a:pt x="200" y="835"/>
                      </a:lnTo>
                      <a:lnTo>
                        <a:pt x="190" y="826"/>
                      </a:lnTo>
                      <a:lnTo>
                        <a:pt x="162" y="794"/>
                      </a:lnTo>
                      <a:lnTo>
                        <a:pt x="171" y="784"/>
                      </a:lnTo>
                      <a:lnTo>
                        <a:pt x="171" y="732"/>
                      </a:lnTo>
                      <a:lnTo>
                        <a:pt x="140" y="712"/>
                      </a:lnTo>
                      <a:lnTo>
                        <a:pt x="111" y="649"/>
                      </a:lnTo>
                      <a:lnTo>
                        <a:pt x="101" y="649"/>
                      </a:lnTo>
                      <a:lnTo>
                        <a:pt x="89" y="620"/>
                      </a:lnTo>
                      <a:lnTo>
                        <a:pt x="70" y="629"/>
                      </a:lnTo>
                      <a:lnTo>
                        <a:pt x="58" y="640"/>
                      </a:lnTo>
                      <a:lnTo>
                        <a:pt x="31" y="608"/>
                      </a:lnTo>
                      <a:lnTo>
                        <a:pt x="31" y="598"/>
                      </a:lnTo>
                      <a:lnTo>
                        <a:pt x="0" y="608"/>
                      </a:lnTo>
                      <a:lnTo>
                        <a:pt x="0" y="237"/>
                      </a:lnTo>
                      <a:lnTo>
                        <a:pt x="19" y="237"/>
                      </a:lnTo>
                      <a:lnTo>
                        <a:pt x="80" y="279"/>
                      </a:lnTo>
                      <a:lnTo>
                        <a:pt x="80" y="257"/>
                      </a:lnTo>
                      <a:lnTo>
                        <a:pt x="89" y="249"/>
                      </a:lnTo>
                      <a:lnTo>
                        <a:pt x="111" y="237"/>
                      </a:lnTo>
                      <a:lnTo>
                        <a:pt x="120" y="249"/>
                      </a:lnTo>
                      <a:lnTo>
                        <a:pt x="181" y="208"/>
                      </a:lnTo>
                      <a:lnTo>
                        <a:pt x="181" y="228"/>
                      </a:lnTo>
                      <a:lnTo>
                        <a:pt x="200" y="228"/>
                      </a:lnTo>
                      <a:lnTo>
                        <a:pt x="212" y="197"/>
                      </a:lnTo>
                      <a:lnTo>
                        <a:pt x="231" y="216"/>
                      </a:lnTo>
                      <a:lnTo>
                        <a:pt x="231" y="237"/>
                      </a:lnTo>
                      <a:lnTo>
                        <a:pt x="251" y="249"/>
                      </a:lnTo>
                      <a:lnTo>
                        <a:pt x="262" y="228"/>
                      </a:lnTo>
                      <a:lnTo>
                        <a:pt x="262" y="249"/>
                      </a:lnTo>
                      <a:lnTo>
                        <a:pt x="282" y="249"/>
                      </a:lnTo>
                      <a:lnTo>
                        <a:pt x="282" y="228"/>
                      </a:lnTo>
                      <a:lnTo>
                        <a:pt x="313" y="228"/>
                      </a:lnTo>
                      <a:lnTo>
                        <a:pt x="332" y="249"/>
                      </a:lnTo>
                      <a:lnTo>
                        <a:pt x="352" y="257"/>
                      </a:lnTo>
                      <a:lnTo>
                        <a:pt x="371" y="269"/>
                      </a:lnTo>
                      <a:lnTo>
                        <a:pt x="393" y="269"/>
                      </a:lnTo>
                      <a:lnTo>
                        <a:pt x="421" y="279"/>
                      </a:lnTo>
                      <a:lnTo>
                        <a:pt x="421" y="300"/>
                      </a:lnTo>
                      <a:lnTo>
                        <a:pt x="412" y="309"/>
                      </a:lnTo>
                      <a:lnTo>
                        <a:pt x="412" y="320"/>
                      </a:lnTo>
                      <a:lnTo>
                        <a:pt x="443" y="330"/>
                      </a:lnTo>
                      <a:lnTo>
                        <a:pt x="494" y="309"/>
                      </a:lnTo>
                      <a:lnTo>
                        <a:pt x="525" y="330"/>
                      </a:lnTo>
                      <a:lnTo>
                        <a:pt x="525" y="309"/>
                      </a:lnTo>
                      <a:lnTo>
                        <a:pt x="513" y="300"/>
                      </a:lnTo>
                      <a:lnTo>
                        <a:pt x="525" y="288"/>
                      </a:lnTo>
                      <a:lnTo>
                        <a:pt x="563" y="269"/>
                      </a:lnTo>
                      <a:lnTo>
                        <a:pt x="574" y="300"/>
                      </a:lnTo>
                      <a:lnTo>
                        <a:pt x="624" y="320"/>
                      </a:lnTo>
                      <a:lnTo>
                        <a:pt x="655" y="330"/>
                      </a:lnTo>
                      <a:lnTo>
                        <a:pt x="675" y="330"/>
                      </a:lnTo>
                      <a:lnTo>
                        <a:pt x="675" y="300"/>
                      </a:lnTo>
                      <a:lnTo>
                        <a:pt x="684" y="288"/>
                      </a:lnTo>
                      <a:lnTo>
                        <a:pt x="655" y="269"/>
                      </a:lnTo>
                      <a:lnTo>
                        <a:pt x="675" y="257"/>
                      </a:lnTo>
                      <a:lnTo>
                        <a:pt x="684" y="228"/>
                      </a:lnTo>
                      <a:lnTo>
                        <a:pt x="706" y="257"/>
                      </a:lnTo>
                      <a:lnTo>
                        <a:pt x="725" y="279"/>
                      </a:lnTo>
                      <a:lnTo>
                        <a:pt x="706" y="300"/>
                      </a:lnTo>
                      <a:lnTo>
                        <a:pt x="706" y="320"/>
                      </a:lnTo>
                      <a:lnTo>
                        <a:pt x="715" y="330"/>
                      </a:lnTo>
                      <a:lnTo>
                        <a:pt x="725" y="309"/>
                      </a:lnTo>
                      <a:lnTo>
                        <a:pt x="744" y="288"/>
                      </a:lnTo>
                      <a:lnTo>
                        <a:pt x="734" y="269"/>
                      </a:lnTo>
                      <a:lnTo>
                        <a:pt x="744" y="249"/>
                      </a:lnTo>
                      <a:lnTo>
                        <a:pt x="706" y="208"/>
                      </a:lnTo>
                      <a:lnTo>
                        <a:pt x="715" y="145"/>
                      </a:lnTo>
                      <a:lnTo>
                        <a:pt x="734" y="135"/>
                      </a:lnTo>
                      <a:lnTo>
                        <a:pt x="734" y="82"/>
                      </a:lnTo>
                      <a:lnTo>
                        <a:pt x="725" y="31"/>
                      </a:lnTo>
                      <a:lnTo>
                        <a:pt x="725" y="10"/>
                      </a:lnTo>
                      <a:lnTo>
                        <a:pt x="765" y="0"/>
                      </a:lnTo>
                      <a:lnTo>
                        <a:pt x="795" y="10"/>
                      </a:lnTo>
                      <a:lnTo>
                        <a:pt x="805" y="21"/>
                      </a:lnTo>
                      <a:lnTo>
                        <a:pt x="775" y="82"/>
                      </a:lnTo>
                      <a:lnTo>
                        <a:pt x="765" y="82"/>
                      </a:lnTo>
                      <a:lnTo>
                        <a:pt x="744" y="94"/>
                      </a:lnTo>
                      <a:lnTo>
                        <a:pt x="756" y="114"/>
                      </a:lnTo>
                      <a:lnTo>
                        <a:pt x="744" y="126"/>
                      </a:lnTo>
                      <a:lnTo>
                        <a:pt x="784" y="216"/>
                      </a:lnTo>
                      <a:lnTo>
                        <a:pt x="775" y="237"/>
                      </a:lnTo>
                      <a:lnTo>
                        <a:pt x="784" y="249"/>
                      </a:lnTo>
                      <a:lnTo>
                        <a:pt x="814" y="288"/>
                      </a:lnTo>
                      <a:lnTo>
                        <a:pt x="826" y="257"/>
                      </a:lnTo>
                      <a:lnTo>
                        <a:pt x="845" y="279"/>
                      </a:lnTo>
                      <a:lnTo>
                        <a:pt x="835" y="320"/>
                      </a:lnTo>
                      <a:lnTo>
                        <a:pt x="857" y="341"/>
                      </a:lnTo>
                      <a:lnTo>
                        <a:pt x="865" y="341"/>
                      </a:lnTo>
                      <a:lnTo>
                        <a:pt x="865" y="320"/>
                      </a:lnTo>
                      <a:lnTo>
                        <a:pt x="887" y="309"/>
                      </a:lnTo>
                      <a:lnTo>
                        <a:pt x="887" y="228"/>
                      </a:lnTo>
                      <a:lnTo>
                        <a:pt x="906" y="228"/>
                      </a:lnTo>
                      <a:lnTo>
                        <a:pt x="925" y="237"/>
                      </a:lnTo>
                      <a:lnTo>
                        <a:pt x="925" y="257"/>
                      </a:lnTo>
                      <a:lnTo>
                        <a:pt x="946" y="257"/>
                      </a:lnTo>
                      <a:lnTo>
                        <a:pt x="946" y="288"/>
                      </a:lnTo>
                      <a:lnTo>
                        <a:pt x="925" y="300"/>
                      </a:lnTo>
                      <a:lnTo>
                        <a:pt x="925" y="320"/>
                      </a:lnTo>
                      <a:lnTo>
                        <a:pt x="946" y="330"/>
                      </a:lnTo>
                      <a:lnTo>
                        <a:pt x="946" y="351"/>
                      </a:lnTo>
                      <a:lnTo>
                        <a:pt x="906" y="392"/>
                      </a:lnTo>
                      <a:lnTo>
                        <a:pt x="887" y="383"/>
                      </a:lnTo>
                      <a:lnTo>
                        <a:pt x="887" y="371"/>
                      </a:lnTo>
                      <a:lnTo>
                        <a:pt x="865" y="371"/>
                      </a:lnTo>
                      <a:lnTo>
                        <a:pt x="876" y="392"/>
                      </a:lnTo>
                      <a:lnTo>
                        <a:pt x="857" y="412"/>
                      </a:lnTo>
                      <a:lnTo>
                        <a:pt x="857" y="434"/>
                      </a:lnTo>
                      <a:lnTo>
                        <a:pt x="835" y="474"/>
                      </a:lnTo>
                      <a:lnTo>
                        <a:pt x="814" y="474"/>
                      </a:lnTo>
                      <a:lnTo>
                        <a:pt x="795" y="494"/>
                      </a:lnTo>
                      <a:lnTo>
                        <a:pt x="805" y="518"/>
                      </a:lnTo>
                      <a:lnTo>
                        <a:pt x="775" y="526"/>
                      </a:lnTo>
                      <a:lnTo>
                        <a:pt x="775" y="545"/>
                      </a:lnTo>
                      <a:lnTo>
                        <a:pt x="765" y="545"/>
                      </a:lnTo>
                      <a:lnTo>
                        <a:pt x="756" y="557"/>
                      </a:lnTo>
                      <a:lnTo>
                        <a:pt x="734" y="608"/>
                      </a:lnTo>
                      <a:lnTo>
                        <a:pt x="734" y="640"/>
                      </a:lnTo>
                      <a:lnTo>
                        <a:pt x="744" y="649"/>
                      </a:lnTo>
                      <a:lnTo>
                        <a:pt x="765" y="649"/>
                      </a:lnTo>
                      <a:lnTo>
                        <a:pt x="775" y="712"/>
                      </a:lnTo>
                      <a:lnTo>
                        <a:pt x="795" y="700"/>
                      </a:lnTo>
                      <a:lnTo>
                        <a:pt x="826" y="712"/>
                      </a:lnTo>
                      <a:lnTo>
                        <a:pt x="845" y="732"/>
                      </a:lnTo>
                      <a:lnTo>
                        <a:pt x="887" y="754"/>
                      </a:lnTo>
                      <a:lnTo>
                        <a:pt x="925" y="754"/>
                      </a:lnTo>
                      <a:lnTo>
                        <a:pt x="937" y="763"/>
                      </a:lnTo>
                      <a:lnTo>
                        <a:pt x="937" y="826"/>
                      </a:lnTo>
                      <a:lnTo>
                        <a:pt x="976" y="866"/>
                      </a:lnTo>
                      <a:lnTo>
                        <a:pt x="995" y="847"/>
                      </a:lnTo>
                      <a:lnTo>
                        <a:pt x="976" y="775"/>
                      </a:lnTo>
                      <a:lnTo>
                        <a:pt x="995" y="763"/>
                      </a:lnTo>
                      <a:lnTo>
                        <a:pt x="1016" y="732"/>
                      </a:lnTo>
                      <a:lnTo>
                        <a:pt x="1007" y="671"/>
                      </a:lnTo>
                      <a:lnTo>
                        <a:pt x="987" y="649"/>
                      </a:lnTo>
                      <a:lnTo>
                        <a:pt x="995" y="640"/>
                      </a:lnTo>
                      <a:lnTo>
                        <a:pt x="1007" y="640"/>
                      </a:lnTo>
                      <a:lnTo>
                        <a:pt x="1007" y="598"/>
                      </a:lnTo>
                      <a:lnTo>
                        <a:pt x="995" y="589"/>
                      </a:lnTo>
                      <a:lnTo>
                        <a:pt x="1007" y="557"/>
                      </a:lnTo>
                      <a:lnTo>
                        <a:pt x="995" y="545"/>
                      </a:lnTo>
                      <a:lnTo>
                        <a:pt x="995" y="537"/>
                      </a:lnTo>
                      <a:lnTo>
                        <a:pt x="1007" y="526"/>
                      </a:lnTo>
                      <a:lnTo>
                        <a:pt x="1038" y="537"/>
                      </a:lnTo>
                      <a:lnTo>
                        <a:pt x="1066" y="526"/>
                      </a:lnTo>
                      <a:lnTo>
                        <a:pt x="1107" y="557"/>
                      </a:lnTo>
                      <a:lnTo>
                        <a:pt x="1096" y="569"/>
                      </a:lnTo>
                      <a:lnTo>
                        <a:pt x="1107" y="578"/>
                      </a:lnTo>
                      <a:lnTo>
                        <a:pt x="1137" y="578"/>
                      </a:lnTo>
                      <a:lnTo>
                        <a:pt x="1137" y="640"/>
                      </a:lnTo>
                      <a:lnTo>
                        <a:pt x="1168" y="671"/>
                      </a:lnTo>
                      <a:lnTo>
                        <a:pt x="1207" y="629"/>
                      </a:lnTo>
                      <a:lnTo>
                        <a:pt x="1199" y="620"/>
                      </a:lnTo>
                      <a:lnTo>
                        <a:pt x="1207" y="598"/>
                      </a:lnTo>
                      <a:lnTo>
                        <a:pt x="1269" y="700"/>
                      </a:lnTo>
                      <a:lnTo>
                        <a:pt x="1259" y="712"/>
                      </a:lnTo>
                      <a:lnTo>
                        <a:pt x="1259" y="732"/>
                      </a:lnTo>
                      <a:lnTo>
                        <a:pt x="1278" y="743"/>
                      </a:lnTo>
                      <a:lnTo>
                        <a:pt x="1278" y="754"/>
                      </a:lnTo>
                      <a:lnTo>
                        <a:pt x="1300" y="763"/>
                      </a:lnTo>
                      <a:lnTo>
                        <a:pt x="1308" y="763"/>
                      </a:lnTo>
                      <a:lnTo>
                        <a:pt x="1327" y="775"/>
                      </a:lnTo>
                      <a:lnTo>
                        <a:pt x="1308" y="784"/>
                      </a:lnTo>
                      <a:lnTo>
                        <a:pt x="1327" y="784"/>
                      </a:lnTo>
                      <a:lnTo>
                        <a:pt x="1327" y="806"/>
                      </a:lnTo>
                      <a:lnTo>
                        <a:pt x="1339" y="806"/>
                      </a:lnTo>
                      <a:lnTo>
                        <a:pt x="1349" y="814"/>
                      </a:lnTo>
                      <a:lnTo>
                        <a:pt x="1349" y="826"/>
                      </a:lnTo>
                      <a:lnTo>
                        <a:pt x="1358" y="847"/>
                      </a:lnTo>
                      <a:lnTo>
                        <a:pt x="1339" y="857"/>
                      </a:lnTo>
                      <a:lnTo>
                        <a:pt x="1308" y="866"/>
                      </a:lnTo>
                      <a:lnTo>
                        <a:pt x="1288" y="898"/>
                      </a:lnTo>
                      <a:lnTo>
                        <a:pt x="1259" y="898"/>
                      </a:lnTo>
                      <a:lnTo>
                        <a:pt x="1228" y="886"/>
                      </a:lnTo>
                      <a:lnTo>
                        <a:pt x="1177" y="898"/>
                      </a:lnTo>
                      <a:lnTo>
                        <a:pt x="1168" y="918"/>
                      </a:lnTo>
                      <a:lnTo>
                        <a:pt x="1158" y="918"/>
                      </a:lnTo>
                      <a:lnTo>
                        <a:pt x="1137" y="928"/>
                      </a:lnTo>
                      <a:lnTo>
                        <a:pt x="1107" y="969"/>
                      </a:lnTo>
                      <a:lnTo>
                        <a:pt x="1118" y="969"/>
                      </a:lnTo>
                      <a:lnTo>
                        <a:pt x="1146" y="937"/>
                      </a:lnTo>
                      <a:lnTo>
                        <a:pt x="1177" y="918"/>
                      </a:lnTo>
                      <a:lnTo>
                        <a:pt x="1219" y="918"/>
                      </a:lnTo>
                      <a:lnTo>
                        <a:pt x="1219" y="937"/>
                      </a:lnTo>
                      <a:lnTo>
                        <a:pt x="1199" y="949"/>
                      </a:lnTo>
                      <a:lnTo>
                        <a:pt x="1188" y="949"/>
                      </a:lnTo>
                      <a:lnTo>
                        <a:pt x="1199" y="961"/>
                      </a:lnTo>
                      <a:lnTo>
                        <a:pt x="1207" y="949"/>
                      </a:lnTo>
                      <a:lnTo>
                        <a:pt x="1207" y="981"/>
                      </a:lnTo>
                      <a:lnTo>
                        <a:pt x="1219" y="990"/>
                      </a:lnTo>
                      <a:lnTo>
                        <a:pt x="1238" y="1000"/>
                      </a:lnTo>
                      <a:lnTo>
                        <a:pt x="1259" y="1000"/>
                      </a:lnTo>
                      <a:lnTo>
                        <a:pt x="1259" y="990"/>
                      </a:lnTo>
                      <a:lnTo>
                        <a:pt x="1278" y="969"/>
                      </a:lnTo>
                      <a:lnTo>
                        <a:pt x="1278" y="990"/>
                      </a:lnTo>
                      <a:lnTo>
                        <a:pt x="1288" y="990"/>
                      </a:lnTo>
                      <a:lnTo>
                        <a:pt x="1278" y="1000"/>
                      </a:lnTo>
                      <a:lnTo>
                        <a:pt x="1269" y="1012"/>
                      </a:lnTo>
                      <a:lnTo>
                        <a:pt x="1219" y="1032"/>
                      </a:lnTo>
                      <a:lnTo>
                        <a:pt x="1199" y="1053"/>
                      </a:lnTo>
                      <a:lnTo>
                        <a:pt x="1188" y="1032"/>
                      </a:lnTo>
                      <a:lnTo>
                        <a:pt x="1219" y="1012"/>
                      </a:lnTo>
                      <a:lnTo>
                        <a:pt x="1207" y="1012"/>
                      </a:lnTo>
                      <a:lnTo>
                        <a:pt x="1207" y="1000"/>
                      </a:lnTo>
                      <a:lnTo>
                        <a:pt x="1188" y="1012"/>
                      </a:lnTo>
                      <a:lnTo>
                        <a:pt x="1177" y="1012"/>
                      </a:lnTo>
                      <a:lnTo>
                        <a:pt x="1168" y="1000"/>
                      </a:lnTo>
                      <a:lnTo>
                        <a:pt x="1158" y="969"/>
                      </a:lnTo>
                      <a:lnTo>
                        <a:pt x="1158" y="961"/>
                      </a:lnTo>
                      <a:lnTo>
                        <a:pt x="1146" y="969"/>
                      </a:lnTo>
                      <a:lnTo>
                        <a:pt x="1137" y="961"/>
                      </a:lnTo>
                      <a:lnTo>
                        <a:pt x="1118" y="1012"/>
                      </a:lnTo>
                      <a:lnTo>
                        <a:pt x="1096" y="1020"/>
                      </a:lnTo>
                      <a:lnTo>
                        <a:pt x="1047" y="1020"/>
                      </a:lnTo>
                      <a:lnTo>
                        <a:pt x="1026" y="1032"/>
                      </a:lnTo>
                      <a:lnTo>
                        <a:pt x="1016" y="1041"/>
                      </a:lnTo>
                      <a:lnTo>
                        <a:pt x="987" y="1041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68" name="Line 17"/>
                <p:cNvSpPr>
                  <a:spLocks noChangeShapeType="1"/>
                </p:cNvSpPr>
                <p:nvPr/>
              </p:nvSpPr>
              <p:spPr bwMode="auto">
                <a:xfrm>
                  <a:off x="427038" y="3800475"/>
                  <a:ext cx="17463" cy="1587"/>
                </a:xfrm>
                <a:prstGeom prst="line">
                  <a:avLst/>
                </a:pr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69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2490788" y="3378200"/>
                  <a:ext cx="14288" cy="14287"/>
                </a:xfrm>
                <a:prstGeom prst="line">
                  <a:avLst/>
                </a:pr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70" name="Freeform 19"/>
                <p:cNvSpPr>
                  <a:spLocks/>
                </p:cNvSpPr>
                <p:nvPr/>
              </p:nvSpPr>
              <p:spPr bwMode="auto">
                <a:xfrm>
                  <a:off x="2184400" y="3016250"/>
                  <a:ext cx="207963" cy="161925"/>
                </a:xfrm>
                <a:custGeom>
                  <a:avLst/>
                  <a:gdLst>
                    <a:gd name="T0" fmla="*/ 2147483647 w 131"/>
                    <a:gd name="T1" fmla="*/ 0 h 102"/>
                    <a:gd name="T2" fmla="*/ 2147483647 w 131"/>
                    <a:gd name="T3" fmla="*/ 2147483647 h 102"/>
                    <a:gd name="T4" fmla="*/ 2147483647 w 131"/>
                    <a:gd name="T5" fmla="*/ 2147483647 h 102"/>
                    <a:gd name="T6" fmla="*/ 0 w 131"/>
                    <a:gd name="T7" fmla="*/ 2147483647 h 102"/>
                    <a:gd name="T8" fmla="*/ 2147483647 w 131"/>
                    <a:gd name="T9" fmla="*/ 2147483647 h 102"/>
                    <a:gd name="T10" fmla="*/ 0 w 131"/>
                    <a:gd name="T11" fmla="*/ 2147483647 h 102"/>
                    <a:gd name="T12" fmla="*/ 0 w 131"/>
                    <a:gd name="T13" fmla="*/ 2147483647 h 102"/>
                    <a:gd name="T14" fmla="*/ 2147483647 w 131"/>
                    <a:gd name="T15" fmla="*/ 2147483647 h 102"/>
                    <a:gd name="T16" fmla="*/ 2147483647 w 131"/>
                    <a:gd name="T17" fmla="*/ 2147483647 h 102"/>
                    <a:gd name="T18" fmla="*/ 2147483647 w 131"/>
                    <a:gd name="T19" fmla="*/ 2147483647 h 102"/>
                    <a:gd name="T20" fmla="*/ 2147483647 w 131"/>
                    <a:gd name="T21" fmla="*/ 2147483647 h 102"/>
                    <a:gd name="T22" fmla="*/ 2147483647 w 131"/>
                    <a:gd name="T23" fmla="*/ 2147483647 h 102"/>
                    <a:gd name="T24" fmla="*/ 2147483647 w 131"/>
                    <a:gd name="T25" fmla="*/ 2147483647 h 102"/>
                    <a:gd name="T26" fmla="*/ 2147483647 w 131"/>
                    <a:gd name="T27" fmla="*/ 2147483647 h 102"/>
                    <a:gd name="T28" fmla="*/ 2147483647 w 131"/>
                    <a:gd name="T29" fmla="*/ 2147483647 h 102"/>
                    <a:gd name="T30" fmla="*/ 2147483647 w 131"/>
                    <a:gd name="T31" fmla="*/ 2147483647 h 102"/>
                    <a:gd name="T32" fmla="*/ 2147483647 w 131"/>
                    <a:gd name="T33" fmla="*/ 2147483647 h 102"/>
                    <a:gd name="T34" fmla="*/ 2147483647 w 131"/>
                    <a:gd name="T35" fmla="*/ 2147483647 h 102"/>
                    <a:gd name="T36" fmla="*/ 2147483647 w 131"/>
                    <a:gd name="T37" fmla="*/ 2147483647 h 102"/>
                    <a:gd name="T38" fmla="*/ 2147483647 w 131"/>
                    <a:gd name="T39" fmla="*/ 2147483647 h 102"/>
                    <a:gd name="T40" fmla="*/ 2147483647 w 131"/>
                    <a:gd name="T41" fmla="*/ 2147483647 h 102"/>
                    <a:gd name="T42" fmla="*/ 2147483647 w 131"/>
                    <a:gd name="T43" fmla="*/ 2147483647 h 102"/>
                    <a:gd name="T44" fmla="*/ 2147483647 w 131"/>
                    <a:gd name="T45" fmla="*/ 2147483647 h 102"/>
                    <a:gd name="T46" fmla="*/ 2147483647 w 131"/>
                    <a:gd name="T47" fmla="*/ 0 h 102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131"/>
                    <a:gd name="T73" fmla="*/ 0 h 102"/>
                    <a:gd name="T74" fmla="*/ 131 w 131"/>
                    <a:gd name="T75" fmla="*/ 102 h 102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131" h="102">
                      <a:moveTo>
                        <a:pt x="61" y="0"/>
                      </a:moveTo>
                      <a:lnTo>
                        <a:pt x="61" y="10"/>
                      </a:lnTo>
                      <a:lnTo>
                        <a:pt x="12" y="10"/>
                      </a:lnTo>
                      <a:lnTo>
                        <a:pt x="0" y="42"/>
                      </a:lnTo>
                      <a:lnTo>
                        <a:pt x="12" y="30"/>
                      </a:lnTo>
                      <a:lnTo>
                        <a:pt x="0" y="73"/>
                      </a:lnTo>
                      <a:lnTo>
                        <a:pt x="0" y="102"/>
                      </a:lnTo>
                      <a:lnTo>
                        <a:pt x="12" y="102"/>
                      </a:lnTo>
                      <a:lnTo>
                        <a:pt x="20" y="93"/>
                      </a:lnTo>
                      <a:lnTo>
                        <a:pt x="20" y="51"/>
                      </a:lnTo>
                      <a:lnTo>
                        <a:pt x="31" y="30"/>
                      </a:lnTo>
                      <a:lnTo>
                        <a:pt x="42" y="22"/>
                      </a:lnTo>
                      <a:lnTo>
                        <a:pt x="42" y="10"/>
                      </a:lnTo>
                      <a:lnTo>
                        <a:pt x="70" y="22"/>
                      </a:lnTo>
                      <a:lnTo>
                        <a:pt x="70" y="42"/>
                      </a:lnTo>
                      <a:lnTo>
                        <a:pt x="61" y="63"/>
                      </a:lnTo>
                      <a:lnTo>
                        <a:pt x="80" y="51"/>
                      </a:lnTo>
                      <a:lnTo>
                        <a:pt x="80" y="73"/>
                      </a:lnTo>
                      <a:lnTo>
                        <a:pt x="101" y="63"/>
                      </a:lnTo>
                      <a:lnTo>
                        <a:pt x="101" y="22"/>
                      </a:lnTo>
                      <a:lnTo>
                        <a:pt x="120" y="42"/>
                      </a:lnTo>
                      <a:lnTo>
                        <a:pt x="131" y="30"/>
                      </a:lnTo>
                      <a:lnTo>
                        <a:pt x="111" y="10"/>
                      </a:lnTo>
                      <a:lnTo>
                        <a:pt x="61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71" name="Freeform 20"/>
                <p:cNvSpPr>
                  <a:spLocks/>
                </p:cNvSpPr>
                <p:nvPr/>
              </p:nvSpPr>
              <p:spPr bwMode="auto">
                <a:xfrm>
                  <a:off x="2184400" y="3016250"/>
                  <a:ext cx="207963" cy="161925"/>
                </a:xfrm>
                <a:custGeom>
                  <a:avLst/>
                  <a:gdLst>
                    <a:gd name="T0" fmla="*/ 2147483647 w 131"/>
                    <a:gd name="T1" fmla="*/ 0 h 102"/>
                    <a:gd name="T2" fmla="*/ 2147483647 w 131"/>
                    <a:gd name="T3" fmla="*/ 2147483647 h 102"/>
                    <a:gd name="T4" fmla="*/ 2147483647 w 131"/>
                    <a:gd name="T5" fmla="*/ 2147483647 h 102"/>
                    <a:gd name="T6" fmla="*/ 0 w 131"/>
                    <a:gd name="T7" fmla="*/ 2147483647 h 102"/>
                    <a:gd name="T8" fmla="*/ 2147483647 w 131"/>
                    <a:gd name="T9" fmla="*/ 2147483647 h 102"/>
                    <a:gd name="T10" fmla="*/ 0 w 131"/>
                    <a:gd name="T11" fmla="*/ 2147483647 h 102"/>
                    <a:gd name="T12" fmla="*/ 0 w 131"/>
                    <a:gd name="T13" fmla="*/ 2147483647 h 102"/>
                    <a:gd name="T14" fmla="*/ 2147483647 w 131"/>
                    <a:gd name="T15" fmla="*/ 2147483647 h 102"/>
                    <a:gd name="T16" fmla="*/ 2147483647 w 131"/>
                    <a:gd name="T17" fmla="*/ 2147483647 h 102"/>
                    <a:gd name="T18" fmla="*/ 2147483647 w 131"/>
                    <a:gd name="T19" fmla="*/ 2147483647 h 102"/>
                    <a:gd name="T20" fmla="*/ 2147483647 w 131"/>
                    <a:gd name="T21" fmla="*/ 2147483647 h 102"/>
                    <a:gd name="T22" fmla="*/ 2147483647 w 131"/>
                    <a:gd name="T23" fmla="*/ 2147483647 h 102"/>
                    <a:gd name="T24" fmla="*/ 2147483647 w 131"/>
                    <a:gd name="T25" fmla="*/ 2147483647 h 102"/>
                    <a:gd name="T26" fmla="*/ 2147483647 w 131"/>
                    <a:gd name="T27" fmla="*/ 2147483647 h 102"/>
                    <a:gd name="T28" fmla="*/ 2147483647 w 131"/>
                    <a:gd name="T29" fmla="*/ 2147483647 h 102"/>
                    <a:gd name="T30" fmla="*/ 2147483647 w 131"/>
                    <a:gd name="T31" fmla="*/ 2147483647 h 102"/>
                    <a:gd name="T32" fmla="*/ 2147483647 w 131"/>
                    <a:gd name="T33" fmla="*/ 2147483647 h 102"/>
                    <a:gd name="T34" fmla="*/ 2147483647 w 131"/>
                    <a:gd name="T35" fmla="*/ 2147483647 h 102"/>
                    <a:gd name="T36" fmla="*/ 2147483647 w 131"/>
                    <a:gd name="T37" fmla="*/ 2147483647 h 102"/>
                    <a:gd name="T38" fmla="*/ 2147483647 w 131"/>
                    <a:gd name="T39" fmla="*/ 2147483647 h 102"/>
                    <a:gd name="T40" fmla="*/ 2147483647 w 131"/>
                    <a:gd name="T41" fmla="*/ 2147483647 h 102"/>
                    <a:gd name="T42" fmla="*/ 2147483647 w 131"/>
                    <a:gd name="T43" fmla="*/ 2147483647 h 102"/>
                    <a:gd name="T44" fmla="*/ 2147483647 w 131"/>
                    <a:gd name="T45" fmla="*/ 2147483647 h 102"/>
                    <a:gd name="T46" fmla="*/ 2147483647 w 131"/>
                    <a:gd name="T47" fmla="*/ 0 h 102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131"/>
                    <a:gd name="T73" fmla="*/ 0 h 102"/>
                    <a:gd name="T74" fmla="*/ 131 w 131"/>
                    <a:gd name="T75" fmla="*/ 102 h 102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131" h="102">
                      <a:moveTo>
                        <a:pt x="61" y="0"/>
                      </a:moveTo>
                      <a:lnTo>
                        <a:pt x="61" y="10"/>
                      </a:lnTo>
                      <a:lnTo>
                        <a:pt x="12" y="10"/>
                      </a:lnTo>
                      <a:lnTo>
                        <a:pt x="0" y="42"/>
                      </a:lnTo>
                      <a:lnTo>
                        <a:pt x="12" y="30"/>
                      </a:lnTo>
                      <a:lnTo>
                        <a:pt x="0" y="73"/>
                      </a:lnTo>
                      <a:lnTo>
                        <a:pt x="0" y="102"/>
                      </a:lnTo>
                      <a:lnTo>
                        <a:pt x="12" y="102"/>
                      </a:lnTo>
                      <a:lnTo>
                        <a:pt x="20" y="93"/>
                      </a:lnTo>
                      <a:lnTo>
                        <a:pt x="20" y="51"/>
                      </a:lnTo>
                      <a:lnTo>
                        <a:pt x="31" y="30"/>
                      </a:lnTo>
                      <a:lnTo>
                        <a:pt x="42" y="22"/>
                      </a:lnTo>
                      <a:lnTo>
                        <a:pt x="42" y="10"/>
                      </a:lnTo>
                      <a:lnTo>
                        <a:pt x="70" y="22"/>
                      </a:lnTo>
                      <a:lnTo>
                        <a:pt x="70" y="42"/>
                      </a:lnTo>
                      <a:lnTo>
                        <a:pt x="61" y="63"/>
                      </a:lnTo>
                      <a:lnTo>
                        <a:pt x="80" y="51"/>
                      </a:lnTo>
                      <a:lnTo>
                        <a:pt x="80" y="73"/>
                      </a:lnTo>
                      <a:lnTo>
                        <a:pt x="101" y="63"/>
                      </a:lnTo>
                      <a:lnTo>
                        <a:pt x="101" y="22"/>
                      </a:lnTo>
                      <a:lnTo>
                        <a:pt x="120" y="42"/>
                      </a:lnTo>
                      <a:lnTo>
                        <a:pt x="131" y="30"/>
                      </a:lnTo>
                      <a:lnTo>
                        <a:pt x="111" y="10"/>
                      </a:lnTo>
                      <a:lnTo>
                        <a:pt x="61" y="0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72" name="Freeform 21"/>
                <p:cNvSpPr>
                  <a:spLocks/>
                </p:cNvSpPr>
                <p:nvPr/>
              </p:nvSpPr>
              <p:spPr bwMode="auto">
                <a:xfrm>
                  <a:off x="2073275" y="2901950"/>
                  <a:ext cx="192088" cy="100012"/>
                </a:xfrm>
                <a:custGeom>
                  <a:avLst/>
                  <a:gdLst>
                    <a:gd name="T0" fmla="*/ 2147483647 w 121"/>
                    <a:gd name="T1" fmla="*/ 2147483647 h 63"/>
                    <a:gd name="T2" fmla="*/ 2147483647 w 121"/>
                    <a:gd name="T3" fmla="*/ 2147483647 h 63"/>
                    <a:gd name="T4" fmla="*/ 2147483647 w 121"/>
                    <a:gd name="T5" fmla="*/ 2147483647 h 63"/>
                    <a:gd name="T6" fmla="*/ 2147483647 w 121"/>
                    <a:gd name="T7" fmla="*/ 2147483647 h 63"/>
                    <a:gd name="T8" fmla="*/ 2147483647 w 121"/>
                    <a:gd name="T9" fmla="*/ 2147483647 h 63"/>
                    <a:gd name="T10" fmla="*/ 2147483647 w 121"/>
                    <a:gd name="T11" fmla="*/ 2147483647 h 63"/>
                    <a:gd name="T12" fmla="*/ 2147483647 w 121"/>
                    <a:gd name="T13" fmla="*/ 2147483647 h 63"/>
                    <a:gd name="T14" fmla="*/ 0 w 121"/>
                    <a:gd name="T15" fmla="*/ 2147483647 h 63"/>
                    <a:gd name="T16" fmla="*/ 2147483647 w 121"/>
                    <a:gd name="T17" fmla="*/ 2147483647 h 63"/>
                    <a:gd name="T18" fmla="*/ 2147483647 w 121"/>
                    <a:gd name="T19" fmla="*/ 0 h 63"/>
                    <a:gd name="T20" fmla="*/ 2147483647 w 121"/>
                    <a:gd name="T21" fmla="*/ 2147483647 h 63"/>
                    <a:gd name="T22" fmla="*/ 2147483647 w 121"/>
                    <a:gd name="T23" fmla="*/ 2147483647 h 63"/>
                    <a:gd name="T24" fmla="*/ 2147483647 w 121"/>
                    <a:gd name="T25" fmla="*/ 2147483647 h 63"/>
                    <a:gd name="T26" fmla="*/ 2147483647 w 121"/>
                    <a:gd name="T27" fmla="*/ 2147483647 h 63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121"/>
                    <a:gd name="T43" fmla="*/ 0 h 63"/>
                    <a:gd name="T44" fmla="*/ 121 w 121"/>
                    <a:gd name="T45" fmla="*/ 63 h 63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121" h="63">
                      <a:moveTo>
                        <a:pt x="121" y="63"/>
                      </a:moveTo>
                      <a:lnTo>
                        <a:pt x="82" y="63"/>
                      </a:lnTo>
                      <a:lnTo>
                        <a:pt x="70" y="51"/>
                      </a:lnTo>
                      <a:lnTo>
                        <a:pt x="60" y="63"/>
                      </a:lnTo>
                      <a:lnTo>
                        <a:pt x="60" y="51"/>
                      </a:lnTo>
                      <a:lnTo>
                        <a:pt x="30" y="63"/>
                      </a:lnTo>
                      <a:lnTo>
                        <a:pt x="20" y="51"/>
                      </a:lnTo>
                      <a:lnTo>
                        <a:pt x="0" y="63"/>
                      </a:lnTo>
                      <a:lnTo>
                        <a:pt x="39" y="31"/>
                      </a:lnTo>
                      <a:lnTo>
                        <a:pt x="70" y="0"/>
                      </a:lnTo>
                      <a:lnTo>
                        <a:pt x="90" y="10"/>
                      </a:lnTo>
                      <a:lnTo>
                        <a:pt x="101" y="31"/>
                      </a:lnTo>
                      <a:lnTo>
                        <a:pt x="112" y="31"/>
                      </a:lnTo>
                      <a:lnTo>
                        <a:pt x="121" y="6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73" name="Freeform 22"/>
                <p:cNvSpPr>
                  <a:spLocks/>
                </p:cNvSpPr>
                <p:nvPr/>
              </p:nvSpPr>
              <p:spPr bwMode="auto">
                <a:xfrm>
                  <a:off x="2073275" y="2901950"/>
                  <a:ext cx="192088" cy="100012"/>
                </a:xfrm>
                <a:custGeom>
                  <a:avLst/>
                  <a:gdLst>
                    <a:gd name="T0" fmla="*/ 2147483647 w 121"/>
                    <a:gd name="T1" fmla="*/ 2147483647 h 63"/>
                    <a:gd name="T2" fmla="*/ 2147483647 w 121"/>
                    <a:gd name="T3" fmla="*/ 2147483647 h 63"/>
                    <a:gd name="T4" fmla="*/ 2147483647 w 121"/>
                    <a:gd name="T5" fmla="*/ 2147483647 h 63"/>
                    <a:gd name="T6" fmla="*/ 2147483647 w 121"/>
                    <a:gd name="T7" fmla="*/ 2147483647 h 63"/>
                    <a:gd name="T8" fmla="*/ 2147483647 w 121"/>
                    <a:gd name="T9" fmla="*/ 2147483647 h 63"/>
                    <a:gd name="T10" fmla="*/ 2147483647 w 121"/>
                    <a:gd name="T11" fmla="*/ 2147483647 h 63"/>
                    <a:gd name="T12" fmla="*/ 2147483647 w 121"/>
                    <a:gd name="T13" fmla="*/ 2147483647 h 63"/>
                    <a:gd name="T14" fmla="*/ 0 w 121"/>
                    <a:gd name="T15" fmla="*/ 2147483647 h 63"/>
                    <a:gd name="T16" fmla="*/ 2147483647 w 121"/>
                    <a:gd name="T17" fmla="*/ 2147483647 h 63"/>
                    <a:gd name="T18" fmla="*/ 2147483647 w 121"/>
                    <a:gd name="T19" fmla="*/ 0 h 63"/>
                    <a:gd name="T20" fmla="*/ 2147483647 w 121"/>
                    <a:gd name="T21" fmla="*/ 2147483647 h 63"/>
                    <a:gd name="T22" fmla="*/ 2147483647 w 121"/>
                    <a:gd name="T23" fmla="*/ 2147483647 h 63"/>
                    <a:gd name="T24" fmla="*/ 2147483647 w 121"/>
                    <a:gd name="T25" fmla="*/ 2147483647 h 63"/>
                    <a:gd name="T26" fmla="*/ 2147483647 w 121"/>
                    <a:gd name="T27" fmla="*/ 2147483647 h 63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121"/>
                    <a:gd name="T43" fmla="*/ 0 h 63"/>
                    <a:gd name="T44" fmla="*/ 121 w 121"/>
                    <a:gd name="T45" fmla="*/ 63 h 63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121" h="63">
                      <a:moveTo>
                        <a:pt x="121" y="63"/>
                      </a:moveTo>
                      <a:lnTo>
                        <a:pt x="82" y="63"/>
                      </a:lnTo>
                      <a:lnTo>
                        <a:pt x="70" y="51"/>
                      </a:lnTo>
                      <a:lnTo>
                        <a:pt x="60" y="63"/>
                      </a:lnTo>
                      <a:lnTo>
                        <a:pt x="60" y="51"/>
                      </a:lnTo>
                      <a:lnTo>
                        <a:pt x="30" y="63"/>
                      </a:lnTo>
                      <a:lnTo>
                        <a:pt x="20" y="51"/>
                      </a:lnTo>
                      <a:lnTo>
                        <a:pt x="0" y="63"/>
                      </a:lnTo>
                      <a:lnTo>
                        <a:pt x="39" y="31"/>
                      </a:lnTo>
                      <a:lnTo>
                        <a:pt x="70" y="0"/>
                      </a:lnTo>
                      <a:lnTo>
                        <a:pt x="90" y="10"/>
                      </a:lnTo>
                      <a:lnTo>
                        <a:pt x="101" y="31"/>
                      </a:lnTo>
                      <a:lnTo>
                        <a:pt x="112" y="31"/>
                      </a:lnTo>
                      <a:lnTo>
                        <a:pt x="121" y="63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74" name="Freeform 23"/>
                <p:cNvSpPr>
                  <a:spLocks/>
                </p:cNvSpPr>
                <p:nvPr/>
              </p:nvSpPr>
              <p:spPr bwMode="auto">
                <a:xfrm>
                  <a:off x="2295525" y="3132138"/>
                  <a:ext cx="114300" cy="46037"/>
                </a:xfrm>
                <a:custGeom>
                  <a:avLst/>
                  <a:gdLst>
                    <a:gd name="T0" fmla="*/ 0 w 72"/>
                    <a:gd name="T1" fmla="*/ 2147483647 h 29"/>
                    <a:gd name="T2" fmla="*/ 2147483647 w 72"/>
                    <a:gd name="T3" fmla="*/ 2147483647 h 29"/>
                    <a:gd name="T4" fmla="*/ 2147483647 w 72"/>
                    <a:gd name="T5" fmla="*/ 2147483647 h 29"/>
                    <a:gd name="T6" fmla="*/ 2147483647 w 72"/>
                    <a:gd name="T7" fmla="*/ 0 h 29"/>
                    <a:gd name="T8" fmla="*/ 2147483647 w 72"/>
                    <a:gd name="T9" fmla="*/ 2147483647 h 29"/>
                    <a:gd name="T10" fmla="*/ 0 w 72"/>
                    <a:gd name="T11" fmla="*/ 2147483647 h 29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72"/>
                    <a:gd name="T19" fmla="*/ 0 h 29"/>
                    <a:gd name="T20" fmla="*/ 72 w 72"/>
                    <a:gd name="T21" fmla="*/ 29 h 29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72" h="29">
                      <a:moveTo>
                        <a:pt x="0" y="29"/>
                      </a:moveTo>
                      <a:lnTo>
                        <a:pt x="22" y="20"/>
                      </a:lnTo>
                      <a:lnTo>
                        <a:pt x="31" y="9"/>
                      </a:lnTo>
                      <a:lnTo>
                        <a:pt x="72" y="0"/>
                      </a:lnTo>
                      <a:lnTo>
                        <a:pt x="31" y="29"/>
                      </a:lnTo>
                      <a:lnTo>
                        <a:pt x="0" y="2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75" name="Freeform 24"/>
                <p:cNvSpPr>
                  <a:spLocks/>
                </p:cNvSpPr>
                <p:nvPr/>
              </p:nvSpPr>
              <p:spPr bwMode="auto">
                <a:xfrm>
                  <a:off x="2295525" y="3132138"/>
                  <a:ext cx="114300" cy="46037"/>
                </a:xfrm>
                <a:custGeom>
                  <a:avLst/>
                  <a:gdLst>
                    <a:gd name="T0" fmla="*/ 0 w 72"/>
                    <a:gd name="T1" fmla="*/ 2147483647 h 29"/>
                    <a:gd name="T2" fmla="*/ 2147483647 w 72"/>
                    <a:gd name="T3" fmla="*/ 2147483647 h 29"/>
                    <a:gd name="T4" fmla="*/ 2147483647 w 72"/>
                    <a:gd name="T5" fmla="*/ 2147483647 h 29"/>
                    <a:gd name="T6" fmla="*/ 2147483647 w 72"/>
                    <a:gd name="T7" fmla="*/ 0 h 29"/>
                    <a:gd name="T8" fmla="*/ 2147483647 w 72"/>
                    <a:gd name="T9" fmla="*/ 2147483647 h 29"/>
                    <a:gd name="T10" fmla="*/ 0 w 72"/>
                    <a:gd name="T11" fmla="*/ 2147483647 h 29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72"/>
                    <a:gd name="T19" fmla="*/ 0 h 29"/>
                    <a:gd name="T20" fmla="*/ 72 w 72"/>
                    <a:gd name="T21" fmla="*/ 29 h 29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72" h="29">
                      <a:moveTo>
                        <a:pt x="0" y="29"/>
                      </a:moveTo>
                      <a:lnTo>
                        <a:pt x="22" y="20"/>
                      </a:lnTo>
                      <a:lnTo>
                        <a:pt x="31" y="9"/>
                      </a:lnTo>
                      <a:lnTo>
                        <a:pt x="72" y="0"/>
                      </a:lnTo>
                      <a:lnTo>
                        <a:pt x="31" y="29"/>
                      </a:lnTo>
                      <a:lnTo>
                        <a:pt x="0" y="29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76" name="Freeform 25"/>
                <p:cNvSpPr>
                  <a:spLocks/>
                </p:cNvSpPr>
                <p:nvPr/>
              </p:nvSpPr>
              <p:spPr bwMode="auto">
                <a:xfrm>
                  <a:off x="2409825" y="3082925"/>
                  <a:ext cx="61913" cy="33337"/>
                </a:xfrm>
                <a:custGeom>
                  <a:avLst/>
                  <a:gdLst>
                    <a:gd name="T0" fmla="*/ 0 w 39"/>
                    <a:gd name="T1" fmla="*/ 2147483647 h 21"/>
                    <a:gd name="T2" fmla="*/ 0 w 39"/>
                    <a:gd name="T3" fmla="*/ 2147483647 h 21"/>
                    <a:gd name="T4" fmla="*/ 2147483647 w 39"/>
                    <a:gd name="T5" fmla="*/ 2147483647 h 21"/>
                    <a:gd name="T6" fmla="*/ 2147483647 w 39"/>
                    <a:gd name="T7" fmla="*/ 0 h 21"/>
                    <a:gd name="T8" fmla="*/ 2147483647 w 39"/>
                    <a:gd name="T9" fmla="*/ 2147483647 h 21"/>
                    <a:gd name="T10" fmla="*/ 0 w 39"/>
                    <a:gd name="T11" fmla="*/ 2147483647 h 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9"/>
                    <a:gd name="T19" fmla="*/ 0 h 21"/>
                    <a:gd name="T20" fmla="*/ 39 w 39"/>
                    <a:gd name="T21" fmla="*/ 21 h 21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9" h="21">
                      <a:moveTo>
                        <a:pt x="0" y="21"/>
                      </a:moveTo>
                      <a:lnTo>
                        <a:pt x="0" y="9"/>
                      </a:lnTo>
                      <a:lnTo>
                        <a:pt x="29" y="9"/>
                      </a:lnTo>
                      <a:lnTo>
                        <a:pt x="39" y="0"/>
                      </a:lnTo>
                      <a:lnTo>
                        <a:pt x="39" y="21"/>
                      </a:lnTo>
                      <a:lnTo>
                        <a:pt x="0" y="2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77" name="Freeform 26"/>
                <p:cNvSpPr>
                  <a:spLocks/>
                </p:cNvSpPr>
                <p:nvPr/>
              </p:nvSpPr>
              <p:spPr bwMode="auto">
                <a:xfrm>
                  <a:off x="2409825" y="3082925"/>
                  <a:ext cx="61913" cy="33337"/>
                </a:xfrm>
                <a:custGeom>
                  <a:avLst/>
                  <a:gdLst>
                    <a:gd name="T0" fmla="*/ 0 w 39"/>
                    <a:gd name="T1" fmla="*/ 2147483647 h 21"/>
                    <a:gd name="T2" fmla="*/ 0 w 39"/>
                    <a:gd name="T3" fmla="*/ 2147483647 h 21"/>
                    <a:gd name="T4" fmla="*/ 2147483647 w 39"/>
                    <a:gd name="T5" fmla="*/ 2147483647 h 21"/>
                    <a:gd name="T6" fmla="*/ 2147483647 w 39"/>
                    <a:gd name="T7" fmla="*/ 0 h 21"/>
                    <a:gd name="T8" fmla="*/ 2147483647 w 39"/>
                    <a:gd name="T9" fmla="*/ 2147483647 h 21"/>
                    <a:gd name="T10" fmla="*/ 0 w 39"/>
                    <a:gd name="T11" fmla="*/ 2147483647 h 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9"/>
                    <a:gd name="T19" fmla="*/ 0 h 21"/>
                    <a:gd name="T20" fmla="*/ 39 w 39"/>
                    <a:gd name="T21" fmla="*/ 21 h 21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9" h="21">
                      <a:moveTo>
                        <a:pt x="0" y="21"/>
                      </a:moveTo>
                      <a:lnTo>
                        <a:pt x="0" y="9"/>
                      </a:lnTo>
                      <a:lnTo>
                        <a:pt x="29" y="9"/>
                      </a:lnTo>
                      <a:lnTo>
                        <a:pt x="39" y="0"/>
                      </a:lnTo>
                      <a:lnTo>
                        <a:pt x="39" y="21"/>
                      </a:lnTo>
                      <a:lnTo>
                        <a:pt x="0" y="21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78" name="Freeform 27"/>
                <p:cNvSpPr>
                  <a:spLocks/>
                </p:cNvSpPr>
                <p:nvPr/>
              </p:nvSpPr>
              <p:spPr bwMode="auto">
                <a:xfrm>
                  <a:off x="2490788" y="4816475"/>
                  <a:ext cx="206375" cy="1176337"/>
                </a:xfrm>
                <a:custGeom>
                  <a:avLst/>
                  <a:gdLst>
                    <a:gd name="T0" fmla="*/ 2147483647 w 130"/>
                    <a:gd name="T1" fmla="*/ 0 h 741"/>
                    <a:gd name="T2" fmla="*/ 2147483647 w 130"/>
                    <a:gd name="T3" fmla="*/ 2147483647 h 741"/>
                    <a:gd name="T4" fmla="*/ 2147483647 w 130"/>
                    <a:gd name="T5" fmla="*/ 2147483647 h 741"/>
                    <a:gd name="T6" fmla="*/ 2147483647 w 130"/>
                    <a:gd name="T7" fmla="*/ 2147483647 h 741"/>
                    <a:gd name="T8" fmla="*/ 2147483647 w 130"/>
                    <a:gd name="T9" fmla="*/ 2147483647 h 741"/>
                    <a:gd name="T10" fmla="*/ 2147483647 w 130"/>
                    <a:gd name="T11" fmla="*/ 2147483647 h 741"/>
                    <a:gd name="T12" fmla="*/ 2147483647 w 130"/>
                    <a:gd name="T13" fmla="*/ 2147483647 h 741"/>
                    <a:gd name="T14" fmla="*/ 2147483647 w 130"/>
                    <a:gd name="T15" fmla="*/ 2147483647 h 741"/>
                    <a:gd name="T16" fmla="*/ 2147483647 w 130"/>
                    <a:gd name="T17" fmla="*/ 2147483647 h 741"/>
                    <a:gd name="T18" fmla="*/ 2147483647 w 130"/>
                    <a:gd name="T19" fmla="*/ 2147483647 h 741"/>
                    <a:gd name="T20" fmla="*/ 2147483647 w 130"/>
                    <a:gd name="T21" fmla="*/ 2147483647 h 741"/>
                    <a:gd name="T22" fmla="*/ 2147483647 w 130"/>
                    <a:gd name="T23" fmla="*/ 2147483647 h 741"/>
                    <a:gd name="T24" fmla="*/ 2147483647 w 130"/>
                    <a:gd name="T25" fmla="*/ 2147483647 h 741"/>
                    <a:gd name="T26" fmla="*/ 2147483647 w 130"/>
                    <a:gd name="T27" fmla="*/ 2147483647 h 741"/>
                    <a:gd name="T28" fmla="*/ 2147483647 w 130"/>
                    <a:gd name="T29" fmla="*/ 2147483647 h 741"/>
                    <a:gd name="T30" fmla="*/ 2147483647 w 130"/>
                    <a:gd name="T31" fmla="*/ 2147483647 h 741"/>
                    <a:gd name="T32" fmla="*/ 2147483647 w 130"/>
                    <a:gd name="T33" fmla="*/ 2147483647 h 741"/>
                    <a:gd name="T34" fmla="*/ 2147483647 w 130"/>
                    <a:gd name="T35" fmla="*/ 2147483647 h 741"/>
                    <a:gd name="T36" fmla="*/ 2147483647 w 130"/>
                    <a:gd name="T37" fmla="*/ 2147483647 h 741"/>
                    <a:gd name="T38" fmla="*/ 2147483647 w 130"/>
                    <a:gd name="T39" fmla="*/ 2147483647 h 741"/>
                    <a:gd name="T40" fmla="*/ 2147483647 w 130"/>
                    <a:gd name="T41" fmla="*/ 2147483647 h 741"/>
                    <a:gd name="T42" fmla="*/ 2147483647 w 130"/>
                    <a:gd name="T43" fmla="*/ 2147483647 h 741"/>
                    <a:gd name="T44" fmla="*/ 2147483647 w 130"/>
                    <a:gd name="T45" fmla="*/ 2147483647 h 741"/>
                    <a:gd name="T46" fmla="*/ 2147483647 w 130"/>
                    <a:gd name="T47" fmla="*/ 2147483647 h 741"/>
                    <a:gd name="T48" fmla="*/ 2147483647 w 130"/>
                    <a:gd name="T49" fmla="*/ 2147483647 h 741"/>
                    <a:gd name="T50" fmla="*/ 2147483647 w 130"/>
                    <a:gd name="T51" fmla="*/ 2147483647 h 741"/>
                    <a:gd name="T52" fmla="*/ 0 w 130"/>
                    <a:gd name="T53" fmla="*/ 2147483647 h 741"/>
                    <a:gd name="T54" fmla="*/ 2147483647 w 130"/>
                    <a:gd name="T55" fmla="*/ 2147483647 h 741"/>
                    <a:gd name="T56" fmla="*/ 2147483647 w 130"/>
                    <a:gd name="T57" fmla="*/ 2147483647 h 741"/>
                    <a:gd name="T58" fmla="*/ 0 w 130"/>
                    <a:gd name="T59" fmla="*/ 2147483647 h 741"/>
                    <a:gd name="T60" fmla="*/ 2147483647 w 130"/>
                    <a:gd name="T61" fmla="*/ 2147483647 h 741"/>
                    <a:gd name="T62" fmla="*/ 2147483647 w 130"/>
                    <a:gd name="T63" fmla="*/ 2147483647 h 741"/>
                    <a:gd name="T64" fmla="*/ 2147483647 w 130"/>
                    <a:gd name="T65" fmla="*/ 2147483647 h 741"/>
                    <a:gd name="T66" fmla="*/ 2147483647 w 130"/>
                    <a:gd name="T67" fmla="*/ 2147483647 h 741"/>
                    <a:gd name="T68" fmla="*/ 2147483647 w 130"/>
                    <a:gd name="T69" fmla="*/ 2147483647 h 741"/>
                    <a:gd name="T70" fmla="*/ 2147483647 w 130"/>
                    <a:gd name="T71" fmla="*/ 2147483647 h 741"/>
                    <a:gd name="T72" fmla="*/ 2147483647 w 130"/>
                    <a:gd name="T73" fmla="*/ 2147483647 h 741"/>
                    <a:gd name="T74" fmla="*/ 2147483647 w 130"/>
                    <a:gd name="T75" fmla="*/ 2147483647 h 741"/>
                    <a:gd name="T76" fmla="*/ 2147483647 w 130"/>
                    <a:gd name="T77" fmla="*/ 2147483647 h 741"/>
                    <a:gd name="T78" fmla="*/ 2147483647 w 130"/>
                    <a:gd name="T79" fmla="*/ 2147483647 h 741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130"/>
                    <a:gd name="T121" fmla="*/ 0 h 741"/>
                    <a:gd name="T122" fmla="*/ 130 w 130"/>
                    <a:gd name="T123" fmla="*/ 741 h 741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130" h="741">
                      <a:moveTo>
                        <a:pt x="80" y="9"/>
                      </a:moveTo>
                      <a:lnTo>
                        <a:pt x="99" y="0"/>
                      </a:lnTo>
                      <a:lnTo>
                        <a:pt x="108" y="32"/>
                      </a:lnTo>
                      <a:lnTo>
                        <a:pt x="108" y="41"/>
                      </a:lnTo>
                      <a:lnTo>
                        <a:pt x="120" y="92"/>
                      </a:lnTo>
                      <a:lnTo>
                        <a:pt x="130" y="92"/>
                      </a:lnTo>
                      <a:lnTo>
                        <a:pt x="130" y="114"/>
                      </a:lnTo>
                      <a:lnTo>
                        <a:pt x="108" y="123"/>
                      </a:lnTo>
                      <a:lnTo>
                        <a:pt x="120" y="155"/>
                      </a:lnTo>
                      <a:lnTo>
                        <a:pt x="99" y="186"/>
                      </a:lnTo>
                      <a:lnTo>
                        <a:pt x="80" y="247"/>
                      </a:lnTo>
                      <a:lnTo>
                        <a:pt x="89" y="290"/>
                      </a:lnTo>
                      <a:lnTo>
                        <a:pt x="80" y="320"/>
                      </a:lnTo>
                      <a:lnTo>
                        <a:pt x="80" y="341"/>
                      </a:lnTo>
                      <a:lnTo>
                        <a:pt x="69" y="350"/>
                      </a:lnTo>
                      <a:lnTo>
                        <a:pt x="69" y="392"/>
                      </a:lnTo>
                      <a:lnTo>
                        <a:pt x="58" y="413"/>
                      </a:lnTo>
                      <a:lnTo>
                        <a:pt x="58" y="515"/>
                      </a:lnTo>
                      <a:lnTo>
                        <a:pt x="69" y="515"/>
                      </a:lnTo>
                      <a:lnTo>
                        <a:pt x="69" y="527"/>
                      </a:lnTo>
                      <a:lnTo>
                        <a:pt x="58" y="567"/>
                      </a:lnTo>
                      <a:lnTo>
                        <a:pt x="50" y="586"/>
                      </a:lnTo>
                      <a:lnTo>
                        <a:pt x="50" y="607"/>
                      </a:lnTo>
                      <a:lnTo>
                        <a:pt x="39" y="639"/>
                      </a:lnTo>
                      <a:lnTo>
                        <a:pt x="39" y="670"/>
                      </a:lnTo>
                      <a:lnTo>
                        <a:pt x="50" y="661"/>
                      </a:lnTo>
                      <a:lnTo>
                        <a:pt x="50" y="690"/>
                      </a:lnTo>
                      <a:lnTo>
                        <a:pt x="58" y="702"/>
                      </a:lnTo>
                      <a:lnTo>
                        <a:pt x="108" y="702"/>
                      </a:lnTo>
                      <a:lnTo>
                        <a:pt x="108" y="712"/>
                      </a:lnTo>
                      <a:lnTo>
                        <a:pt x="99" y="712"/>
                      </a:lnTo>
                      <a:lnTo>
                        <a:pt x="80" y="721"/>
                      </a:lnTo>
                      <a:lnTo>
                        <a:pt x="80" y="741"/>
                      </a:lnTo>
                      <a:lnTo>
                        <a:pt x="69" y="741"/>
                      </a:lnTo>
                      <a:lnTo>
                        <a:pt x="58" y="733"/>
                      </a:lnTo>
                      <a:lnTo>
                        <a:pt x="69" y="733"/>
                      </a:lnTo>
                      <a:lnTo>
                        <a:pt x="69" y="721"/>
                      </a:lnTo>
                      <a:lnTo>
                        <a:pt x="50" y="733"/>
                      </a:lnTo>
                      <a:lnTo>
                        <a:pt x="39" y="721"/>
                      </a:lnTo>
                      <a:lnTo>
                        <a:pt x="39" y="712"/>
                      </a:lnTo>
                      <a:lnTo>
                        <a:pt x="28" y="712"/>
                      </a:lnTo>
                      <a:lnTo>
                        <a:pt x="19" y="702"/>
                      </a:lnTo>
                      <a:lnTo>
                        <a:pt x="19" y="712"/>
                      </a:lnTo>
                      <a:lnTo>
                        <a:pt x="9" y="702"/>
                      </a:lnTo>
                      <a:lnTo>
                        <a:pt x="9" y="690"/>
                      </a:lnTo>
                      <a:lnTo>
                        <a:pt x="19" y="682"/>
                      </a:lnTo>
                      <a:lnTo>
                        <a:pt x="19" y="670"/>
                      </a:lnTo>
                      <a:lnTo>
                        <a:pt x="19" y="682"/>
                      </a:lnTo>
                      <a:lnTo>
                        <a:pt x="9" y="690"/>
                      </a:lnTo>
                      <a:lnTo>
                        <a:pt x="19" y="682"/>
                      </a:lnTo>
                      <a:lnTo>
                        <a:pt x="19" y="649"/>
                      </a:lnTo>
                      <a:lnTo>
                        <a:pt x="9" y="649"/>
                      </a:lnTo>
                      <a:lnTo>
                        <a:pt x="0" y="639"/>
                      </a:lnTo>
                      <a:lnTo>
                        <a:pt x="0" y="630"/>
                      </a:lnTo>
                      <a:lnTo>
                        <a:pt x="9" y="598"/>
                      </a:lnTo>
                      <a:lnTo>
                        <a:pt x="9" y="586"/>
                      </a:lnTo>
                      <a:lnTo>
                        <a:pt x="19" y="607"/>
                      </a:lnTo>
                      <a:lnTo>
                        <a:pt x="28" y="578"/>
                      </a:lnTo>
                      <a:lnTo>
                        <a:pt x="9" y="567"/>
                      </a:lnTo>
                      <a:lnTo>
                        <a:pt x="0" y="567"/>
                      </a:lnTo>
                      <a:lnTo>
                        <a:pt x="9" y="547"/>
                      </a:lnTo>
                      <a:lnTo>
                        <a:pt x="19" y="547"/>
                      </a:lnTo>
                      <a:lnTo>
                        <a:pt x="19" y="515"/>
                      </a:lnTo>
                      <a:lnTo>
                        <a:pt x="28" y="505"/>
                      </a:lnTo>
                      <a:lnTo>
                        <a:pt x="28" y="527"/>
                      </a:lnTo>
                      <a:lnTo>
                        <a:pt x="50" y="464"/>
                      </a:lnTo>
                      <a:lnTo>
                        <a:pt x="50" y="455"/>
                      </a:lnTo>
                      <a:lnTo>
                        <a:pt x="39" y="455"/>
                      </a:lnTo>
                      <a:lnTo>
                        <a:pt x="28" y="443"/>
                      </a:lnTo>
                      <a:lnTo>
                        <a:pt x="28" y="413"/>
                      </a:lnTo>
                      <a:lnTo>
                        <a:pt x="39" y="401"/>
                      </a:lnTo>
                      <a:lnTo>
                        <a:pt x="28" y="372"/>
                      </a:lnTo>
                      <a:lnTo>
                        <a:pt x="39" y="361"/>
                      </a:lnTo>
                      <a:lnTo>
                        <a:pt x="69" y="266"/>
                      </a:lnTo>
                      <a:lnTo>
                        <a:pt x="58" y="239"/>
                      </a:lnTo>
                      <a:lnTo>
                        <a:pt x="69" y="218"/>
                      </a:lnTo>
                      <a:lnTo>
                        <a:pt x="69" y="195"/>
                      </a:lnTo>
                      <a:lnTo>
                        <a:pt x="80" y="155"/>
                      </a:lnTo>
                      <a:lnTo>
                        <a:pt x="80" y="92"/>
                      </a:lnTo>
                      <a:lnTo>
                        <a:pt x="89" y="63"/>
                      </a:lnTo>
                      <a:lnTo>
                        <a:pt x="80" y="9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79" name="Freeform 28"/>
                <p:cNvSpPr>
                  <a:spLocks/>
                </p:cNvSpPr>
                <p:nvPr/>
              </p:nvSpPr>
              <p:spPr bwMode="auto">
                <a:xfrm>
                  <a:off x="2490788" y="4816475"/>
                  <a:ext cx="206375" cy="1176337"/>
                </a:xfrm>
                <a:custGeom>
                  <a:avLst/>
                  <a:gdLst>
                    <a:gd name="T0" fmla="*/ 2147483647 w 130"/>
                    <a:gd name="T1" fmla="*/ 0 h 741"/>
                    <a:gd name="T2" fmla="*/ 2147483647 w 130"/>
                    <a:gd name="T3" fmla="*/ 2147483647 h 741"/>
                    <a:gd name="T4" fmla="*/ 2147483647 w 130"/>
                    <a:gd name="T5" fmla="*/ 2147483647 h 741"/>
                    <a:gd name="T6" fmla="*/ 2147483647 w 130"/>
                    <a:gd name="T7" fmla="*/ 2147483647 h 741"/>
                    <a:gd name="T8" fmla="*/ 2147483647 w 130"/>
                    <a:gd name="T9" fmla="*/ 2147483647 h 741"/>
                    <a:gd name="T10" fmla="*/ 2147483647 w 130"/>
                    <a:gd name="T11" fmla="*/ 2147483647 h 741"/>
                    <a:gd name="T12" fmla="*/ 2147483647 w 130"/>
                    <a:gd name="T13" fmla="*/ 2147483647 h 741"/>
                    <a:gd name="T14" fmla="*/ 2147483647 w 130"/>
                    <a:gd name="T15" fmla="*/ 2147483647 h 741"/>
                    <a:gd name="T16" fmla="*/ 2147483647 w 130"/>
                    <a:gd name="T17" fmla="*/ 2147483647 h 741"/>
                    <a:gd name="T18" fmla="*/ 2147483647 w 130"/>
                    <a:gd name="T19" fmla="*/ 2147483647 h 741"/>
                    <a:gd name="T20" fmla="*/ 2147483647 w 130"/>
                    <a:gd name="T21" fmla="*/ 2147483647 h 741"/>
                    <a:gd name="T22" fmla="*/ 2147483647 w 130"/>
                    <a:gd name="T23" fmla="*/ 2147483647 h 741"/>
                    <a:gd name="T24" fmla="*/ 2147483647 w 130"/>
                    <a:gd name="T25" fmla="*/ 2147483647 h 741"/>
                    <a:gd name="T26" fmla="*/ 2147483647 w 130"/>
                    <a:gd name="T27" fmla="*/ 2147483647 h 741"/>
                    <a:gd name="T28" fmla="*/ 2147483647 w 130"/>
                    <a:gd name="T29" fmla="*/ 2147483647 h 741"/>
                    <a:gd name="T30" fmla="*/ 2147483647 w 130"/>
                    <a:gd name="T31" fmla="*/ 2147483647 h 741"/>
                    <a:gd name="T32" fmla="*/ 2147483647 w 130"/>
                    <a:gd name="T33" fmla="*/ 2147483647 h 741"/>
                    <a:gd name="T34" fmla="*/ 2147483647 w 130"/>
                    <a:gd name="T35" fmla="*/ 2147483647 h 741"/>
                    <a:gd name="T36" fmla="*/ 2147483647 w 130"/>
                    <a:gd name="T37" fmla="*/ 2147483647 h 741"/>
                    <a:gd name="T38" fmla="*/ 2147483647 w 130"/>
                    <a:gd name="T39" fmla="*/ 2147483647 h 741"/>
                    <a:gd name="T40" fmla="*/ 2147483647 w 130"/>
                    <a:gd name="T41" fmla="*/ 2147483647 h 741"/>
                    <a:gd name="T42" fmla="*/ 2147483647 w 130"/>
                    <a:gd name="T43" fmla="*/ 2147483647 h 741"/>
                    <a:gd name="T44" fmla="*/ 2147483647 w 130"/>
                    <a:gd name="T45" fmla="*/ 2147483647 h 741"/>
                    <a:gd name="T46" fmla="*/ 2147483647 w 130"/>
                    <a:gd name="T47" fmla="*/ 2147483647 h 741"/>
                    <a:gd name="T48" fmla="*/ 2147483647 w 130"/>
                    <a:gd name="T49" fmla="*/ 2147483647 h 741"/>
                    <a:gd name="T50" fmla="*/ 2147483647 w 130"/>
                    <a:gd name="T51" fmla="*/ 2147483647 h 741"/>
                    <a:gd name="T52" fmla="*/ 0 w 130"/>
                    <a:gd name="T53" fmla="*/ 2147483647 h 741"/>
                    <a:gd name="T54" fmla="*/ 2147483647 w 130"/>
                    <a:gd name="T55" fmla="*/ 2147483647 h 741"/>
                    <a:gd name="T56" fmla="*/ 2147483647 w 130"/>
                    <a:gd name="T57" fmla="*/ 2147483647 h 741"/>
                    <a:gd name="T58" fmla="*/ 0 w 130"/>
                    <a:gd name="T59" fmla="*/ 2147483647 h 741"/>
                    <a:gd name="T60" fmla="*/ 2147483647 w 130"/>
                    <a:gd name="T61" fmla="*/ 2147483647 h 741"/>
                    <a:gd name="T62" fmla="*/ 2147483647 w 130"/>
                    <a:gd name="T63" fmla="*/ 2147483647 h 741"/>
                    <a:gd name="T64" fmla="*/ 2147483647 w 130"/>
                    <a:gd name="T65" fmla="*/ 2147483647 h 741"/>
                    <a:gd name="T66" fmla="*/ 2147483647 w 130"/>
                    <a:gd name="T67" fmla="*/ 2147483647 h 741"/>
                    <a:gd name="T68" fmla="*/ 2147483647 w 130"/>
                    <a:gd name="T69" fmla="*/ 2147483647 h 741"/>
                    <a:gd name="T70" fmla="*/ 2147483647 w 130"/>
                    <a:gd name="T71" fmla="*/ 2147483647 h 741"/>
                    <a:gd name="T72" fmla="*/ 2147483647 w 130"/>
                    <a:gd name="T73" fmla="*/ 2147483647 h 741"/>
                    <a:gd name="T74" fmla="*/ 2147483647 w 130"/>
                    <a:gd name="T75" fmla="*/ 2147483647 h 741"/>
                    <a:gd name="T76" fmla="*/ 2147483647 w 130"/>
                    <a:gd name="T77" fmla="*/ 2147483647 h 741"/>
                    <a:gd name="T78" fmla="*/ 2147483647 w 130"/>
                    <a:gd name="T79" fmla="*/ 2147483647 h 741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130"/>
                    <a:gd name="T121" fmla="*/ 0 h 741"/>
                    <a:gd name="T122" fmla="*/ 130 w 130"/>
                    <a:gd name="T123" fmla="*/ 741 h 741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130" h="741">
                      <a:moveTo>
                        <a:pt x="80" y="9"/>
                      </a:moveTo>
                      <a:lnTo>
                        <a:pt x="99" y="0"/>
                      </a:lnTo>
                      <a:lnTo>
                        <a:pt x="108" y="32"/>
                      </a:lnTo>
                      <a:lnTo>
                        <a:pt x="108" y="41"/>
                      </a:lnTo>
                      <a:lnTo>
                        <a:pt x="120" y="92"/>
                      </a:lnTo>
                      <a:lnTo>
                        <a:pt x="130" y="92"/>
                      </a:lnTo>
                      <a:lnTo>
                        <a:pt x="130" y="114"/>
                      </a:lnTo>
                      <a:lnTo>
                        <a:pt x="108" y="123"/>
                      </a:lnTo>
                      <a:lnTo>
                        <a:pt x="120" y="155"/>
                      </a:lnTo>
                      <a:lnTo>
                        <a:pt x="99" y="186"/>
                      </a:lnTo>
                      <a:lnTo>
                        <a:pt x="80" y="247"/>
                      </a:lnTo>
                      <a:lnTo>
                        <a:pt x="89" y="290"/>
                      </a:lnTo>
                      <a:lnTo>
                        <a:pt x="80" y="320"/>
                      </a:lnTo>
                      <a:lnTo>
                        <a:pt x="80" y="341"/>
                      </a:lnTo>
                      <a:lnTo>
                        <a:pt x="69" y="350"/>
                      </a:lnTo>
                      <a:lnTo>
                        <a:pt x="69" y="392"/>
                      </a:lnTo>
                      <a:lnTo>
                        <a:pt x="58" y="413"/>
                      </a:lnTo>
                      <a:lnTo>
                        <a:pt x="58" y="515"/>
                      </a:lnTo>
                      <a:lnTo>
                        <a:pt x="69" y="515"/>
                      </a:lnTo>
                      <a:lnTo>
                        <a:pt x="69" y="527"/>
                      </a:lnTo>
                      <a:lnTo>
                        <a:pt x="58" y="567"/>
                      </a:lnTo>
                      <a:lnTo>
                        <a:pt x="50" y="586"/>
                      </a:lnTo>
                      <a:lnTo>
                        <a:pt x="50" y="607"/>
                      </a:lnTo>
                      <a:lnTo>
                        <a:pt x="39" y="639"/>
                      </a:lnTo>
                      <a:lnTo>
                        <a:pt x="39" y="670"/>
                      </a:lnTo>
                      <a:lnTo>
                        <a:pt x="50" y="661"/>
                      </a:lnTo>
                      <a:lnTo>
                        <a:pt x="50" y="690"/>
                      </a:lnTo>
                      <a:lnTo>
                        <a:pt x="58" y="702"/>
                      </a:lnTo>
                      <a:lnTo>
                        <a:pt x="108" y="702"/>
                      </a:lnTo>
                      <a:lnTo>
                        <a:pt x="108" y="712"/>
                      </a:lnTo>
                      <a:lnTo>
                        <a:pt x="99" y="712"/>
                      </a:lnTo>
                      <a:lnTo>
                        <a:pt x="80" y="721"/>
                      </a:lnTo>
                      <a:lnTo>
                        <a:pt x="80" y="741"/>
                      </a:lnTo>
                      <a:lnTo>
                        <a:pt x="69" y="741"/>
                      </a:lnTo>
                      <a:lnTo>
                        <a:pt x="58" y="733"/>
                      </a:lnTo>
                      <a:lnTo>
                        <a:pt x="69" y="733"/>
                      </a:lnTo>
                      <a:lnTo>
                        <a:pt x="69" y="721"/>
                      </a:lnTo>
                      <a:lnTo>
                        <a:pt x="50" y="733"/>
                      </a:lnTo>
                      <a:lnTo>
                        <a:pt x="39" y="721"/>
                      </a:lnTo>
                      <a:lnTo>
                        <a:pt x="39" y="712"/>
                      </a:lnTo>
                      <a:lnTo>
                        <a:pt x="28" y="712"/>
                      </a:lnTo>
                      <a:lnTo>
                        <a:pt x="19" y="702"/>
                      </a:lnTo>
                      <a:lnTo>
                        <a:pt x="19" y="712"/>
                      </a:lnTo>
                      <a:lnTo>
                        <a:pt x="9" y="702"/>
                      </a:lnTo>
                      <a:lnTo>
                        <a:pt x="9" y="690"/>
                      </a:lnTo>
                      <a:lnTo>
                        <a:pt x="19" y="682"/>
                      </a:lnTo>
                      <a:lnTo>
                        <a:pt x="19" y="670"/>
                      </a:lnTo>
                      <a:lnTo>
                        <a:pt x="19" y="682"/>
                      </a:lnTo>
                      <a:lnTo>
                        <a:pt x="9" y="690"/>
                      </a:lnTo>
                      <a:lnTo>
                        <a:pt x="19" y="682"/>
                      </a:lnTo>
                      <a:lnTo>
                        <a:pt x="19" y="649"/>
                      </a:lnTo>
                      <a:lnTo>
                        <a:pt x="9" y="649"/>
                      </a:lnTo>
                      <a:lnTo>
                        <a:pt x="0" y="639"/>
                      </a:lnTo>
                      <a:lnTo>
                        <a:pt x="0" y="630"/>
                      </a:lnTo>
                      <a:lnTo>
                        <a:pt x="9" y="598"/>
                      </a:lnTo>
                      <a:lnTo>
                        <a:pt x="9" y="586"/>
                      </a:lnTo>
                      <a:lnTo>
                        <a:pt x="19" y="607"/>
                      </a:lnTo>
                      <a:lnTo>
                        <a:pt x="28" y="578"/>
                      </a:lnTo>
                      <a:lnTo>
                        <a:pt x="9" y="567"/>
                      </a:lnTo>
                      <a:lnTo>
                        <a:pt x="0" y="567"/>
                      </a:lnTo>
                      <a:lnTo>
                        <a:pt x="9" y="547"/>
                      </a:lnTo>
                      <a:lnTo>
                        <a:pt x="19" y="547"/>
                      </a:lnTo>
                      <a:lnTo>
                        <a:pt x="19" y="515"/>
                      </a:lnTo>
                      <a:lnTo>
                        <a:pt x="28" y="505"/>
                      </a:lnTo>
                      <a:lnTo>
                        <a:pt x="28" y="527"/>
                      </a:lnTo>
                      <a:lnTo>
                        <a:pt x="50" y="464"/>
                      </a:lnTo>
                      <a:lnTo>
                        <a:pt x="50" y="455"/>
                      </a:lnTo>
                      <a:lnTo>
                        <a:pt x="39" y="455"/>
                      </a:lnTo>
                      <a:lnTo>
                        <a:pt x="28" y="443"/>
                      </a:lnTo>
                      <a:lnTo>
                        <a:pt x="28" y="413"/>
                      </a:lnTo>
                      <a:lnTo>
                        <a:pt x="39" y="401"/>
                      </a:lnTo>
                      <a:lnTo>
                        <a:pt x="28" y="372"/>
                      </a:lnTo>
                      <a:lnTo>
                        <a:pt x="39" y="361"/>
                      </a:lnTo>
                      <a:lnTo>
                        <a:pt x="69" y="266"/>
                      </a:lnTo>
                      <a:lnTo>
                        <a:pt x="58" y="239"/>
                      </a:lnTo>
                      <a:lnTo>
                        <a:pt x="69" y="218"/>
                      </a:lnTo>
                      <a:lnTo>
                        <a:pt x="69" y="195"/>
                      </a:lnTo>
                      <a:lnTo>
                        <a:pt x="80" y="155"/>
                      </a:lnTo>
                      <a:lnTo>
                        <a:pt x="80" y="92"/>
                      </a:lnTo>
                      <a:lnTo>
                        <a:pt x="89" y="63"/>
                      </a:lnTo>
                      <a:lnTo>
                        <a:pt x="80" y="9"/>
                      </a:lnTo>
                    </a:path>
                  </a:pathLst>
                </a:custGeom>
                <a:solidFill>
                  <a:srgbClr val="99CC0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80" name="Freeform 29"/>
                <p:cNvSpPr>
                  <a:spLocks/>
                </p:cNvSpPr>
                <p:nvPr/>
              </p:nvSpPr>
              <p:spPr bwMode="auto">
                <a:xfrm>
                  <a:off x="2535238" y="5946775"/>
                  <a:ext cx="127000" cy="128587"/>
                </a:xfrm>
                <a:custGeom>
                  <a:avLst/>
                  <a:gdLst>
                    <a:gd name="T0" fmla="*/ 2147483647 w 80"/>
                    <a:gd name="T1" fmla="*/ 2147483647 h 81"/>
                    <a:gd name="T2" fmla="*/ 2147483647 w 80"/>
                    <a:gd name="T3" fmla="*/ 0 h 81"/>
                    <a:gd name="T4" fmla="*/ 2147483647 w 80"/>
                    <a:gd name="T5" fmla="*/ 2147483647 h 81"/>
                    <a:gd name="T6" fmla="*/ 2147483647 w 80"/>
                    <a:gd name="T7" fmla="*/ 2147483647 h 81"/>
                    <a:gd name="T8" fmla="*/ 2147483647 w 80"/>
                    <a:gd name="T9" fmla="*/ 2147483647 h 81"/>
                    <a:gd name="T10" fmla="*/ 2147483647 w 80"/>
                    <a:gd name="T11" fmla="*/ 2147483647 h 81"/>
                    <a:gd name="T12" fmla="*/ 2147483647 w 80"/>
                    <a:gd name="T13" fmla="*/ 2147483647 h 81"/>
                    <a:gd name="T14" fmla="*/ 0 w 80"/>
                    <a:gd name="T15" fmla="*/ 2147483647 h 81"/>
                    <a:gd name="T16" fmla="*/ 2147483647 w 80"/>
                    <a:gd name="T17" fmla="*/ 2147483647 h 81"/>
                    <a:gd name="T18" fmla="*/ 2147483647 w 80"/>
                    <a:gd name="T19" fmla="*/ 2147483647 h 81"/>
                    <a:gd name="T20" fmla="*/ 2147483647 w 80"/>
                    <a:gd name="T21" fmla="*/ 2147483647 h 81"/>
                    <a:gd name="T22" fmla="*/ 2147483647 w 80"/>
                    <a:gd name="T23" fmla="*/ 2147483647 h 81"/>
                    <a:gd name="T24" fmla="*/ 2147483647 w 80"/>
                    <a:gd name="T25" fmla="*/ 2147483647 h 81"/>
                    <a:gd name="T26" fmla="*/ 2147483647 w 80"/>
                    <a:gd name="T27" fmla="*/ 2147483647 h 81"/>
                    <a:gd name="T28" fmla="*/ 2147483647 w 80"/>
                    <a:gd name="T29" fmla="*/ 2147483647 h 81"/>
                    <a:gd name="T30" fmla="*/ 2147483647 w 80"/>
                    <a:gd name="T31" fmla="*/ 2147483647 h 81"/>
                    <a:gd name="T32" fmla="*/ 2147483647 w 80"/>
                    <a:gd name="T33" fmla="*/ 2147483647 h 81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80"/>
                    <a:gd name="T52" fmla="*/ 0 h 81"/>
                    <a:gd name="T53" fmla="*/ 80 w 80"/>
                    <a:gd name="T54" fmla="*/ 81 h 81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80" h="81">
                      <a:moveTo>
                        <a:pt x="80" y="62"/>
                      </a:moveTo>
                      <a:lnTo>
                        <a:pt x="80" y="0"/>
                      </a:lnTo>
                      <a:lnTo>
                        <a:pt x="61" y="9"/>
                      </a:lnTo>
                      <a:lnTo>
                        <a:pt x="61" y="29"/>
                      </a:lnTo>
                      <a:lnTo>
                        <a:pt x="52" y="41"/>
                      </a:lnTo>
                      <a:lnTo>
                        <a:pt x="41" y="41"/>
                      </a:lnTo>
                      <a:lnTo>
                        <a:pt x="11" y="21"/>
                      </a:lnTo>
                      <a:lnTo>
                        <a:pt x="0" y="29"/>
                      </a:lnTo>
                      <a:lnTo>
                        <a:pt x="11" y="41"/>
                      </a:lnTo>
                      <a:lnTo>
                        <a:pt x="22" y="41"/>
                      </a:lnTo>
                      <a:lnTo>
                        <a:pt x="22" y="51"/>
                      </a:lnTo>
                      <a:lnTo>
                        <a:pt x="30" y="51"/>
                      </a:lnTo>
                      <a:lnTo>
                        <a:pt x="30" y="62"/>
                      </a:lnTo>
                      <a:lnTo>
                        <a:pt x="52" y="72"/>
                      </a:lnTo>
                      <a:lnTo>
                        <a:pt x="61" y="72"/>
                      </a:lnTo>
                      <a:lnTo>
                        <a:pt x="71" y="81"/>
                      </a:lnTo>
                      <a:lnTo>
                        <a:pt x="80" y="62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81" name="Freeform 30"/>
                <p:cNvSpPr>
                  <a:spLocks/>
                </p:cNvSpPr>
                <p:nvPr/>
              </p:nvSpPr>
              <p:spPr bwMode="auto">
                <a:xfrm>
                  <a:off x="2535238" y="5946775"/>
                  <a:ext cx="127000" cy="128587"/>
                </a:xfrm>
                <a:custGeom>
                  <a:avLst/>
                  <a:gdLst>
                    <a:gd name="T0" fmla="*/ 2147483647 w 80"/>
                    <a:gd name="T1" fmla="*/ 2147483647 h 81"/>
                    <a:gd name="T2" fmla="*/ 2147483647 w 80"/>
                    <a:gd name="T3" fmla="*/ 0 h 81"/>
                    <a:gd name="T4" fmla="*/ 2147483647 w 80"/>
                    <a:gd name="T5" fmla="*/ 2147483647 h 81"/>
                    <a:gd name="T6" fmla="*/ 2147483647 w 80"/>
                    <a:gd name="T7" fmla="*/ 2147483647 h 81"/>
                    <a:gd name="T8" fmla="*/ 2147483647 w 80"/>
                    <a:gd name="T9" fmla="*/ 2147483647 h 81"/>
                    <a:gd name="T10" fmla="*/ 2147483647 w 80"/>
                    <a:gd name="T11" fmla="*/ 2147483647 h 81"/>
                    <a:gd name="T12" fmla="*/ 2147483647 w 80"/>
                    <a:gd name="T13" fmla="*/ 2147483647 h 81"/>
                    <a:gd name="T14" fmla="*/ 0 w 80"/>
                    <a:gd name="T15" fmla="*/ 2147483647 h 81"/>
                    <a:gd name="T16" fmla="*/ 2147483647 w 80"/>
                    <a:gd name="T17" fmla="*/ 2147483647 h 81"/>
                    <a:gd name="T18" fmla="*/ 2147483647 w 80"/>
                    <a:gd name="T19" fmla="*/ 2147483647 h 81"/>
                    <a:gd name="T20" fmla="*/ 2147483647 w 80"/>
                    <a:gd name="T21" fmla="*/ 2147483647 h 81"/>
                    <a:gd name="T22" fmla="*/ 2147483647 w 80"/>
                    <a:gd name="T23" fmla="*/ 2147483647 h 81"/>
                    <a:gd name="T24" fmla="*/ 2147483647 w 80"/>
                    <a:gd name="T25" fmla="*/ 2147483647 h 81"/>
                    <a:gd name="T26" fmla="*/ 2147483647 w 80"/>
                    <a:gd name="T27" fmla="*/ 2147483647 h 81"/>
                    <a:gd name="T28" fmla="*/ 2147483647 w 80"/>
                    <a:gd name="T29" fmla="*/ 2147483647 h 81"/>
                    <a:gd name="T30" fmla="*/ 2147483647 w 80"/>
                    <a:gd name="T31" fmla="*/ 2147483647 h 81"/>
                    <a:gd name="T32" fmla="*/ 2147483647 w 80"/>
                    <a:gd name="T33" fmla="*/ 2147483647 h 81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80"/>
                    <a:gd name="T52" fmla="*/ 0 h 81"/>
                    <a:gd name="T53" fmla="*/ 80 w 80"/>
                    <a:gd name="T54" fmla="*/ 81 h 81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80" h="81">
                      <a:moveTo>
                        <a:pt x="80" y="62"/>
                      </a:moveTo>
                      <a:lnTo>
                        <a:pt x="80" y="0"/>
                      </a:lnTo>
                      <a:lnTo>
                        <a:pt x="61" y="9"/>
                      </a:lnTo>
                      <a:lnTo>
                        <a:pt x="61" y="29"/>
                      </a:lnTo>
                      <a:lnTo>
                        <a:pt x="52" y="41"/>
                      </a:lnTo>
                      <a:lnTo>
                        <a:pt x="41" y="41"/>
                      </a:lnTo>
                      <a:lnTo>
                        <a:pt x="11" y="21"/>
                      </a:lnTo>
                      <a:lnTo>
                        <a:pt x="0" y="29"/>
                      </a:lnTo>
                      <a:lnTo>
                        <a:pt x="11" y="41"/>
                      </a:lnTo>
                      <a:lnTo>
                        <a:pt x="22" y="41"/>
                      </a:lnTo>
                      <a:lnTo>
                        <a:pt x="22" y="51"/>
                      </a:lnTo>
                      <a:lnTo>
                        <a:pt x="30" y="51"/>
                      </a:lnTo>
                      <a:lnTo>
                        <a:pt x="30" y="62"/>
                      </a:lnTo>
                      <a:lnTo>
                        <a:pt x="52" y="72"/>
                      </a:lnTo>
                      <a:lnTo>
                        <a:pt x="61" y="72"/>
                      </a:lnTo>
                      <a:lnTo>
                        <a:pt x="71" y="81"/>
                      </a:lnTo>
                      <a:lnTo>
                        <a:pt x="80" y="62"/>
                      </a:lnTo>
                    </a:path>
                  </a:pathLst>
                </a:custGeom>
                <a:solidFill>
                  <a:srgbClr val="99CC0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82" name="Freeform 31"/>
                <p:cNvSpPr>
                  <a:spLocks/>
                </p:cNvSpPr>
                <p:nvPr/>
              </p:nvSpPr>
              <p:spPr bwMode="auto">
                <a:xfrm>
                  <a:off x="2552700" y="4930775"/>
                  <a:ext cx="495300" cy="1000125"/>
                </a:xfrm>
                <a:custGeom>
                  <a:avLst/>
                  <a:gdLst>
                    <a:gd name="T0" fmla="*/ 2147483647 w 312"/>
                    <a:gd name="T1" fmla="*/ 2147483647 h 630"/>
                    <a:gd name="T2" fmla="*/ 2147483647 w 312"/>
                    <a:gd name="T3" fmla="*/ 2147483647 h 630"/>
                    <a:gd name="T4" fmla="*/ 2147483647 w 312"/>
                    <a:gd name="T5" fmla="*/ 2147483647 h 630"/>
                    <a:gd name="T6" fmla="*/ 2147483647 w 312"/>
                    <a:gd name="T7" fmla="*/ 2147483647 h 630"/>
                    <a:gd name="T8" fmla="*/ 2147483647 w 312"/>
                    <a:gd name="T9" fmla="*/ 2147483647 h 630"/>
                    <a:gd name="T10" fmla="*/ 2147483647 w 312"/>
                    <a:gd name="T11" fmla="*/ 2147483647 h 630"/>
                    <a:gd name="T12" fmla="*/ 2147483647 w 312"/>
                    <a:gd name="T13" fmla="*/ 2147483647 h 630"/>
                    <a:gd name="T14" fmla="*/ 2147483647 w 312"/>
                    <a:gd name="T15" fmla="*/ 0 h 630"/>
                    <a:gd name="T16" fmla="*/ 2147483647 w 312"/>
                    <a:gd name="T17" fmla="*/ 0 h 630"/>
                    <a:gd name="T18" fmla="*/ 2147483647 w 312"/>
                    <a:gd name="T19" fmla="*/ 2147483647 h 630"/>
                    <a:gd name="T20" fmla="*/ 2147483647 w 312"/>
                    <a:gd name="T21" fmla="*/ 2147483647 h 630"/>
                    <a:gd name="T22" fmla="*/ 2147483647 w 312"/>
                    <a:gd name="T23" fmla="*/ 2147483647 h 630"/>
                    <a:gd name="T24" fmla="*/ 2147483647 w 312"/>
                    <a:gd name="T25" fmla="*/ 2147483647 h 630"/>
                    <a:gd name="T26" fmla="*/ 2147483647 w 312"/>
                    <a:gd name="T27" fmla="*/ 2147483647 h 630"/>
                    <a:gd name="T28" fmla="*/ 2147483647 w 312"/>
                    <a:gd name="T29" fmla="*/ 2147483647 h 630"/>
                    <a:gd name="T30" fmla="*/ 2147483647 w 312"/>
                    <a:gd name="T31" fmla="*/ 2147483647 h 630"/>
                    <a:gd name="T32" fmla="*/ 2147483647 w 312"/>
                    <a:gd name="T33" fmla="*/ 2147483647 h 630"/>
                    <a:gd name="T34" fmla="*/ 2147483647 w 312"/>
                    <a:gd name="T35" fmla="*/ 2147483647 h 630"/>
                    <a:gd name="T36" fmla="*/ 0 w 312"/>
                    <a:gd name="T37" fmla="*/ 2147483647 h 630"/>
                    <a:gd name="T38" fmla="*/ 2147483647 w 312"/>
                    <a:gd name="T39" fmla="*/ 2147483647 h 630"/>
                    <a:gd name="T40" fmla="*/ 2147483647 w 312"/>
                    <a:gd name="T41" fmla="*/ 2147483647 h 630"/>
                    <a:gd name="T42" fmla="*/ 2147483647 w 312"/>
                    <a:gd name="T43" fmla="*/ 2147483647 h 630"/>
                    <a:gd name="T44" fmla="*/ 2147483647 w 312"/>
                    <a:gd name="T45" fmla="*/ 2147483647 h 630"/>
                    <a:gd name="T46" fmla="*/ 2147483647 w 312"/>
                    <a:gd name="T47" fmla="*/ 2147483647 h 630"/>
                    <a:gd name="T48" fmla="*/ 2147483647 w 312"/>
                    <a:gd name="T49" fmla="*/ 2147483647 h 630"/>
                    <a:gd name="T50" fmla="*/ 2147483647 w 312"/>
                    <a:gd name="T51" fmla="*/ 2147483647 h 630"/>
                    <a:gd name="T52" fmla="*/ 2147483647 w 312"/>
                    <a:gd name="T53" fmla="*/ 2147483647 h 630"/>
                    <a:gd name="T54" fmla="*/ 2147483647 w 312"/>
                    <a:gd name="T55" fmla="*/ 2147483647 h 630"/>
                    <a:gd name="T56" fmla="*/ 2147483647 w 312"/>
                    <a:gd name="T57" fmla="*/ 2147483647 h 630"/>
                    <a:gd name="T58" fmla="*/ 2147483647 w 312"/>
                    <a:gd name="T59" fmla="*/ 2147483647 h 630"/>
                    <a:gd name="T60" fmla="*/ 2147483647 w 312"/>
                    <a:gd name="T61" fmla="*/ 2147483647 h 630"/>
                    <a:gd name="T62" fmla="*/ 2147483647 w 312"/>
                    <a:gd name="T63" fmla="*/ 2147483647 h 630"/>
                    <a:gd name="T64" fmla="*/ 2147483647 w 312"/>
                    <a:gd name="T65" fmla="*/ 2147483647 h 630"/>
                    <a:gd name="T66" fmla="*/ 2147483647 w 312"/>
                    <a:gd name="T67" fmla="*/ 2147483647 h 630"/>
                    <a:gd name="T68" fmla="*/ 2147483647 w 312"/>
                    <a:gd name="T69" fmla="*/ 2147483647 h 630"/>
                    <a:gd name="T70" fmla="*/ 2147483647 w 312"/>
                    <a:gd name="T71" fmla="*/ 2147483647 h 630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312"/>
                    <a:gd name="T109" fmla="*/ 0 h 630"/>
                    <a:gd name="T110" fmla="*/ 312 w 312"/>
                    <a:gd name="T111" fmla="*/ 630 h 630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312" h="630">
                      <a:moveTo>
                        <a:pt x="231" y="226"/>
                      </a:moveTo>
                      <a:lnTo>
                        <a:pt x="250" y="155"/>
                      </a:lnTo>
                      <a:lnTo>
                        <a:pt x="293" y="104"/>
                      </a:lnTo>
                      <a:lnTo>
                        <a:pt x="312" y="95"/>
                      </a:lnTo>
                      <a:lnTo>
                        <a:pt x="301" y="63"/>
                      </a:lnTo>
                      <a:lnTo>
                        <a:pt x="293" y="63"/>
                      </a:lnTo>
                      <a:lnTo>
                        <a:pt x="293" y="83"/>
                      </a:lnTo>
                      <a:lnTo>
                        <a:pt x="272" y="95"/>
                      </a:lnTo>
                      <a:lnTo>
                        <a:pt x="262" y="104"/>
                      </a:lnTo>
                      <a:lnTo>
                        <a:pt x="231" y="95"/>
                      </a:lnTo>
                      <a:lnTo>
                        <a:pt x="242" y="72"/>
                      </a:lnTo>
                      <a:lnTo>
                        <a:pt x="242" y="63"/>
                      </a:lnTo>
                      <a:lnTo>
                        <a:pt x="223" y="42"/>
                      </a:lnTo>
                      <a:lnTo>
                        <a:pt x="192" y="42"/>
                      </a:lnTo>
                      <a:lnTo>
                        <a:pt x="173" y="12"/>
                      </a:lnTo>
                      <a:lnTo>
                        <a:pt x="151" y="0"/>
                      </a:lnTo>
                      <a:lnTo>
                        <a:pt x="142" y="12"/>
                      </a:lnTo>
                      <a:lnTo>
                        <a:pt x="111" y="0"/>
                      </a:lnTo>
                      <a:lnTo>
                        <a:pt x="91" y="20"/>
                      </a:lnTo>
                      <a:lnTo>
                        <a:pt x="91" y="42"/>
                      </a:lnTo>
                      <a:lnTo>
                        <a:pt x="69" y="51"/>
                      </a:lnTo>
                      <a:lnTo>
                        <a:pt x="81" y="83"/>
                      </a:lnTo>
                      <a:lnTo>
                        <a:pt x="60" y="114"/>
                      </a:lnTo>
                      <a:lnTo>
                        <a:pt x="41" y="175"/>
                      </a:lnTo>
                      <a:lnTo>
                        <a:pt x="50" y="218"/>
                      </a:lnTo>
                      <a:lnTo>
                        <a:pt x="41" y="248"/>
                      </a:lnTo>
                      <a:lnTo>
                        <a:pt x="41" y="269"/>
                      </a:lnTo>
                      <a:lnTo>
                        <a:pt x="30" y="278"/>
                      </a:lnTo>
                      <a:lnTo>
                        <a:pt x="30" y="320"/>
                      </a:lnTo>
                      <a:lnTo>
                        <a:pt x="19" y="341"/>
                      </a:lnTo>
                      <a:lnTo>
                        <a:pt x="19" y="443"/>
                      </a:lnTo>
                      <a:lnTo>
                        <a:pt x="30" y="443"/>
                      </a:lnTo>
                      <a:lnTo>
                        <a:pt x="30" y="455"/>
                      </a:lnTo>
                      <a:lnTo>
                        <a:pt x="19" y="495"/>
                      </a:lnTo>
                      <a:lnTo>
                        <a:pt x="11" y="514"/>
                      </a:lnTo>
                      <a:lnTo>
                        <a:pt x="11" y="535"/>
                      </a:lnTo>
                      <a:lnTo>
                        <a:pt x="0" y="567"/>
                      </a:lnTo>
                      <a:lnTo>
                        <a:pt x="0" y="598"/>
                      </a:lnTo>
                      <a:lnTo>
                        <a:pt x="11" y="589"/>
                      </a:lnTo>
                      <a:lnTo>
                        <a:pt x="11" y="618"/>
                      </a:lnTo>
                      <a:lnTo>
                        <a:pt x="19" y="630"/>
                      </a:lnTo>
                      <a:lnTo>
                        <a:pt x="69" y="630"/>
                      </a:lnTo>
                      <a:lnTo>
                        <a:pt x="60" y="598"/>
                      </a:lnTo>
                      <a:lnTo>
                        <a:pt x="81" y="577"/>
                      </a:lnTo>
                      <a:lnTo>
                        <a:pt x="91" y="547"/>
                      </a:lnTo>
                      <a:lnTo>
                        <a:pt x="122" y="526"/>
                      </a:lnTo>
                      <a:lnTo>
                        <a:pt x="122" y="506"/>
                      </a:lnTo>
                      <a:lnTo>
                        <a:pt x="111" y="506"/>
                      </a:lnTo>
                      <a:lnTo>
                        <a:pt x="91" y="484"/>
                      </a:lnTo>
                      <a:lnTo>
                        <a:pt x="91" y="475"/>
                      </a:lnTo>
                      <a:lnTo>
                        <a:pt x="100" y="463"/>
                      </a:lnTo>
                      <a:lnTo>
                        <a:pt x="122" y="455"/>
                      </a:lnTo>
                      <a:lnTo>
                        <a:pt x="122" y="443"/>
                      </a:lnTo>
                      <a:lnTo>
                        <a:pt x="130" y="443"/>
                      </a:lnTo>
                      <a:lnTo>
                        <a:pt x="130" y="424"/>
                      </a:lnTo>
                      <a:lnTo>
                        <a:pt x="142" y="412"/>
                      </a:lnTo>
                      <a:lnTo>
                        <a:pt x="142" y="403"/>
                      </a:lnTo>
                      <a:lnTo>
                        <a:pt x="151" y="403"/>
                      </a:lnTo>
                      <a:lnTo>
                        <a:pt x="151" y="392"/>
                      </a:lnTo>
                      <a:lnTo>
                        <a:pt x="130" y="392"/>
                      </a:lnTo>
                      <a:lnTo>
                        <a:pt x="130" y="361"/>
                      </a:lnTo>
                      <a:lnTo>
                        <a:pt x="151" y="371"/>
                      </a:lnTo>
                      <a:lnTo>
                        <a:pt x="173" y="361"/>
                      </a:lnTo>
                      <a:lnTo>
                        <a:pt x="182" y="329"/>
                      </a:lnTo>
                      <a:lnTo>
                        <a:pt x="173" y="320"/>
                      </a:lnTo>
                      <a:lnTo>
                        <a:pt x="201" y="320"/>
                      </a:lnTo>
                      <a:lnTo>
                        <a:pt x="250" y="310"/>
                      </a:lnTo>
                      <a:lnTo>
                        <a:pt x="262" y="278"/>
                      </a:lnTo>
                      <a:lnTo>
                        <a:pt x="262" y="269"/>
                      </a:lnTo>
                      <a:lnTo>
                        <a:pt x="250" y="257"/>
                      </a:lnTo>
                      <a:lnTo>
                        <a:pt x="250" y="248"/>
                      </a:lnTo>
                      <a:lnTo>
                        <a:pt x="231" y="238"/>
                      </a:lnTo>
                      <a:lnTo>
                        <a:pt x="231" y="226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83" name="Freeform 32"/>
                <p:cNvSpPr>
                  <a:spLocks/>
                </p:cNvSpPr>
                <p:nvPr/>
              </p:nvSpPr>
              <p:spPr bwMode="auto">
                <a:xfrm>
                  <a:off x="2552700" y="4930775"/>
                  <a:ext cx="495300" cy="1000125"/>
                </a:xfrm>
                <a:custGeom>
                  <a:avLst/>
                  <a:gdLst>
                    <a:gd name="T0" fmla="*/ 2147483647 w 312"/>
                    <a:gd name="T1" fmla="*/ 2147483647 h 630"/>
                    <a:gd name="T2" fmla="*/ 2147483647 w 312"/>
                    <a:gd name="T3" fmla="*/ 2147483647 h 630"/>
                    <a:gd name="T4" fmla="*/ 2147483647 w 312"/>
                    <a:gd name="T5" fmla="*/ 2147483647 h 630"/>
                    <a:gd name="T6" fmla="*/ 2147483647 w 312"/>
                    <a:gd name="T7" fmla="*/ 2147483647 h 630"/>
                    <a:gd name="T8" fmla="*/ 2147483647 w 312"/>
                    <a:gd name="T9" fmla="*/ 2147483647 h 630"/>
                    <a:gd name="T10" fmla="*/ 2147483647 w 312"/>
                    <a:gd name="T11" fmla="*/ 2147483647 h 630"/>
                    <a:gd name="T12" fmla="*/ 2147483647 w 312"/>
                    <a:gd name="T13" fmla="*/ 2147483647 h 630"/>
                    <a:gd name="T14" fmla="*/ 2147483647 w 312"/>
                    <a:gd name="T15" fmla="*/ 0 h 630"/>
                    <a:gd name="T16" fmla="*/ 2147483647 w 312"/>
                    <a:gd name="T17" fmla="*/ 0 h 630"/>
                    <a:gd name="T18" fmla="*/ 2147483647 w 312"/>
                    <a:gd name="T19" fmla="*/ 2147483647 h 630"/>
                    <a:gd name="T20" fmla="*/ 2147483647 w 312"/>
                    <a:gd name="T21" fmla="*/ 2147483647 h 630"/>
                    <a:gd name="T22" fmla="*/ 2147483647 w 312"/>
                    <a:gd name="T23" fmla="*/ 2147483647 h 630"/>
                    <a:gd name="T24" fmla="*/ 2147483647 w 312"/>
                    <a:gd name="T25" fmla="*/ 2147483647 h 630"/>
                    <a:gd name="T26" fmla="*/ 2147483647 w 312"/>
                    <a:gd name="T27" fmla="*/ 2147483647 h 630"/>
                    <a:gd name="T28" fmla="*/ 2147483647 w 312"/>
                    <a:gd name="T29" fmla="*/ 2147483647 h 630"/>
                    <a:gd name="T30" fmla="*/ 2147483647 w 312"/>
                    <a:gd name="T31" fmla="*/ 2147483647 h 630"/>
                    <a:gd name="T32" fmla="*/ 2147483647 w 312"/>
                    <a:gd name="T33" fmla="*/ 2147483647 h 630"/>
                    <a:gd name="T34" fmla="*/ 2147483647 w 312"/>
                    <a:gd name="T35" fmla="*/ 2147483647 h 630"/>
                    <a:gd name="T36" fmla="*/ 0 w 312"/>
                    <a:gd name="T37" fmla="*/ 2147483647 h 630"/>
                    <a:gd name="T38" fmla="*/ 2147483647 w 312"/>
                    <a:gd name="T39" fmla="*/ 2147483647 h 630"/>
                    <a:gd name="T40" fmla="*/ 2147483647 w 312"/>
                    <a:gd name="T41" fmla="*/ 2147483647 h 630"/>
                    <a:gd name="T42" fmla="*/ 2147483647 w 312"/>
                    <a:gd name="T43" fmla="*/ 2147483647 h 630"/>
                    <a:gd name="T44" fmla="*/ 2147483647 w 312"/>
                    <a:gd name="T45" fmla="*/ 2147483647 h 630"/>
                    <a:gd name="T46" fmla="*/ 2147483647 w 312"/>
                    <a:gd name="T47" fmla="*/ 2147483647 h 630"/>
                    <a:gd name="T48" fmla="*/ 2147483647 w 312"/>
                    <a:gd name="T49" fmla="*/ 2147483647 h 630"/>
                    <a:gd name="T50" fmla="*/ 2147483647 w 312"/>
                    <a:gd name="T51" fmla="*/ 2147483647 h 630"/>
                    <a:gd name="T52" fmla="*/ 2147483647 w 312"/>
                    <a:gd name="T53" fmla="*/ 2147483647 h 630"/>
                    <a:gd name="T54" fmla="*/ 2147483647 w 312"/>
                    <a:gd name="T55" fmla="*/ 2147483647 h 630"/>
                    <a:gd name="T56" fmla="*/ 2147483647 w 312"/>
                    <a:gd name="T57" fmla="*/ 2147483647 h 630"/>
                    <a:gd name="T58" fmla="*/ 2147483647 w 312"/>
                    <a:gd name="T59" fmla="*/ 2147483647 h 630"/>
                    <a:gd name="T60" fmla="*/ 2147483647 w 312"/>
                    <a:gd name="T61" fmla="*/ 2147483647 h 630"/>
                    <a:gd name="T62" fmla="*/ 2147483647 w 312"/>
                    <a:gd name="T63" fmla="*/ 2147483647 h 630"/>
                    <a:gd name="T64" fmla="*/ 2147483647 w 312"/>
                    <a:gd name="T65" fmla="*/ 2147483647 h 630"/>
                    <a:gd name="T66" fmla="*/ 2147483647 w 312"/>
                    <a:gd name="T67" fmla="*/ 2147483647 h 630"/>
                    <a:gd name="T68" fmla="*/ 2147483647 w 312"/>
                    <a:gd name="T69" fmla="*/ 2147483647 h 630"/>
                    <a:gd name="T70" fmla="*/ 2147483647 w 312"/>
                    <a:gd name="T71" fmla="*/ 2147483647 h 630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312"/>
                    <a:gd name="T109" fmla="*/ 0 h 630"/>
                    <a:gd name="T110" fmla="*/ 312 w 312"/>
                    <a:gd name="T111" fmla="*/ 630 h 630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312" h="630">
                      <a:moveTo>
                        <a:pt x="231" y="226"/>
                      </a:moveTo>
                      <a:lnTo>
                        <a:pt x="250" y="155"/>
                      </a:lnTo>
                      <a:lnTo>
                        <a:pt x="293" y="104"/>
                      </a:lnTo>
                      <a:lnTo>
                        <a:pt x="312" y="95"/>
                      </a:lnTo>
                      <a:lnTo>
                        <a:pt x="301" y="63"/>
                      </a:lnTo>
                      <a:lnTo>
                        <a:pt x="293" y="63"/>
                      </a:lnTo>
                      <a:lnTo>
                        <a:pt x="293" y="83"/>
                      </a:lnTo>
                      <a:lnTo>
                        <a:pt x="272" y="95"/>
                      </a:lnTo>
                      <a:lnTo>
                        <a:pt x="262" y="104"/>
                      </a:lnTo>
                      <a:lnTo>
                        <a:pt x="231" y="95"/>
                      </a:lnTo>
                      <a:lnTo>
                        <a:pt x="242" y="72"/>
                      </a:lnTo>
                      <a:lnTo>
                        <a:pt x="242" y="63"/>
                      </a:lnTo>
                      <a:lnTo>
                        <a:pt x="223" y="42"/>
                      </a:lnTo>
                      <a:lnTo>
                        <a:pt x="192" y="42"/>
                      </a:lnTo>
                      <a:lnTo>
                        <a:pt x="173" y="12"/>
                      </a:lnTo>
                      <a:lnTo>
                        <a:pt x="151" y="0"/>
                      </a:lnTo>
                      <a:lnTo>
                        <a:pt x="142" y="12"/>
                      </a:lnTo>
                      <a:lnTo>
                        <a:pt x="111" y="0"/>
                      </a:lnTo>
                      <a:lnTo>
                        <a:pt x="91" y="20"/>
                      </a:lnTo>
                      <a:lnTo>
                        <a:pt x="91" y="42"/>
                      </a:lnTo>
                      <a:lnTo>
                        <a:pt x="69" y="51"/>
                      </a:lnTo>
                      <a:lnTo>
                        <a:pt x="81" y="83"/>
                      </a:lnTo>
                      <a:lnTo>
                        <a:pt x="60" y="114"/>
                      </a:lnTo>
                      <a:lnTo>
                        <a:pt x="41" y="175"/>
                      </a:lnTo>
                      <a:lnTo>
                        <a:pt x="50" y="218"/>
                      </a:lnTo>
                      <a:lnTo>
                        <a:pt x="41" y="248"/>
                      </a:lnTo>
                      <a:lnTo>
                        <a:pt x="41" y="269"/>
                      </a:lnTo>
                      <a:lnTo>
                        <a:pt x="30" y="278"/>
                      </a:lnTo>
                      <a:lnTo>
                        <a:pt x="30" y="320"/>
                      </a:lnTo>
                      <a:lnTo>
                        <a:pt x="19" y="341"/>
                      </a:lnTo>
                      <a:lnTo>
                        <a:pt x="19" y="443"/>
                      </a:lnTo>
                      <a:lnTo>
                        <a:pt x="30" y="443"/>
                      </a:lnTo>
                      <a:lnTo>
                        <a:pt x="30" y="455"/>
                      </a:lnTo>
                      <a:lnTo>
                        <a:pt x="19" y="495"/>
                      </a:lnTo>
                      <a:lnTo>
                        <a:pt x="11" y="514"/>
                      </a:lnTo>
                      <a:lnTo>
                        <a:pt x="11" y="535"/>
                      </a:lnTo>
                      <a:lnTo>
                        <a:pt x="0" y="567"/>
                      </a:lnTo>
                      <a:lnTo>
                        <a:pt x="0" y="598"/>
                      </a:lnTo>
                      <a:lnTo>
                        <a:pt x="11" y="589"/>
                      </a:lnTo>
                      <a:lnTo>
                        <a:pt x="11" y="618"/>
                      </a:lnTo>
                      <a:lnTo>
                        <a:pt x="19" y="630"/>
                      </a:lnTo>
                      <a:lnTo>
                        <a:pt x="69" y="630"/>
                      </a:lnTo>
                      <a:lnTo>
                        <a:pt x="60" y="598"/>
                      </a:lnTo>
                      <a:lnTo>
                        <a:pt x="81" y="577"/>
                      </a:lnTo>
                      <a:lnTo>
                        <a:pt x="91" y="547"/>
                      </a:lnTo>
                      <a:lnTo>
                        <a:pt x="122" y="526"/>
                      </a:lnTo>
                      <a:lnTo>
                        <a:pt x="122" y="506"/>
                      </a:lnTo>
                      <a:lnTo>
                        <a:pt x="111" y="506"/>
                      </a:lnTo>
                      <a:lnTo>
                        <a:pt x="91" y="484"/>
                      </a:lnTo>
                      <a:lnTo>
                        <a:pt x="91" y="475"/>
                      </a:lnTo>
                      <a:lnTo>
                        <a:pt x="100" y="463"/>
                      </a:lnTo>
                      <a:lnTo>
                        <a:pt x="122" y="455"/>
                      </a:lnTo>
                      <a:lnTo>
                        <a:pt x="122" y="443"/>
                      </a:lnTo>
                      <a:lnTo>
                        <a:pt x="130" y="443"/>
                      </a:lnTo>
                      <a:lnTo>
                        <a:pt x="130" y="424"/>
                      </a:lnTo>
                      <a:lnTo>
                        <a:pt x="142" y="412"/>
                      </a:lnTo>
                      <a:lnTo>
                        <a:pt x="142" y="403"/>
                      </a:lnTo>
                      <a:lnTo>
                        <a:pt x="151" y="403"/>
                      </a:lnTo>
                      <a:lnTo>
                        <a:pt x="151" y="392"/>
                      </a:lnTo>
                      <a:lnTo>
                        <a:pt x="130" y="392"/>
                      </a:lnTo>
                      <a:lnTo>
                        <a:pt x="130" y="361"/>
                      </a:lnTo>
                      <a:lnTo>
                        <a:pt x="151" y="371"/>
                      </a:lnTo>
                      <a:lnTo>
                        <a:pt x="173" y="361"/>
                      </a:lnTo>
                      <a:lnTo>
                        <a:pt x="182" y="329"/>
                      </a:lnTo>
                      <a:lnTo>
                        <a:pt x="173" y="320"/>
                      </a:lnTo>
                      <a:lnTo>
                        <a:pt x="201" y="320"/>
                      </a:lnTo>
                      <a:lnTo>
                        <a:pt x="250" y="310"/>
                      </a:lnTo>
                      <a:lnTo>
                        <a:pt x="262" y="278"/>
                      </a:lnTo>
                      <a:lnTo>
                        <a:pt x="262" y="269"/>
                      </a:lnTo>
                      <a:lnTo>
                        <a:pt x="250" y="257"/>
                      </a:lnTo>
                      <a:lnTo>
                        <a:pt x="250" y="248"/>
                      </a:lnTo>
                      <a:lnTo>
                        <a:pt x="231" y="238"/>
                      </a:lnTo>
                      <a:lnTo>
                        <a:pt x="231" y="226"/>
                      </a:lnTo>
                    </a:path>
                  </a:pathLst>
                </a:custGeom>
                <a:solidFill>
                  <a:srgbClr val="99CC0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84" name="Freeform 33"/>
                <p:cNvSpPr>
                  <a:spLocks/>
                </p:cNvSpPr>
                <p:nvPr/>
              </p:nvSpPr>
              <p:spPr bwMode="auto">
                <a:xfrm>
                  <a:off x="2857500" y="5899150"/>
                  <a:ext cx="79375" cy="47625"/>
                </a:xfrm>
                <a:custGeom>
                  <a:avLst/>
                  <a:gdLst>
                    <a:gd name="T0" fmla="*/ 0 w 50"/>
                    <a:gd name="T1" fmla="*/ 2147483647 h 30"/>
                    <a:gd name="T2" fmla="*/ 2147483647 w 50"/>
                    <a:gd name="T3" fmla="*/ 2147483647 h 30"/>
                    <a:gd name="T4" fmla="*/ 2147483647 w 50"/>
                    <a:gd name="T5" fmla="*/ 2147483647 h 30"/>
                    <a:gd name="T6" fmla="*/ 2147483647 w 50"/>
                    <a:gd name="T7" fmla="*/ 2147483647 h 30"/>
                    <a:gd name="T8" fmla="*/ 2147483647 w 50"/>
                    <a:gd name="T9" fmla="*/ 0 h 30"/>
                    <a:gd name="T10" fmla="*/ 2147483647 w 50"/>
                    <a:gd name="T11" fmla="*/ 0 h 30"/>
                    <a:gd name="T12" fmla="*/ 0 w 50"/>
                    <a:gd name="T13" fmla="*/ 2147483647 h 3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50"/>
                    <a:gd name="T22" fmla="*/ 0 h 30"/>
                    <a:gd name="T23" fmla="*/ 50 w 50"/>
                    <a:gd name="T24" fmla="*/ 30 h 3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50" h="30">
                      <a:moveTo>
                        <a:pt x="0" y="8"/>
                      </a:moveTo>
                      <a:lnTo>
                        <a:pt x="19" y="20"/>
                      </a:lnTo>
                      <a:lnTo>
                        <a:pt x="31" y="30"/>
                      </a:lnTo>
                      <a:lnTo>
                        <a:pt x="50" y="8"/>
                      </a:lnTo>
                      <a:lnTo>
                        <a:pt x="50" y="0"/>
                      </a:lnTo>
                      <a:lnTo>
                        <a:pt x="9" y="0"/>
                      </a:lnTo>
                      <a:lnTo>
                        <a:pt x="0" y="8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85" name="Freeform 34"/>
                <p:cNvSpPr>
                  <a:spLocks/>
                </p:cNvSpPr>
                <p:nvPr/>
              </p:nvSpPr>
              <p:spPr bwMode="auto">
                <a:xfrm>
                  <a:off x="2857500" y="5899150"/>
                  <a:ext cx="79375" cy="47625"/>
                </a:xfrm>
                <a:custGeom>
                  <a:avLst/>
                  <a:gdLst>
                    <a:gd name="T0" fmla="*/ 0 w 50"/>
                    <a:gd name="T1" fmla="*/ 2147483647 h 30"/>
                    <a:gd name="T2" fmla="*/ 2147483647 w 50"/>
                    <a:gd name="T3" fmla="*/ 2147483647 h 30"/>
                    <a:gd name="T4" fmla="*/ 2147483647 w 50"/>
                    <a:gd name="T5" fmla="*/ 2147483647 h 30"/>
                    <a:gd name="T6" fmla="*/ 2147483647 w 50"/>
                    <a:gd name="T7" fmla="*/ 2147483647 h 30"/>
                    <a:gd name="T8" fmla="*/ 2147483647 w 50"/>
                    <a:gd name="T9" fmla="*/ 0 h 30"/>
                    <a:gd name="T10" fmla="*/ 2147483647 w 50"/>
                    <a:gd name="T11" fmla="*/ 0 h 30"/>
                    <a:gd name="T12" fmla="*/ 0 w 50"/>
                    <a:gd name="T13" fmla="*/ 2147483647 h 3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50"/>
                    <a:gd name="T22" fmla="*/ 0 h 30"/>
                    <a:gd name="T23" fmla="*/ 50 w 50"/>
                    <a:gd name="T24" fmla="*/ 30 h 3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50" h="30">
                      <a:moveTo>
                        <a:pt x="0" y="8"/>
                      </a:moveTo>
                      <a:lnTo>
                        <a:pt x="19" y="20"/>
                      </a:lnTo>
                      <a:lnTo>
                        <a:pt x="31" y="30"/>
                      </a:lnTo>
                      <a:lnTo>
                        <a:pt x="50" y="8"/>
                      </a:lnTo>
                      <a:lnTo>
                        <a:pt x="50" y="0"/>
                      </a:lnTo>
                      <a:lnTo>
                        <a:pt x="9" y="0"/>
                      </a:lnTo>
                      <a:lnTo>
                        <a:pt x="0" y="8"/>
                      </a:lnTo>
                    </a:path>
                  </a:pathLst>
                </a:custGeom>
                <a:solidFill>
                  <a:srgbClr val="99CC0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86" name="Freeform 35"/>
                <p:cNvSpPr>
                  <a:spLocks/>
                </p:cNvSpPr>
                <p:nvPr/>
              </p:nvSpPr>
              <p:spPr bwMode="auto">
                <a:xfrm>
                  <a:off x="2552700" y="3197225"/>
                  <a:ext cx="47625" cy="15875"/>
                </a:xfrm>
                <a:custGeom>
                  <a:avLst/>
                  <a:gdLst>
                    <a:gd name="T0" fmla="*/ 0 w 30"/>
                    <a:gd name="T1" fmla="*/ 2147483647 h 10"/>
                    <a:gd name="T2" fmla="*/ 2147483647 w 30"/>
                    <a:gd name="T3" fmla="*/ 2147483647 h 10"/>
                    <a:gd name="T4" fmla="*/ 2147483647 w 30"/>
                    <a:gd name="T5" fmla="*/ 0 h 10"/>
                    <a:gd name="T6" fmla="*/ 2147483647 w 30"/>
                    <a:gd name="T7" fmla="*/ 0 h 10"/>
                    <a:gd name="T8" fmla="*/ 0 w 30"/>
                    <a:gd name="T9" fmla="*/ 2147483647 h 1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"/>
                    <a:gd name="T16" fmla="*/ 0 h 10"/>
                    <a:gd name="T17" fmla="*/ 30 w 30"/>
                    <a:gd name="T18" fmla="*/ 10 h 1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" h="10">
                      <a:moveTo>
                        <a:pt x="0" y="10"/>
                      </a:moveTo>
                      <a:lnTo>
                        <a:pt x="11" y="10"/>
                      </a:lnTo>
                      <a:lnTo>
                        <a:pt x="30" y="0"/>
                      </a:lnTo>
                      <a:lnTo>
                        <a:pt x="19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87" name="Freeform 36"/>
                <p:cNvSpPr>
                  <a:spLocks/>
                </p:cNvSpPr>
                <p:nvPr/>
              </p:nvSpPr>
              <p:spPr bwMode="auto">
                <a:xfrm>
                  <a:off x="2552700" y="3197225"/>
                  <a:ext cx="47625" cy="15875"/>
                </a:xfrm>
                <a:custGeom>
                  <a:avLst/>
                  <a:gdLst>
                    <a:gd name="T0" fmla="*/ 0 w 30"/>
                    <a:gd name="T1" fmla="*/ 2147483647 h 10"/>
                    <a:gd name="T2" fmla="*/ 2147483647 w 30"/>
                    <a:gd name="T3" fmla="*/ 2147483647 h 10"/>
                    <a:gd name="T4" fmla="*/ 2147483647 w 30"/>
                    <a:gd name="T5" fmla="*/ 0 h 10"/>
                    <a:gd name="T6" fmla="*/ 2147483647 w 30"/>
                    <a:gd name="T7" fmla="*/ 0 h 10"/>
                    <a:gd name="T8" fmla="*/ 0 w 30"/>
                    <a:gd name="T9" fmla="*/ 2147483647 h 1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"/>
                    <a:gd name="T16" fmla="*/ 0 h 10"/>
                    <a:gd name="T17" fmla="*/ 30 w 30"/>
                    <a:gd name="T18" fmla="*/ 10 h 1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" h="10">
                      <a:moveTo>
                        <a:pt x="0" y="10"/>
                      </a:moveTo>
                      <a:lnTo>
                        <a:pt x="11" y="10"/>
                      </a:lnTo>
                      <a:lnTo>
                        <a:pt x="30" y="0"/>
                      </a:lnTo>
                      <a:lnTo>
                        <a:pt x="19" y="0"/>
                      </a:lnTo>
                      <a:lnTo>
                        <a:pt x="0" y="10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88" name="Freeform 37"/>
                <p:cNvSpPr>
                  <a:spLocks/>
                </p:cNvSpPr>
                <p:nvPr/>
              </p:nvSpPr>
              <p:spPr bwMode="auto">
                <a:xfrm>
                  <a:off x="2778125" y="2870200"/>
                  <a:ext cx="63500" cy="31750"/>
                </a:xfrm>
                <a:custGeom>
                  <a:avLst/>
                  <a:gdLst>
                    <a:gd name="T0" fmla="*/ 0 w 40"/>
                    <a:gd name="T1" fmla="*/ 0 h 20"/>
                    <a:gd name="T2" fmla="*/ 2147483647 w 40"/>
                    <a:gd name="T3" fmla="*/ 2147483647 h 20"/>
                    <a:gd name="T4" fmla="*/ 2147483647 w 40"/>
                    <a:gd name="T5" fmla="*/ 2147483647 h 20"/>
                    <a:gd name="T6" fmla="*/ 2147483647 w 40"/>
                    <a:gd name="T7" fmla="*/ 2147483647 h 20"/>
                    <a:gd name="T8" fmla="*/ 0 w 40"/>
                    <a:gd name="T9" fmla="*/ 0 h 2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0"/>
                    <a:gd name="T16" fmla="*/ 0 h 20"/>
                    <a:gd name="T17" fmla="*/ 40 w 40"/>
                    <a:gd name="T18" fmla="*/ 20 h 2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0" h="20">
                      <a:moveTo>
                        <a:pt x="0" y="0"/>
                      </a:moveTo>
                      <a:lnTo>
                        <a:pt x="19" y="20"/>
                      </a:lnTo>
                      <a:lnTo>
                        <a:pt x="40" y="20"/>
                      </a:lnTo>
                      <a:lnTo>
                        <a:pt x="19" y="1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89" name="Freeform 38"/>
                <p:cNvSpPr>
                  <a:spLocks/>
                </p:cNvSpPr>
                <p:nvPr/>
              </p:nvSpPr>
              <p:spPr bwMode="auto">
                <a:xfrm>
                  <a:off x="2778125" y="2870200"/>
                  <a:ext cx="63500" cy="31750"/>
                </a:xfrm>
                <a:custGeom>
                  <a:avLst/>
                  <a:gdLst>
                    <a:gd name="T0" fmla="*/ 0 w 40"/>
                    <a:gd name="T1" fmla="*/ 0 h 20"/>
                    <a:gd name="T2" fmla="*/ 2147483647 w 40"/>
                    <a:gd name="T3" fmla="*/ 2147483647 h 20"/>
                    <a:gd name="T4" fmla="*/ 2147483647 w 40"/>
                    <a:gd name="T5" fmla="*/ 2147483647 h 20"/>
                    <a:gd name="T6" fmla="*/ 2147483647 w 40"/>
                    <a:gd name="T7" fmla="*/ 2147483647 h 20"/>
                    <a:gd name="T8" fmla="*/ 0 w 40"/>
                    <a:gd name="T9" fmla="*/ 0 h 2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0"/>
                    <a:gd name="T16" fmla="*/ 0 h 20"/>
                    <a:gd name="T17" fmla="*/ 40 w 40"/>
                    <a:gd name="T18" fmla="*/ 20 h 2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0" h="20">
                      <a:moveTo>
                        <a:pt x="0" y="0"/>
                      </a:moveTo>
                      <a:lnTo>
                        <a:pt x="19" y="20"/>
                      </a:lnTo>
                      <a:lnTo>
                        <a:pt x="40" y="20"/>
                      </a:lnTo>
                      <a:lnTo>
                        <a:pt x="19" y="11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90" name="Freeform 39"/>
                <p:cNvSpPr>
                  <a:spLocks/>
                </p:cNvSpPr>
                <p:nvPr/>
              </p:nvSpPr>
              <p:spPr bwMode="auto">
                <a:xfrm>
                  <a:off x="2778125" y="2982913"/>
                  <a:ext cx="63500" cy="49212"/>
                </a:xfrm>
                <a:custGeom>
                  <a:avLst/>
                  <a:gdLst>
                    <a:gd name="T0" fmla="*/ 0 w 40"/>
                    <a:gd name="T1" fmla="*/ 2147483647 h 31"/>
                    <a:gd name="T2" fmla="*/ 2147483647 w 40"/>
                    <a:gd name="T3" fmla="*/ 2147483647 h 31"/>
                    <a:gd name="T4" fmla="*/ 2147483647 w 40"/>
                    <a:gd name="T5" fmla="*/ 2147483647 h 31"/>
                    <a:gd name="T6" fmla="*/ 2147483647 w 40"/>
                    <a:gd name="T7" fmla="*/ 2147483647 h 31"/>
                    <a:gd name="T8" fmla="*/ 2147483647 w 40"/>
                    <a:gd name="T9" fmla="*/ 2147483647 h 31"/>
                    <a:gd name="T10" fmla="*/ 2147483647 w 40"/>
                    <a:gd name="T11" fmla="*/ 0 h 31"/>
                    <a:gd name="T12" fmla="*/ 0 w 40"/>
                    <a:gd name="T13" fmla="*/ 2147483647 h 3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40"/>
                    <a:gd name="T22" fmla="*/ 0 h 31"/>
                    <a:gd name="T23" fmla="*/ 40 w 40"/>
                    <a:gd name="T24" fmla="*/ 31 h 3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40" h="31">
                      <a:moveTo>
                        <a:pt x="0" y="12"/>
                      </a:moveTo>
                      <a:lnTo>
                        <a:pt x="31" y="31"/>
                      </a:lnTo>
                      <a:lnTo>
                        <a:pt x="31" y="21"/>
                      </a:lnTo>
                      <a:lnTo>
                        <a:pt x="40" y="12"/>
                      </a:lnTo>
                      <a:lnTo>
                        <a:pt x="19" y="12"/>
                      </a:lnTo>
                      <a:lnTo>
                        <a:pt x="9" y="0"/>
                      </a:lnTo>
                      <a:lnTo>
                        <a:pt x="0" y="1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91" name="Freeform 40"/>
                <p:cNvSpPr>
                  <a:spLocks/>
                </p:cNvSpPr>
                <p:nvPr/>
              </p:nvSpPr>
              <p:spPr bwMode="auto">
                <a:xfrm>
                  <a:off x="2778125" y="2982913"/>
                  <a:ext cx="63500" cy="49212"/>
                </a:xfrm>
                <a:custGeom>
                  <a:avLst/>
                  <a:gdLst>
                    <a:gd name="T0" fmla="*/ 0 w 40"/>
                    <a:gd name="T1" fmla="*/ 2147483647 h 31"/>
                    <a:gd name="T2" fmla="*/ 2147483647 w 40"/>
                    <a:gd name="T3" fmla="*/ 2147483647 h 31"/>
                    <a:gd name="T4" fmla="*/ 2147483647 w 40"/>
                    <a:gd name="T5" fmla="*/ 2147483647 h 31"/>
                    <a:gd name="T6" fmla="*/ 2147483647 w 40"/>
                    <a:gd name="T7" fmla="*/ 2147483647 h 31"/>
                    <a:gd name="T8" fmla="*/ 2147483647 w 40"/>
                    <a:gd name="T9" fmla="*/ 2147483647 h 31"/>
                    <a:gd name="T10" fmla="*/ 2147483647 w 40"/>
                    <a:gd name="T11" fmla="*/ 0 h 31"/>
                    <a:gd name="T12" fmla="*/ 0 w 40"/>
                    <a:gd name="T13" fmla="*/ 2147483647 h 3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40"/>
                    <a:gd name="T22" fmla="*/ 0 h 31"/>
                    <a:gd name="T23" fmla="*/ 40 w 40"/>
                    <a:gd name="T24" fmla="*/ 31 h 3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40" h="31">
                      <a:moveTo>
                        <a:pt x="0" y="12"/>
                      </a:moveTo>
                      <a:lnTo>
                        <a:pt x="31" y="31"/>
                      </a:lnTo>
                      <a:lnTo>
                        <a:pt x="31" y="21"/>
                      </a:lnTo>
                      <a:lnTo>
                        <a:pt x="40" y="12"/>
                      </a:lnTo>
                      <a:lnTo>
                        <a:pt x="19" y="12"/>
                      </a:lnTo>
                      <a:lnTo>
                        <a:pt x="9" y="0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C0C0C0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92" name="Freeform 41"/>
                <p:cNvSpPr>
                  <a:spLocks/>
                </p:cNvSpPr>
                <p:nvPr/>
              </p:nvSpPr>
              <p:spPr bwMode="auto">
                <a:xfrm>
                  <a:off x="2906713" y="2805113"/>
                  <a:ext cx="158750" cy="196850"/>
                </a:xfrm>
                <a:custGeom>
                  <a:avLst/>
                  <a:gdLst>
                    <a:gd name="T0" fmla="*/ 0 w 100"/>
                    <a:gd name="T1" fmla="*/ 2147483647 h 124"/>
                    <a:gd name="T2" fmla="*/ 0 w 100"/>
                    <a:gd name="T3" fmla="*/ 2147483647 h 124"/>
                    <a:gd name="T4" fmla="*/ 2147483647 w 100"/>
                    <a:gd name="T5" fmla="*/ 2147483647 h 124"/>
                    <a:gd name="T6" fmla="*/ 2147483647 w 100"/>
                    <a:gd name="T7" fmla="*/ 2147483647 h 124"/>
                    <a:gd name="T8" fmla="*/ 2147483647 w 100"/>
                    <a:gd name="T9" fmla="*/ 2147483647 h 124"/>
                    <a:gd name="T10" fmla="*/ 2147483647 w 100"/>
                    <a:gd name="T11" fmla="*/ 2147483647 h 124"/>
                    <a:gd name="T12" fmla="*/ 2147483647 w 100"/>
                    <a:gd name="T13" fmla="*/ 2147483647 h 124"/>
                    <a:gd name="T14" fmla="*/ 2147483647 w 100"/>
                    <a:gd name="T15" fmla="*/ 2147483647 h 124"/>
                    <a:gd name="T16" fmla="*/ 2147483647 w 100"/>
                    <a:gd name="T17" fmla="*/ 2147483647 h 124"/>
                    <a:gd name="T18" fmla="*/ 2147483647 w 100"/>
                    <a:gd name="T19" fmla="*/ 2147483647 h 124"/>
                    <a:gd name="T20" fmla="*/ 2147483647 w 100"/>
                    <a:gd name="T21" fmla="*/ 2147483647 h 124"/>
                    <a:gd name="T22" fmla="*/ 2147483647 w 100"/>
                    <a:gd name="T23" fmla="*/ 2147483647 h 124"/>
                    <a:gd name="T24" fmla="*/ 2147483647 w 100"/>
                    <a:gd name="T25" fmla="*/ 2147483647 h 124"/>
                    <a:gd name="T26" fmla="*/ 2147483647 w 100"/>
                    <a:gd name="T27" fmla="*/ 2147483647 h 124"/>
                    <a:gd name="T28" fmla="*/ 2147483647 w 100"/>
                    <a:gd name="T29" fmla="*/ 2147483647 h 124"/>
                    <a:gd name="T30" fmla="*/ 2147483647 w 100"/>
                    <a:gd name="T31" fmla="*/ 2147483647 h 124"/>
                    <a:gd name="T32" fmla="*/ 2147483647 w 100"/>
                    <a:gd name="T33" fmla="*/ 2147483647 h 124"/>
                    <a:gd name="T34" fmla="*/ 2147483647 w 100"/>
                    <a:gd name="T35" fmla="*/ 0 h 124"/>
                    <a:gd name="T36" fmla="*/ 2147483647 w 100"/>
                    <a:gd name="T37" fmla="*/ 2147483647 h 124"/>
                    <a:gd name="T38" fmla="*/ 2147483647 w 100"/>
                    <a:gd name="T39" fmla="*/ 2147483647 h 124"/>
                    <a:gd name="T40" fmla="*/ 2147483647 w 100"/>
                    <a:gd name="T41" fmla="*/ 2147483647 h 124"/>
                    <a:gd name="T42" fmla="*/ 0 w 100"/>
                    <a:gd name="T43" fmla="*/ 2147483647 h 124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100"/>
                    <a:gd name="T67" fmla="*/ 0 h 124"/>
                    <a:gd name="T68" fmla="*/ 100 w 100"/>
                    <a:gd name="T69" fmla="*/ 124 h 124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100" h="124">
                      <a:moveTo>
                        <a:pt x="0" y="92"/>
                      </a:moveTo>
                      <a:lnTo>
                        <a:pt x="0" y="104"/>
                      </a:lnTo>
                      <a:lnTo>
                        <a:pt x="58" y="104"/>
                      </a:lnTo>
                      <a:lnTo>
                        <a:pt x="58" y="112"/>
                      </a:lnTo>
                      <a:lnTo>
                        <a:pt x="70" y="104"/>
                      </a:lnTo>
                      <a:lnTo>
                        <a:pt x="89" y="112"/>
                      </a:lnTo>
                      <a:lnTo>
                        <a:pt x="89" y="124"/>
                      </a:lnTo>
                      <a:lnTo>
                        <a:pt x="100" y="124"/>
                      </a:lnTo>
                      <a:lnTo>
                        <a:pt x="100" y="104"/>
                      </a:lnTo>
                      <a:lnTo>
                        <a:pt x="78" y="92"/>
                      </a:lnTo>
                      <a:lnTo>
                        <a:pt x="89" y="80"/>
                      </a:lnTo>
                      <a:lnTo>
                        <a:pt x="78" y="71"/>
                      </a:lnTo>
                      <a:lnTo>
                        <a:pt x="89" y="61"/>
                      </a:lnTo>
                      <a:lnTo>
                        <a:pt x="58" y="61"/>
                      </a:lnTo>
                      <a:lnTo>
                        <a:pt x="49" y="52"/>
                      </a:lnTo>
                      <a:lnTo>
                        <a:pt x="58" y="41"/>
                      </a:lnTo>
                      <a:lnTo>
                        <a:pt x="49" y="41"/>
                      </a:lnTo>
                      <a:lnTo>
                        <a:pt x="58" y="0"/>
                      </a:lnTo>
                      <a:lnTo>
                        <a:pt x="39" y="9"/>
                      </a:lnTo>
                      <a:lnTo>
                        <a:pt x="8" y="71"/>
                      </a:lnTo>
                      <a:lnTo>
                        <a:pt x="8" y="80"/>
                      </a:lnTo>
                      <a:lnTo>
                        <a:pt x="0" y="9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93" name="Freeform 42"/>
                <p:cNvSpPr>
                  <a:spLocks/>
                </p:cNvSpPr>
                <p:nvPr/>
              </p:nvSpPr>
              <p:spPr bwMode="auto">
                <a:xfrm>
                  <a:off x="2906713" y="2805113"/>
                  <a:ext cx="158750" cy="196850"/>
                </a:xfrm>
                <a:custGeom>
                  <a:avLst/>
                  <a:gdLst>
                    <a:gd name="T0" fmla="*/ 0 w 100"/>
                    <a:gd name="T1" fmla="*/ 2147483647 h 124"/>
                    <a:gd name="T2" fmla="*/ 0 w 100"/>
                    <a:gd name="T3" fmla="*/ 2147483647 h 124"/>
                    <a:gd name="T4" fmla="*/ 2147483647 w 100"/>
                    <a:gd name="T5" fmla="*/ 2147483647 h 124"/>
                    <a:gd name="T6" fmla="*/ 2147483647 w 100"/>
                    <a:gd name="T7" fmla="*/ 2147483647 h 124"/>
                    <a:gd name="T8" fmla="*/ 2147483647 w 100"/>
                    <a:gd name="T9" fmla="*/ 2147483647 h 124"/>
                    <a:gd name="T10" fmla="*/ 2147483647 w 100"/>
                    <a:gd name="T11" fmla="*/ 2147483647 h 124"/>
                    <a:gd name="T12" fmla="*/ 2147483647 w 100"/>
                    <a:gd name="T13" fmla="*/ 2147483647 h 124"/>
                    <a:gd name="T14" fmla="*/ 2147483647 w 100"/>
                    <a:gd name="T15" fmla="*/ 2147483647 h 124"/>
                    <a:gd name="T16" fmla="*/ 2147483647 w 100"/>
                    <a:gd name="T17" fmla="*/ 2147483647 h 124"/>
                    <a:gd name="T18" fmla="*/ 2147483647 w 100"/>
                    <a:gd name="T19" fmla="*/ 2147483647 h 124"/>
                    <a:gd name="T20" fmla="*/ 2147483647 w 100"/>
                    <a:gd name="T21" fmla="*/ 2147483647 h 124"/>
                    <a:gd name="T22" fmla="*/ 2147483647 w 100"/>
                    <a:gd name="T23" fmla="*/ 2147483647 h 124"/>
                    <a:gd name="T24" fmla="*/ 2147483647 w 100"/>
                    <a:gd name="T25" fmla="*/ 2147483647 h 124"/>
                    <a:gd name="T26" fmla="*/ 2147483647 w 100"/>
                    <a:gd name="T27" fmla="*/ 2147483647 h 124"/>
                    <a:gd name="T28" fmla="*/ 2147483647 w 100"/>
                    <a:gd name="T29" fmla="*/ 2147483647 h 124"/>
                    <a:gd name="T30" fmla="*/ 2147483647 w 100"/>
                    <a:gd name="T31" fmla="*/ 2147483647 h 124"/>
                    <a:gd name="T32" fmla="*/ 2147483647 w 100"/>
                    <a:gd name="T33" fmla="*/ 2147483647 h 124"/>
                    <a:gd name="T34" fmla="*/ 2147483647 w 100"/>
                    <a:gd name="T35" fmla="*/ 0 h 124"/>
                    <a:gd name="T36" fmla="*/ 2147483647 w 100"/>
                    <a:gd name="T37" fmla="*/ 2147483647 h 124"/>
                    <a:gd name="T38" fmla="*/ 2147483647 w 100"/>
                    <a:gd name="T39" fmla="*/ 2147483647 h 124"/>
                    <a:gd name="T40" fmla="*/ 2147483647 w 100"/>
                    <a:gd name="T41" fmla="*/ 2147483647 h 124"/>
                    <a:gd name="T42" fmla="*/ 0 w 100"/>
                    <a:gd name="T43" fmla="*/ 2147483647 h 124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100"/>
                    <a:gd name="T67" fmla="*/ 0 h 124"/>
                    <a:gd name="T68" fmla="*/ 100 w 100"/>
                    <a:gd name="T69" fmla="*/ 124 h 124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100" h="124">
                      <a:moveTo>
                        <a:pt x="0" y="92"/>
                      </a:moveTo>
                      <a:lnTo>
                        <a:pt x="0" y="104"/>
                      </a:lnTo>
                      <a:lnTo>
                        <a:pt x="58" y="104"/>
                      </a:lnTo>
                      <a:lnTo>
                        <a:pt x="58" y="112"/>
                      </a:lnTo>
                      <a:lnTo>
                        <a:pt x="70" y="104"/>
                      </a:lnTo>
                      <a:lnTo>
                        <a:pt x="89" y="112"/>
                      </a:lnTo>
                      <a:lnTo>
                        <a:pt x="89" y="124"/>
                      </a:lnTo>
                      <a:lnTo>
                        <a:pt x="100" y="124"/>
                      </a:lnTo>
                      <a:lnTo>
                        <a:pt x="100" y="104"/>
                      </a:lnTo>
                      <a:lnTo>
                        <a:pt x="78" y="92"/>
                      </a:lnTo>
                      <a:lnTo>
                        <a:pt x="89" y="80"/>
                      </a:lnTo>
                      <a:lnTo>
                        <a:pt x="78" y="71"/>
                      </a:lnTo>
                      <a:lnTo>
                        <a:pt x="89" y="61"/>
                      </a:lnTo>
                      <a:lnTo>
                        <a:pt x="58" y="61"/>
                      </a:lnTo>
                      <a:lnTo>
                        <a:pt x="49" y="52"/>
                      </a:lnTo>
                      <a:lnTo>
                        <a:pt x="58" y="41"/>
                      </a:lnTo>
                      <a:lnTo>
                        <a:pt x="49" y="41"/>
                      </a:lnTo>
                      <a:lnTo>
                        <a:pt x="58" y="0"/>
                      </a:lnTo>
                      <a:lnTo>
                        <a:pt x="39" y="9"/>
                      </a:lnTo>
                      <a:lnTo>
                        <a:pt x="8" y="71"/>
                      </a:lnTo>
                      <a:lnTo>
                        <a:pt x="8" y="80"/>
                      </a:lnTo>
                      <a:lnTo>
                        <a:pt x="0" y="92"/>
                      </a:lnTo>
                    </a:path>
                  </a:pathLst>
                </a:custGeom>
                <a:solidFill>
                  <a:srgbClr val="C0C0C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94" name="Freeform 43"/>
                <p:cNvSpPr>
                  <a:spLocks/>
                </p:cNvSpPr>
                <p:nvPr/>
              </p:nvSpPr>
              <p:spPr bwMode="auto">
                <a:xfrm>
                  <a:off x="1449388" y="3473450"/>
                  <a:ext cx="754063" cy="508000"/>
                </a:xfrm>
                <a:custGeom>
                  <a:avLst/>
                  <a:gdLst>
                    <a:gd name="T0" fmla="*/ 2147483647 w 475"/>
                    <a:gd name="T1" fmla="*/ 2147483647 h 320"/>
                    <a:gd name="T2" fmla="*/ 2147483647 w 475"/>
                    <a:gd name="T3" fmla="*/ 2147483647 h 320"/>
                    <a:gd name="T4" fmla="*/ 2147483647 w 475"/>
                    <a:gd name="T5" fmla="*/ 2147483647 h 320"/>
                    <a:gd name="T6" fmla="*/ 2147483647 w 475"/>
                    <a:gd name="T7" fmla="*/ 2147483647 h 320"/>
                    <a:gd name="T8" fmla="*/ 2147483647 w 475"/>
                    <a:gd name="T9" fmla="*/ 2147483647 h 320"/>
                    <a:gd name="T10" fmla="*/ 2147483647 w 475"/>
                    <a:gd name="T11" fmla="*/ 2147483647 h 320"/>
                    <a:gd name="T12" fmla="*/ 2147483647 w 475"/>
                    <a:gd name="T13" fmla="*/ 2147483647 h 320"/>
                    <a:gd name="T14" fmla="*/ 2147483647 w 475"/>
                    <a:gd name="T15" fmla="*/ 2147483647 h 320"/>
                    <a:gd name="T16" fmla="*/ 2147483647 w 475"/>
                    <a:gd name="T17" fmla="*/ 2147483647 h 320"/>
                    <a:gd name="T18" fmla="*/ 2147483647 w 475"/>
                    <a:gd name="T19" fmla="*/ 2147483647 h 320"/>
                    <a:gd name="T20" fmla="*/ 2147483647 w 475"/>
                    <a:gd name="T21" fmla="*/ 2147483647 h 320"/>
                    <a:gd name="T22" fmla="*/ 2147483647 w 475"/>
                    <a:gd name="T23" fmla="*/ 2147483647 h 320"/>
                    <a:gd name="T24" fmla="*/ 2147483647 w 475"/>
                    <a:gd name="T25" fmla="*/ 2147483647 h 320"/>
                    <a:gd name="T26" fmla="*/ 2147483647 w 475"/>
                    <a:gd name="T27" fmla="*/ 2147483647 h 320"/>
                    <a:gd name="T28" fmla="*/ 2147483647 w 475"/>
                    <a:gd name="T29" fmla="*/ 2147483647 h 320"/>
                    <a:gd name="T30" fmla="*/ 2147483647 w 475"/>
                    <a:gd name="T31" fmla="*/ 2147483647 h 320"/>
                    <a:gd name="T32" fmla="*/ 2147483647 w 475"/>
                    <a:gd name="T33" fmla="*/ 2147483647 h 320"/>
                    <a:gd name="T34" fmla="*/ 2147483647 w 475"/>
                    <a:gd name="T35" fmla="*/ 2147483647 h 320"/>
                    <a:gd name="T36" fmla="*/ 2147483647 w 475"/>
                    <a:gd name="T37" fmla="*/ 2147483647 h 320"/>
                    <a:gd name="T38" fmla="*/ 2147483647 w 475"/>
                    <a:gd name="T39" fmla="*/ 2147483647 h 320"/>
                    <a:gd name="T40" fmla="*/ 2147483647 w 475"/>
                    <a:gd name="T41" fmla="*/ 2147483647 h 320"/>
                    <a:gd name="T42" fmla="*/ 2147483647 w 475"/>
                    <a:gd name="T43" fmla="*/ 2147483647 h 320"/>
                    <a:gd name="T44" fmla="*/ 2147483647 w 475"/>
                    <a:gd name="T45" fmla="*/ 2147483647 h 320"/>
                    <a:gd name="T46" fmla="*/ 2147483647 w 475"/>
                    <a:gd name="T47" fmla="*/ 2147483647 h 320"/>
                    <a:gd name="T48" fmla="*/ 2147483647 w 475"/>
                    <a:gd name="T49" fmla="*/ 2147483647 h 320"/>
                    <a:gd name="T50" fmla="*/ 2147483647 w 475"/>
                    <a:gd name="T51" fmla="*/ 2147483647 h 320"/>
                    <a:gd name="T52" fmla="*/ 2147483647 w 475"/>
                    <a:gd name="T53" fmla="*/ 2147483647 h 320"/>
                    <a:gd name="T54" fmla="*/ 2147483647 w 475"/>
                    <a:gd name="T55" fmla="*/ 2147483647 h 320"/>
                    <a:gd name="T56" fmla="*/ 2147483647 w 475"/>
                    <a:gd name="T57" fmla="*/ 2147483647 h 320"/>
                    <a:gd name="T58" fmla="*/ 2147483647 w 475"/>
                    <a:gd name="T59" fmla="*/ 2147483647 h 320"/>
                    <a:gd name="T60" fmla="*/ 2147483647 w 475"/>
                    <a:gd name="T61" fmla="*/ 0 h 320"/>
                    <a:gd name="T62" fmla="*/ 2147483647 w 475"/>
                    <a:gd name="T63" fmla="*/ 2147483647 h 320"/>
                    <a:gd name="T64" fmla="*/ 2147483647 w 475"/>
                    <a:gd name="T65" fmla="*/ 2147483647 h 320"/>
                    <a:gd name="T66" fmla="*/ 2147483647 w 475"/>
                    <a:gd name="T67" fmla="*/ 2147483647 h 320"/>
                    <a:gd name="T68" fmla="*/ 2147483647 w 475"/>
                    <a:gd name="T69" fmla="*/ 2147483647 h 320"/>
                    <a:gd name="T70" fmla="*/ 2147483647 w 475"/>
                    <a:gd name="T71" fmla="*/ 2147483647 h 320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475"/>
                    <a:gd name="T109" fmla="*/ 0 h 320"/>
                    <a:gd name="T110" fmla="*/ 475 w 475"/>
                    <a:gd name="T111" fmla="*/ 320 h 320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475" h="320">
                      <a:moveTo>
                        <a:pt x="312" y="124"/>
                      </a:moveTo>
                      <a:lnTo>
                        <a:pt x="302" y="146"/>
                      </a:lnTo>
                      <a:lnTo>
                        <a:pt x="302" y="185"/>
                      </a:lnTo>
                      <a:lnTo>
                        <a:pt x="312" y="197"/>
                      </a:lnTo>
                      <a:lnTo>
                        <a:pt x="312" y="206"/>
                      </a:lnTo>
                      <a:lnTo>
                        <a:pt x="333" y="248"/>
                      </a:lnTo>
                      <a:lnTo>
                        <a:pt x="362" y="257"/>
                      </a:lnTo>
                      <a:lnTo>
                        <a:pt x="393" y="248"/>
                      </a:lnTo>
                      <a:lnTo>
                        <a:pt x="413" y="248"/>
                      </a:lnTo>
                      <a:lnTo>
                        <a:pt x="402" y="248"/>
                      </a:lnTo>
                      <a:lnTo>
                        <a:pt x="413" y="238"/>
                      </a:lnTo>
                      <a:lnTo>
                        <a:pt x="423" y="206"/>
                      </a:lnTo>
                      <a:lnTo>
                        <a:pt x="432" y="206"/>
                      </a:lnTo>
                      <a:lnTo>
                        <a:pt x="463" y="197"/>
                      </a:lnTo>
                      <a:lnTo>
                        <a:pt x="475" y="206"/>
                      </a:lnTo>
                      <a:lnTo>
                        <a:pt x="463" y="248"/>
                      </a:lnTo>
                      <a:lnTo>
                        <a:pt x="463" y="257"/>
                      </a:lnTo>
                      <a:lnTo>
                        <a:pt x="453" y="248"/>
                      </a:lnTo>
                      <a:lnTo>
                        <a:pt x="444" y="257"/>
                      </a:lnTo>
                      <a:lnTo>
                        <a:pt x="413" y="257"/>
                      </a:lnTo>
                      <a:lnTo>
                        <a:pt x="402" y="269"/>
                      </a:lnTo>
                      <a:lnTo>
                        <a:pt x="423" y="289"/>
                      </a:lnTo>
                      <a:lnTo>
                        <a:pt x="402" y="289"/>
                      </a:lnTo>
                      <a:lnTo>
                        <a:pt x="393" y="320"/>
                      </a:lnTo>
                      <a:lnTo>
                        <a:pt x="362" y="289"/>
                      </a:lnTo>
                      <a:lnTo>
                        <a:pt x="343" y="289"/>
                      </a:lnTo>
                      <a:lnTo>
                        <a:pt x="333" y="301"/>
                      </a:lnTo>
                      <a:lnTo>
                        <a:pt x="302" y="289"/>
                      </a:lnTo>
                      <a:lnTo>
                        <a:pt x="251" y="269"/>
                      </a:lnTo>
                      <a:lnTo>
                        <a:pt x="242" y="257"/>
                      </a:lnTo>
                      <a:lnTo>
                        <a:pt x="211" y="257"/>
                      </a:lnTo>
                      <a:lnTo>
                        <a:pt x="192" y="238"/>
                      </a:lnTo>
                      <a:lnTo>
                        <a:pt x="181" y="218"/>
                      </a:lnTo>
                      <a:lnTo>
                        <a:pt x="192" y="206"/>
                      </a:lnTo>
                      <a:lnTo>
                        <a:pt x="181" y="185"/>
                      </a:lnTo>
                      <a:lnTo>
                        <a:pt x="143" y="134"/>
                      </a:lnTo>
                      <a:lnTo>
                        <a:pt x="121" y="124"/>
                      </a:lnTo>
                      <a:lnTo>
                        <a:pt x="121" y="114"/>
                      </a:lnTo>
                      <a:lnTo>
                        <a:pt x="100" y="95"/>
                      </a:lnTo>
                      <a:lnTo>
                        <a:pt x="100" y="83"/>
                      </a:lnTo>
                      <a:lnTo>
                        <a:pt x="90" y="83"/>
                      </a:lnTo>
                      <a:lnTo>
                        <a:pt x="81" y="63"/>
                      </a:lnTo>
                      <a:lnTo>
                        <a:pt x="61" y="23"/>
                      </a:lnTo>
                      <a:lnTo>
                        <a:pt x="51" y="23"/>
                      </a:lnTo>
                      <a:lnTo>
                        <a:pt x="30" y="11"/>
                      </a:lnTo>
                      <a:lnTo>
                        <a:pt x="39" y="42"/>
                      </a:lnTo>
                      <a:lnTo>
                        <a:pt x="90" y="114"/>
                      </a:lnTo>
                      <a:lnTo>
                        <a:pt x="100" y="155"/>
                      </a:lnTo>
                      <a:lnTo>
                        <a:pt x="112" y="155"/>
                      </a:lnTo>
                      <a:lnTo>
                        <a:pt x="121" y="166"/>
                      </a:lnTo>
                      <a:lnTo>
                        <a:pt x="112" y="177"/>
                      </a:lnTo>
                      <a:lnTo>
                        <a:pt x="100" y="166"/>
                      </a:lnTo>
                      <a:lnTo>
                        <a:pt x="70" y="146"/>
                      </a:lnTo>
                      <a:lnTo>
                        <a:pt x="81" y="134"/>
                      </a:lnTo>
                      <a:lnTo>
                        <a:pt x="70" y="114"/>
                      </a:lnTo>
                      <a:lnTo>
                        <a:pt x="39" y="104"/>
                      </a:lnTo>
                      <a:lnTo>
                        <a:pt x="30" y="83"/>
                      </a:lnTo>
                      <a:lnTo>
                        <a:pt x="39" y="95"/>
                      </a:lnTo>
                      <a:lnTo>
                        <a:pt x="51" y="71"/>
                      </a:lnTo>
                      <a:lnTo>
                        <a:pt x="20" y="52"/>
                      </a:lnTo>
                      <a:lnTo>
                        <a:pt x="0" y="0"/>
                      </a:lnTo>
                      <a:lnTo>
                        <a:pt x="30" y="0"/>
                      </a:lnTo>
                      <a:lnTo>
                        <a:pt x="90" y="23"/>
                      </a:lnTo>
                      <a:lnTo>
                        <a:pt x="171" y="11"/>
                      </a:lnTo>
                      <a:lnTo>
                        <a:pt x="192" y="32"/>
                      </a:lnTo>
                      <a:lnTo>
                        <a:pt x="192" y="52"/>
                      </a:lnTo>
                      <a:lnTo>
                        <a:pt x="211" y="63"/>
                      </a:lnTo>
                      <a:lnTo>
                        <a:pt x="223" y="63"/>
                      </a:lnTo>
                      <a:lnTo>
                        <a:pt x="232" y="52"/>
                      </a:lnTo>
                      <a:lnTo>
                        <a:pt x="242" y="52"/>
                      </a:lnTo>
                      <a:lnTo>
                        <a:pt x="282" y="114"/>
                      </a:lnTo>
                      <a:lnTo>
                        <a:pt x="312" y="12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95" name="Freeform 44"/>
                <p:cNvSpPr>
                  <a:spLocks/>
                </p:cNvSpPr>
                <p:nvPr/>
              </p:nvSpPr>
              <p:spPr bwMode="auto">
                <a:xfrm>
                  <a:off x="1449388" y="3473450"/>
                  <a:ext cx="754063" cy="508000"/>
                </a:xfrm>
                <a:custGeom>
                  <a:avLst/>
                  <a:gdLst>
                    <a:gd name="T0" fmla="*/ 2147483647 w 475"/>
                    <a:gd name="T1" fmla="*/ 2147483647 h 320"/>
                    <a:gd name="T2" fmla="*/ 2147483647 w 475"/>
                    <a:gd name="T3" fmla="*/ 2147483647 h 320"/>
                    <a:gd name="T4" fmla="*/ 2147483647 w 475"/>
                    <a:gd name="T5" fmla="*/ 2147483647 h 320"/>
                    <a:gd name="T6" fmla="*/ 2147483647 w 475"/>
                    <a:gd name="T7" fmla="*/ 2147483647 h 320"/>
                    <a:gd name="T8" fmla="*/ 2147483647 w 475"/>
                    <a:gd name="T9" fmla="*/ 2147483647 h 320"/>
                    <a:gd name="T10" fmla="*/ 2147483647 w 475"/>
                    <a:gd name="T11" fmla="*/ 2147483647 h 320"/>
                    <a:gd name="T12" fmla="*/ 2147483647 w 475"/>
                    <a:gd name="T13" fmla="*/ 2147483647 h 320"/>
                    <a:gd name="T14" fmla="*/ 2147483647 w 475"/>
                    <a:gd name="T15" fmla="*/ 2147483647 h 320"/>
                    <a:gd name="T16" fmla="*/ 2147483647 w 475"/>
                    <a:gd name="T17" fmla="*/ 2147483647 h 320"/>
                    <a:gd name="T18" fmla="*/ 2147483647 w 475"/>
                    <a:gd name="T19" fmla="*/ 2147483647 h 320"/>
                    <a:gd name="T20" fmla="*/ 2147483647 w 475"/>
                    <a:gd name="T21" fmla="*/ 2147483647 h 320"/>
                    <a:gd name="T22" fmla="*/ 2147483647 w 475"/>
                    <a:gd name="T23" fmla="*/ 2147483647 h 320"/>
                    <a:gd name="T24" fmla="*/ 2147483647 w 475"/>
                    <a:gd name="T25" fmla="*/ 2147483647 h 320"/>
                    <a:gd name="T26" fmla="*/ 2147483647 w 475"/>
                    <a:gd name="T27" fmla="*/ 2147483647 h 320"/>
                    <a:gd name="T28" fmla="*/ 2147483647 w 475"/>
                    <a:gd name="T29" fmla="*/ 2147483647 h 320"/>
                    <a:gd name="T30" fmla="*/ 2147483647 w 475"/>
                    <a:gd name="T31" fmla="*/ 2147483647 h 320"/>
                    <a:gd name="T32" fmla="*/ 2147483647 w 475"/>
                    <a:gd name="T33" fmla="*/ 2147483647 h 320"/>
                    <a:gd name="T34" fmla="*/ 2147483647 w 475"/>
                    <a:gd name="T35" fmla="*/ 2147483647 h 320"/>
                    <a:gd name="T36" fmla="*/ 2147483647 w 475"/>
                    <a:gd name="T37" fmla="*/ 2147483647 h 320"/>
                    <a:gd name="T38" fmla="*/ 2147483647 w 475"/>
                    <a:gd name="T39" fmla="*/ 2147483647 h 320"/>
                    <a:gd name="T40" fmla="*/ 2147483647 w 475"/>
                    <a:gd name="T41" fmla="*/ 2147483647 h 320"/>
                    <a:gd name="T42" fmla="*/ 2147483647 w 475"/>
                    <a:gd name="T43" fmla="*/ 2147483647 h 320"/>
                    <a:gd name="T44" fmla="*/ 2147483647 w 475"/>
                    <a:gd name="T45" fmla="*/ 2147483647 h 320"/>
                    <a:gd name="T46" fmla="*/ 2147483647 w 475"/>
                    <a:gd name="T47" fmla="*/ 2147483647 h 320"/>
                    <a:gd name="T48" fmla="*/ 2147483647 w 475"/>
                    <a:gd name="T49" fmla="*/ 2147483647 h 320"/>
                    <a:gd name="T50" fmla="*/ 2147483647 w 475"/>
                    <a:gd name="T51" fmla="*/ 2147483647 h 320"/>
                    <a:gd name="T52" fmla="*/ 2147483647 w 475"/>
                    <a:gd name="T53" fmla="*/ 2147483647 h 320"/>
                    <a:gd name="T54" fmla="*/ 2147483647 w 475"/>
                    <a:gd name="T55" fmla="*/ 2147483647 h 320"/>
                    <a:gd name="T56" fmla="*/ 2147483647 w 475"/>
                    <a:gd name="T57" fmla="*/ 2147483647 h 320"/>
                    <a:gd name="T58" fmla="*/ 2147483647 w 475"/>
                    <a:gd name="T59" fmla="*/ 2147483647 h 320"/>
                    <a:gd name="T60" fmla="*/ 2147483647 w 475"/>
                    <a:gd name="T61" fmla="*/ 0 h 320"/>
                    <a:gd name="T62" fmla="*/ 2147483647 w 475"/>
                    <a:gd name="T63" fmla="*/ 2147483647 h 320"/>
                    <a:gd name="T64" fmla="*/ 2147483647 w 475"/>
                    <a:gd name="T65" fmla="*/ 2147483647 h 320"/>
                    <a:gd name="T66" fmla="*/ 2147483647 w 475"/>
                    <a:gd name="T67" fmla="*/ 2147483647 h 320"/>
                    <a:gd name="T68" fmla="*/ 2147483647 w 475"/>
                    <a:gd name="T69" fmla="*/ 2147483647 h 320"/>
                    <a:gd name="T70" fmla="*/ 2147483647 w 475"/>
                    <a:gd name="T71" fmla="*/ 2147483647 h 320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475"/>
                    <a:gd name="T109" fmla="*/ 0 h 320"/>
                    <a:gd name="T110" fmla="*/ 475 w 475"/>
                    <a:gd name="T111" fmla="*/ 320 h 320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475" h="320">
                      <a:moveTo>
                        <a:pt x="312" y="124"/>
                      </a:moveTo>
                      <a:lnTo>
                        <a:pt x="302" y="146"/>
                      </a:lnTo>
                      <a:lnTo>
                        <a:pt x="302" y="185"/>
                      </a:lnTo>
                      <a:lnTo>
                        <a:pt x="312" y="197"/>
                      </a:lnTo>
                      <a:lnTo>
                        <a:pt x="312" y="206"/>
                      </a:lnTo>
                      <a:lnTo>
                        <a:pt x="333" y="248"/>
                      </a:lnTo>
                      <a:lnTo>
                        <a:pt x="362" y="257"/>
                      </a:lnTo>
                      <a:lnTo>
                        <a:pt x="393" y="248"/>
                      </a:lnTo>
                      <a:lnTo>
                        <a:pt x="413" y="248"/>
                      </a:lnTo>
                      <a:lnTo>
                        <a:pt x="402" y="248"/>
                      </a:lnTo>
                      <a:lnTo>
                        <a:pt x="413" y="238"/>
                      </a:lnTo>
                      <a:lnTo>
                        <a:pt x="423" y="206"/>
                      </a:lnTo>
                      <a:lnTo>
                        <a:pt x="432" y="206"/>
                      </a:lnTo>
                      <a:lnTo>
                        <a:pt x="463" y="197"/>
                      </a:lnTo>
                      <a:lnTo>
                        <a:pt x="475" y="206"/>
                      </a:lnTo>
                      <a:lnTo>
                        <a:pt x="463" y="248"/>
                      </a:lnTo>
                      <a:lnTo>
                        <a:pt x="463" y="257"/>
                      </a:lnTo>
                      <a:lnTo>
                        <a:pt x="453" y="248"/>
                      </a:lnTo>
                      <a:lnTo>
                        <a:pt x="444" y="257"/>
                      </a:lnTo>
                      <a:lnTo>
                        <a:pt x="413" y="257"/>
                      </a:lnTo>
                      <a:lnTo>
                        <a:pt x="402" y="269"/>
                      </a:lnTo>
                      <a:lnTo>
                        <a:pt x="423" y="289"/>
                      </a:lnTo>
                      <a:lnTo>
                        <a:pt x="402" y="289"/>
                      </a:lnTo>
                      <a:lnTo>
                        <a:pt x="393" y="320"/>
                      </a:lnTo>
                      <a:lnTo>
                        <a:pt x="362" y="289"/>
                      </a:lnTo>
                      <a:lnTo>
                        <a:pt x="343" y="289"/>
                      </a:lnTo>
                      <a:lnTo>
                        <a:pt x="333" y="301"/>
                      </a:lnTo>
                      <a:lnTo>
                        <a:pt x="302" y="289"/>
                      </a:lnTo>
                      <a:lnTo>
                        <a:pt x="251" y="269"/>
                      </a:lnTo>
                      <a:lnTo>
                        <a:pt x="242" y="257"/>
                      </a:lnTo>
                      <a:lnTo>
                        <a:pt x="211" y="257"/>
                      </a:lnTo>
                      <a:lnTo>
                        <a:pt x="192" y="238"/>
                      </a:lnTo>
                      <a:lnTo>
                        <a:pt x="181" y="218"/>
                      </a:lnTo>
                      <a:lnTo>
                        <a:pt x="192" y="206"/>
                      </a:lnTo>
                      <a:lnTo>
                        <a:pt x="181" y="185"/>
                      </a:lnTo>
                      <a:lnTo>
                        <a:pt x="143" y="134"/>
                      </a:lnTo>
                      <a:lnTo>
                        <a:pt x="121" y="124"/>
                      </a:lnTo>
                      <a:lnTo>
                        <a:pt x="121" y="114"/>
                      </a:lnTo>
                      <a:lnTo>
                        <a:pt x="100" y="95"/>
                      </a:lnTo>
                      <a:lnTo>
                        <a:pt x="100" y="83"/>
                      </a:lnTo>
                      <a:lnTo>
                        <a:pt x="90" y="83"/>
                      </a:lnTo>
                      <a:lnTo>
                        <a:pt x="81" y="63"/>
                      </a:lnTo>
                      <a:lnTo>
                        <a:pt x="61" y="23"/>
                      </a:lnTo>
                      <a:lnTo>
                        <a:pt x="51" y="23"/>
                      </a:lnTo>
                      <a:lnTo>
                        <a:pt x="30" y="11"/>
                      </a:lnTo>
                      <a:lnTo>
                        <a:pt x="39" y="42"/>
                      </a:lnTo>
                      <a:lnTo>
                        <a:pt x="90" y="114"/>
                      </a:lnTo>
                      <a:lnTo>
                        <a:pt x="100" y="155"/>
                      </a:lnTo>
                      <a:lnTo>
                        <a:pt x="112" y="155"/>
                      </a:lnTo>
                      <a:lnTo>
                        <a:pt x="121" y="166"/>
                      </a:lnTo>
                      <a:lnTo>
                        <a:pt x="112" y="177"/>
                      </a:lnTo>
                      <a:lnTo>
                        <a:pt x="100" y="166"/>
                      </a:lnTo>
                      <a:lnTo>
                        <a:pt x="70" y="146"/>
                      </a:lnTo>
                      <a:lnTo>
                        <a:pt x="81" y="134"/>
                      </a:lnTo>
                      <a:lnTo>
                        <a:pt x="70" y="114"/>
                      </a:lnTo>
                      <a:lnTo>
                        <a:pt x="39" y="104"/>
                      </a:lnTo>
                      <a:lnTo>
                        <a:pt x="30" y="83"/>
                      </a:lnTo>
                      <a:lnTo>
                        <a:pt x="39" y="95"/>
                      </a:lnTo>
                      <a:lnTo>
                        <a:pt x="51" y="71"/>
                      </a:lnTo>
                      <a:lnTo>
                        <a:pt x="20" y="52"/>
                      </a:lnTo>
                      <a:lnTo>
                        <a:pt x="0" y="0"/>
                      </a:lnTo>
                      <a:lnTo>
                        <a:pt x="30" y="0"/>
                      </a:lnTo>
                      <a:lnTo>
                        <a:pt x="90" y="23"/>
                      </a:lnTo>
                      <a:lnTo>
                        <a:pt x="171" y="11"/>
                      </a:lnTo>
                      <a:lnTo>
                        <a:pt x="192" y="32"/>
                      </a:lnTo>
                      <a:lnTo>
                        <a:pt x="192" y="52"/>
                      </a:lnTo>
                      <a:lnTo>
                        <a:pt x="211" y="63"/>
                      </a:lnTo>
                      <a:lnTo>
                        <a:pt x="223" y="63"/>
                      </a:lnTo>
                      <a:lnTo>
                        <a:pt x="232" y="52"/>
                      </a:lnTo>
                      <a:lnTo>
                        <a:pt x="242" y="52"/>
                      </a:lnTo>
                      <a:lnTo>
                        <a:pt x="282" y="114"/>
                      </a:lnTo>
                      <a:lnTo>
                        <a:pt x="312" y="124"/>
                      </a:lnTo>
                    </a:path>
                  </a:pathLst>
                </a:custGeom>
                <a:solidFill>
                  <a:srgbClr val="C0C0C0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96" name="Freeform 45"/>
                <p:cNvSpPr>
                  <a:spLocks/>
                </p:cNvSpPr>
                <p:nvPr/>
              </p:nvSpPr>
              <p:spPr bwMode="auto">
                <a:xfrm>
                  <a:off x="2154238" y="3867150"/>
                  <a:ext cx="14288" cy="65087"/>
                </a:xfrm>
                <a:custGeom>
                  <a:avLst/>
                  <a:gdLst>
                    <a:gd name="T0" fmla="*/ 0 w 9"/>
                    <a:gd name="T1" fmla="*/ 2147483647 h 41"/>
                    <a:gd name="T2" fmla="*/ 2147483647 w 9"/>
                    <a:gd name="T3" fmla="*/ 2147483647 h 41"/>
                    <a:gd name="T4" fmla="*/ 2147483647 w 9"/>
                    <a:gd name="T5" fmla="*/ 0 h 41"/>
                    <a:gd name="T6" fmla="*/ 0 w 9"/>
                    <a:gd name="T7" fmla="*/ 2147483647 h 41"/>
                    <a:gd name="T8" fmla="*/ 0 w 9"/>
                    <a:gd name="T9" fmla="*/ 2147483647 h 4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"/>
                    <a:gd name="T16" fmla="*/ 0 h 41"/>
                    <a:gd name="T17" fmla="*/ 9 w 9"/>
                    <a:gd name="T18" fmla="*/ 41 h 4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" h="41">
                      <a:moveTo>
                        <a:pt x="0" y="41"/>
                      </a:moveTo>
                      <a:lnTo>
                        <a:pt x="9" y="41"/>
                      </a:lnTo>
                      <a:lnTo>
                        <a:pt x="9" y="0"/>
                      </a:lnTo>
                      <a:lnTo>
                        <a:pt x="0" y="9"/>
                      </a:lnTo>
                      <a:lnTo>
                        <a:pt x="0" y="41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97" name="Freeform 46"/>
                <p:cNvSpPr>
                  <a:spLocks/>
                </p:cNvSpPr>
                <p:nvPr/>
              </p:nvSpPr>
              <p:spPr bwMode="auto">
                <a:xfrm>
                  <a:off x="2154238" y="3867150"/>
                  <a:ext cx="14288" cy="65087"/>
                </a:xfrm>
                <a:custGeom>
                  <a:avLst/>
                  <a:gdLst>
                    <a:gd name="T0" fmla="*/ 0 w 9"/>
                    <a:gd name="T1" fmla="*/ 2147483647 h 41"/>
                    <a:gd name="T2" fmla="*/ 2147483647 w 9"/>
                    <a:gd name="T3" fmla="*/ 2147483647 h 41"/>
                    <a:gd name="T4" fmla="*/ 2147483647 w 9"/>
                    <a:gd name="T5" fmla="*/ 0 h 41"/>
                    <a:gd name="T6" fmla="*/ 0 w 9"/>
                    <a:gd name="T7" fmla="*/ 2147483647 h 41"/>
                    <a:gd name="T8" fmla="*/ 0 w 9"/>
                    <a:gd name="T9" fmla="*/ 2147483647 h 4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"/>
                    <a:gd name="T16" fmla="*/ 0 h 41"/>
                    <a:gd name="T17" fmla="*/ 9 w 9"/>
                    <a:gd name="T18" fmla="*/ 41 h 4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" h="41">
                      <a:moveTo>
                        <a:pt x="0" y="41"/>
                      </a:moveTo>
                      <a:lnTo>
                        <a:pt x="9" y="41"/>
                      </a:lnTo>
                      <a:lnTo>
                        <a:pt x="9" y="0"/>
                      </a:lnTo>
                      <a:lnTo>
                        <a:pt x="0" y="9"/>
                      </a:lnTo>
                      <a:lnTo>
                        <a:pt x="0" y="41"/>
                      </a:lnTo>
                    </a:path>
                  </a:pathLst>
                </a:custGeom>
                <a:solidFill>
                  <a:srgbClr val="99CC0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98" name="Freeform 47"/>
                <p:cNvSpPr>
                  <a:spLocks/>
                </p:cNvSpPr>
                <p:nvPr/>
              </p:nvSpPr>
              <p:spPr bwMode="auto">
                <a:xfrm>
                  <a:off x="2073275" y="3881438"/>
                  <a:ext cx="95250" cy="119062"/>
                </a:xfrm>
                <a:custGeom>
                  <a:avLst/>
                  <a:gdLst>
                    <a:gd name="T0" fmla="*/ 2147483647 w 60"/>
                    <a:gd name="T1" fmla="*/ 2147483647 h 75"/>
                    <a:gd name="T2" fmla="*/ 2147483647 w 60"/>
                    <a:gd name="T3" fmla="*/ 2147483647 h 75"/>
                    <a:gd name="T4" fmla="*/ 2147483647 w 60"/>
                    <a:gd name="T5" fmla="*/ 2147483647 h 75"/>
                    <a:gd name="T6" fmla="*/ 2147483647 w 60"/>
                    <a:gd name="T7" fmla="*/ 2147483647 h 75"/>
                    <a:gd name="T8" fmla="*/ 0 w 60"/>
                    <a:gd name="T9" fmla="*/ 2147483647 h 75"/>
                    <a:gd name="T10" fmla="*/ 2147483647 w 60"/>
                    <a:gd name="T11" fmla="*/ 2147483647 h 75"/>
                    <a:gd name="T12" fmla="*/ 2147483647 w 60"/>
                    <a:gd name="T13" fmla="*/ 2147483647 h 75"/>
                    <a:gd name="T14" fmla="*/ 2147483647 w 60"/>
                    <a:gd name="T15" fmla="*/ 2147483647 h 75"/>
                    <a:gd name="T16" fmla="*/ 2147483647 w 60"/>
                    <a:gd name="T17" fmla="*/ 0 h 75"/>
                    <a:gd name="T18" fmla="*/ 2147483647 w 60"/>
                    <a:gd name="T19" fmla="*/ 0 h 75"/>
                    <a:gd name="T20" fmla="*/ 2147483647 w 60"/>
                    <a:gd name="T21" fmla="*/ 2147483647 h 75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60"/>
                    <a:gd name="T34" fmla="*/ 0 h 75"/>
                    <a:gd name="T35" fmla="*/ 60 w 60"/>
                    <a:gd name="T36" fmla="*/ 75 h 75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60" h="75">
                      <a:moveTo>
                        <a:pt x="51" y="32"/>
                      </a:moveTo>
                      <a:lnTo>
                        <a:pt x="60" y="44"/>
                      </a:lnTo>
                      <a:lnTo>
                        <a:pt x="39" y="63"/>
                      </a:lnTo>
                      <a:lnTo>
                        <a:pt x="30" y="75"/>
                      </a:lnTo>
                      <a:lnTo>
                        <a:pt x="0" y="63"/>
                      </a:lnTo>
                      <a:lnTo>
                        <a:pt x="9" y="32"/>
                      </a:lnTo>
                      <a:lnTo>
                        <a:pt x="30" y="32"/>
                      </a:lnTo>
                      <a:lnTo>
                        <a:pt x="9" y="12"/>
                      </a:lnTo>
                      <a:lnTo>
                        <a:pt x="20" y="0"/>
                      </a:lnTo>
                      <a:lnTo>
                        <a:pt x="51" y="0"/>
                      </a:lnTo>
                      <a:lnTo>
                        <a:pt x="51" y="32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99" name="Freeform 48"/>
                <p:cNvSpPr>
                  <a:spLocks/>
                </p:cNvSpPr>
                <p:nvPr/>
              </p:nvSpPr>
              <p:spPr bwMode="auto">
                <a:xfrm>
                  <a:off x="2073275" y="3881438"/>
                  <a:ext cx="95250" cy="119062"/>
                </a:xfrm>
                <a:custGeom>
                  <a:avLst/>
                  <a:gdLst>
                    <a:gd name="T0" fmla="*/ 2147483647 w 60"/>
                    <a:gd name="T1" fmla="*/ 2147483647 h 75"/>
                    <a:gd name="T2" fmla="*/ 2147483647 w 60"/>
                    <a:gd name="T3" fmla="*/ 2147483647 h 75"/>
                    <a:gd name="T4" fmla="*/ 2147483647 w 60"/>
                    <a:gd name="T5" fmla="*/ 2147483647 h 75"/>
                    <a:gd name="T6" fmla="*/ 2147483647 w 60"/>
                    <a:gd name="T7" fmla="*/ 2147483647 h 75"/>
                    <a:gd name="T8" fmla="*/ 0 w 60"/>
                    <a:gd name="T9" fmla="*/ 2147483647 h 75"/>
                    <a:gd name="T10" fmla="*/ 2147483647 w 60"/>
                    <a:gd name="T11" fmla="*/ 2147483647 h 75"/>
                    <a:gd name="T12" fmla="*/ 2147483647 w 60"/>
                    <a:gd name="T13" fmla="*/ 2147483647 h 75"/>
                    <a:gd name="T14" fmla="*/ 2147483647 w 60"/>
                    <a:gd name="T15" fmla="*/ 2147483647 h 75"/>
                    <a:gd name="T16" fmla="*/ 2147483647 w 60"/>
                    <a:gd name="T17" fmla="*/ 0 h 75"/>
                    <a:gd name="T18" fmla="*/ 2147483647 w 60"/>
                    <a:gd name="T19" fmla="*/ 0 h 75"/>
                    <a:gd name="T20" fmla="*/ 2147483647 w 60"/>
                    <a:gd name="T21" fmla="*/ 2147483647 h 75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60"/>
                    <a:gd name="T34" fmla="*/ 0 h 75"/>
                    <a:gd name="T35" fmla="*/ 60 w 60"/>
                    <a:gd name="T36" fmla="*/ 75 h 75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60" h="75">
                      <a:moveTo>
                        <a:pt x="51" y="32"/>
                      </a:moveTo>
                      <a:lnTo>
                        <a:pt x="60" y="44"/>
                      </a:lnTo>
                      <a:lnTo>
                        <a:pt x="39" y="63"/>
                      </a:lnTo>
                      <a:lnTo>
                        <a:pt x="30" y="75"/>
                      </a:lnTo>
                      <a:lnTo>
                        <a:pt x="0" y="63"/>
                      </a:lnTo>
                      <a:lnTo>
                        <a:pt x="9" y="32"/>
                      </a:lnTo>
                      <a:lnTo>
                        <a:pt x="30" y="32"/>
                      </a:lnTo>
                      <a:lnTo>
                        <a:pt x="9" y="12"/>
                      </a:lnTo>
                      <a:lnTo>
                        <a:pt x="20" y="0"/>
                      </a:lnTo>
                      <a:lnTo>
                        <a:pt x="51" y="0"/>
                      </a:lnTo>
                      <a:lnTo>
                        <a:pt x="51" y="32"/>
                      </a:lnTo>
                    </a:path>
                  </a:pathLst>
                </a:custGeom>
                <a:solidFill>
                  <a:srgbClr val="99CC0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00" name="Freeform 49"/>
                <p:cNvSpPr>
                  <a:spLocks/>
                </p:cNvSpPr>
                <p:nvPr/>
              </p:nvSpPr>
              <p:spPr bwMode="auto">
                <a:xfrm>
                  <a:off x="2135188" y="3951288"/>
                  <a:ext cx="160338" cy="61912"/>
                </a:xfrm>
                <a:custGeom>
                  <a:avLst/>
                  <a:gdLst>
                    <a:gd name="T0" fmla="*/ 2147483647 w 101"/>
                    <a:gd name="T1" fmla="*/ 0 h 39"/>
                    <a:gd name="T2" fmla="*/ 2147483647 w 101"/>
                    <a:gd name="T3" fmla="*/ 0 h 39"/>
                    <a:gd name="T4" fmla="*/ 2147483647 w 101"/>
                    <a:gd name="T5" fmla="*/ 2147483647 h 39"/>
                    <a:gd name="T6" fmla="*/ 2147483647 w 101"/>
                    <a:gd name="T7" fmla="*/ 2147483647 h 39"/>
                    <a:gd name="T8" fmla="*/ 2147483647 w 101"/>
                    <a:gd name="T9" fmla="*/ 2147483647 h 39"/>
                    <a:gd name="T10" fmla="*/ 2147483647 w 101"/>
                    <a:gd name="T11" fmla="*/ 2147483647 h 39"/>
                    <a:gd name="T12" fmla="*/ 2147483647 w 101"/>
                    <a:gd name="T13" fmla="*/ 2147483647 h 39"/>
                    <a:gd name="T14" fmla="*/ 0 w 101"/>
                    <a:gd name="T15" fmla="*/ 2147483647 h 39"/>
                    <a:gd name="T16" fmla="*/ 2147483647 w 101"/>
                    <a:gd name="T17" fmla="*/ 0 h 3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01"/>
                    <a:gd name="T28" fmla="*/ 0 h 39"/>
                    <a:gd name="T29" fmla="*/ 101 w 101"/>
                    <a:gd name="T30" fmla="*/ 39 h 39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01" h="39">
                      <a:moveTo>
                        <a:pt x="21" y="0"/>
                      </a:moveTo>
                      <a:lnTo>
                        <a:pt x="73" y="0"/>
                      </a:lnTo>
                      <a:lnTo>
                        <a:pt x="101" y="9"/>
                      </a:lnTo>
                      <a:lnTo>
                        <a:pt x="82" y="19"/>
                      </a:lnTo>
                      <a:lnTo>
                        <a:pt x="43" y="39"/>
                      </a:lnTo>
                      <a:lnTo>
                        <a:pt x="31" y="39"/>
                      </a:lnTo>
                      <a:lnTo>
                        <a:pt x="31" y="31"/>
                      </a:lnTo>
                      <a:lnTo>
                        <a:pt x="0" y="19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01" name="Freeform 50"/>
                <p:cNvSpPr>
                  <a:spLocks/>
                </p:cNvSpPr>
                <p:nvPr/>
              </p:nvSpPr>
              <p:spPr bwMode="auto">
                <a:xfrm>
                  <a:off x="2135188" y="3951288"/>
                  <a:ext cx="160338" cy="61912"/>
                </a:xfrm>
                <a:custGeom>
                  <a:avLst/>
                  <a:gdLst>
                    <a:gd name="T0" fmla="*/ 2147483647 w 101"/>
                    <a:gd name="T1" fmla="*/ 0 h 39"/>
                    <a:gd name="T2" fmla="*/ 2147483647 w 101"/>
                    <a:gd name="T3" fmla="*/ 0 h 39"/>
                    <a:gd name="T4" fmla="*/ 2147483647 w 101"/>
                    <a:gd name="T5" fmla="*/ 2147483647 h 39"/>
                    <a:gd name="T6" fmla="*/ 2147483647 w 101"/>
                    <a:gd name="T7" fmla="*/ 2147483647 h 39"/>
                    <a:gd name="T8" fmla="*/ 2147483647 w 101"/>
                    <a:gd name="T9" fmla="*/ 2147483647 h 39"/>
                    <a:gd name="T10" fmla="*/ 2147483647 w 101"/>
                    <a:gd name="T11" fmla="*/ 2147483647 h 39"/>
                    <a:gd name="T12" fmla="*/ 2147483647 w 101"/>
                    <a:gd name="T13" fmla="*/ 2147483647 h 39"/>
                    <a:gd name="T14" fmla="*/ 0 w 101"/>
                    <a:gd name="T15" fmla="*/ 2147483647 h 39"/>
                    <a:gd name="T16" fmla="*/ 2147483647 w 101"/>
                    <a:gd name="T17" fmla="*/ 0 h 3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01"/>
                    <a:gd name="T28" fmla="*/ 0 h 39"/>
                    <a:gd name="T29" fmla="*/ 101 w 101"/>
                    <a:gd name="T30" fmla="*/ 39 h 39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01" h="39">
                      <a:moveTo>
                        <a:pt x="21" y="0"/>
                      </a:moveTo>
                      <a:lnTo>
                        <a:pt x="73" y="0"/>
                      </a:lnTo>
                      <a:lnTo>
                        <a:pt x="101" y="9"/>
                      </a:lnTo>
                      <a:lnTo>
                        <a:pt x="82" y="19"/>
                      </a:lnTo>
                      <a:lnTo>
                        <a:pt x="43" y="39"/>
                      </a:lnTo>
                      <a:lnTo>
                        <a:pt x="31" y="39"/>
                      </a:lnTo>
                      <a:lnTo>
                        <a:pt x="31" y="31"/>
                      </a:lnTo>
                      <a:lnTo>
                        <a:pt x="0" y="19"/>
                      </a:lnTo>
                      <a:lnTo>
                        <a:pt x="21" y="0"/>
                      </a:lnTo>
                    </a:path>
                  </a:pathLst>
                </a:custGeom>
                <a:solidFill>
                  <a:srgbClr val="99CC0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02" name="Freeform 51"/>
                <p:cNvSpPr>
                  <a:spLocks/>
                </p:cNvSpPr>
                <p:nvPr/>
              </p:nvSpPr>
              <p:spPr bwMode="auto">
                <a:xfrm>
                  <a:off x="2120900" y="3981450"/>
                  <a:ext cx="63500" cy="31750"/>
                </a:xfrm>
                <a:custGeom>
                  <a:avLst/>
                  <a:gdLst>
                    <a:gd name="T0" fmla="*/ 2147483647 w 40"/>
                    <a:gd name="T1" fmla="*/ 0 h 20"/>
                    <a:gd name="T2" fmla="*/ 0 w 40"/>
                    <a:gd name="T3" fmla="*/ 2147483647 h 20"/>
                    <a:gd name="T4" fmla="*/ 2147483647 w 40"/>
                    <a:gd name="T5" fmla="*/ 2147483647 h 20"/>
                    <a:gd name="T6" fmla="*/ 2147483647 w 40"/>
                    <a:gd name="T7" fmla="*/ 2147483647 h 20"/>
                    <a:gd name="T8" fmla="*/ 2147483647 w 40"/>
                    <a:gd name="T9" fmla="*/ 2147483647 h 20"/>
                    <a:gd name="T10" fmla="*/ 2147483647 w 40"/>
                    <a:gd name="T11" fmla="*/ 0 h 2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0"/>
                    <a:gd name="T19" fmla="*/ 0 h 20"/>
                    <a:gd name="T20" fmla="*/ 40 w 40"/>
                    <a:gd name="T21" fmla="*/ 20 h 2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0" h="20">
                      <a:moveTo>
                        <a:pt x="9" y="0"/>
                      </a:moveTo>
                      <a:lnTo>
                        <a:pt x="0" y="12"/>
                      </a:lnTo>
                      <a:lnTo>
                        <a:pt x="9" y="20"/>
                      </a:lnTo>
                      <a:lnTo>
                        <a:pt x="40" y="20"/>
                      </a:lnTo>
                      <a:lnTo>
                        <a:pt x="40" y="12"/>
                      </a:lnTo>
                      <a:lnTo>
                        <a:pt x="9" y="0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03" name="Freeform 52"/>
                <p:cNvSpPr>
                  <a:spLocks/>
                </p:cNvSpPr>
                <p:nvPr/>
              </p:nvSpPr>
              <p:spPr bwMode="auto">
                <a:xfrm>
                  <a:off x="2120900" y="3981450"/>
                  <a:ext cx="63500" cy="31750"/>
                </a:xfrm>
                <a:custGeom>
                  <a:avLst/>
                  <a:gdLst>
                    <a:gd name="T0" fmla="*/ 2147483647 w 40"/>
                    <a:gd name="T1" fmla="*/ 0 h 20"/>
                    <a:gd name="T2" fmla="*/ 0 w 40"/>
                    <a:gd name="T3" fmla="*/ 2147483647 h 20"/>
                    <a:gd name="T4" fmla="*/ 2147483647 w 40"/>
                    <a:gd name="T5" fmla="*/ 2147483647 h 20"/>
                    <a:gd name="T6" fmla="*/ 2147483647 w 40"/>
                    <a:gd name="T7" fmla="*/ 2147483647 h 20"/>
                    <a:gd name="T8" fmla="*/ 2147483647 w 40"/>
                    <a:gd name="T9" fmla="*/ 2147483647 h 20"/>
                    <a:gd name="T10" fmla="*/ 2147483647 w 40"/>
                    <a:gd name="T11" fmla="*/ 0 h 2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0"/>
                    <a:gd name="T19" fmla="*/ 0 h 20"/>
                    <a:gd name="T20" fmla="*/ 40 w 40"/>
                    <a:gd name="T21" fmla="*/ 20 h 2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0" h="20">
                      <a:moveTo>
                        <a:pt x="9" y="0"/>
                      </a:moveTo>
                      <a:lnTo>
                        <a:pt x="0" y="12"/>
                      </a:lnTo>
                      <a:lnTo>
                        <a:pt x="9" y="20"/>
                      </a:lnTo>
                      <a:lnTo>
                        <a:pt x="40" y="20"/>
                      </a:lnTo>
                      <a:lnTo>
                        <a:pt x="40" y="12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rgbClr val="99CC0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04" name="Freeform 53"/>
                <p:cNvSpPr>
                  <a:spLocks/>
                </p:cNvSpPr>
                <p:nvPr/>
              </p:nvSpPr>
              <p:spPr bwMode="auto">
                <a:xfrm>
                  <a:off x="2203450" y="3965575"/>
                  <a:ext cx="92075" cy="115887"/>
                </a:xfrm>
                <a:custGeom>
                  <a:avLst/>
                  <a:gdLst>
                    <a:gd name="T0" fmla="*/ 2147483647 w 58"/>
                    <a:gd name="T1" fmla="*/ 0 h 73"/>
                    <a:gd name="T2" fmla="*/ 2147483647 w 58"/>
                    <a:gd name="T3" fmla="*/ 2147483647 h 73"/>
                    <a:gd name="T4" fmla="*/ 2147483647 w 58"/>
                    <a:gd name="T5" fmla="*/ 2147483647 h 73"/>
                    <a:gd name="T6" fmla="*/ 2147483647 w 58"/>
                    <a:gd name="T7" fmla="*/ 2147483647 h 73"/>
                    <a:gd name="T8" fmla="*/ 2147483647 w 58"/>
                    <a:gd name="T9" fmla="*/ 2147483647 h 73"/>
                    <a:gd name="T10" fmla="*/ 2147483647 w 58"/>
                    <a:gd name="T11" fmla="*/ 2147483647 h 73"/>
                    <a:gd name="T12" fmla="*/ 0 w 58"/>
                    <a:gd name="T13" fmla="*/ 2147483647 h 73"/>
                    <a:gd name="T14" fmla="*/ 0 w 58"/>
                    <a:gd name="T15" fmla="*/ 2147483647 h 73"/>
                    <a:gd name="T16" fmla="*/ 2147483647 w 58"/>
                    <a:gd name="T17" fmla="*/ 2147483647 h 73"/>
                    <a:gd name="T18" fmla="*/ 2147483647 w 58"/>
                    <a:gd name="T19" fmla="*/ 0 h 73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58"/>
                    <a:gd name="T31" fmla="*/ 0 h 73"/>
                    <a:gd name="T32" fmla="*/ 58 w 58"/>
                    <a:gd name="T33" fmla="*/ 73 h 73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58" h="73">
                      <a:moveTo>
                        <a:pt x="58" y="0"/>
                      </a:moveTo>
                      <a:lnTo>
                        <a:pt x="58" y="10"/>
                      </a:lnTo>
                      <a:lnTo>
                        <a:pt x="49" y="63"/>
                      </a:lnTo>
                      <a:lnTo>
                        <a:pt x="58" y="73"/>
                      </a:lnTo>
                      <a:lnTo>
                        <a:pt x="49" y="73"/>
                      </a:lnTo>
                      <a:lnTo>
                        <a:pt x="19" y="63"/>
                      </a:lnTo>
                      <a:lnTo>
                        <a:pt x="0" y="42"/>
                      </a:lnTo>
                      <a:lnTo>
                        <a:pt x="0" y="30"/>
                      </a:lnTo>
                      <a:lnTo>
                        <a:pt x="39" y="10"/>
                      </a:lnTo>
                      <a:lnTo>
                        <a:pt x="58" y="0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05" name="Freeform 54"/>
                <p:cNvSpPr>
                  <a:spLocks/>
                </p:cNvSpPr>
                <p:nvPr/>
              </p:nvSpPr>
              <p:spPr bwMode="auto">
                <a:xfrm>
                  <a:off x="2203450" y="3965575"/>
                  <a:ext cx="92075" cy="115887"/>
                </a:xfrm>
                <a:custGeom>
                  <a:avLst/>
                  <a:gdLst>
                    <a:gd name="T0" fmla="*/ 2147483647 w 58"/>
                    <a:gd name="T1" fmla="*/ 0 h 73"/>
                    <a:gd name="T2" fmla="*/ 2147483647 w 58"/>
                    <a:gd name="T3" fmla="*/ 2147483647 h 73"/>
                    <a:gd name="T4" fmla="*/ 2147483647 w 58"/>
                    <a:gd name="T5" fmla="*/ 2147483647 h 73"/>
                    <a:gd name="T6" fmla="*/ 2147483647 w 58"/>
                    <a:gd name="T7" fmla="*/ 2147483647 h 73"/>
                    <a:gd name="T8" fmla="*/ 2147483647 w 58"/>
                    <a:gd name="T9" fmla="*/ 2147483647 h 73"/>
                    <a:gd name="T10" fmla="*/ 2147483647 w 58"/>
                    <a:gd name="T11" fmla="*/ 2147483647 h 73"/>
                    <a:gd name="T12" fmla="*/ 0 w 58"/>
                    <a:gd name="T13" fmla="*/ 2147483647 h 73"/>
                    <a:gd name="T14" fmla="*/ 0 w 58"/>
                    <a:gd name="T15" fmla="*/ 2147483647 h 73"/>
                    <a:gd name="T16" fmla="*/ 2147483647 w 58"/>
                    <a:gd name="T17" fmla="*/ 2147483647 h 73"/>
                    <a:gd name="T18" fmla="*/ 2147483647 w 58"/>
                    <a:gd name="T19" fmla="*/ 0 h 73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58"/>
                    <a:gd name="T31" fmla="*/ 0 h 73"/>
                    <a:gd name="T32" fmla="*/ 58 w 58"/>
                    <a:gd name="T33" fmla="*/ 73 h 73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58" h="73">
                      <a:moveTo>
                        <a:pt x="58" y="0"/>
                      </a:moveTo>
                      <a:lnTo>
                        <a:pt x="58" y="10"/>
                      </a:lnTo>
                      <a:lnTo>
                        <a:pt x="49" y="63"/>
                      </a:lnTo>
                      <a:lnTo>
                        <a:pt x="58" y="73"/>
                      </a:lnTo>
                      <a:lnTo>
                        <a:pt x="49" y="73"/>
                      </a:lnTo>
                      <a:lnTo>
                        <a:pt x="19" y="63"/>
                      </a:lnTo>
                      <a:lnTo>
                        <a:pt x="0" y="42"/>
                      </a:lnTo>
                      <a:lnTo>
                        <a:pt x="0" y="30"/>
                      </a:lnTo>
                      <a:lnTo>
                        <a:pt x="39" y="10"/>
                      </a:lnTo>
                      <a:lnTo>
                        <a:pt x="58" y="0"/>
                      </a:lnTo>
                    </a:path>
                  </a:pathLst>
                </a:custGeom>
                <a:solidFill>
                  <a:srgbClr val="99CC0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06" name="Freeform 55"/>
                <p:cNvSpPr>
                  <a:spLocks/>
                </p:cNvSpPr>
                <p:nvPr/>
              </p:nvSpPr>
              <p:spPr bwMode="auto">
                <a:xfrm>
                  <a:off x="2233613" y="4065588"/>
                  <a:ext cx="77788" cy="80962"/>
                </a:xfrm>
                <a:custGeom>
                  <a:avLst/>
                  <a:gdLst>
                    <a:gd name="T0" fmla="*/ 2147483647 w 49"/>
                    <a:gd name="T1" fmla="*/ 2147483647 h 51"/>
                    <a:gd name="T2" fmla="*/ 2147483647 w 49"/>
                    <a:gd name="T3" fmla="*/ 2147483647 h 51"/>
                    <a:gd name="T4" fmla="*/ 2147483647 w 49"/>
                    <a:gd name="T5" fmla="*/ 2147483647 h 51"/>
                    <a:gd name="T6" fmla="*/ 2147483647 w 49"/>
                    <a:gd name="T7" fmla="*/ 2147483647 h 51"/>
                    <a:gd name="T8" fmla="*/ 2147483647 w 49"/>
                    <a:gd name="T9" fmla="*/ 2147483647 h 51"/>
                    <a:gd name="T10" fmla="*/ 0 w 49"/>
                    <a:gd name="T11" fmla="*/ 0 h 51"/>
                    <a:gd name="T12" fmla="*/ 0 w 49"/>
                    <a:gd name="T13" fmla="*/ 2147483647 h 51"/>
                    <a:gd name="T14" fmla="*/ 2147483647 w 49"/>
                    <a:gd name="T15" fmla="*/ 2147483647 h 51"/>
                    <a:gd name="T16" fmla="*/ 2147483647 w 49"/>
                    <a:gd name="T17" fmla="*/ 2147483647 h 51"/>
                    <a:gd name="T18" fmla="*/ 2147483647 w 49"/>
                    <a:gd name="T19" fmla="*/ 2147483647 h 51"/>
                    <a:gd name="T20" fmla="*/ 2147483647 w 49"/>
                    <a:gd name="T21" fmla="*/ 2147483647 h 51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49"/>
                    <a:gd name="T34" fmla="*/ 0 h 51"/>
                    <a:gd name="T35" fmla="*/ 49 w 49"/>
                    <a:gd name="T36" fmla="*/ 51 h 51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49" h="51">
                      <a:moveTo>
                        <a:pt x="49" y="51"/>
                      </a:moveTo>
                      <a:lnTo>
                        <a:pt x="49" y="30"/>
                      </a:lnTo>
                      <a:lnTo>
                        <a:pt x="39" y="19"/>
                      </a:lnTo>
                      <a:lnTo>
                        <a:pt x="39" y="10"/>
                      </a:lnTo>
                      <a:lnTo>
                        <a:pt x="30" y="10"/>
                      </a:lnTo>
                      <a:lnTo>
                        <a:pt x="0" y="0"/>
                      </a:lnTo>
                      <a:lnTo>
                        <a:pt x="0" y="19"/>
                      </a:lnTo>
                      <a:lnTo>
                        <a:pt x="11" y="30"/>
                      </a:lnTo>
                      <a:lnTo>
                        <a:pt x="20" y="19"/>
                      </a:lnTo>
                      <a:lnTo>
                        <a:pt x="30" y="39"/>
                      </a:lnTo>
                      <a:lnTo>
                        <a:pt x="49" y="51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07" name="Freeform 56"/>
                <p:cNvSpPr>
                  <a:spLocks/>
                </p:cNvSpPr>
                <p:nvPr/>
              </p:nvSpPr>
              <p:spPr bwMode="auto">
                <a:xfrm>
                  <a:off x="2233613" y="4065588"/>
                  <a:ext cx="77788" cy="80962"/>
                </a:xfrm>
                <a:custGeom>
                  <a:avLst/>
                  <a:gdLst>
                    <a:gd name="T0" fmla="*/ 2147483647 w 49"/>
                    <a:gd name="T1" fmla="*/ 2147483647 h 51"/>
                    <a:gd name="T2" fmla="*/ 2147483647 w 49"/>
                    <a:gd name="T3" fmla="*/ 2147483647 h 51"/>
                    <a:gd name="T4" fmla="*/ 2147483647 w 49"/>
                    <a:gd name="T5" fmla="*/ 2147483647 h 51"/>
                    <a:gd name="T6" fmla="*/ 2147483647 w 49"/>
                    <a:gd name="T7" fmla="*/ 2147483647 h 51"/>
                    <a:gd name="T8" fmla="*/ 2147483647 w 49"/>
                    <a:gd name="T9" fmla="*/ 2147483647 h 51"/>
                    <a:gd name="T10" fmla="*/ 0 w 49"/>
                    <a:gd name="T11" fmla="*/ 0 h 51"/>
                    <a:gd name="T12" fmla="*/ 0 w 49"/>
                    <a:gd name="T13" fmla="*/ 2147483647 h 51"/>
                    <a:gd name="T14" fmla="*/ 2147483647 w 49"/>
                    <a:gd name="T15" fmla="*/ 2147483647 h 51"/>
                    <a:gd name="T16" fmla="*/ 2147483647 w 49"/>
                    <a:gd name="T17" fmla="*/ 2147483647 h 51"/>
                    <a:gd name="T18" fmla="*/ 2147483647 w 49"/>
                    <a:gd name="T19" fmla="*/ 2147483647 h 51"/>
                    <a:gd name="T20" fmla="*/ 2147483647 w 49"/>
                    <a:gd name="T21" fmla="*/ 2147483647 h 51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49"/>
                    <a:gd name="T34" fmla="*/ 0 h 51"/>
                    <a:gd name="T35" fmla="*/ 49 w 49"/>
                    <a:gd name="T36" fmla="*/ 51 h 51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49" h="51">
                      <a:moveTo>
                        <a:pt x="49" y="51"/>
                      </a:moveTo>
                      <a:lnTo>
                        <a:pt x="49" y="30"/>
                      </a:lnTo>
                      <a:lnTo>
                        <a:pt x="39" y="19"/>
                      </a:lnTo>
                      <a:lnTo>
                        <a:pt x="39" y="10"/>
                      </a:lnTo>
                      <a:lnTo>
                        <a:pt x="30" y="10"/>
                      </a:lnTo>
                      <a:lnTo>
                        <a:pt x="0" y="0"/>
                      </a:lnTo>
                      <a:lnTo>
                        <a:pt x="0" y="19"/>
                      </a:lnTo>
                      <a:lnTo>
                        <a:pt x="11" y="30"/>
                      </a:lnTo>
                      <a:lnTo>
                        <a:pt x="20" y="19"/>
                      </a:lnTo>
                      <a:lnTo>
                        <a:pt x="30" y="39"/>
                      </a:lnTo>
                      <a:lnTo>
                        <a:pt x="49" y="51"/>
                      </a:lnTo>
                    </a:path>
                  </a:pathLst>
                </a:custGeom>
                <a:solidFill>
                  <a:srgbClr val="99CC0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08" name="Freeform 57"/>
                <p:cNvSpPr>
                  <a:spLocks/>
                </p:cNvSpPr>
                <p:nvPr/>
              </p:nvSpPr>
              <p:spPr bwMode="auto">
                <a:xfrm>
                  <a:off x="2311400" y="4113213"/>
                  <a:ext cx="80963" cy="65087"/>
                </a:xfrm>
                <a:custGeom>
                  <a:avLst/>
                  <a:gdLst>
                    <a:gd name="T0" fmla="*/ 0 w 51"/>
                    <a:gd name="T1" fmla="*/ 2147483647 h 41"/>
                    <a:gd name="T2" fmla="*/ 2147483647 w 51"/>
                    <a:gd name="T3" fmla="*/ 2147483647 h 41"/>
                    <a:gd name="T4" fmla="*/ 2147483647 w 51"/>
                    <a:gd name="T5" fmla="*/ 2147483647 h 41"/>
                    <a:gd name="T6" fmla="*/ 2147483647 w 51"/>
                    <a:gd name="T7" fmla="*/ 2147483647 h 41"/>
                    <a:gd name="T8" fmla="*/ 2147483647 w 51"/>
                    <a:gd name="T9" fmla="*/ 2147483647 h 41"/>
                    <a:gd name="T10" fmla="*/ 2147483647 w 51"/>
                    <a:gd name="T11" fmla="*/ 2147483647 h 41"/>
                    <a:gd name="T12" fmla="*/ 2147483647 w 51"/>
                    <a:gd name="T13" fmla="*/ 0 h 41"/>
                    <a:gd name="T14" fmla="*/ 2147483647 w 51"/>
                    <a:gd name="T15" fmla="*/ 2147483647 h 41"/>
                    <a:gd name="T16" fmla="*/ 2147483647 w 51"/>
                    <a:gd name="T17" fmla="*/ 2147483647 h 41"/>
                    <a:gd name="T18" fmla="*/ 0 w 51"/>
                    <a:gd name="T19" fmla="*/ 0 h 41"/>
                    <a:gd name="T20" fmla="*/ 0 w 51"/>
                    <a:gd name="T21" fmla="*/ 2147483647 h 41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1"/>
                    <a:gd name="T34" fmla="*/ 0 h 41"/>
                    <a:gd name="T35" fmla="*/ 51 w 51"/>
                    <a:gd name="T36" fmla="*/ 41 h 41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1" h="41">
                      <a:moveTo>
                        <a:pt x="0" y="21"/>
                      </a:moveTo>
                      <a:lnTo>
                        <a:pt x="31" y="31"/>
                      </a:lnTo>
                      <a:lnTo>
                        <a:pt x="31" y="41"/>
                      </a:lnTo>
                      <a:lnTo>
                        <a:pt x="40" y="31"/>
                      </a:lnTo>
                      <a:lnTo>
                        <a:pt x="31" y="21"/>
                      </a:lnTo>
                      <a:lnTo>
                        <a:pt x="51" y="9"/>
                      </a:lnTo>
                      <a:lnTo>
                        <a:pt x="40" y="0"/>
                      </a:lnTo>
                      <a:lnTo>
                        <a:pt x="21" y="9"/>
                      </a:lnTo>
                      <a:lnTo>
                        <a:pt x="12" y="9"/>
                      </a:lnTo>
                      <a:lnTo>
                        <a:pt x="0" y="0"/>
                      </a:lnTo>
                      <a:lnTo>
                        <a:pt x="0" y="21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09" name="Freeform 58"/>
                <p:cNvSpPr>
                  <a:spLocks/>
                </p:cNvSpPr>
                <p:nvPr/>
              </p:nvSpPr>
              <p:spPr bwMode="auto">
                <a:xfrm>
                  <a:off x="2311400" y="4113213"/>
                  <a:ext cx="80963" cy="65087"/>
                </a:xfrm>
                <a:custGeom>
                  <a:avLst/>
                  <a:gdLst>
                    <a:gd name="T0" fmla="*/ 0 w 51"/>
                    <a:gd name="T1" fmla="*/ 2147483647 h 41"/>
                    <a:gd name="T2" fmla="*/ 2147483647 w 51"/>
                    <a:gd name="T3" fmla="*/ 2147483647 h 41"/>
                    <a:gd name="T4" fmla="*/ 2147483647 w 51"/>
                    <a:gd name="T5" fmla="*/ 2147483647 h 41"/>
                    <a:gd name="T6" fmla="*/ 2147483647 w 51"/>
                    <a:gd name="T7" fmla="*/ 2147483647 h 41"/>
                    <a:gd name="T8" fmla="*/ 2147483647 w 51"/>
                    <a:gd name="T9" fmla="*/ 2147483647 h 41"/>
                    <a:gd name="T10" fmla="*/ 2147483647 w 51"/>
                    <a:gd name="T11" fmla="*/ 2147483647 h 41"/>
                    <a:gd name="T12" fmla="*/ 2147483647 w 51"/>
                    <a:gd name="T13" fmla="*/ 0 h 41"/>
                    <a:gd name="T14" fmla="*/ 2147483647 w 51"/>
                    <a:gd name="T15" fmla="*/ 2147483647 h 41"/>
                    <a:gd name="T16" fmla="*/ 2147483647 w 51"/>
                    <a:gd name="T17" fmla="*/ 2147483647 h 41"/>
                    <a:gd name="T18" fmla="*/ 0 w 51"/>
                    <a:gd name="T19" fmla="*/ 0 h 41"/>
                    <a:gd name="T20" fmla="*/ 0 w 51"/>
                    <a:gd name="T21" fmla="*/ 2147483647 h 41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1"/>
                    <a:gd name="T34" fmla="*/ 0 h 41"/>
                    <a:gd name="T35" fmla="*/ 51 w 51"/>
                    <a:gd name="T36" fmla="*/ 41 h 41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1" h="41">
                      <a:moveTo>
                        <a:pt x="0" y="21"/>
                      </a:moveTo>
                      <a:lnTo>
                        <a:pt x="31" y="31"/>
                      </a:lnTo>
                      <a:lnTo>
                        <a:pt x="31" y="41"/>
                      </a:lnTo>
                      <a:lnTo>
                        <a:pt x="40" y="31"/>
                      </a:lnTo>
                      <a:lnTo>
                        <a:pt x="31" y="21"/>
                      </a:lnTo>
                      <a:lnTo>
                        <a:pt x="51" y="9"/>
                      </a:lnTo>
                      <a:lnTo>
                        <a:pt x="40" y="0"/>
                      </a:lnTo>
                      <a:lnTo>
                        <a:pt x="21" y="9"/>
                      </a:lnTo>
                      <a:lnTo>
                        <a:pt x="12" y="9"/>
                      </a:lnTo>
                      <a:lnTo>
                        <a:pt x="0" y="0"/>
                      </a:lnTo>
                      <a:lnTo>
                        <a:pt x="0" y="21"/>
                      </a:lnTo>
                    </a:path>
                  </a:pathLst>
                </a:custGeom>
                <a:solidFill>
                  <a:srgbClr val="99CC0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10" name="Freeform 59"/>
                <p:cNvSpPr>
                  <a:spLocks/>
                </p:cNvSpPr>
                <p:nvPr/>
              </p:nvSpPr>
              <p:spPr bwMode="auto">
                <a:xfrm>
                  <a:off x="2392363" y="4113213"/>
                  <a:ext cx="63500" cy="65087"/>
                </a:xfrm>
                <a:custGeom>
                  <a:avLst/>
                  <a:gdLst>
                    <a:gd name="T0" fmla="*/ 2147483647 w 40"/>
                    <a:gd name="T1" fmla="*/ 2147483647 h 41"/>
                    <a:gd name="T2" fmla="*/ 2147483647 w 40"/>
                    <a:gd name="T3" fmla="*/ 2147483647 h 41"/>
                    <a:gd name="T4" fmla="*/ 2147483647 w 40"/>
                    <a:gd name="T5" fmla="*/ 2147483647 h 41"/>
                    <a:gd name="T6" fmla="*/ 2147483647 w 40"/>
                    <a:gd name="T7" fmla="*/ 2147483647 h 41"/>
                    <a:gd name="T8" fmla="*/ 2147483647 w 40"/>
                    <a:gd name="T9" fmla="*/ 2147483647 h 41"/>
                    <a:gd name="T10" fmla="*/ 0 w 40"/>
                    <a:gd name="T11" fmla="*/ 2147483647 h 41"/>
                    <a:gd name="T12" fmla="*/ 0 w 40"/>
                    <a:gd name="T13" fmla="*/ 0 h 41"/>
                    <a:gd name="T14" fmla="*/ 2147483647 w 40"/>
                    <a:gd name="T15" fmla="*/ 0 h 41"/>
                    <a:gd name="T16" fmla="*/ 2147483647 w 40"/>
                    <a:gd name="T17" fmla="*/ 2147483647 h 4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40"/>
                    <a:gd name="T28" fmla="*/ 0 h 41"/>
                    <a:gd name="T29" fmla="*/ 40 w 40"/>
                    <a:gd name="T30" fmla="*/ 41 h 41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40" h="41">
                      <a:moveTo>
                        <a:pt x="31" y="9"/>
                      </a:moveTo>
                      <a:lnTo>
                        <a:pt x="40" y="21"/>
                      </a:lnTo>
                      <a:lnTo>
                        <a:pt x="31" y="31"/>
                      </a:lnTo>
                      <a:lnTo>
                        <a:pt x="31" y="41"/>
                      </a:lnTo>
                      <a:lnTo>
                        <a:pt x="19" y="21"/>
                      </a:lnTo>
                      <a:lnTo>
                        <a:pt x="0" y="9"/>
                      </a:lnTo>
                      <a:lnTo>
                        <a:pt x="0" y="0"/>
                      </a:lnTo>
                      <a:lnTo>
                        <a:pt x="19" y="0"/>
                      </a:lnTo>
                      <a:lnTo>
                        <a:pt x="31" y="9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11" name="Freeform 60"/>
                <p:cNvSpPr>
                  <a:spLocks/>
                </p:cNvSpPr>
                <p:nvPr/>
              </p:nvSpPr>
              <p:spPr bwMode="auto">
                <a:xfrm>
                  <a:off x="2392363" y="4113213"/>
                  <a:ext cx="63500" cy="65087"/>
                </a:xfrm>
                <a:custGeom>
                  <a:avLst/>
                  <a:gdLst>
                    <a:gd name="T0" fmla="*/ 2147483647 w 40"/>
                    <a:gd name="T1" fmla="*/ 2147483647 h 41"/>
                    <a:gd name="T2" fmla="*/ 2147483647 w 40"/>
                    <a:gd name="T3" fmla="*/ 2147483647 h 41"/>
                    <a:gd name="T4" fmla="*/ 2147483647 w 40"/>
                    <a:gd name="T5" fmla="*/ 2147483647 h 41"/>
                    <a:gd name="T6" fmla="*/ 2147483647 w 40"/>
                    <a:gd name="T7" fmla="*/ 2147483647 h 41"/>
                    <a:gd name="T8" fmla="*/ 2147483647 w 40"/>
                    <a:gd name="T9" fmla="*/ 2147483647 h 41"/>
                    <a:gd name="T10" fmla="*/ 0 w 40"/>
                    <a:gd name="T11" fmla="*/ 2147483647 h 41"/>
                    <a:gd name="T12" fmla="*/ 0 w 40"/>
                    <a:gd name="T13" fmla="*/ 0 h 41"/>
                    <a:gd name="T14" fmla="*/ 2147483647 w 40"/>
                    <a:gd name="T15" fmla="*/ 0 h 41"/>
                    <a:gd name="T16" fmla="*/ 2147483647 w 40"/>
                    <a:gd name="T17" fmla="*/ 2147483647 h 4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40"/>
                    <a:gd name="T28" fmla="*/ 0 h 41"/>
                    <a:gd name="T29" fmla="*/ 40 w 40"/>
                    <a:gd name="T30" fmla="*/ 41 h 41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40" h="41">
                      <a:moveTo>
                        <a:pt x="31" y="9"/>
                      </a:moveTo>
                      <a:lnTo>
                        <a:pt x="40" y="21"/>
                      </a:lnTo>
                      <a:lnTo>
                        <a:pt x="31" y="31"/>
                      </a:lnTo>
                      <a:lnTo>
                        <a:pt x="31" y="41"/>
                      </a:lnTo>
                      <a:lnTo>
                        <a:pt x="19" y="21"/>
                      </a:lnTo>
                      <a:lnTo>
                        <a:pt x="0" y="9"/>
                      </a:lnTo>
                      <a:lnTo>
                        <a:pt x="0" y="0"/>
                      </a:lnTo>
                      <a:lnTo>
                        <a:pt x="19" y="0"/>
                      </a:lnTo>
                      <a:lnTo>
                        <a:pt x="31" y="9"/>
                      </a:lnTo>
                    </a:path>
                  </a:pathLst>
                </a:custGeom>
                <a:solidFill>
                  <a:srgbClr val="99CC0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12" name="Freeform 61"/>
                <p:cNvSpPr>
                  <a:spLocks/>
                </p:cNvSpPr>
                <p:nvPr/>
              </p:nvSpPr>
              <p:spPr bwMode="auto">
                <a:xfrm>
                  <a:off x="2374900" y="4113213"/>
                  <a:ext cx="17463" cy="14287"/>
                </a:xfrm>
                <a:custGeom>
                  <a:avLst/>
                  <a:gdLst>
                    <a:gd name="T0" fmla="*/ 2147483647 w 11"/>
                    <a:gd name="T1" fmla="*/ 2147483647 h 9"/>
                    <a:gd name="T2" fmla="*/ 2147483647 w 11"/>
                    <a:gd name="T3" fmla="*/ 0 h 9"/>
                    <a:gd name="T4" fmla="*/ 0 w 11"/>
                    <a:gd name="T5" fmla="*/ 0 h 9"/>
                    <a:gd name="T6" fmla="*/ 2147483647 w 11"/>
                    <a:gd name="T7" fmla="*/ 2147483647 h 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"/>
                    <a:gd name="T13" fmla="*/ 0 h 9"/>
                    <a:gd name="T14" fmla="*/ 11 w 11"/>
                    <a:gd name="T15" fmla="*/ 9 h 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" h="9">
                      <a:moveTo>
                        <a:pt x="11" y="9"/>
                      </a:moveTo>
                      <a:lnTo>
                        <a:pt x="11" y="0"/>
                      </a:lnTo>
                      <a:lnTo>
                        <a:pt x="0" y="0"/>
                      </a:lnTo>
                      <a:lnTo>
                        <a:pt x="11" y="9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13" name="Freeform 62"/>
                <p:cNvSpPr>
                  <a:spLocks/>
                </p:cNvSpPr>
                <p:nvPr/>
              </p:nvSpPr>
              <p:spPr bwMode="auto">
                <a:xfrm>
                  <a:off x="2374900" y="4113213"/>
                  <a:ext cx="17463" cy="14287"/>
                </a:xfrm>
                <a:custGeom>
                  <a:avLst/>
                  <a:gdLst>
                    <a:gd name="T0" fmla="*/ 2147483647 w 11"/>
                    <a:gd name="T1" fmla="*/ 2147483647 h 9"/>
                    <a:gd name="T2" fmla="*/ 2147483647 w 11"/>
                    <a:gd name="T3" fmla="*/ 0 h 9"/>
                    <a:gd name="T4" fmla="*/ 0 w 11"/>
                    <a:gd name="T5" fmla="*/ 0 h 9"/>
                    <a:gd name="T6" fmla="*/ 2147483647 w 11"/>
                    <a:gd name="T7" fmla="*/ 2147483647 h 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"/>
                    <a:gd name="T13" fmla="*/ 0 h 9"/>
                    <a:gd name="T14" fmla="*/ 11 w 11"/>
                    <a:gd name="T15" fmla="*/ 9 h 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" h="9">
                      <a:moveTo>
                        <a:pt x="11" y="9"/>
                      </a:moveTo>
                      <a:lnTo>
                        <a:pt x="11" y="0"/>
                      </a:lnTo>
                      <a:lnTo>
                        <a:pt x="0" y="0"/>
                      </a:lnTo>
                      <a:lnTo>
                        <a:pt x="11" y="9"/>
                      </a:lnTo>
                    </a:path>
                  </a:pathLst>
                </a:custGeom>
                <a:solidFill>
                  <a:srgbClr val="99CC0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14" name="Freeform 63"/>
                <p:cNvSpPr>
                  <a:spLocks/>
                </p:cNvSpPr>
                <p:nvPr/>
              </p:nvSpPr>
              <p:spPr bwMode="auto">
                <a:xfrm>
                  <a:off x="2374900" y="4113213"/>
                  <a:ext cx="17463" cy="14287"/>
                </a:xfrm>
                <a:custGeom>
                  <a:avLst/>
                  <a:gdLst>
                    <a:gd name="T0" fmla="*/ 2147483647 w 11"/>
                    <a:gd name="T1" fmla="*/ 2147483647 h 9"/>
                    <a:gd name="T2" fmla="*/ 2147483647 w 11"/>
                    <a:gd name="T3" fmla="*/ 0 h 9"/>
                    <a:gd name="T4" fmla="*/ 0 w 11"/>
                    <a:gd name="T5" fmla="*/ 0 h 9"/>
                    <a:gd name="T6" fmla="*/ 2147483647 w 11"/>
                    <a:gd name="T7" fmla="*/ 2147483647 h 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"/>
                    <a:gd name="T13" fmla="*/ 0 h 9"/>
                    <a:gd name="T14" fmla="*/ 11 w 11"/>
                    <a:gd name="T15" fmla="*/ 9 h 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" h="9">
                      <a:moveTo>
                        <a:pt x="11" y="9"/>
                      </a:moveTo>
                      <a:lnTo>
                        <a:pt x="11" y="0"/>
                      </a:lnTo>
                      <a:lnTo>
                        <a:pt x="0" y="0"/>
                      </a:lnTo>
                      <a:lnTo>
                        <a:pt x="11" y="9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15" name="Freeform 64"/>
                <p:cNvSpPr>
                  <a:spLocks/>
                </p:cNvSpPr>
                <p:nvPr/>
              </p:nvSpPr>
              <p:spPr bwMode="auto">
                <a:xfrm>
                  <a:off x="2374900" y="4113213"/>
                  <a:ext cx="17463" cy="14287"/>
                </a:xfrm>
                <a:custGeom>
                  <a:avLst/>
                  <a:gdLst>
                    <a:gd name="T0" fmla="*/ 2147483647 w 11"/>
                    <a:gd name="T1" fmla="*/ 2147483647 h 9"/>
                    <a:gd name="T2" fmla="*/ 2147483647 w 11"/>
                    <a:gd name="T3" fmla="*/ 0 h 9"/>
                    <a:gd name="T4" fmla="*/ 0 w 11"/>
                    <a:gd name="T5" fmla="*/ 0 h 9"/>
                    <a:gd name="T6" fmla="*/ 2147483647 w 11"/>
                    <a:gd name="T7" fmla="*/ 2147483647 h 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"/>
                    <a:gd name="T13" fmla="*/ 0 h 9"/>
                    <a:gd name="T14" fmla="*/ 11 w 11"/>
                    <a:gd name="T15" fmla="*/ 9 h 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" h="9">
                      <a:moveTo>
                        <a:pt x="11" y="9"/>
                      </a:moveTo>
                      <a:lnTo>
                        <a:pt x="11" y="0"/>
                      </a:lnTo>
                      <a:lnTo>
                        <a:pt x="0" y="0"/>
                      </a:lnTo>
                      <a:lnTo>
                        <a:pt x="11" y="9"/>
                      </a:lnTo>
                    </a:path>
                  </a:pathLst>
                </a:custGeom>
                <a:solidFill>
                  <a:srgbClr val="99CC0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16" name="Freeform 65"/>
                <p:cNvSpPr>
                  <a:spLocks/>
                </p:cNvSpPr>
                <p:nvPr/>
              </p:nvSpPr>
              <p:spPr bwMode="auto">
                <a:xfrm>
                  <a:off x="2582863" y="3836988"/>
                  <a:ext cx="98425" cy="63500"/>
                </a:xfrm>
                <a:custGeom>
                  <a:avLst/>
                  <a:gdLst>
                    <a:gd name="T0" fmla="*/ 0 w 62"/>
                    <a:gd name="T1" fmla="*/ 2147483647 h 40"/>
                    <a:gd name="T2" fmla="*/ 0 w 62"/>
                    <a:gd name="T3" fmla="*/ 0 h 40"/>
                    <a:gd name="T4" fmla="*/ 2147483647 w 62"/>
                    <a:gd name="T5" fmla="*/ 0 h 40"/>
                    <a:gd name="T6" fmla="*/ 2147483647 w 62"/>
                    <a:gd name="T7" fmla="*/ 2147483647 h 40"/>
                    <a:gd name="T8" fmla="*/ 2147483647 w 62"/>
                    <a:gd name="T9" fmla="*/ 2147483647 h 40"/>
                    <a:gd name="T10" fmla="*/ 2147483647 w 62"/>
                    <a:gd name="T11" fmla="*/ 2147483647 h 40"/>
                    <a:gd name="T12" fmla="*/ 2147483647 w 62"/>
                    <a:gd name="T13" fmla="*/ 2147483647 h 40"/>
                    <a:gd name="T14" fmla="*/ 2147483647 w 62"/>
                    <a:gd name="T15" fmla="*/ 2147483647 h 40"/>
                    <a:gd name="T16" fmla="*/ 2147483647 w 62"/>
                    <a:gd name="T17" fmla="*/ 2147483647 h 40"/>
                    <a:gd name="T18" fmla="*/ 2147483647 w 62"/>
                    <a:gd name="T19" fmla="*/ 2147483647 h 40"/>
                    <a:gd name="T20" fmla="*/ 2147483647 w 62"/>
                    <a:gd name="T21" fmla="*/ 2147483647 h 40"/>
                    <a:gd name="T22" fmla="*/ 2147483647 w 62"/>
                    <a:gd name="T23" fmla="*/ 2147483647 h 40"/>
                    <a:gd name="T24" fmla="*/ 0 w 62"/>
                    <a:gd name="T25" fmla="*/ 2147483647 h 40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62"/>
                    <a:gd name="T40" fmla="*/ 0 h 40"/>
                    <a:gd name="T41" fmla="*/ 62 w 62"/>
                    <a:gd name="T42" fmla="*/ 40 h 40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62" h="40">
                      <a:moveTo>
                        <a:pt x="0" y="28"/>
                      </a:moveTo>
                      <a:lnTo>
                        <a:pt x="0" y="0"/>
                      </a:lnTo>
                      <a:lnTo>
                        <a:pt x="31" y="0"/>
                      </a:lnTo>
                      <a:lnTo>
                        <a:pt x="31" y="9"/>
                      </a:lnTo>
                      <a:lnTo>
                        <a:pt x="41" y="9"/>
                      </a:lnTo>
                      <a:lnTo>
                        <a:pt x="62" y="19"/>
                      </a:lnTo>
                      <a:lnTo>
                        <a:pt x="50" y="28"/>
                      </a:lnTo>
                      <a:lnTo>
                        <a:pt x="50" y="19"/>
                      </a:lnTo>
                      <a:lnTo>
                        <a:pt x="22" y="28"/>
                      </a:lnTo>
                      <a:lnTo>
                        <a:pt x="22" y="19"/>
                      </a:lnTo>
                      <a:lnTo>
                        <a:pt x="11" y="28"/>
                      </a:lnTo>
                      <a:lnTo>
                        <a:pt x="11" y="40"/>
                      </a:lnTo>
                      <a:lnTo>
                        <a:pt x="0" y="28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17" name="Freeform 66"/>
                <p:cNvSpPr>
                  <a:spLocks/>
                </p:cNvSpPr>
                <p:nvPr/>
              </p:nvSpPr>
              <p:spPr bwMode="auto">
                <a:xfrm>
                  <a:off x="2582863" y="3836988"/>
                  <a:ext cx="98425" cy="63500"/>
                </a:xfrm>
                <a:custGeom>
                  <a:avLst/>
                  <a:gdLst>
                    <a:gd name="T0" fmla="*/ 0 w 62"/>
                    <a:gd name="T1" fmla="*/ 2147483647 h 40"/>
                    <a:gd name="T2" fmla="*/ 0 w 62"/>
                    <a:gd name="T3" fmla="*/ 0 h 40"/>
                    <a:gd name="T4" fmla="*/ 2147483647 w 62"/>
                    <a:gd name="T5" fmla="*/ 0 h 40"/>
                    <a:gd name="T6" fmla="*/ 2147483647 w 62"/>
                    <a:gd name="T7" fmla="*/ 2147483647 h 40"/>
                    <a:gd name="T8" fmla="*/ 2147483647 w 62"/>
                    <a:gd name="T9" fmla="*/ 2147483647 h 40"/>
                    <a:gd name="T10" fmla="*/ 2147483647 w 62"/>
                    <a:gd name="T11" fmla="*/ 2147483647 h 40"/>
                    <a:gd name="T12" fmla="*/ 2147483647 w 62"/>
                    <a:gd name="T13" fmla="*/ 2147483647 h 40"/>
                    <a:gd name="T14" fmla="*/ 2147483647 w 62"/>
                    <a:gd name="T15" fmla="*/ 2147483647 h 40"/>
                    <a:gd name="T16" fmla="*/ 2147483647 w 62"/>
                    <a:gd name="T17" fmla="*/ 2147483647 h 40"/>
                    <a:gd name="T18" fmla="*/ 2147483647 w 62"/>
                    <a:gd name="T19" fmla="*/ 2147483647 h 40"/>
                    <a:gd name="T20" fmla="*/ 2147483647 w 62"/>
                    <a:gd name="T21" fmla="*/ 2147483647 h 40"/>
                    <a:gd name="T22" fmla="*/ 2147483647 w 62"/>
                    <a:gd name="T23" fmla="*/ 2147483647 h 40"/>
                    <a:gd name="T24" fmla="*/ 0 w 62"/>
                    <a:gd name="T25" fmla="*/ 2147483647 h 40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62"/>
                    <a:gd name="T40" fmla="*/ 0 h 40"/>
                    <a:gd name="T41" fmla="*/ 62 w 62"/>
                    <a:gd name="T42" fmla="*/ 40 h 40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62" h="40">
                      <a:moveTo>
                        <a:pt x="0" y="28"/>
                      </a:moveTo>
                      <a:lnTo>
                        <a:pt x="0" y="0"/>
                      </a:lnTo>
                      <a:lnTo>
                        <a:pt x="31" y="0"/>
                      </a:lnTo>
                      <a:lnTo>
                        <a:pt x="31" y="9"/>
                      </a:lnTo>
                      <a:lnTo>
                        <a:pt x="41" y="9"/>
                      </a:lnTo>
                      <a:lnTo>
                        <a:pt x="62" y="19"/>
                      </a:lnTo>
                      <a:lnTo>
                        <a:pt x="50" y="28"/>
                      </a:lnTo>
                      <a:lnTo>
                        <a:pt x="50" y="19"/>
                      </a:lnTo>
                      <a:lnTo>
                        <a:pt x="22" y="28"/>
                      </a:lnTo>
                      <a:lnTo>
                        <a:pt x="22" y="19"/>
                      </a:lnTo>
                      <a:lnTo>
                        <a:pt x="11" y="28"/>
                      </a:lnTo>
                      <a:lnTo>
                        <a:pt x="11" y="40"/>
                      </a:lnTo>
                      <a:lnTo>
                        <a:pt x="0" y="28"/>
                      </a:lnTo>
                    </a:path>
                  </a:pathLst>
                </a:custGeom>
                <a:solidFill>
                  <a:srgbClr val="99CC0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18" name="Freeform 67"/>
                <p:cNvSpPr>
                  <a:spLocks/>
                </p:cNvSpPr>
                <p:nvPr/>
              </p:nvSpPr>
              <p:spPr bwMode="auto">
                <a:xfrm>
                  <a:off x="2520950" y="3836988"/>
                  <a:ext cx="61913" cy="44450"/>
                </a:xfrm>
                <a:custGeom>
                  <a:avLst/>
                  <a:gdLst>
                    <a:gd name="T0" fmla="*/ 2147483647 w 39"/>
                    <a:gd name="T1" fmla="*/ 2147483647 h 28"/>
                    <a:gd name="T2" fmla="*/ 2147483647 w 39"/>
                    <a:gd name="T3" fmla="*/ 0 h 28"/>
                    <a:gd name="T4" fmla="*/ 2147483647 w 39"/>
                    <a:gd name="T5" fmla="*/ 0 h 28"/>
                    <a:gd name="T6" fmla="*/ 2147483647 w 39"/>
                    <a:gd name="T7" fmla="*/ 2147483647 h 28"/>
                    <a:gd name="T8" fmla="*/ 0 w 39"/>
                    <a:gd name="T9" fmla="*/ 2147483647 h 28"/>
                    <a:gd name="T10" fmla="*/ 2147483647 w 39"/>
                    <a:gd name="T11" fmla="*/ 2147483647 h 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9"/>
                    <a:gd name="T19" fmla="*/ 0 h 28"/>
                    <a:gd name="T20" fmla="*/ 39 w 39"/>
                    <a:gd name="T21" fmla="*/ 28 h 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9" h="28">
                      <a:moveTo>
                        <a:pt x="39" y="28"/>
                      </a:moveTo>
                      <a:lnTo>
                        <a:pt x="39" y="0"/>
                      </a:lnTo>
                      <a:lnTo>
                        <a:pt x="20" y="0"/>
                      </a:lnTo>
                      <a:lnTo>
                        <a:pt x="31" y="19"/>
                      </a:lnTo>
                      <a:lnTo>
                        <a:pt x="0" y="28"/>
                      </a:lnTo>
                      <a:lnTo>
                        <a:pt x="39" y="28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19" name="Freeform 68"/>
                <p:cNvSpPr>
                  <a:spLocks/>
                </p:cNvSpPr>
                <p:nvPr/>
              </p:nvSpPr>
              <p:spPr bwMode="auto">
                <a:xfrm>
                  <a:off x="2520950" y="3836988"/>
                  <a:ext cx="61913" cy="44450"/>
                </a:xfrm>
                <a:custGeom>
                  <a:avLst/>
                  <a:gdLst>
                    <a:gd name="T0" fmla="*/ 2147483647 w 39"/>
                    <a:gd name="T1" fmla="*/ 2147483647 h 28"/>
                    <a:gd name="T2" fmla="*/ 2147483647 w 39"/>
                    <a:gd name="T3" fmla="*/ 0 h 28"/>
                    <a:gd name="T4" fmla="*/ 2147483647 w 39"/>
                    <a:gd name="T5" fmla="*/ 0 h 28"/>
                    <a:gd name="T6" fmla="*/ 2147483647 w 39"/>
                    <a:gd name="T7" fmla="*/ 2147483647 h 28"/>
                    <a:gd name="T8" fmla="*/ 0 w 39"/>
                    <a:gd name="T9" fmla="*/ 2147483647 h 28"/>
                    <a:gd name="T10" fmla="*/ 2147483647 w 39"/>
                    <a:gd name="T11" fmla="*/ 2147483647 h 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9"/>
                    <a:gd name="T19" fmla="*/ 0 h 28"/>
                    <a:gd name="T20" fmla="*/ 39 w 39"/>
                    <a:gd name="T21" fmla="*/ 28 h 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9" h="28">
                      <a:moveTo>
                        <a:pt x="39" y="28"/>
                      </a:moveTo>
                      <a:lnTo>
                        <a:pt x="39" y="0"/>
                      </a:lnTo>
                      <a:lnTo>
                        <a:pt x="20" y="0"/>
                      </a:lnTo>
                      <a:lnTo>
                        <a:pt x="31" y="19"/>
                      </a:lnTo>
                      <a:lnTo>
                        <a:pt x="0" y="28"/>
                      </a:lnTo>
                      <a:lnTo>
                        <a:pt x="39" y="28"/>
                      </a:lnTo>
                    </a:path>
                  </a:pathLst>
                </a:custGeom>
                <a:solidFill>
                  <a:srgbClr val="99CC0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20" name="Freeform 69"/>
                <p:cNvSpPr>
                  <a:spLocks/>
                </p:cNvSpPr>
                <p:nvPr/>
              </p:nvSpPr>
              <p:spPr bwMode="auto">
                <a:xfrm>
                  <a:off x="2409825" y="4032250"/>
                  <a:ext cx="287338" cy="427037"/>
                </a:xfrm>
                <a:custGeom>
                  <a:avLst/>
                  <a:gdLst>
                    <a:gd name="T0" fmla="*/ 2147483647 w 181"/>
                    <a:gd name="T1" fmla="*/ 2147483647 h 269"/>
                    <a:gd name="T2" fmla="*/ 2147483647 w 181"/>
                    <a:gd name="T3" fmla="*/ 2147483647 h 269"/>
                    <a:gd name="T4" fmla="*/ 2147483647 w 181"/>
                    <a:gd name="T5" fmla="*/ 2147483647 h 269"/>
                    <a:gd name="T6" fmla="*/ 2147483647 w 181"/>
                    <a:gd name="T7" fmla="*/ 2147483647 h 269"/>
                    <a:gd name="T8" fmla="*/ 2147483647 w 181"/>
                    <a:gd name="T9" fmla="*/ 2147483647 h 269"/>
                    <a:gd name="T10" fmla="*/ 2147483647 w 181"/>
                    <a:gd name="T11" fmla="*/ 2147483647 h 269"/>
                    <a:gd name="T12" fmla="*/ 2147483647 w 181"/>
                    <a:gd name="T13" fmla="*/ 2147483647 h 269"/>
                    <a:gd name="T14" fmla="*/ 2147483647 w 181"/>
                    <a:gd name="T15" fmla="*/ 2147483647 h 269"/>
                    <a:gd name="T16" fmla="*/ 2147483647 w 181"/>
                    <a:gd name="T17" fmla="*/ 2147483647 h 269"/>
                    <a:gd name="T18" fmla="*/ 2147483647 w 181"/>
                    <a:gd name="T19" fmla="*/ 2147483647 h 269"/>
                    <a:gd name="T20" fmla="*/ 2147483647 w 181"/>
                    <a:gd name="T21" fmla="*/ 2147483647 h 269"/>
                    <a:gd name="T22" fmla="*/ 2147483647 w 181"/>
                    <a:gd name="T23" fmla="*/ 2147483647 h 269"/>
                    <a:gd name="T24" fmla="*/ 2147483647 w 181"/>
                    <a:gd name="T25" fmla="*/ 2147483647 h 269"/>
                    <a:gd name="T26" fmla="*/ 2147483647 w 181"/>
                    <a:gd name="T27" fmla="*/ 2147483647 h 269"/>
                    <a:gd name="T28" fmla="*/ 2147483647 w 181"/>
                    <a:gd name="T29" fmla="*/ 2147483647 h 269"/>
                    <a:gd name="T30" fmla="*/ 2147483647 w 181"/>
                    <a:gd name="T31" fmla="*/ 2147483647 h 269"/>
                    <a:gd name="T32" fmla="*/ 2147483647 w 181"/>
                    <a:gd name="T33" fmla="*/ 2147483647 h 269"/>
                    <a:gd name="T34" fmla="*/ 2147483647 w 181"/>
                    <a:gd name="T35" fmla="*/ 2147483647 h 269"/>
                    <a:gd name="T36" fmla="*/ 2147483647 w 181"/>
                    <a:gd name="T37" fmla="*/ 2147483647 h 269"/>
                    <a:gd name="T38" fmla="*/ 2147483647 w 181"/>
                    <a:gd name="T39" fmla="*/ 0 h 269"/>
                    <a:gd name="T40" fmla="*/ 2147483647 w 181"/>
                    <a:gd name="T41" fmla="*/ 2147483647 h 269"/>
                    <a:gd name="T42" fmla="*/ 2147483647 w 181"/>
                    <a:gd name="T43" fmla="*/ 2147483647 h 269"/>
                    <a:gd name="T44" fmla="*/ 2147483647 w 181"/>
                    <a:gd name="T45" fmla="*/ 2147483647 h 269"/>
                    <a:gd name="T46" fmla="*/ 2147483647 w 181"/>
                    <a:gd name="T47" fmla="*/ 2147483647 h 269"/>
                    <a:gd name="T48" fmla="*/ 2147483647 w 181"/>
                    <a:gd name="T49" fmla="*/ 2147483647 h 269"/>
                    <a:gd name="T50" fmla="*/ 2147483647 w 181"/>
                    <a:gd name="T51" fmla="*/ 2147483647 h 269"/>
                    <a:gd name="T52" fmla="*/ 2147483647 w 181"/>
                    <a:gd name="T53" fmla="*/ 2147483647 h 269"/>
                    <a:gd name="T54" fmla="*/ 2147483647 w 181"/>
                    <a:gd name="T55" fmla="*/ 2147483647 h 269"/>
                    <a:gd name="T56" fmla="*/ 2147483647 w 181"/>
                    <a:gd name="T57" fmla="*/ 2147483647 h 269"/>
                    <a:gd name="T58" fmla="*/ 2147483647 w 181"/>
                    <a:gd name="T59" fmla="*/ 2147483647 h 269"/>
                    <a:gd name="T60" fmla="*/ 2147483647 w 181"/>
                    <a:gd name="T61" fmla="*/ 2147483647 h 269"/>
                    <a:gd name="T62" fmla="*/ 2147483647 w 181"/>
                    <a:gd name="T63" fmla="*/ 2147483647 h 269"/>
                    <a:gd name="T64" fmla="*/ 2147483647 w 181"/>
                    <a:gd name="T65" fmla="*/ 2147483647 h 269"/>
                    <a:gd name="T66" fmla="*/ 0 w 181"/>
                    <a:gd name="T67" fmla="*/ 2147483647 h 269"/>
                    <a:gd name="T68" fmla="*/ 0 w 181"/>
                    <a:gd name="T69" fmla="*/ 2147483647 h 269"/>
                    <a:gd name="T70" fmla="*/ 2147483647 w 181"/>
                    <a:gd name="T71" fmla="*/ 2147483647 h 269"/>
                    <a:gd name="T72" fmla="*/ 2147483647 w 181"/>
                    <a:gd name="T73" fmla="*/ 2147483647 h 269"/>
                    <a:gd name="T74" fmla="*/ 2147483647 w 181"/>
                    <a:gd name="T75" fmla="*/ 2147483647 h 269"/>
                    <a:gd name="T76" fmla="*/ 2147483647 w 181"/>
                    <a:gd name="T77" fmla="*/ 2147483647 h 269"/>
                    <a:gd name="T78" fmla="*/ 2147483647 w 181"/>
                    <a:gd name="T79" fmla="*/ 2147483647 h 269"/>
                    <a:gd name="T80" fmla="*/ 2147483647 w 181"/>
                    <a:gd name="T81" fmla="*/ 2147483647 h 269"/>
                    <a:gd name="T82" fmla="*/ 2147483647 w 181"/>
                    <a:gd name="T83" fmla="*/ 2147483647 h 269"/>
                    <a:gd name="T84" fmla="*/ 2147483647 w 181"/>
                    <a:gd name="T85" fmla="*/ 2147483647 h 269"/>
                    <a:gd name="T86" fmla="*/ 2147483647 w 181"/>
                    <a:gd name="T87" fmla="*/ 2147483647 h 269"/>
                    <a:gd name="T88" fmla="*/ 2147483647 w 181"/>
                    <a:gd name="T89" fmla="*/ 2147483647 h 269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181"/>
                    <a:gd name="T136" fmla="*/ 0 h 269"/>
                    <a:gd name="T137" fmla="*/ 181 w 181"/>
                    <a:gd name="T138" fmla="*/ 269 h 269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181" h="269">
                      <a:moveTo>
                        <a:pt x="140" y="269"/>
                      </a:moveTo>
                      <a:lnTo>
                        <a:pt x="150" y="225"/>
                      </a:lnTo>
                      <a:lnTo>
                        <a:pt x="140" y="195"/>
                      </a:lnTo>
                      <a:lnTo>
                        <a:pt x="150" y="195"/>
                      </a:lnTo>
                      <a:lnTo>
                        <a:pt x="140" y="186"/>
                      </a:lnTo>
                      <a:lnTo>
                        <a:pt x="140" y="174"/>
                      </a:lnTo>
                      <a:lnTo>
                        <a:pt x="181" y="174"/>
                      </a:lnTo>
                      <a:lnTo>
                        <a:pt x="181" y="154"/>
                      </a:lnTo>
                      <a:lnTo>
                        <a:pt x="171" y="135"/>
                      </a:lnTo>
                      <a:lnTo>
                        <a:pt x="181" y="102"/>
                      </a:lnTo>
                      <a:lnTo>
                        <a:pt x="150" y="102"/>
                      </a:lnTo>
                      <a:lnTo>
                        <a:pt x="140" y="92"/>
                      </a:lnTo>
                      <a:lnTo>
                        <a:pt x="109" y="92"/>
                      </a:lnTo>
                      <a:lnTo>
                        <a:pt x="101" y="82"/>
                      </a:lnTo>
                      <a:lnTo>
                        <a:pt x="101" y="72"/>
                      </a:lnTo>
                      <a:lnTo>
                        <a:pt x="90" y="51"/>
                      </a:lnTo>
                      <a:lnTo>
                        <a:pt x="101" y="31"/>
                      </a:lnTo>
                      <a:lnTo>
                        <a:pt x="109" y="21"/>
                      </a:lnTo>
                      <a:lnTo>
                        <a:pt x="120" y="9"/>
                      </a:lnTo>
                      <a:lnTo>
                        <a:pt x="109" y="0"/>
                      </a:lnTo>
                      <a:lnTo>
                        <a:pt x="90" y="21"/>
                      </a:lnTo>
                      <a:lnTo>
                        <a:pt x="60" y="31"/>
                      </a:lnTo>
                      <a:lnTo>
                        <a:pt x="51" y="51"/>
                      </a:lnTo>
                      <a:lnTo>
                        <a:pt x="29" y="60"/>
                      </a:lnTo>
                      <a:lnTo>
                        <a:pt x="29" y="82"/>
                      </a:lnTo>
                      <a:lnTo>
                        <a:pt x="20" y="60"/>
                      </a:lnTo>
                      <a:lnTo>
                        <a:pt x="29" y="72"/>
                      </a:lnTo>
                      <a:lnTo>
                        <a:pt x="20" y="82"/>
                      </a:lnTo>
                      <a:lnTo>
                        <a:pt x="20" y="143"/>
                      </a:lnTo>
                      <a:lnTo>
                        <a:pt x="29" y="143"/>
                      </a:lnTo>
                      <a:lnTo>
                        <a:pt x="20" y="165"/>
                      </a:lnTo>
                      <a:lnTo>
                        <a:pt x="8" y="165"/>
                      </a:lnTo>
                      <a:lnTo>
                        <a:pt x="8" y="174"/>
                      </a:lnTo>
                      <a:lnTo>
                        <a:pt x="0" y="174"/>
                      </a:lnTo>
                      <a:lnTo>
                        <a:pt x="0" y="186"/>
                      </a:lnTo>
                      <a:lnTo>
                        <a:pt x="29" y="206"/>
                      </a:lnTo>
                      <a:lnTo>
                        <a:pt x="51" y="195"/>
                      </a:lnTo>
                      <a:lnTo>
                        <a:pt x="60" y="206"/>
                      </a:lnTo>
                      <a:lnTo>
                        <a:pt x="79" y="225"/>
                      </a:lnTo>
                      <a:lnTo>
                        <a:pt x="90" y="246"/>
                      </a:lnTo>
                      <a:lnTo>
                        <a:pt x="131" y="237"/>
                      </a:lnTo>
                      <a:lnTo>
                        <a:pt x="140" y="246"/>
                      </a:lnTo>
                      <a:lnTo>
                        <a:pt x="140" y="257"/>
                      </a:lnTo>
                      <a:lnTo>
                        <a:pt x="131" y="257"/>
                      </a:lnTo>
                      <a:lnTo>
                        <a:pt x="140" y="269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22" name="Freeform 71"/>
                <p:cNvSpPr>
                  <a:spLocks/>
                </p:cNvSpPr>
                <p:nvPr/>
              </p:nvSpPr>
              <p:spPr bwMode="auto">
                <a:xfrm>
                  <a:off x="2360613" y="4327525"/>
                  <a:ext cx="144463" cy="161925"/>
                </a:xfrm>
                <a:custGeom>
                  <a:avLst/>
                  <a:gdLst>
                    <a:gd name="T0" fmla="*/ 2147483647 w 91"/>
                    <a:gd name="T1" fmla="*/ 2147483647 h 102"/>
                    <a:gd name="T2" fmla="*/ 2147483647 w 91"/>
                    <a:gd name="T3" fmla="*/ 2147483647 h 102"/>
                    <a:gd name="T4" fmla="*/ 2147483647 w 91"/>
                    <a:gd name="T5" fmla="*/ 2147483647 h 102"/>
                    <a:gd name="T6" fmla="*/ 2147483647 w 91"/>
                    <a:gd name="T7" fmla="*/ 0 h 102"/>
                    <a:gd name="T8" fmla="*/ 2147483647 w 91"/>
                    <a:gd name="T9" fmla="*/ 2147483647 h 102"/>
                    <a:gd name="T10" fmla="*/ 2147483647 w 91"/>
                    <a:gd name="T11" fmla="*/ 2147483647 h 102"/>
                    <a:gd name="T12" fmla="*/ 0 w 91"/>
                    <a:gd name="T13" fmla="*/ 2147483647 h 102"/>
                    <a:gd name="T14" fmla="*/ 0 w 91"/>
                    <a:gd name="T15" fmla="*/ 2147483647 h 102"/>
                    <a:gd name="T16" fmla="*/ 2147483647 w 91"/>
                    <a:gd name="T17" fmla="*/ 2147483647 h 102"/>
                    <a:gd name="T18" fmla="*/ 2147483647 w 91"/>
                    <a:gd name="T19" fmla="*/ 2147483647 h 102"/>
                    <a:gd name="T20" fmla="*/ 2147483647 w 91"/>
                    <a:gd name="T21" fmla="*/ 2147483647 h 102"/>
                    <a:gd name="T22" fmla="*/ 2147483647 w 91"/>
                    <a:gd name="T23" fmla="*/ 2147483647 h 102"/>
                    <a:gd name="T24" fmla="*/ 0 w 91"/>
                    <a:gd name="T25" fmla="*/ 2147483647 h 102"/>
                    <a:gd name="T26" fmla="*/ 2147483647 w 91"/>
                    <a:gd name="T27" fmla="*/ 2147483647 h 102"/>
                    <a:gd name="T28" fmla="*/ 2147483647 w 91"/>
                    <a:gd name="T29" fmla="*/ 2147483647 h 102"/>
                    <a:gd name="T30" fmla="*/ 2147483647 w 91"/>
                    <a:gd name="T31" fmla="*/ 2147483647 h 102"/>
                    <a:gd name="T32" fmla="*/ 2147483647 w 91"/>
                    <a:gd name="T33" fmla="*/ 2147483647 h 102"/>
                    <a:gd name="T34" fmla="*/ 2147483647 w 91"/>
                    <a:gd name="T35" fmla="*/ 2147483647 h 102"/>
                    <a:gd name="T36" fmla="*/ 2147483647 w 91"/>
                    <a:gd name="T37" fmla="*/ 2147483647 h 102"/>
                    <a:gd name="T38" fmla="*/ 2147483647 w 91"/>
                    <a:gd name="T39" fmla="*/ 2147483647 h 102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91"/>
                    <a:gd name="T61" fmla="*/ 0 h 102"/>
                    <a:gd name="T62" fmla="*/ 91 w 91"/>
                    <a:gd name="T63" fmla="*/ 102 h 102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91" h="102">
                      <a:moveTo>
                        <a:pt x="91" y="20"/>
                      </a:moveTo>
                      <a:lnTo>
                        <a:pt x="82" y="9"/>
                      </a:lnTo>
                      <a:lnTo>
                        <a:pt x="60" y="20"/>
                      </a:lnTo>
                      <a:lnTo>
                        <a:pt x="31" y="0"/>
                      </a:lnTo>
                      <a:lnTo>
                        <a:pt x="9" y="9"/>
                      </a:lnTo>
                      <a:lnTo>
                        <a:pt x="9" y="20"/>
                      </a:lnTo>
                      <a:lnTo>
                        <a:pt x="0" y="30"/>
                      </a:lnTo>
                      <a:lnTo>
                        <a:pt x="0" y="51"/>
                      </a:lnTo>
                      <a:lnTo>
                        <a:pt x="9" y="71"/>
                      </a:lnTo>
                      <a:lnTo>
                        <a:pt x="9" y="60"/>
                      </a:lnTo>
                      <a:lnTo>
                        <a:pt x="20" y="60"/>
                      </a:lnTo>
                      <a:lnTo>
                        <a:pt x="9" y="71"/>
                      </a:lnTo>
                      <a:lnTo>
                        <a:pt x="0" y="92"/>
                      </a:lnTo>
                      <a:lnTo>
                        <a:pt x="20" y="102"/>
                      </a:lnTo>
                      <a:lnTo>
                        <a:pt x="51" y="71"/>
                      </a:lnTo>
                      <a:lnTo>
                        <a:pt x="70" y="60"/>
                      </a:lnTo>
                      <a:lnTo>
                        <a:pt x="82" y="51"/>
                      </a:lnTo>
                      <a:lnTo>
                        <a:pt x="91" y="30"/>
                      </a:lnTo>
                      <a:lnTo>
                        <a:pt x="82" y="20"/>
                      </a:lnTo>
                      <a:lnTo>
                        <a:pt x="91" y="20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23" name="Freeform 72"/>
                <p:cNvSpPr>
                  <a:spLocks/>
                </p:cNvSpPr>
                <p:nvPr/>
              </p:nvSpPr>
              <p:spPr bwMode="auto">
                <a:xfrm>
                  <a:off x="2360613" y="4327525"/>
                  <a:ext cx="144463" cy="161925"/>
                </a:xfrm>
                <a:custGeom>
                  <a:avLst/>
                  <a:gdLst>
                    <a:gd name="T0" fmla="*/ 2147483647 w 91"/>
                    <a:gd name="T1" fmla="*/ 2147483647 h 102"/>
                    <a:gd name="T2" fmla="*/ 2147483647 w 91"/>
                    <a:gd name="T3" fmla="*/ 2147483647 h 102"/>
                    <a:gd name="T4" fmla="*/ 2147483647 w 91"/>
                    <a:gd name="T5" fmla="*/ 2147483647 h 102"/>
                    <a:gd name="T6" fmla="*/ 2147483647 w 91"/>
                    <a:gd name="T7" fmla="*/ 0 h 102"/>
                    <a:gd name="T8" fmla="*/ 2147483647 w 91"/>
                    <a:gd name="T9" fmla="*/ 2147483647 h 102"/>
                    <a:gd name="T10" fmla="*/ 2147483647 w 91"/>
                    <a:gd name="T11" fmla="*/ 2147483647 h 102"/>
                    <a:gd name="T12" fmla="*/ 0 w 91"/>
                    <a:gd name="T13" fmla="*/ 2147483647 h 102"/>
                    <a:gd name="T14" fmla="*/ 0 w 91"/>
                    <a:gd name="T15" fmla="*/ 2147483647 h 102"/>
                    <a:gd name="T16" fmla="*/ 2147483647 w 91"/>
                    <a:gd name="T17" fmla="*/ 2147483647 h 102"/>
                    <a:gd name="T18" fmla="*/ 2147483647 w 91"/>
                    <a:gd name="T19" fmla="*/ 2147483647 h 102"/>
                    <a:gd name="T20" fmla="*/ 2147483647 w 91"/>
                    <a:gd name="T21" fmla="*/ 2147483647 h 102"/>
                    <a:gd name="T22" fmla="*/ 2147483647 w 91"/>
                    <a:gd name="T23" fmla="*/ 2147483647 h 102"/>
                    <a:gd name="T24" fmla="*/ 0 w 91"/>
                    <a:gd name="T25" fmla="*/ 2147483647 h 102"/>
                    <a:gd name="T26" fmla="*/ 2147483647 w 91"/>
                    <a:gd name="T27" fmla="*/ 2147483647 h 102"/>
                    <a:gd name="T28" fmla="*/ 2147483647 w 91"/>
                    <a:gd name="T29" fmla="*/ 2147483647 h 102"/>
                    <a:gd name="T30" fmla="*/ 2147483647 w 91"/>
                    <a:gd name="T31" fmla="*/ 2147483647 h 102"/>
                    <a:gd name="T32" fmla="*/ 2147483647 w 91"/>
                    <a:gd name="T33" fmla="*/ 2147483647 h 102"/>
                    <a:gd name="T34" fmla="*/ 2147483647 w 91"/>
                    <a:gd name="T35" fmla="*/ 2147483647 h 102"/>
                    <a:gd name="T36" fmla="*/ 2147483647 w 91"/>
                    <a:gd name="T37" fmla="*/ 2147483647 h 102"/>
                    <a:gd name="T38" fmla="*/ 2147483647 w 91"/>
                    <a:gd name="T39" fmla="*/ 2147483647 h 102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91"/>
                    <a:gd name="T61" fmla="*/ 0 h 102"/>
                    <a:gd name="T62" fmla="*/ 91 w 91"/>
                    <a:gd name="T63" fmla="*/ 102 h 102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91" h="102">
                      <a:moveTo>
                        <a:pt x="91" y="20"/>
                      </a:moveTo>
                      <a:lnTo>
                        <a:pt x="82" y="9"/>
                      </a:lnTo>
                      <a:lnTo>
                        <a:pt x="60" y="20"/>
                      </a:lnTo>
                      <a:lnTo>
                        <a:pt x="31" y="0"/>
                      </a:lnTo>
                      <a:lnTo>
                        <a:pt x="9" y="9"/>
                      </a:lnTo>
                      <a:lnTo>
                        <a:pt x="9" y="20"/>
                      </a:lnTo>
                      <a:lnTo>
                        <a:pt x="0" y="30"/>
                      </a:lnTo>
                      <a:lnTo>
                        <a:pt x="0" y="51"/>
                      </a:lnTo>
                      <a:lnTo>
                        <a:pt x="9" y="71"/>
                      </a:lnTo>
                      <a:lnTo>
                        <a:pt x="9" y="60"/>
                      </a:lnTo>
                      <a:lnTo>
                        <a:pt x="20" y="60"/>
                      </a:lnTo>
                      <a:lnTo>
                        <a:pt x="9" y="71"/>
                      </a:lnTo>
                      <a:lnTo>
                        <a:pt x="0" y="92"/>
                      </a:lnTo>
                      <a:lnTo>
                        <a:pt x="20" y="102"/>
                      </a:lnTo>
                      <a:lnTo>
                        <a:pt x="51" y="71"/>
                      </a:lnTo>
                      <a:lnTo>
                        <a:pt x="70" y="60"/>
                      </a:lnTo>
                      <a:lnTo>
                        <a:pt x="82" y="51"/>
                      </a:lnTo>
                      <a:lnTo>
                        <a:pt x="91" y="30"/>
                      </a:lnTo>
                      <a:lnTo>
                        <a:pt x="82" y="20"/>
                      </a:lnTo>
                      <a:lnTo>
                        <a:pt x="91" y="20"/>
                      </a:lnTo>
                    </a:path>
                  </a:pathLst>
                </a:custGeom>
                <a:solidFill>
                  <a:srgbClr val="99CC0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24" name="Freeform 73"/>
                <p:cNvSpPr>
                  <a:spLocks/>
                </p:cNvSpPr>
                <p:nvPr/>
              </p:nvSpPr>
              <p:spPr bwMode="auto">
                <a:xfrm>
                  <a:off x="2344738" y="4359275"/>
                  <a:ext cx="317500" cy="471487"/>
                </a:xfrm>
                <a:custGeom>
                  <a:avLst/>
                  <a:gdLst>
                    <a:gd name="T0" fmla="*/ 2147483647 w 200"/>
                    <a:gd name="T1" fmla="*/ 2147483647 h 297"/>
                    <a:gd name="T2" fmla="*/ 2147483647 w 200"/>
                    <a:gd name="T3" fmla="*/ 2147483647 h 297"/>
                    <a:gd name="T4" fmla="*/ 2147483647 w 200"/>
                    <a:gd name="T5" fmla="*/ 2147483647 h 297"/>
                    <a:gd name="T6" fmla="*/ 2147483647 w 200"/>
                    <a:gd name="T7" fmla="*/ 2147483647 h 297"/>
                    <a:gd name="T8" fmla="*/ 2147483647 w 200"/>
                    <a:gd name="T9" fmla="*/ 2147483647 h 297"/>
                    <a:gd name="T10" fmla="*/ 2147483647 w 200"/>
                    <a:gd name="T11" fmla="*/ 2147483647 h 297"/>
                    <a:gd name="T12" fmla="*/ 2147483647 w 200"/>
                    <a:gd name="T13" fmla="*/ 2147483647 h 297"/>
                    <a:gd name="T14" fmla="*/ 2147483647 w 200"/>
                    <a:gd name="T15" fmla="*/ 2147483647 h 297"/>
                    <a:gd name="T16" fmla="*/ 2147483647 w 200"/>
                    <a:gd name="T17" fmla="*/ 2147483647 h 297"/>
                    <a:gd name="T18" fmla="*/ 2147483647 w 200"/>
                    <a:gd name="T19" fmla="*/ 2147483647 h 297"/>
                    <a:gd name="T20" fmla="*/ 2147483647 w 200"/>
                    <a:gd name="T21" fmla="*/ 2147483647 h 297"/>
                    <a:gd name="T22" fmla="*/ 2147483647 w 200"/>
                    <a:gd name="T23" fmla="*/ 2147483647 h 297"/>
                    <a:gd name="T24" fmla="*/ 2147483647 w 200"/>
                    <a:gd name="T25" fmla="*/ 2147483647 h 297"/>
                    <a:gd name="T26" fmla="*/ 2147483647 w 200"/>
                    <a:gd name="T27" fmla="*/ 2147483647 h 297"/>
                    <a:gd name="T28" fmla="*/ 2147483647 w 200"/>
                    <a:gd name="T29" fmla="*/ 0 h 297"/>
                    <a:gd name="T30" fmla="*/ 2147483647 w 200"/>
                    <a:gd name="T31" fmla="*/ 0 h 297"/>
                    <a:gd name="T32" fmla="*/ 2147483647 w 200"/>
                    <a:gd name="T33" fmla="*/ 2147483647 h 297"/>
                    <a:gd name="T34" fmla="*/ 2147483647 w 200"/>
                    <a:gd name="T35" fmla="*/ 2147483647 h 297"/>
                    <a:gd name="T36" fmla="*/ 2147483647 w 200"/>
                    <a:gd name="T37" fmla="*/ 2147483647 h 297"/>
                    <a:gd name="T38" fmla="*/ 2147483647 w 200"/>
                    <a:gd name="T39" fmla="*/ 2147483647 h 297"/>
                    <a:gd name="T40" fmla="*/ 2147483647 w 200"/>
                    <a:gd name="T41" fmla="*/ 2147483647 h 297"/>
                    <a:gd name="T42" fmla="*/ 2147483647 w 200"/>
                    <a:gd name="T43" fmla="*/ 2147483647 h 297"/>
                    <a:gd name="T44" fmla="*/ 2147483647 w 200"/>
                    <a:gd name="T45" fmla="*/ 2147483647 h 297"/>
                    <a:gd name="T46" fmla="*/ 0 w 200"/>
                    <a:gd name="T47" fmla="*/ 2147483647 h 297"/>
                    <a:gd name="T48" fmla="*/ 2147483647 w 200"/>
                    <a:gd name="T49" fmla="*/ 2147483647 h 297"/>
                    <a:gd name="T50" fmla="*/ 0 w 200"/>
                    <a:gd name="T51" fmla="*/ 2147483647 h 297"/>
                    <a:gd name="T52" fmla="*/ 2147483647 w 200"/>
                    <a:gd name="T53" fmla="*/ 2147483647 h 297"/>
                    <a:gd name="T54" fmla="*/ 2147483647 w 200"/>
                    <a:gd name="T55" fmla="*/ 2147483647 h 297"/>
                    <a:gd name="T56" fmla="*/ 2147483647 w 200"/>
                    <a:gd name="T57" fmla="*/ 2147483647 h 297"/>
                    <a:gd name="T58" fmla="*/ 2147483647 w 200"/>
                    <a:gd name="T59" fmla="*/ 2147483647 h 297"/>
                    <a:gd name="T60" fmla="*/ 2147483647 w 200"/>
                    <a:gd name="T61" fmla="*/ 2147483647 h 297"/>
                    <a:gd name="T62" fmla="*/ 2147483647 w 200"/>
                    <a:gd name="T63" fmla="*/ 2147483647 h 297"/>
                    <a:gd name="T64" fmla="*/ 2147483647 w 200"/>
                    <a:gd name="T65" fmla="*/ 2147483647 h 297"/>
                    <a:gd name="T66" fmla="*/ 2147483647 w 200"/>
                    <a:gd name="T67" fmla="*/ 2147483647 h 297"/>
                    <a:gd name="T68" fmla="*/ 2147483647 w 200"/>
                    <a:gd name="T69" fmla="*/ 2147483647 h 297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200"/>
                    <a:gd name="T106" fmla="*/ 0 h 297"/>
                    <a:gd name="T107" fmla="*/ 200 w 200"/>
                    <a:gd name="T108" fmla="*/ 297 h 297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200" h="297">
                      <a:moveTo>
                        <a:pt x="191" y="174"/>
                      </a:moveTo>
                      <a:lnTo>
                        <a:pt x="172" y="174"/>
                      </a:lnTo>
                      <a:lnTo>
                        <a:pt x="172" y="154"/>
                      </a:lnTo>
                      <a:lnTo>
                        <a:pt x="150" y="165"/>
                      </a:lnTo>
                      <a:lnTo>
                        <a:pt x="131" y="154"/>
                      </a:lnTo>
                      <a:lnTo>
                        <a:pt x="120" y="123"/>
                      </a:lnTo>
                      <a:lnTo>
                        <a:pt x="142" y="82"/>
                      </a:lnTo>
                      <a:lnTo>
                        <a:pt x="181" y="63"/>
                      </a:lnTo>
                      <a:lnTo>
                        <a:pt x="172" y="51"/>
                      </a:lnTo>
                      <a:lnTo>
                        <a:pt x="181" y="51"/>
                      </a:lnTo>
                      <a:lnTo>
                        <a:pt x="181" y="40"/>
                      </a:lnTo>
                      <a:lnTo>
                        <a:pt x="172" y="31"/>
                      </a:lnTo>
                      <a:lnTo>
                        <a:pt x="131" y="40"/>
                      </a:lnTo>
                      <a:lnTo>
                        <a:pt x="120" y="19"/>
                      </a:lnTo>
                      <a:lnTo>
                        <a:pt x="101" y="0"/>
                      </a:lnTo>
                      <a:lnTo>
                        <a:pt x="92" y="0"/>
                      </a:lnTo>
                      <a:lnTo>
                        <a:pt x="101" y="10"/>
                      </a:lnTo>
                      <a:lnTo>
                        <a:pt x="92" y="31"/>
                      </a:lnTo>
                      <a:lnTo>
                        <a:pt x="80" y="40"/>
                      </a:lnTo>
                      <a:lnTo>
                        <a:pt x="61" y="51"/>
                      </a:lnTo>
                      <a:lnTo>
                        <a:pt x="30" y="82"/>
                      </a:lnTo>
                      <a:lnTo>
                        <a:pt x="10" y="72"/>
                      </a:lnTo>
                      <a:lnTo>
                        <a:pt x="19" y="51"/>
                      </a:lnTo>
                      <a:lnTo>
                        <a:pt x="0" y="72"/>
                      </a:lnTo>
                      <a:lnTo>
                        <a:pt x="10" y="91"/>
                      </a:lnTo>
                      <a:lnTo>
                        <a:pt x="0" y="91"/>
                      </a:lnTo>
                      <a:lnTo>
                        <a:pt x="19" y="114"/>
                      </a:lnTo>
                      <a:lnTo>
                        <a:pt x="41" y="135"/>
                      </a:lnTo>
                      <a:lnTo>
                        <a:pt x="92" y="237"/>
                      </a:lnTo>
                      <a:lnTo>
                        <a:pt x="172" y="297"/>
                      </a:lnTo>
                      <a:lnTo>
                        <a:pt x="191" y="288"/>
                      </a:lnTo>
                      <a:lnTo>
                        <a:pt x="200" y="268"/>
                      </a:lnTo>
                      <a:lnTo>
                        <a:pt x="191" y="258"/>
                      </a:lnTo>
                      <a:lnTo>
                        <a:pt x="200" y="195"/>
                      </a:lnTo>
                      <a:lnTo>
                        <a:pt x="191" y="174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26" name="Freeform 75"/>
                <p:cNvSpPr>
                  <a:spLocks/>
                </p:cNvSpPr>
                <p:nvPr/>
              </p:nvSpPr>
              <p:spPr bwMode="auto">
                <a:xfrm>
                  <a:off x="2647950" y="4603750"/>
                  <a:ext cx="288925" cy="358775"/>
                </a:xfrm>
                <a:custGeom>
                  <a:avLst/>
                  <a:gdLst>
                    <a:gd name="T0" fmla="*/ 2147483647 w 182"/>
                    <a:gd name="T1" fmla="*/ 2147483647 h 226"/>
                    <a:gd name="T2" fmla="*/ 2147483647 w 182"/>
                    <a:gd name="T3" fmla="*/ 2147483647 h 226"/>
                    <a:gd name="T4" fmla="*/ 2147483647 w 182"/>
                    <a:gd name="T5" fmla="*/ 2147483647 h 226"/>
                    <a:gd name="T6" fmla="*/ 2147483647 w 182"/>
                    <a:gd name="T7" fmla="*/ 2147483647 h 226"/>
                    <a:gd name="T8" fmla="*/ 2147483647 w 182"/>
                    <a:gd name="T9" fmla="*/ 2147483647 h 226"/>
                    <a:gd name="T10" fmla="*/ 2147483647 w 182"/>
                    <a:gd name="T11" fmla="*/ 2147483647 h 226"/>
                    <a:gd name="T12" fmla="*/ 2147483647 w 182"/>
                    <a:gd name="T13" fmla="*/ 2147483647 h 226"/>
                    <a:gd name="T14" fmla="*/ 2147483647 w 182"/>
                    <a:gd name="T15" fmla="*/ 2147483647 h 226"/>
                    <a:gd name="T16" fmla="*/ 2147483647 w 182"/>
                    <a:gd name="T17" fmla="*/ 2147483647 h 226"/>
                    <a:gd name="T18" fmla="*/ 2147483647 w 182"/>
                    <a:gd name="T19" fmla="*/ 2147483647 h 226"/>
                    <a:gd name="T20" fmla="*/ 2147483647 w 182"/>
                    <a:gd name="T21" fmla="*/ 0 h 226"/>
                    <a:gd name="T22" fmla="*/ 2147483647 w 182"/>
                    <a:gd name="T23" fmla="*/ 0 h 226"/>
                    <a:gd name="T24" fmla="*/ 2147483647 w 182"/>
                    <a:gd name="T25" fmla="*/ 2147483647 h 226"/>
                    <a:gd name="T26" fmla="*/ 0 w 182"/>
                    <a:gd name="T27" fmla="*/ 2147483647 h 226"/>
                    <a:gd name="T28" fmla="*/ 2147483647 w 182"/>
                    <a:gd name="T29" fmla="*/ 2147483647 h 226"/>
                    <a:gd name="T30" fmla="*/ 0 w 182"/>
                    <a:gd name="T31" fmla="*/ 2147483647 h 226"/>
                    <a:gd name="T32" fmla="*/ 2147483647 w 182"/>
                    <a:gd name="T33" fmla="*/ 2147483647 h 226"/>
                    <a:gd name="T34" fmla="*/ 0 w 182"/>
                    <a:gd name="T35" fmla="*/ 2147483647 h 226"/>
                    <a:gd name="T36" fmla="*/ 2147483647 w 182"/>
                    <a:gd name="T37" fmla="*/ 2147483647 h 226"/>
                    <a:gd name="T38" fmla="*/ 2147483647 w 182"/>
                    <a:gd name="T39" fmla="*/ 2147483647 h 226"/>
                    <a:gd name="T40" fmla="*/ 2147483647 w 182"/>
                    <a:gd name="T41" fmla="*/ 2147483647 h 226"/>
                    <a:gd name="T42" fmla="*/ 2147483647 w 182"/>
                    <a:gd name="T43" fmla="*/ 2147483647 h 226"/>
                    <a:gd name="T44" fmla="*/ 2147483647 w 182"/>
                    <a:gd name="T45" fmla="*/ 2147483647 h 226"/>
                    <a:gd name="T46" fmla="*/ 2147483647 w 182"/>
                    <a:gd name="T47" fmla="*/ 2147483647 h 226"/>
                    <a:gd name="T48" fmla="*/ 2147483647 w 182"/>
                    <a:gd name="T49" fmla="*/ 2147483647 h 226"/>
                    <a:gd name="T50" fmla="*/ 2147483647 w 182"/>
                    <a:gd name="T51" fmla="*/ 2147483647 h 226"/>
                    <a:gd name="T52" fmla="*/ 2147483647 w 182"/>
                    <a:gd name="T53" fmla="*/ 2147483647 h 226"/>
                    <a:gd name="T54" fmla="*/ 2147483647 w 182"/>
                    <a:gd name="T55" fmla="*/ 2147483647 h 226"/>
                    <a:gd name="T56" fmla="*/ 2147483647 w 182"/>
                    <a:gd name="T57" fmla="*/ 2147483647 h 22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182"/>
                    <a:gd name="T88" fmla="*/ 0 h 226"/>
                    <a:gd name="T89" fmla="*/ 182 w 182"/>
                    <a:gd name="T90" fmla="*/ 226 h 226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182" h="226">
                      <a:moveTo>
                        <a:pt x="182" y="175"/>
                      </a:moveTo>
                      <a:lnTo>
                        <a:pt x="182" y="143"/>
                      </a:lnTo>
                      <a:lnTo>
                        <a:pt x="171" y="124"/>
                      </a:lnTo>
                      <a:lnTo>
                        <a:pt x="171" y="114"/>
                      </a:lnTo>
                      <a:lnTo>
                        <a:pt x="151" y="114"/>
                      </a:lnTo>
                      <a:lnTo>
                        <a:pt x="141" y="92"/>
                      </a:lnTo>
                      <a:lnTo>
                        <a:pt x="141" y="83"/>
                      </a:lnTo>
                      <a:lnTo>
                        <a:pt x="132" y="63"/>
                      </a:lnTo>
                      <a:lnTo>
                        <a:pt x="70" y="41"/>
                      </a:lnTo>
                      <a:lnTo>
                        <a:pt x="62" y="32"/>
                      </a:lnTo>
                      <a:lnTo>
                        <a:pt x="62" y="0"/>
                      </a:lnTo>
                      <a:lnTo>
                        <a:pt x="40" y="0"/>
                      </a:lnTo>
                      <a:lnTo>
                        <a:pt x="21" y="20"/>
                      </a:lnTo>
                      <a:lnTo>
                        <a:pt x="0" y="20"/>
                      </a:lnTo>
                      <a:lnTo>
                        <a:pt x="9" y="41"/>
                      </a:lnTo>
                      <a:lnTo>
                        <a:pt x="0" y="104"/>
                      </a:lnTo>
                      <a:lnTo>
                        <a:pt x="9" y="114"/>
                      </a:lnTo>
                      <a:lnTo>
                        <a:pt x="0" y="134"/>
                      </a:lnTo>
                      <a:lnTo>
                        <a:pt x="9" y="166"/>
                      </a:lnTo>
                      <a:lnTo>
                        <a:pt x="9" y="175"/>
                      </a:lnTo>
                      <a:lnTo>
                        <a:pt x="21" y="226"/>
                      </a:lnTo>
                      <a:lnTo>
                        <a:pt x="31" y="226"/>
                      </a:lnTo>
                      <a:lnTo>
                        <a:pt x="51" y="206"/>
                      </a:lnTo>
                      <a:lnTo>
                        <a:pt x="82" y="218"/>
                      </a:lnTo>
                      <a:lnTo>
                        <a:pt x="91" y="206"/>
                      </a:lnTo>
                      <a:lnTo>
                        <a:pt x="113" y="218"/>
                      </a:lnTo>
                      <a:lnTo>
                        <a:pt x="122" y="166"/>
                      </a:lnTo>
                      <a:lnTo>
                        <a:pt x="163" y="166"/>
                      </a:lnTo>
                      <a:lnTo>
                        <a:pt x="182" y="175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27" name="Freeform 76"/>
                <p:cNvSpPr>
                  <a:spLocks/>
                </p:cNvSpPr>
                <p:nvPr/>
              </p:nvSpPr>
              <p:spPr bwMode="auto">
                <a:xfrm>
                  <a:off x="2647950" y="4603750"/>
                  <a:ext cx="288925" cy="358775"/>
                </a:xfrm>
                <a:custGeom>
                  <a:avLst/>
                  <a:gdLst>
                    <a:gd name="T0" fmla="*/ 2147483647 w 182"/>
                    <a:gd name="T1" fmla="*/ 2147483647 h 226"/>
                    <a:gd name="T2" fmla="*/ 2147483647 w 182"/>
                    <a:gd name="T3" fmla="*/ 2147483647 h 226"/>
                    <a:gd name="T4" fmla="*/ 2147483647 w 182"/>
                    <a:gd name="T5" fmla="*/ 2147483647 h 226"/>
                    <a:gd name="T6" fmla="*/ 2147483647 w 182"/>
                    <a:gd name="T7" fmla="*/ 2147483647 h 226"/>
                    <a:gd name="T8" fmla="*/ 2147483647 w 182"/>
                    <a:gd name="T9" fmla="*/ 2147483647 h 226"/>
                    <a:gd name="T10" fmla="*/ 2147483647 w 182"/>
                    <a:gd name="T11" fmla="*/ 2147483647 h 226"/>
                    <a:gd name="T12" fmla="*/ 2147483647 w 182"/>
                    <a:gd name="T13" fmla="*/ 2147483647 h 226"/>
                    <a:gd name="T14" fmla="*/ 2147483647 w 182"/>
                    <a:gd name="T15" fmla="*/ 2147483647 h 226"/>
                    <a:gd name="T16" fmla="*/ 2147483647 w 182"/>
                    <a:gd name="T17" fmla="*/ 2147483647 h 226"/>
                    <a:gd name="T18" fmla="*/ 2147483647 w 182"/>
                    <a:gd name="T19" fmla="*/ 2147483647 h 226"/>
                    <a:gd name="T20" fmla="*/ 2147483647 w 182"/>
                    <a:gd name="T21" fmla="*/ 0 h 226"/>
                    <a:gd name="T22" fmla="*/ 2147483647 w 182"/>
                    <a:gd name="T23" fmla="*/ 0 h 226"/>
                    <a:gd name="T24" fmla="*/ 2147483647 w 182"/>
                    <a:gd name="T25" fmla="*/ 2147483647 h 226"/>
                    <a:gd name="T26" fmla="*/ 0 w 182"/>
                    <a:gd name="T27" fmla="*/ 2147483647 h 226"/>
                    <a:gd name="T28" fmla="*/ 2147483647 w 182"/>
                    <a:gd name="T29" fmla="*/ 2147483647 h 226"/>
                    <a:gd name="T30" fmla="*/ 0 w 182"/>
                    <a:gd name="T31" fmla="*/ 2147483647 h 226"/>
                    <a:gd name="T32" fmla="*/ 2147483647 w 182"/>
                    <a:gd name="T33" fmla="*/ 2147483647 h 226"/>
                    <a:gd name="T34" fmla="*/ 0 w 182"/>
                    <a:gd name="T35" fmla="*/ 2147483647 h 226"/>
                    <a:gd name="T36" fmla="*/ 2147483647 w 182"/>
                    <a:gd name="T37" fmla="*/ 2147483647 h 226"/>
                    <a:gd name="T38" fmla="*/ 2147483647 w 182"/>
                    <a:gd name="T39" fmla="*/ 2147483647 h 226"/>
                    <a:gd name="T40" fmla="*/ 2147483647 w 182"/>
                    <a:gd name="T41" fmla="*/ 2147483647 h 226"/>
                    <a:gd name="T42" fmla="*/ 2147483647 w 182"/>
                    <a:gd name="T43" fmla="*/ 2147483647 h 226"/>
                    <a:gd name="T44" fmla="*/ 2147483647 w 182"/>
                    <a:gd name="T45" fmla="*/ 2147483647 h 226"/>
                    <a:gd name="T46" fmla="*/ 2147483647 w 182"/>
                    <a:gd name="T47" fmla="*/ 2147483647 h 226"/>
                    <a:gd name="T48" fmla="*/ 2147483647 w 182"/>
                    <a:gd name="T49" fmla="*/ 2147483647 h 226"/>
                    <a:gd name="T50" fmla="*/ 2147483647 w 182"/>
                    <a:gd name="T51" fmla="*/ 2147483647 h 226"/>
                    <a:gd name="T52" fmla="*/ 2147483647 w 182"/>
                    <a:gd name="T53" fmla="*/ 2147483647 h 226"/>
                    <a:gd name="T54" fmla="*/ 2147483647 w 182"/>
                    <a:gd name="T55" fmla="*/ 2147483647 h 226"/>
                    <a:gd name="T56" fmla="*/ 2147483647 w 182"/>
                    <a:gd name="T57" fmla="*/ 2147483647 h 22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182"/>
                    <a:gd name="T88" fmla="*/ 0 h 226"/>
                    <a:gd name="T89" fmla="*/ 182 w 182"/>
                    <a:gd name="T90" fmla="*/ 226 h 226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182" h="226">
                      <a:moveTo>
                        <a:pt x="182" y="175"/>
                      </a:moveTo>
                      <a:lnTo>
                        <a:pt x="182" y="143"/>
                      </a:lnTo>
                      <a:lnTo>
                        <a:pt x="171" y="124"/>
                      </a:lnTo>
                      <a:lnTo>
                        <a:pt x="171" y="114"/>
                      </a:lnTo>
                      <a:lnTo>
                        <a:pt x="151" y="114"/>
                      </a:lnTo>
                      <a:lnTo>
                        <a:pt x="141" y="92"/>
                      </a:lnTo>
                      <a:lnTo>
                        <a:pt x="141" y="83"/>
                      </a:lnTo>
                      <a:lnTo>
                        <a:pt x="132" y="63"/>
                      </a:lnTo>
                      <a:lnTo>
                        <a:pt x="70" y="41"/>
                      </a:lnTo>
                      <a:lnTo>
                        <a:pt x="62" y="32"/>
                      </a:lnTo>
                      <a:lnTo>
                        <a:pt x="62" y="0"/>
                      </a:lnTo>
                      <a:lnTo>
                        <a:pt x="40" y="0"/>
                      </a:lnTo>
                      <a:lnTo>
                        <a:pt x="21" y="20"/>
                      </a:lnTo>
                      <a:lnTo>
                        <a:pt x="0" y="20"/>
                      </a:lnTo>
                      <a:lnTo>
                        <a:pt x="9" y="41"/>
                      </a:lnTo>
                      <a:lnTo>
                        <a:pt x="0" y="104"/>
                      </a:lnTo>
                      <a:lnTo>
                        <a:pt x="9" y="114"/>
                      </a:lnTo>
                      <a:lnTo>
                        <a:pt x="0" y="134"/>
                      </a:lnTo>
                      <a:lnTo>
                        <a:pt x="9" y="166"/>
                      </a:lnTo>
                      <a:lnTo>
                        <a:pt x="9" y="175"/>
                      </a:lnTo>
                      <a:lnTo>
                        <a:pt x="21" y="226"/>
                      </a:lnTo>
                      <a:lnTo>
                        <a:pt x="31" y="226"/>
                      </a:lnTo>
                      <a:lnTo>
                        <a:pt x="51" y="206"/>
                      </a:lnTo>
                      <a:lnTo>
                        <a:pt x="82" y="218"/>
                      </a:lnTo>
                      <a:lnTo>
                        <a:pt x="91" y="206"/>
                      </a:lnTo>
                      <a:lnTo>
                        <a:pt x="113" y="218"/>
                      </a:lnTo>
                      <a:lnTo>
                        <a:pt x="122" y="166"/>
                      </a:lnTo>
                      <a:lnTo>
                        <a:pt x="163" y="166"/>
                      </a:lnTo>
                      <a:lnTo>
                        <a:pt x="182" y="175"/>
                      </a:lnTo>
                    </a:path>
                  </a:pathLst>
                </a:custGeom>
                <a:solidFill>
                  <a:srgbClr val="99CC0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28" name="Freeform 77"/>
                <p:cNvSpPr>
                  <a:spLocks/>
                </p:cNvSpPr>
                <p:nvPr/>
              </p:nvSpPr>
              <p:spPr bwMode="auto">
                <a:xfrm>
                  <a:off x="2827338" y="4867275"/>
                  <a:ext cx="203200" cy="228600"/>
                </a:xfrm>
                <a:custGeom>
                  <a:avLst/>
                  <a:gdLst>
                    <a:gd name="T0" fmla="*/ 2147483647 w 128"/>
                    <a:gd name="T1" fmla="*/ 2147483647 h 144"/>
                    <a:gd name="T2" fmla="*/ 2147483647 w 128"/>
                    <a:gd name="T3" fmla="*/ 2147483647 h 144"/>
                    <a:gd name="T4" fmla="*/ 2147483647 w 128"/>
                    <a:gd name="T5" fmla="*/ 2147483647 h 144"/>
                    <a:gd name="T6" fmla="*/ 2147483647 w 128"/>
                    <a:gd name="T7" fmla="*/ 2147483647 h 144"/>
                    <a:gd name="T8" fmla="*/ 2147483647 w 128"/>
                    <a:gd name="T9" fmla="*/ 2147483647 h 144"/>
                    <a:gd name="T10" fmla="*/ 2147483647 w 128"/>
                    <a:gd name="T11" fmla="*/ 2147483647 h 144"/>
                    <a:gd name="T12" fmla="*/ 2147483647 w 128"/>
                    <a:gd name="T13" fmla="*/ 2147483647 h 144"/>
                    <a:gd name="T14" fmla="*/ 2147483647 w 128"/>
                    <a:gd name="T15" fmla="*/ 0 h 144"/>
                    <a:gd name="T16" fmla="*/ 2147483647 w 128"/>
                    <a:gd name="T17" fmla="*/ 0 h 144"/>
                    <a:gd name="T18" fmla="*/ 0 w 128"/>
                    <a:gd name="T19" fmla="*/ 2147483647 h 144"/>
                    <a:gd name="T20" fmla="*/ 2147483647 w 128"/>
                    <a:gd name="T21" fmla="*/ 2147483647 h 144"/>
                    <a:gd name="T22" fmla="*/ 2147483647 w 128"/>
                    <a:gd name="T23" fmla="*/ 2147483647 h 144"/>
                    <a:gd name="T24" fmla="*/ 2147483647 w 128"/>
                    <a:gd name="T25" fmla="*/ 2147483647 h 144"/>
                    <a:gd name="T26" fmla="*/ 2147483647 w 128"/>
                    <a:gd name="T27" fmla="*/ 2147483647 h 144"/>
                    <a:gd name="T28" fmla="*/ 2147483647 w 128"/>
                    <a:gd name="T29" fmla="*/ 2147483647 h 144"/>
                    <a:gd name="T30" fmla="*/ 2147483647 w 128"/>
                    <a:gd name="T31" fmla="*/ 2147483647 h 144"/>
                    <a:gd name="T32" fmla="*/ 2147483647 w 128"/>
                    <a:gd name="T33" fmla="*/ 2147483647 h 144"/>
                    <a:gd name="T34" fmla="*/ 2147483647 w 128"/>
                    <a:gd name="T35" fmla="*/ 2147483647 h 144"/>
                    <a:gd name="T36" fmla="*/ 2147483647 w 128"/>
                    <a:gd name="T37" fmla="*/ 2147483647 h 144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128"/>
                    <a:gd name="T58" fmla="*/ 0 h 144"/>
                    <a:gd name="T59" fmla="*/ 128 w 128"/>
                    <a:gd name="T60" fmla="*/ 144 h 144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128" h="144">
                      <a:moveTo>
                        <a:pt x="120" y="103"/>
                      </a:moveTo>
                      <a:lnTo>
                        <a:pt x="128" y="82"/>
                      </a:lnTo>
                      <a:lnTo>
                        <a:pt x="108" y="72"/>
                      </a:lnTo>
                      <a:lnTo>
                        <a:pt x="108" y="52"/>
                      </a:lnTo>
                      <a:lnTo>
                        <a:pt x="99" y="52"/>
                      </a:lnTo>
                      <a:lnTo>
                        <a:pt x="69" y="40"/>
                      </a:lnTo>
                      <a:lnTo>
                        <a:pt x="69" y="9"/>
                      </a:lnTo>
                      <a:lnTo>
                        <a:pt x="50" y="0"/>
                      </a:lnTo>
                      <a:lnTo>
                        <a:pt x="9" y="0"/>
                      </a:lnTo>
                      <a:lnTo>
                        <a:pt x="0" y="52"/>
                      </a:lnTo>
                      <a:lnTo>
                        <a:pt x="19" y="82"/>
                      </a:lnTo>
                      <a:lnTo>
                        <a:pt x="50" y="82"/>
                      </a:lnTo>
                      <a:lnTo>
                        <a:pt x="69" y="103"/>
                      </a:lnTo>
                      <a:lnTo>
                        <a:pt x="69" y="112"/>
                      </a:lnTo>
                      <a:lnTo>
                        <a:pt x="58" y="135"/>
                      </a:lnTo>
                      <a:lnTo>
                        <a:pt x="89" y="144"/>
                      </a:lnTo>
                      <a:lnTo>
                        <a:pt x="99" y="135"/>
                      </a:lnTo>
                      <a:lnTo>
                        <a:pt x="120" y="123"/>
                      </a:lnTo>
                      <a:lnTo>
                        <a:pt x="120" y="103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29" name="Freeform 78"/>
                <p:cNvSpPr>
                  <a:spLocks/>
                </p:cNvSpPr>
                <p:nvPr/>
              </p:nvSpPr>
              <p:spPr bwMode="auto">
                <a:xfrm>
                  <a:off x="2827338" y="4867275"/>
                  <a:ext cx="203200" cy="228600"/>
                </a:xfrm>
                <a:custGeom>
                  <a:avLst/>
                  <a:gdLst>
                    <a:gd name="T0" fmla="*/ 2147483647 w 128"/>
                    <a:gd name="T1" fmla="*/ 2147483647 h 144"/>
                    <a:gd name="T2" fmla="*/ 2147483647 w 128"/>
                    <a:gd name="T3" fmla="*/ 2147483647 h 144"/>
                    <a:gd name="T4" fmla="*/ 2147483647 w 128"/>
                    <a:gd name="T5" fmla="*/ 2147483647 h 144"/>
                    <a:gd name="T6" fmla="*/ 2147483647 w 128"/>
                    <a:gd name="T7" fmla="*/ 2147483647 h 144"/>
                    <a:gd name="T8" fmla="*/ 2147483647 w 128"/>
                    <a:gd name="T9" fmla="*/ 2147483647 h 144"/>
                    <a:gd name="T10" fmla="*/ 2147483647 w 128"/>
                    <a:gd name="T11" fmla="*/ 2147483647 h 144"/>
                    <a:gd name="T12" fmla="*/ 2147483647 w 128"/>
                    <a:gd name="T13" fmla="*/ 2147483647 h 144"/>
                    <a:gd name="T14" fmla="*/ 2147483647 w 128"/>
                    <a:gd name="T15" fmla="*/ 0 h 144"/>
                    <a:gd name="T16" fmla="*/ 2147483647 w 128"/>
                    <a:gd name="T17" fmla="*/ 0 h 144"/>
                    <a:gd name="T18" fmla="*/ 0 w 128"/>
                    <a:gd name="T19" fmla="*/ 2147483647 h 144"/>
                    <a:gd name="T20" fmla="*/ 2147483647 w 128"/>
                    <a:gd name="T21" fmla="*/ 2147483647 h 144"/>
                    <a:gd name="T22" fmla="*/ 2147483647 w 128"/>
                    <a:gd name="T23" fmla="*/ 2147483647 h 144"/>
                    <a:gd name="T24" fmla="*/ 2147483647 w 128"/>
                    <a:gd name="T25" fmla="*/ 2147483647 h 144"/>
                    <a:gd name="T26" fmla="*/ 2147483647 w 128"/>
                    <a:gd name="T27" fmla="*/ 2147483647 h 144"/>
                    <a:gd name="T28" fmla="*/ 2147483647 w 128"/>
                    <a:gd name="T29" fmla="*/ 2147483647 h 144"/>
                    <a:gd name="T30" fmla="*/ 2147483647 w 128"/>
                    <a:gd name="T31" fmla="*/ 2147483647 h 144"/>
                    <a:gd name="T32" fmla="*/ 2147483647 w 128"/>
                    <a:gd name="T33" fmla="*/ 2147483647 h 144"/>
                    <a:gd name="T34" fmla="*/ 2147483647 w 128"/>
                    <a:gd name="T35" fmla="*/ 2147483647 h 144"/>
                    <a:gd name="T36" fmla="*/ 2147483647 w 128"/>
                    <a:gd name="T37" fmla="*/ 2147483647 h 144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128"/>
                    <a:gd name="T58" fmla="*/ 0 h 144"/>
                    <a:gd name="T59" fmla="*/ 128 w 128"/>
                    <a:gd name="T60" fmla="*/ 144 h 144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128" h="144">
                      <a:moveTo>
                        <a:pt x="120" y="103"/>
                      </a:moveTo>
                      <a:lnTo>
                        <a:pt x="128" y="82"/>
                      </a:lnTo>
                      <a:lnTo>
                        <a:pt x="108" y="72"/>
                      </a:lnTo>
                      <a:lnTo>
                        <a:pt x="108" y="52"/>
                      </a:lnTo>
                      <a:lnTo>
                        <a:pt x="99" y="52"/>
                      </a:lnTo>
                      <a:lnTo>
                        <a:pt x="69" y="40"/>
                      </a:lnTo>
                      <a:lnTo>
                        <a:pt x="69" y="9"/>
                      </a:lnTo>
                      <a:lnTo>
                        <a:pt x="50" y="0"/>
                      </a:lnTo>
                      <a:lnTo>
                        <a:pt x="9" y="0"/>
                      </a:lnTo>
                      <a:lnTo>
                        <a:pt x="0" y="52"/>
                      </a:lnTo>
                      <a:lnTo>
                        <a:pt x="19" y="82"/>
                      </a:lnTo>
                      <a:lnTo>
                        <a:pt x="50" y="82"/>
                      </a:lnTo>
                      <a:lnTo>
                        <a:pt x="69" y="103"/>
                      </a:lnTo>
                      <a:lnTo>
                        <a:pt x="69" y="112"/>
                      </a:lnTo>
                      <a:lnTo>
                        <a:pt x="58" y="135"/>
                      </a:lnTo>
                      <a:lnTo>
                        <a:pt x="89" y="144"/>
                      </a:lnTo>
                      <a:lnTo>
                        <a:pt x="99" y="135"/>
                      </a:lnTo>
                      <a:lnTo>
                        <a:pt x="120" y="123"/>
                      </a:lnTo>
                      <a:lnTo>
                        <a:pt x="120" y="103"/>
                      </a:lnTo>
                    </a:path>
                  </a:pathLst>
                </a:custGeom>
                <a:solidFill>
                  <a:srgbClr val="99CC0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30" name="Freeform 79"/>
                <p:cNvSpPr>
                  <a:spLocks/>
                </p:cNvSpPr>
                <p:nvPr/>
              </p:nvSpPr>
              <p:spPr bwMode="auto">
                <a:xfrm>
                  <a:off x="2919413" y="5176838"/>
                  <a:ext cx="146050" cy="131762"/>
                </a:xfrm>
                <a:custGeom>
                  <a:avLst/>
                  <a:gdLst>
                    <a:gd name="T0" fmla="*/ 2147483647 w 92"/>
                    <a:gd name="T1" fmla="*/ 2147483647 h 83"/>
                    <a:gd name="T2" fmla="*/ 2147483647 w 92"/>
                    <a:gd name="T3" fmla="*/ 2147483647 h 83"/>
                    <a:gd name="T4" fmla="*/ 2147483647 w 92"/>
                    <a:gd name="T5" fmla="*/ 2147483647 h 83"/>
                    <a:gd name="T6" fmla="*/ 2147483647 w 92"/>
                    <a:gd name="T7" fmla="*/ 2147483647 h 83"/>
                    <a:gd name="T8" fmla="*/ 2147483647 w 92"/>
                    <a:gd name="T9" fmla="*/ 2147483647 h 83"/>
                    <a:gd name="T10" fmla="*/ 2147483647 w 92"/>
                    <a:gd name="T11" fmla="*/ 0 h 83"/>
                    <a:gd name="T12" fmla="*/ 2147483647 w 92"/>
                    <a:gd name="T13" fmla="*/ 0 h 83"/>
                    <a:gd name="T14" fmla="*/ 0 w 92"/>
                    <a:gd name="T15" fmla="*/ 2147483647 h 83"/>
                    <a:gd name="T16" fmla="*/ 2147483647 w 92"/>
                    <a:gd name="T17" fmla="*/ 2147483647 h 83"/>
                    <a:gd name="T18" fmla="*/ 2147483647 w 92"/>
                    <a:gd name="T19" fmla="*/ 2147483647 h 83"/>
                    <a:gd name="T20" fmla="*/ 2147483647 w 92"/>
                    <a:gd name="T21" fmla="*/ 2147483647 h 83"/>
                    <a:gd name="T22" fmla="*/ 2147483647 w 92"/>
                    <a:gd name="T23" fmla="*/ 2147483647 h 83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92"/>
                    <a:gd name="T37" fmla="*/ 0 h 83"/>
                    <a:gd name="T38" fmla="*/ 92 w 92"/>
                    <a:gd name="T39" fmla="*/ 83 h 83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92" h="83">
                      <a:moveTo>
                        <a:pt x="81" y="63"/>
                      </a:moveTo>
                      <a:lnTo>
                        <a:pt x="92" y="39"/>
                      </a:lnTo>
                      <a:lnTo>
                        <a:pt x="81" y="31"/>
                      </a:lnTo>
                      <a:lnTo>
                        <a:pt x="50" y="12"/>
                      </a:lnTo>
                      <a:lnTo>
                        <a:pt x="41" y="12"/>
                      </a:lnTo>
                      <a:lnTo>
                        <a:pt x="31" y="0"/>
                      </a:lnTo>
                      <a:lnTo>
                        <a:pt x="19" y="0"/>
                      </a:lnTo>
                      <a:lnTo>
                        <a:pt x="0" y="71"/>
                      </a:lnTo>
                      <a:lnTo>
                        <a:pt x="11" y="71"/>
                      </a:lnTo>
                      <a:lnTo>
                        <a:pt x="41" y="83"/>
                      </a:lnTo>
                      <a:lnTo>
                        <a:pt x="70" y="83"/>
                      </a:lnTo>
                      <a:lnTo>
                        <a:pt x="81" y="63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31" name="Freeform 80"/>
                <p:cNvSpPr>
                  <a:spLocks/>
                </p:cNvSpPr>
                <p:nvPr/>
              </p:nvSpPr>
              <p:spPr bwMode="auto">
                <a:xfrm>
                  <a:off x="2919413" y="5176838"/>
                  <a:ext cx="146050" cy="131762"/>
                </a:xfrm>
                <a:custGeom>
                  <a:avLst/>
                  <a:gdLst>
                    <a:gd name="T0" fmla="*/ 2147483647 w 92"/>
                    <a:gd name="T1" fmla="*/ 2147483647 h 83"/>
                    <a:gd name="T2" fmla="*/ 2147483647 w 92"/>
                    <a:gd name="T3" fmla="*/ 2147483647 h 83"/>
                    <a:gd name="T4" fmla="*/ 2147483647 w 92"/>
                    <a:gd name="T5" fmla="*/ 2147483647 h 83"/>
                    <a:gd name="T6" fmla="*/ 2147483647 w 92"/>
                    <a:gd name="T7" fmla="*/ 2147483647 h 83"/>
                    <a:gd name="T8" fmla="*/ 2147483647 w 92"/>
                    <a:gd name="T9" fmla="*/ 2147483647 h 83"/>
                    <a:gd name="T10" fmla="*/ 2147483647 w 92"/>
                    <a:gd name="T11" fmla="*/ 0 h 83"/>
                    <a:gd name="T12" fmla="*/ 2147483647 w 92"/>
                    <a:gd name="T13" fmla="*/ 0 h 83"/>
                    <a:gd name="T14" fmla="*/ 0 w 92"/>
                    <a:gd name="T15" fmla="*/ 2147483647 h 83"/>
                    <a:gd name="T16" fmla="*/ 2147483647 w 92"/>
                    <a:gd name="T17" fmla="*/ 2147483647 h 83"/>
                    <a:gd name="T18" fmla="*/ 2147483647 w 92"/>
                    <a:gd name="T19" fmla="*/ 2147483647 h 83"/>
                    <a:gd name="T20" fmla="*/ 2147483647 w 92"/>
                    <a:gd name="T21" fmla="*/ 2147483647 h 83"/>
                    <a:gd name="T22" fmla="*/ 2147483647 w 92"/>
                    <a:gd name="T23" fmla="*/ 2147483647 h 83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92"/>
                    <a:gd name="T37" fmla="*/ 0 h 83"/>
                    <a:gd name="T38" fmla="*/ 92 w 92"/>
                    <a:gd name="T39" fmla="*/ 83 h 83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92" h="83">
                      <a:moveTo>
                        <a:pt x="81" y="63"/>
                      </a:moveTo>
                      <a:lnTo>
                        <a:pt x="92" y="39"/>
                      </a:lnTo>
                      <a:lnTo>
                        <a:pt x="81" y="31"/>
                      </a:lnTo>
                      <a:lnTo>
                        <a:pt x="50" y="12"/>
                      </a:lnTo>
                      <a:lnTo>
                        <a:pt x="41" y="12"/>
                      </a:lnTo>
                      <a:lnTo>
                        <a:pt x="31" y="0"/>
                      </a:lnTo>
                      <a:lnTo>
                        <a:pt x="19" y="0"/>
                      </a:lnTo>
                      <a:lnTo>
                        <a:pt x="0" y="71"/>
                      </a:lnTo>
                      <a:lnTo>
                        <a:pt x="11" y="71"/>
                      </a:lnTo>
                      <a:lnTo>
                        <a:pt x="41" y="83"/>
                      </a:lnTo>
                      <a:lnTo>
                        <a:pt x="70" y="83"/>
                      </a:lnTo>
                      <a:lnTo>
                        <a:pt x="81" y="63"/>
                      </a:lnTo>
                    </a:path>
                  </a:pathLst>
                </a:custGeom>
                <a:solidFill>
                  <a:srgbClr val="99CC0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32" name="Freeform 81"/>
                <p:cNvSpPr>
                  <a:spLocks/>
                </p:cNvSpPr>
                <p:nvPr/>
              </p:nvSpPr>
              <p:spPr bwMode="auto">
                <a:xfrm>
                  <a:off x="2535238" y="4227513"/>
                  <a:ext cx="990600" cy="1049337"/>
                </a:xfrm>
                <a:custGeom>
                  <a:avLst/>
                  <a:gdLst>
                    <a:gd name="T0" fmla="*/ 2147483647 w 624"/>
                    <a:gd name="T1" fmla="*/ 2147483647 h 661"/>
                    <a:gd name="T2" fmla="*/ 2147483647 w 624"/>
                    <a:gd name="T3" fmla="*/ 2147483647 h 661"/>
                    <a:gd name="T4" fmla="*/ 2147483647 w 624"/>
                    <a:gd name="T5" fmla="*/ 2147483647 h 661"/>
                    <a:gd name="T6" fmla="*/ 2147483647 w 624"/>
                    <a:gd name="T7" fmla="*/ 2147483647 h 661"/>
                    <a:gd name="T8" fmla="*/ 2147483647 w 624"/>
                    <a:gd name="T9" fmla="*/ 2147483647 h 661"/>
                    <a:gd name="T10" fmla="*/ 2147483647 w 624"/>
                    <a:gd name="T11" fmla="*/ 0 h 661"/>
                    <a:gd name="T12" fmla="*/ 2147483647 w 624"/>
                    <a:gd name="T13" fmla="*/ 2147483647 h 661"/>
                    <a:gd name="T14" fmla="*/ 2147483647 w 624"/>
                    <a:gd name="T15" fmla="*/ 2147483647 h 661"/>
                    <a:gd name="T16" fmla="*/ 2147483647 w 624"/>
                    <a:gd name="T17" fmla="*/ 2147483647 h 661"/>
                    <a:gd name="T18" fmla="*/ 2147483647 w 624"/>
                    <a:gd name="T19" fmla="*/ 2147483647 h 661"/>
                    <a:gd name="T20" fmla="*/ 2147483647 w 624"/>
                    <a:gd name="T21" fmla="*/ 2147483647 h 661"/>
                    <a:gd name="T22" fmla="*/ 2147483647 w 624"/>
                    <a:gd name="T23" fmla="*/ 2147483647 h 661"/>
                    <a:gd name="T24" fmla="*/ 2147483647 w 624"/>
                    <a:gd name="T25" fmla="*/ 2147483647 h 661"/>
                    <a:gd name="T26" fmla="*/ 2147483647 w 624"/>
                    <a:gd name="T27" fmla="*/ 2147483647 h 661"/>
                    <a:gd name="T28" fmla="*/ 2147483647 w 624"/>
                    <a:gd name="T29" fmla="*/ 2147483647 h 661"/>
                    <a:gd name="T30" fmla="*/ 2147483647 w 624"/>
                    <a:gd name="T31" fmla="*/ 2147483647 h 661"/>
                    <a:gd name="T32" fmla="*/ 2147483647 w 624"/>
                    <a:gd name="T33" fmla="*/ 2147483647 h 661"/>
                    <a:gd name="T34" fmla="*/ 2147483647 w 624"/>
                    <a:gd name="T35" fmla="*/ 2147483647 h 661"/>
                    <a:gd name="T36" fmla="*/ 2147483647 w 624"/>
                    <a:gd name="T37" fmla="*/ 2147483647 h 661"/>
                    <a:gd name="T38" fmla="*/ 2147483647 w 624"/>
                    <a:gd name="T39" fmla="*/ 2147483647 h 661"/>
                    <a:gd name="T40" fmla="*/ 2147483647 w 624"/>
                    <a:gd name="T41" fmla="*/ 2147483647 h 661"/>
                    <a:gd name="T42" fmla="*/ 2147483647 w 624"/>
                    <a:gd name="T43" fmla="*/ 2147483647 h 661"/>
                    <a:gd name="T44" fmla="*/ 2147483647 w 624"/>
                    <a:gd name="T45" fmla="*/ 2147483647 h 661"/>
                    <a:gd name="T46" fmla="*/ 2147483647 w 624"/>
                    <a:gd name="T47" fmla="*/ 2147483647 h 661"/>
                    <a:gd name="T48" fmla="*/ 2147483647 w 624"/>
                    <a:gd name="T49" fmla="*/ 2147483647 h 661"/>
                    <a:gd name="T50" fmla="*/ 2147483647 w 624"/>
                    <a:gd name="T51" fmla="*/ 2147483647 h 661"/>
                    <a:gd name="T52" fmla="*/ 2147483647 w 624"/>
                    <a:gd name="T53" fmla="*/ 2147483647 h 661"/>
                    <a:gd name="T54" fmla="*/ 2147483647 w 624"/>
                    <a:gd name="T55" fmla="*/ 2147483647 h 661"/>
                    <a:gd name="T56" fmla="*/ 2147483647 w 624"/>
                    <a:gd name="T57" fmla="*/ 2147483647 h 661"/>
                    <a:gd name="T58" fmla="*/ 2147483647 w 624"/>
                    <a:gd name="T59" fmla="*/ 2147483647 h 661"/>
                    <a:gd name="T60" fmla="*/ 2147483647 w 624"/>
                    <a:gd name="T61" fmla="*/ 2147483647 h 661"/>
                    <a:gd name="T62" fmla="*/ 2147483647 w 624"/>
                    <a:gd name="T63" fmla="*/ 2147483647 h 661"/>
                    <a:gd name="T64" fmla="*/ 2147483647 w 624"/>
                    <a:gd name="T65" fmla="*/ 2147483647 h 661"/>
                    <a:gd name="T66" fmla="*/ 2147483647 w 624"/>
                    <a:gd name="T67" fmla="*/ 2147483647 h 661"/>
                    <a:gd name="T68" fmla="*/ 2147483647 w 624"/>
                    <a:gd name="T69" fmla="*/ 2147483647 h 661"/>
                    <a:gd name="T70" fmla="*/ 2147483647 w 624"/>
                    <a:gd name="T71" fmla="*/ 2147483647 h 661"/>
                    <a:gd name="T72" fmla="*/ 2147483647 w 624"/>
                    <a:gd name="T73" fmla="*/ 2147483647 h 661"/>
                    <a:gd name="T74" fmla="*/ 2147483647 w 624"/>
                    <a:gd name="T75" fmla="*/ 2147483647 h 661"/>
                    <a:gd name="T76" fmla="*/ 2147483647 w 624"/>
                    <a:gd name="T77" fmla="*/ 2147483647 h 661"/>
                    <a:gd name="T78" fmla="*/ 2147483647 w 624"/>
                    <a:gd name="T79" fmla="*/ 2147483647 h 661"/>
                    <a:gd name="T80" fmla="*/ 2147483647 w 624"/>
                    <a:gd name="T81" fmla="*/ 2147483647 h 661"/>
                    <a:gd name="T82" fmla="*/ 2147483647 w 624"/>
                    <a:gd name="T83" fmla="*/ 2147483647 h 661"/>
                    <a:gd name="T84" fmla="*/ 2147483647 w 624"/>
                    <a:gd name="T85" fmla="*/ 2147483647 h 661"/>
                    <a:gd name="T86" fmla="*/ 2147483647 w 624"/>
                    <a:gd name="T87" fmla="*/ 2147483647 h 661"/>
                    <a:gd name="T88" fmla="*/ 2147483647 w 624"/>
                    <a:gd name="T89" fmla="*/ 2147483647 h 661"/>
                    <a:gd name="T90" fmla="*/ 2147483647 w 624"/>
                    <a:gd name="T91" fmla="*/ 2147483647 h 661"/>
                    <a:gd name="T92" fmla="*/ 2147483647 w 624"/>
                    <a:gd name="T93" fmla="*/ 2147483647 h 661"/>
                    <a:gd name="T94" fmla="*/ 2147483647 w 624"/>
                    <a:gd name="T95" fmla="*/ 2147483647 h 661"/>
                    <a:gd name="T96" fmla="*/ 2147483647 w 624"/>
                    <a:gd name="T97" fmla="*/ 2147483647 h 661"/>
                    <a:gd name="T98" fmla="*/ 2147483647 w 624"/>
                    <a:gd name="T99" fmla="*/ 2147483647 h 661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624"/>
                    <a:gd name="T151" fmla="*/ 0 h 661"/>
                    <a:gd name="T152" fmla="*/ 624 w 624"/>
                    <a:gd name="T153" fmla="*/ 661 h 661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624" h="661">
                      <a:moveTo>
                        <a:pt x="362" y="20"/>
                      </a:moveTo>
                      <a:lnTo>
                        <a:pt x="353" y="20"/>
                      </a:lnTo>
                      <a:lnTo>
                        <a:pt x="334" y="42"/>
                      </a:lnTo>
                      <a:lnTo>
                        <a:pt x="323" y="51"/>
                      </a:lnTo>
                      <a:lnTo>
                        <a:pt x="312" y="42"/>
                      </a:lnTo>
                      <a:lnTo>
                        <a:pt x="292" y="42"/>
                      </a:lnTo>
                      <a:lnTo>
                        <a:pt x="283" y="51"/>
                      </a:lnTo>
                      <a:lnTo>
                        <a:pt x="273" y="51"/>
                      </a:lnTo>
                      <a:lnTo>
                        <a:pt x="242" y="63"/>
                      </a:lnTo>
                      <a:lnTo>
                        <a:pt x="234" y="63"/>
                      </a:lnTo>
                      <a:lnTo>
                        <a:pt x="222" y="42"/>
                      </a:lnTo>
                      <a:lnTo>
                        <a:pt x="222" y="0"/>
                      </a:lnTo>
                      <a:lnTo>
                        <a:pt x="212" y="0"/>
                      </a:lnTo>
                      <a:lnTo>
                        <a:pt x="203" y="12"/>
                      </a:lnTo>
                      <a:lnTo>
                        <a:pt x="172" y="20"/>
                      </a:lnTo>
                      <a:lnTo>
                        <a:pt x="141" y="12"/>
                      </a:lnTo>
                      <a:lnTo>
                        <a:pt x="153" y="20"/>
                      </a:lnTo>
                      <a:lnTo>
                        <a:pt x="153" y="42"/>
                      </a:lnTo>
                      <a:lnTo>
                        <a:pt x="162" y="51"/>
                      </a:lnTo>
                      <a:lnTo>
                        <a:pt x="133" y="72"/>
                      </a:lnTo>
                      <a:lnTo>
                        <a:pt x="122" y="72"/>
                      </a:lnTo>
                      <a:lnTo>
                        <a:pt x="111" y="63"/>
                      </a:lnTo>
                      <a:lnTo>
                        <a:pt x="102" y="51"/>
                      </a:lnTo>
                      <a:lnTo>
                        <a:pt x="61" y="51"/>
                      </a:lnTo>
                      <a:lnTo>
                        <a:pt x="61" y="63"/>
                      </a:lnTo>
                      <a:lnTo>
                        <a:pt x="71" y="72"/>
                      </a:lnTo>
                      <a:lnTo>
                        <a:pt x="61" y="72"/>
                      </a:lnTo>
                      <a:lnTo>
                        <a:pt x="71" y="102"/>
                      </a:lnTo>
                      <a:lnTo>
                        <a:pt x="61" y="146"/>
                      </a:lnTo>
                      <a:lnTo>
                        <a:pt x="22" y="165"/>
                      </a:lnTo>
                      <a:lnTo>
                        <a:pt x="0" y="206"/>
                      </a:lnTo>
                      <a:lnTo>
                        <a:pt x="11" y="237"/>
                      </a:lnTo>
                      <a:lnTo>
                        <a:pt x="30" y="248"/>
                      </a:lnTo>
                      <a:lnTo>
                        <a:pt x="52" y="237"/>
                      </a:lnTo>
                      <a:lnTo>
                        <a:pt x="52" y="257"/>
                      </a:lnTo>
                      <a:lnTo>
                        <a:pt x="92" y="257"/>
                      </a:lnTo>
                      <a:lnTo>
                        <a:pt x="111" y="237"/>
                      </a:lnTo>
                      <a:lnTo>
                        <a:pt x="133" y="237"/>
                      </a:lnTo>
                      <a:lnTo>
                        <a:pt x="133" y="269"/>
                      </a:lnTo>
                      <a:lnTo>
                        <a:pt x="141" y="278"/>
                      </a:lnTo>
                      <a:lnTo>
                        <a:pt x="203" y="300"/>
                      </a:lnTo>
                      <a:lnTo>
                        <a:pt x="212" y="320"/>
                      </a:lnTo>
                      <a:lnTo>
                        <a:pt x="212" y="329"/>
                      </a:lnTo>
                      <a:lnTo>
                        <a:pt x="222" y="351"/>
                      </a:lnTo>
                      <a:lnTo>
                        <a:pt x="242" y="351"/>
                      </a:lnTo>
                      <a:lnTo>
                        <a:pt x="242" y="361"/>
                      </a:lnTo>
                      <a:lnTo>
                        <a:pt x="253" y="380"/>
                      </a:lnTo>
                      <a:lnTo>
                        <a:pt x="253" y="443"/>
                      </a:lnTo>
                      <a:lnTo>
                        <a:pt x="283" y="455"/>
                      </a:lnTo>
                      <a:lnTo>
                        <a:pt x="292" y="455"/>
                      </a:lnTo>
                      <a:lnTo>
                        <a:pt x="292" y="475"/>
                      </a:lnTo>
                      <a:lnTo>
                        <a:pt x="312" y="485"/>
                      </a:lnTo>
                      <a:lnTo>
                        <a:pt x="304" y="506"/>
                      </a:lnTo>
                      <a:lnTo>
                        <a:pt x="312" y="506"/>
                      </a:lnTo>
                      <a:lnTo>
                        <a:pt x="323" y="538"/>
                      </a:lnTo>
                      <a:lnTo>
                        <a:pt x="304" y="547"/>
                      </a:lnTo>
                      <a:lnTo>
                        <a:pt x="261" y="598"/>
                      </a:lnTo>
                      <a:lnTo>
                        <a:pt x="273" y="598"/>
                      </a:lnTo>
                      <a:lnTo>
                        <a:pt x="283" y="610"/>
                      </a:lnTo>
                      <a:lnTo>
                        <a:pt x="292" y="610"/>
                      </a:lnTo>
                      <a:lnTo>
                        <a:pt x="323" y="629"/>
                      </a:lnTo>
                      <a:lnTo>
                        <a:pt x="334" y="637"/>
                      </a:lnTo>
                      <a:lnTo>
                        <a:pt x="323" y="661"/>
                      </a:lnTo>
                      <a:lnTo>
                        <a:pt x="343" y="637"/>
                      </a:lnTo>
                      <a:lnTo>
                        <a:pt x="362" y="618"/>
                      </a:lnTo>
                      <a:lnTo>
                        <a:pt x="384" y="577"/>
                      </a:lnTo>
                      <a:lnTo>
                        <a:pt x="403" y="557"/>
                      </a:lnTo>
                      <a:lnTo>
                        <a:pt x="403" y="515"/>
                      </a:lnTo>
                      <a:lnTo>
                        <a:pt x="412" y="494"/>
                      </a:lnTo>
                      <a:lnTo>
                        <a:pt x="434" y="485"/>
                      </a:lnTo>
                      <a:lnTo>
                        <a:pt x="465" y="463"/>
                      </a:lnTo>
                      <a:lnTo>
                        <a:pt x="504" y="463"/>
                      </a:lnTo>
                      <a:lnTo>
                        <a:pt x="504" y="455"/>
                      </a:lnTo>
                      <a:lnTo>
                        <a:pt x="524" y="443"/>
                      </a:lnTo>
                      <a:lnTo>
                        <a:pt x="524" y="434"/>
                      </a:lnTo>
                      <a:lnTo>
                        <a:pt x="543" y="403"/>
                      </a:lnTo>
                      <a:lnTo>
                        <a:pt x="543" y="380"/>
                      </a:lnTo>
                      <a:lnTo>
                        <a:pt x="555" y="371"/>
                      </a:lnTo>
                      <a:lnTo>
                        <a:pt x="555" y="300"/>
                      </a:lnTo>
                      <a:lnTo>
                        <a:pt x="605" y="237"/>
                      </a:lnTo>
                      <a:lnTo>
                        <a:pt x="624" y="206"/>
                      </a:lnTo>
                      <a:lnTo>
                        <a:pt x="615" y="165"/>
                      </a:lnTo>
                      <a:lnTo>
                        <a:pt x="584" y="165"/>
                      </a:lnTo>
                      <a:lnTo>
                        <a:pt x="535" y="123"/>
                      </a:lnTo>
                      <a:lnTo>
                        <a:pt x="516" y="134"/>
                      </a:lnTo>
                      <a:lnTo>
                        <a:pt x="485" y="123"/>
                      </a:lnTo>
                      <a:lnTo>
                        <a:pt x="465" y="123"/>
                      </a:lnTo>
                      <a:lnTo>
                        <a:pt x="465" y="102"/>
                      </a:lnTo>
                      <a:lnTo>
                        <a:pt x="454" y="102"/>
                      </a:lnTo>
                      <a:lnTo>
                        <a:pt x="412" y="93"/>
                      </a:lnTo>
                      <a:lnTo>
                        <a:pt x="403" y="102"/>
                      </a:lnTo>
                      <a:lnTo>
                        <a:pt x="403" y="83"/>
                      </a:lnTo>
                      <a:lnTo>
                        <a:pt x="374" y="83"/>
                      </a:lnTo>
                      <a:lnTo>
                        <a:pt x="374" y="102"/>
                      </a:lnTo>
                      <a:lnTo>
                        <a:pt x="362" y="93"/>
                      </a:lnTo>
                      <a:lnTo>
                        <a:pt x="353" y="102"/>
                      </a:lnTo>
                      <a:lnTo>
                        <a:pt x="362" y="83"/>
                      </a:lnTo>
                      <a:lnTo>
                        <a:pt x="384" y="63"/>
                      </a:lnTo>
                      <a:lnTo>
                        <a:pt x="384" y="51"/>
                      </a:lnTo>
                      <a:lnTo>
                        <a:pt x="374" y="51"/>
                      </a:lnTo>
                      <a:lnTo>
                        <a:pt x="362" y="20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34" name="Freeform 83"/>
                <p:cNvSpPr>
                  <a:spLocks/>
                </p:cNvSpPr>
                <p:nvPr/>
              </p:nvSpPr>
              <p:spPr bwMode="auto">
                <a:xfrm>
                  <a:off x="3030538" y="4213225"/>
                  <a:ext cx="65088" cy="95250"/>
                </a:xfrm>
                <a:custGeom>
                  <a:avLst/>
                  <a:gdLst>
                    <a:gd name="T0" fmla="*/ 0 w 41"/>
                    <a:gd name="T1" fmla="*/ 2147483647 h 60"/>
                    <a:gd name="T2" fmla="*/ 2147483647 w 41"/>
                    <a:gd name="T3" fmla="*/ 2147483647 h 60"/>
                    <a:gd name="T4" fmla="*/ 2147483647 w 41"/>
                    <a:gd name="T5" fmla="*/ 2147483647 h 60"/>
                    <a:gd name="T6" fmla="*/ 2147483647 w 41"/>
                    <a:gd name="T7" fmla="*/ 2147483647 h 60"/>
                    <a:gd name="T8" fmla="*/ 0 w 41"/>
                    <a:gd name="T9" fmla="*/ 0 h 60"/>
                    <a:gd name="T10" fmla="*/ 0 w 41"/>
                    <a:gd name="T11" fmla="*/ 2147483647 h 6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1"/>
                    <a:gd name="T19" fmla="*/ 0 h 60"/>
                    <a:gd name="T20" fmla="*/ 41 w 41"/>
                    <a:gd name="T21" fmla="*/ 60 h 6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1" h="60">
                      <a:moveTo>
                        <a:pt x="0" y="51"/>
                      </a:moveTo>
                      <a:lnTo>
                        <a:pt x="11" y="60"/>
                      </a:lnTo>
                      <a:lnTo>
                        <a:pt x="22" y="51"/>
                      </a:lnTo>
                      <a:lnTo>
                        <a:pt x="41" y="29"/>
                      </a:lnTo>
                      <a:lnTo>
                        <a:pt x="0" y="0"/>
                      </a:lnTo>
                      <a:lnTo>
                        <a:pt x="0" y="51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35" name="Freeform 84"/>
                <p:cNvSpPr>
                  <a:spLocks/>
                </p:cNvSpPr>
                <p:nvPr/>
              </p:nvSpPr>
              <p:spPr bwMode="auto">
                <a:xfrm>
                  <a:off x="3030538" y="4213225"/>
                  <a:ext cx="65088" cy="95250"/>
                </a:xfrm>
                <a:custGeom>
                  <a:avLst/>
                  <a:gdLst>
                    <a:gd name="T0" fmla="*/ 0 w 41"/>
                    <a:gd name="T1" fmla="*/ 2147483647 h 60"/>
                    <a:gd name="T2" fmla="*/ 2147483647 w 41"/>
                    <a:gd name="T3" fmla="*/ 2147483647 h 60"/>
                    <a:gd name="T4" fmla="*/ 2147483647 w 41"/>
                    <a:gd name="T5" fmla="*/ 2147483647 h 60"/>
                    <a:gd name="T6" fmla="*/ 2147483647 w 41"/>
                    <a:gd name="T7" fmla="*/ 2147483647 h 60"/>
                    <a:gd name="T8" fmla="*/ 0 w 41"/>
                    <a:gd name="T9" fmla="*/ 0 h 60"/>
                    <a:gd name="T10" fmla="*/ 0 w 41"/>
                    <a:gd name="T11" fmla="*/ 2147483647 h 6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1"/>
                    <a:gd name="T19" fmla="*/ 0 h 60"/>
                    <a:gd name="T20" fmla="*/ 41 w 41"/>
                    <a:gd name="T21" fmla="*/ 60 h 6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1" h="60">
                      <a:moveTo>
                        <a:pt x="0" y="51"/>
                      </a:moveTo>
                      <a:lnTo>
                        <a:pt x="11" y="60"/>
                      </a:lnTo>
                      <a:lnTo>
                        <a:pt x="22" y="51"/>
                      </a:lnTo>
                      <a:lnTo>
                        <a:pt x="41" y="29"/>
                      </a:lnTo>
                      <a:lnTo>
                        <a:pt x="0" y="0"/>
                      </a:lnTo>
                      <a:lnTo>
                        <a:pt x="0" y="51"/>
                      </a:lnTo>
                    </a:path>
                  </a:pathLst>
                </a:custGeom>
                <a:solidFill>
                  <a:srgbClr val="99CC0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36" name="Freeform 85"/>
                <p:cNvSpPr>
                  <a:spLocks/>
                </p:cNvSpPr>
                <p:nvPr/>
              </p:nvSpPr>
              <p:spPr bwMode="auto">
                <a:xfrm>
                  <a:off x="2936875" y="4213225"/>
                  <a:ext cx="93663" cy="95250"/>
                </a:xfrm>
                <a:custGeom>
                  <a:avLst/>
                  <a:gdLst>
                    <a:gd name="T0" fmla="*/ 2147483647 w 59"/>
                    <a:gd name="T1" fmla="*/ 2147483647 h 60"/>
                    <a:gd name="T2" fmla="*/ 2147483647 w 59"/>
                    <a:gd name="T3" fmla="*/ 0 h 60"/>
                    <a:gd name="T4" fmla="*/ 2147483647 w 59"/>
                    <a:gd name="T5" fmla="*/ 0 h 60"/>
                    <a:gd name="T6" fmla="*/ 0 w 59"/>
                    <a:gd name="T7" fmla="*/ 2147483647 h 60"/>
                    <a:gd name="T8" fmla="*/ 2147483647 w 59"/>
                    <a:gd name="T9" fmla="*/ 2147483647 h 60"/>
                    <a:gd name="T10" fmla="*/ 2147483647 w 59"/>
                    <a:gd name="T11" fmla="*/ 2147483647 h 60"/>
                    <a:gd name="T12" fmla="*/ 2147483647 w 59"/>
                    <a:gd name="T13" fmla="*/ 2147483647 h 60"/>
                    <a:gd name="T14" fmla="*/ 2147483647 w 59"/>
                    <a:gd name="T15" fmla="*/ 2147483647 h 6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9"/>
                    <a:gd name="T25" fmla="*/ 0 h 60"/>
                    <a:gd name="T26" fmla="*/ 59 w 59"/>
                    <a:gd name="T27" fmla="*/ 60 h 6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9" h="60">
                      <a:moveTo>
                        <a:pt x="59" y="51"/>
                      </a:moveTo>
                      <a:lnTo>
                        <a:pt x="59" y="0"/>
                      </a:lnTo>
                      <a:lnTo>
                        <a:pt x="20" y="0"/>
                      </a:lnTo>
                      <a:lnTo>
                        <a:pt x="0" y="21"/>
                      </a:lnTo>
                      <a:lnTo>
                        <a:pt x="20" y="60"/>
                      </a:lnTo>
                      <a:lnTo>
                        <a:pt x="30" y="60"/>
                      </a:lnTo>
                      <a:lnTo>
                        <a:pt x="39" y="51"/>
                      </a:lnTo>
                      <a:lnTo>
                        <a:pt x="59" y="51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37" name="Freeform 86"/>
                <p:cNvSpPr>
                  <a:spLocks/>
                </p:cNvSpPr>
                <p:nvPr/>
              </p:nvSpPr>
              <p:spPr bwMode="auto">
                <a:xfrm>
                  <a:off x="2936875" y="4213225"/>
                  <a:ext cx="93663" cy="95250"/>
                </a:xfrm>
                <a:custGeom>
                  <a:avLst/>
                  <a:gdLst>
                    <a:gd name="T0" fmla="*/ 2147483647 w 59"/>
                    <a:gd name="T1" fmla="*/ 2147483647 h 60"/>
                    <a:gd name="T2" fmla="*/ 2147483647 w 59"/>
                    <a:gd name="T3" fmla="*/ 0 h 60"/>
                    <a:gd name="T4" fmla="*/ 2147483647 w 59"/>
                    <a:gd name="T5" fmla="*/ 0 h 60"/>
                    <a:gd name="T6" fmla="*/ 0 w 59"/>
                    <a:gd name="T7" fmla="*/ 2147483647 h 60"/>
                    <a:gd name="T8" fmla="*/ 2147483647 w 59"/>
                    <a:gd name="T9" fmla="*/ 2147483647 h 60"/>
                    <a:gd name="T10" fmla="*/ 2147483647 w 59"/>
                    <a:gd name="T11" fmla="*/ 2147483647 h 60"/>
                    <a:gd name="T12" fmla="*/ 2147483647 w 59"/>
                    <a:gd name="T13" fmla="*/ 2147483647 h 60"/>
                    <a:gd name="T14" fmla="*/ 2147483647 w 59"/>
                    <a:gd name="T15" fmla="*/ 2147483647 h 6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9"/>
                    <a:gd name="T25" fmla="*/ 0 h 60"/>
                    <a:gd name="T26" fmla="*/ 59 w 59"/>
                    <a:gd name="T27" fmla="*/ 60 h 6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9" h="60">
                      <a:moveTo>
                        <a:pt x="59" y="51"/>
                      </a:moveTo>
                      <a:lnTo>
                        <a:pt x="59" y="0"/>
                      </a:lnTo>
                      <a:lnTo>
                        <a:pt x="20" y="0"/>
                      </a:lnTo>
                      <a:lnTo>
                        <a:pt x="0" y="21"/>
                      </a:lnTo>
                      <a:lnTo>
                        <a:pt x="20" y="60"/>
                      </a:lnTo>
                      <a:lnTo>
                        <a:pt x="30" y="60"/>
                      </a:lnTo>
                      <a:lnTo>
                        <a:pt x="39" y="51"/>
                      </a:lnTo>
                      <a:lnTo>
                        <a:pt x="59" y="51"/>
                      </a:lnTo>
                    </a:path>
                  </a:pathLst>
                </a:custGeom>
                <a:solidFill>
                  <a:srgbClr val="99CC0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38" name="Freeform 87"/>
                <p:cNvSpPr>
                  <a:spLocks/>
                </p:cNvSpPr>
                <p:nvPr/>
              </p:nvSpPr>
              <p:spPr bwMode="auto">
                <a:xfrm>
                  <a:off x="2857500" y="4146550"/>
                  <a:ext cx="111125" cy="180975"/>
                </a:xfrm>
                <a:custGeom>
                  <a:avLst/>
                  <a:gdLst>
                    <a:gd name="T0" fmla="*/ 2147483647 w 70"/>
                    <a:gd name="T1" fmla="*/ 0 h 114"/>
                    <a:gd name="T2" fmla="*/ 2147483647 w 70"/>
                    <a:gd name="T3" fmla="*/ 2147483647 h 114"/>
                    <a:gd name="T4" fmla="*/ 2147483647 w 70"/>
                    <a:gd name="T5" fmla="*/ 2147483647 h 114"/>
                    <a:gd name="T6" fmla="*/ 2147483647 w 70"/>
                    <a:gd name="T7" fmla="*/ 2147483647 h 114"/>
                    <a:gd name="T8" fmla="*/ 2147483647 w 70"/>
                    <a:gd name="T9" fmla="*/ 2147483647 h 114"/>
                    <a:gd name="T10" fmla="*/ 2147483647 w 70"/>
                    <a:gd name="T11" fmla="*/ 2147483647 h 114"/>
                    <a:gd name="T12" fmla="*/ 2147483647 w 70"/>
                    <a:gd name="T13" fmla="*/ 2147483647 h 114"/>
                    <a:gd name="T14" fmla="*/ 2147483647 w 70"/>
                    <a:gd name="T15" fmla="*/ 2147483647 h 114"/>
                    <a:gd name="T16" fmla="*/ 2147483647 w 70"/>
                    <a:gd name="T17" fmla="*/ 2147483647 h 114"/>
                    <a:gd name="T18" fmla="*/ 2147483647 w 70"/>
                    <a:gd name="T19" fmla="*/ 2147483647 h 114"/>
                    <a:gd name="T20" fmla="*/ 2147483647 w 70"/>
                    <a:gd name="T21" fmla="*/ 2147483647 h 114"/>
                    <a:gd name="T22" fmla="*/ 2147483647 w 70"/>
                    <a:gd name="T23" fmla="*/ 2147483647 h 114"/>
                    <a:gd name="T24" fmla="*/ 0 w 70"/>
                    <a:gd name="T25" fmla="*/ 2147483647 h 114"/>
                    <a:gd name="T26" fmla="*/ 0 w 70"/>
                    <a:gd name="T27" fmla="*/ 2147483647 h 114"/>
                    <a:gd name="T28" fmla="*/ 2147483647 w 70"/>
                    <a:gd name="T29" fmla="*/ 2147483647 h 114"/>
                    <a:gd name="T30" fmla="*/ 2147483647 w 70"/>
                    <a:gd name="T31" fmla="*/ 2147483647 h 114"/>
                    <a:gd name="T32" fmla="*/ 2147483647 w 70"/>
                    <a:gd name="T33" fmla="*/ 0 h 114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70"/>
                    <a:gd name="T52" fmla="*/ 0 h 114"/>
                    <a:gd name="T53" fmla="*/ 70 w 70"/>
                    <a:gd name="T54" fmla="*/ 114 h 114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70" h="114">
                      <a:moveTo>
                        <a:pt x="19" y="0"/>
                      </a:moveTo>
                      <a:lnTo>
                        <a:pt x="39" y="10"/>
                      </a:lnTo>
                      <a:lnTo>
                        <a:pt x="39" y="20"/>
                      </a:lnTo>
                      <a:lnTo>
                        <a:pt x="50" y="20"/>
                      </a:lnTo>
                      <a:lnTo>
                        <a:pt x="70" y="42"/>
                      </a:lnTo>
                      <a:lnTo>
                        <a:pt x="50" y="63"/>
                      </a:lnTo>
                      <a:lnTo>
                        <a:pt x="70" y="102"/>
                      </a:lnTo>
                      <a:lnTo>
                        <a:pt x="39" y="114"/>
                      </a:lnTo>
                      <a:lnTo>
                        <a:pt x="31" y="114"/>
                      </a:lnTo>
                      <a:lnTo>
                        <a:pt x="19" y="93"/>
                      </a:lnTo>
                      <a:lnTo>
                        <a:pt x="19" y="51"/>
                      </a:lnTo>
                      <a:lnTo>
                        <a:pt x="9" y="51"/>
                      </a:lnTo>
                      <a:lnTo>
                        <a:pt x="0" y="42"/>
                      </a:lnTo>
                      <a:lnTo>
                        <a:pt x="0" y="20"/>
                      </a:lnTo>
                      <a:lnTo>
                        <a:pt x="9" y="20"/>
                      </a:lnTo>
                      <a:lnTo>
                        <a:pt x="9" y="10"/>
                      </a:lnTo>
                      <a:lnTo>
                        <a:pt x="19" y="0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39" name="Freeform 88"/>
                <p:cNvSpPr>
                  <a:spLocks/>
                </p:cNvSpPr>
                <p:nvPr/>
              </p:nvSpPr>
              <p:spPr bwMode="auto">
                <a:xfrm>
                  <a:off x="2857500" y="4146550"/>
                  <a:ext cx="111125" cy="180975"/>
                </a:xfrm>
                <a:custGeom>
                  <a:avLst/>
                  <a:gdLst>
                    <a:gd name="T0" fmla="*/ 2147483647 w 70"/>
                    <a:gd name="T1" fmla="*/ 0 h 114"/>
                    <a:gd name="T2" fmla="*/ 2147483647 w 70"/>
                    <a:gd name="T3" fmla="*/ 2147483647 h 114"/>
                    <a:gd name="T4" fmla="*/ 2147483647 w 70"/>
                    <a:gd name="T5" fmla="*/ 2147483647 h 114"/>
                    <a:gd name="T6" fmla="*/ 2147483647 w 70"/>
                    <a:gd name="T7" fmla="*/ 2147483647 h 114"/>
                    <a:gd name="T8" fmla="*/ 2147483647 w 70"/>
                    <a:gd name="T9" fmla="*/ 2147483647 h 114"/>
                    <a:gd name="T10" fmla="*/ 2147483647 w 70"/>
                    <a:gd name="T11" fmla="*/ 2147483647 h 114"/>
                    <a:gd name="T12" fmla="*/ 2147483647 w 70"/>
                    <a:gd name="T13" fmla="*/ 2147483647 h 114"/>
                    <a:gd name="T14" fmla="*/ 2147483647 w 70"/>
                    <a:gd name="T15" fmla="*/ 2147483647 h 114"/>
                    <a:gd name="T16" fmla="*/ 2147483647 w 70"/>
                    <a:gd name="T17" fmla="*/ 2147483647 h 114"/>
                    <a:gd name="T18" fmla="*/ 2147483647 w 70"/>
                    <a:gd name="T19" fmla="*/ 2147483647 h 114"/>
                    <a:gd name="T20" fmla="*/ 2147483647 w 70"/>
                    <a:gd name="T21" fmla="*/ 2147483647 h 114"/>
                    <a:gd name="T22" fmla="*/ 2147483647 w 70"/>
                    <a:gd name="T23" fmla="*/ 2147483647 h 114"/>
                    <a:gd name="T24" fmla="*/ 0 w 70"/>
                    <a:gd name="T25" fmla="*/ 2147483647 h 114"/>
                    <a:gd name="T26" fmla="*/ 0 w 70"/>
                    <a:gd name="T27" fmla="*/ 2147483647 h 114"/>
                    <a:gd name="T28" fmla="*/ 2147483647 w 70"/>
                    <a:gd name="T29" fmla="*/ 2147483647 h 114"/>
                    <a:gd name="T30" fmla="*/ 2147483647 w 70"/>
                    <a:gd name="T31" fmla="*/ 2147483647 h 114"/>
                    <a:gd name="T32" fmla="*/ 2147483647 w 70"/>
                    <a:gd name="T33" fmla="*/ 0 h 114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70"/>
                    <a:gd name="T52" fmla="*/ 0 h 114"/>
                    <a:gd name="T53" fmla="*/ 70 w 70"/>
                    <a:gd name="T54" fmla="*/ 114 h 114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70" h="114">
                      <a:moveTo>
                        <a:pt x="19" y="0"/>
                      </a:moveTo>
                      <a:lnTo>
                        <a:pt x="39" y="10"/>
                      </a:lnTo>
                      <a:lnTo>
                        <a:pt x="39" y="20"/>
                      </a:lnTo>
                      <a:lnTo>
                        <a:pt x="50" y="20"/>
                      </a:lnTo>
                      <a:lnTo>
                        <a:pt x="70" y="42"/>
                      </a:lnTo>
                      <a:lnTo>
                        <a:pt x="50" y="63"/>
                      </a:lnTo>
                      <a:lnTo>
                        <a:pt x="70" y="102"/>
                      </a:lnTo>
                      <a:lnTo>
                        <a:pt x="39" y="114"/>
                      </a:lnTo>
                      <a:lnTo>
                        <a:pt x="31" y="114"/>
                      </a:lnTo>
                      <a:lnTo>
                        <a:pt x="19" y="93"/>
                      </a:lnTo>
                      <a:lnTo>
                        <a:pt x="19" y="51"/>
                      </a:lnTo>
                      <a:lnTo>
                        <a:pt x="9" y="51"/>
                      </a:lnTo>
                      <a:lnTo>
                        <a:pt x="0" y="42"/>
                      </a:lnTo>
                      <a:lnTo>
                        <a:pt x="0" y="20"/>
                      </a:lnTo>
                      <a:lnTo>
                        <a:pt x="9" y="20"/>
                      </a:lnTo>
                      <a:lnTo>
                        <a:pt x="9" y="10"/>
                      </a:lnTo>
                      <a:lnTo>
                        <a:pt x="19" y="0"/>
                      </a:lnTo>
                    </a:path>
                  </a:pathLst>
                </a:custGeom>
                <a:solidFill>
                  <a:srgbClr val="99CC0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40" name="Freeform 89"/>
                <p:cNvSpPr>
                  <a:spLocks/>
                </p:cNvSpPr>
                <p:nvPr/>
              </p:nvSpPr>
              <p:spPr bwMode="auto">
                <a:xfrm>
                  <a:off x="2552700" y="4046538"/>
                  <a:ext cx="334963" cy="295275"/>
                </a:xfrm>
                <a:custGeom>
                  <a:avLst/>
                  <a:gdLst>
                    <a:gd name="T0" fmla="*/ 2147483647 w 211"/>
                    <a:gd name="T1" fmla="*/ 2147483647 h 186"/>
                    <a:gd name="T2" fmla="*/ 2147483647 w 211"/>
                    <a:gd name="T3" fmla="*/ 2147483647 h 186"/>
                    <a:gd name="T4" fmla="*/ 2147483647 w 211"/>
                    <a:gd name="T5" fmla="*/ 2147483647 h 186"/>
                    <a:gd name="T6" fmla="*/ 2147483647 w 211"/>
                    <a:gd name="T7" fmla="*/ 2147483647 h 186"/>
                    <a:gd name="T8" fmla="*/ 2147483647 w 211"/>
                    <a:gd name="T9" fmla="*/ 2147483647 h 186"/>
                    <a:gd name="T10" fmla="*/ 2147483647 w 211"/>
                    <a:gd name="T11" fmla="*/ 2147483647 h 186"/>
                    <a:gd name="T12" fmla="*/ 2147483647 w 211"/>
                    <a:gd name="T13" fmla="*/ 2147483647 h 186"/>
                    <a:gd name="T14" fmla="*/ 2147483647 w 211"/>
                    <a:gd name="T15" fmla="*/ 2147483647 h 186"/>
                    <a:gd name="T16" fmla="*/ 2147483647 w 211"/>
                    <a:gd name="T17" fmla="*/ 2147483647 h 186"/>
                    <a:gd name="T18" fmla="*/ 2147483647 w 211"/>
                    <a:gd name="T19" fmla="*/ 2147483647 h 186"/>
                    <a:gd name="T20" fmla="*/ 2147483647 w 211"/>
                    <a:gd name="T21" fmla="*/ 2147483647 h 186"/>
                    <a:gd name="T22" fmla="*/ 2147483647 w 211"/>
                    <a:gd name="T23" fmla="*/ 2147483647 h 186"/>
                    <a:gd name="T24" fmla="*/ 2147483647 w 211"/>
                    <a:gd name="T25" fmla="*/ 2147483647 h 186"/>
                    <a:gd name="T26" fmla="*/ 2147483647 w 211"/>
                    <a:gd name="T27" fmla="*/ 2147483647 h 186"/>
                    <a:gd name="T28" fmla="*/ 2147483647 w 211"/>
                    <a:gd name="T29" fmla="*/ 2147483647 h 186"/>
                    <a:gd name="T30" fmla="*/ 2147483647 w 211"/>
                    <a:gd name="T31" fmla="*/ 2147483647 h 186"/>
                    <a:gd name="T32" fmla="*/ 2147483647 w 211"/>
                    <a:gd name="T33" fmla="*/ 2147483647 h 186"/>
                    <a:gd name="T34" fmla="*/ 2147483647 w 211"/>
                    <a:gd name="T35" fmla="*/ 2147483647 h 186"/>
                    <a:gd name="T36" fmla="*/ 2147483647 w 211"/>
                    <a:gd name="T37" fmla="*/ 2147483647 h 186"/>
                    <a:gd name="T38" fmla="*/ 2147483647 w 211"/>
                    <a:gd name="T39" fmla="*/ 2147483647 h 186"/>
                    <a:gd name="T40" fmla="*/ 2147483647 w 211"/>
                    <a:gd name="T41" fmla="*/ 2147483647 h 186"/>
                    <a:gd name="T42" fmla="*/ 2147483647 w 211"/>
                    <a:gd name="T43" fmla="*/ 2147483647 h 186"/>
                    <a:gd name="T44" fmla="*/ 2147483647 w 211"/>
                    <a:gd name="T45" fmla="*/ 2147483647 h 186"/>
                    <a:gd name="T46" fmla="*/ 2147483647 w 211"/>
                    <a:gd name="T47" fmla="*/ 2147483647 h 186"/>
                    <a:gd name="T48" fmla="*/ 0 w 211"/>
                    <a:gd name="T49" fmla="*/ 2147483647 h 186"/>
                    <a:gd name="T50" fmla="*/ 2147483647 w 211"/>
                    <a:gd name="T51" fmla="*/ 2147483647 h 186"/>
                    <a:gd name="T52" fmla="*/ 2147483647 w 211"/>
                    <a:gd name="T53" fmla="*/ 2147483647 h 186"/>
                    <a:gd name="T54" fmla="*/ 2147483647 w 211"/>
                    <a:gd name="T55" fmla="*/ 2147483647 h 186"/>
                    <a:gd name="T56" fmla="*/ 2147483647 w 211"/>
                    <a:gd name="T57" fmla="*/ 2147483647 h 186"/>
                    <a:gd name="T58" fmla="*/ 2147483647 w 211"/>
                    <a:gd name="T59" fmla="*/ 2147483647 h 186"/>
                    <a:gd name="T60" fmla="*/ 2147483647 w 211"/>
                    <a:gd name="T61" fmla="*/ 2147483647 h 186"/>
                    <a:gd name="T62" fmla="*/ 2147483647 w 211"/>
                    <a:gd name="T63" fmla="*/ 2147483647 h 186"/>
                    <a:gd name="T64" fmla="*/ 2147483647 w 211"/>
                    <a:gd name="T65" fmla="*/ 2147483647 h 186"/>
                    <a:gd name="T66" fmla="*/ 2147483647 w 211"/>
                    <a:gd name="T67" fmla="*/ 0 h 186"/>
                    <a:gd name="T68" fmla="*/ 2147483647 w 211"/>
                    <a:gd name="T69" fmla="*/ 2147483647 h 186"/>
                    <a:gd name="T70" fmla="*/ 2147483647 w 211"/>
                    <a:gd name="T71" fmla="*/ 2147483647 h 186"/>
                    <a:gd name="T72" fmla="*/ 2147483647 w 211"/>
                    <a:gd name="T73" fmla="*/ 2147483647 h 186"/>
                    <a:gd name="T74" fmla="*/ 2147483647 w 211"/>
                    <a:gd name="T75" fmla="*/ 2147483647 h 186"/>
                    <a:gd name="T76" fmla="*/ 2147483647 w 211"/>
                    <a:gd name="T77" fmla="*/ 2147483647 h 186"/>
                    <a:gd name="T78" fmla="*/ 2147483647 w 211"/>
                    <a:gd name="T79" fmla="*/ 2147483647 h 186"/>
                    <a:gd name="T80" fmla="*/ 2147483647 w 211"/>
                    <a:gd name="T81" fmla="*/ 2147483647 h 186"/>
                    <a:gd name="T82" fmla="*/ 2147483647 w 211"/>
                    <a:gd name="T83" fmla="*/ 2147483647 h 186"/>
                    <a:gd name="T84" fmla="*/ 2147483647 w 211"/>
                    <a:gd name="T85" fmla="*/ 2147483647 h 186"/>
                    <a:gd name="T86" fmla="*/ 2147483647 w 211"/>
                    <a:gd name="T87" fmla="*/ 2147483647 h 186"/>
                    <a:gd name="T88" fmla="*/ 2147483647 w 211"/>
                    <a:gd name="T89" fmla="*/ 2147483647 h 186"/>
                    <a:gd name="T90" fmla="*/ 2147483647 w 211"/>
                    <a:gd name="T91" fmla="*/ 2147483647 h 186"/>
                    <a:gd name="T92" fmla="*/ 2147483647 w 211"/>
                    <a:gd name="T93" fmla="*/ 2147483647 h 18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211"/>
                    <a:gd name="T142" fmla="*/ 0 h 186"/>
                    <a:gd name="T143" fmla="*/ 211 w 211"/>
                    <a:gd name="T144" fmla="*/ 186 h 186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211" h="186">
                      <a:moveTo>
                        <a:pt x="211" y="63"/>
                      </a:moveTo>
                      <a:lnTo>
                        <a:pt x="201" y="73"/>
                      </a:lnTo>
                      <a:lnTo>
                        <a:pt x="201" y="83"/>
                      </a:lnTo>
                      <a:lnTo>
                        <a:pt x="192" y="83"/>
                      </a:lnTo>
                      <a:lnTo>
                        <a:pt x="192" y="105"/>
                      </a:lnTo>
                      <a:lnTo>
                        <a:pt x="201" y="114"/>
                      </a:lnTo>
                      <a:lnTo>
                        <a:pt x="192" y="126"/>
                      </a:lnTo>
                      <a:lnTo>
                        <a:pt x="161" y="134"/>
                      </a:lnTo>
                      <a:lnTo>
                        <a:pt x="130" y="126"/>
                      </a:lnTo>
                      <a:lnTo>
                        <a:pt x="142" y="134"/>
                      </a:lnTo>
                      <a:lnTo>
                        <a:pt x="142" y="156"/>
                      </a:lnTo>
                      <a:lnTo>
                        <a:pt x="151" y="165"/>
                      </a:lnTo>
                      <a:lnTo>
                        <a:pt x="122" y="186"/>
                      </a:lnTo>
                      <a:lnTo>
                        <a:pt x="111" y="186"/>
                      </a:lnTo>
                      <a:lnTo>
                        <a:pt x="100" y="177"/>
                      </a:lnTo>
                      <a:lnTo>
                        <a:pt x="91" y="165"/>
                      </a:lnTo>
                      <a:lnTo>
                        <a:pt x="91" y="145"/>
                      </a:lnTo>
                      <a:lnTo>
                        <a:pt x="81" y="126"/>
                      </a:lnTo>
                      <a:lnTo>
                        <a:pt x="91" y="93"/>
                      </a:lnTo>
                      <a:lnTo>
                        <a:pt x="60" y="93"/>
                      </a:lnTo>
                      <a:lnTo>
                        <a:pt x="50" y="83"/>
                      </a:lnTo>
                      <a:lnTo>
                        <a:pt x="19" y="83"/>
                      </a:lnTo>
                      <a:lnTo>
                        <a:pt x="11" y="73"/>
                      </a:lnTo>
                      <a:lnTo>
                        <a:pt x="11" y="63"/>
                      </a:lnTo>
                      <a:lnTo>
                        <a:pt x="0" y="42"/>
                      </a:lnTo>
                      <a:lnTo>
                        <a:pt x="11" y="22"/>
                      </a:lnTo>
                      <a:lnTo>
                        <a:pt x="19" y="12"/>
                      </a:lnTo>
                      <a:lnTo>
                        <a:pt x="30" y="22"/>
                      </a:lnTo>
                      <a:lnTo>
                        <a:pt x="19" y="31"/>
                      </a:lnTo>
                      <a:lnTo>
                        <a:pt x="19" y="51"/>
                      </a:lnTo>
                      <a:lnTo>
                        <a:pt x="30" y="42"/>
                      </a:lnTo>
                      <a:lnTo>
                        <a:pt x="30" y="22"/>
                      </a:lnTo>
                      <a:lnTo>
                        <a:pt x="50" y="12"/>
                      </a:lnTo>
                      <a:lnTo>
                        <a:pt x="50" y="0"/>
                      </a:lnTo>
                      <a:lnTo>
                        <a:pt x="50" y="12"/>
                      </a:lnTo>
                      <a:lnTo>
                        <a:pt x="81" y="12"/>
                      </a:lnTo>
                      <a:lnTo>
                        <a:pt x="81" y="22"/>
                      </a:lnTo>
                      <a:lnTo>
                        <a:pt x="111" y="22"/>
                      </a:lnTo>
                      <a:lnTo>
                        <a:pt x="130" y="31"/>
                      </a:lnTo>
                      <a:lnTo>
                        <a:pt x="151" y="22"/>
                      </a:lnTo>
                      <a:lnTo>
                        <a:pt x="173" y="22"/>
                      </a:lnTo>
                      <a:lnTo>
                        <a:pt x="161" y="22"/>
                      </a:lnTo>
                      <a:lnTo>
                        <a:pt x="173" y="31"/>
                      </a:lnTo>
                      <a:lnTo>
                        <a:pt x="192" y="42"/>
                      </a:lnTo>
                      <a:lnTo>
                        <a:pt x="192" y="63"/>
                      </a:lnTo>
                      <a:lnTo>
                        <a:pt x="201" y="51"/>
                      </a:lnTo>
                      <a:lnTo>
                        <a:pt x="211" y="63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41" name="Freeform 90"/>
                <p:cNvSpPr>
                  <a:spLocks/>
                </p:cNvSpPr>
                <p:nvPr/>
              </p:nvSpPr>
              <p:spPr bwMode="auto">
                <a:xfrm>
                  <a:off x="2552700" y="4046538"/>
                  <a:ext cx="334963" cy="295275"/>
                </a:xfrm>
                <a:custGeom>
                  <a:avLst/>
                  <a:gdLst>
                    <a:gd name="T0" fmla="*/ 2147483647 w 211"/>
                    <a:gd name="T1" fmla="*/ 2147483647 h 186"/>
                    <a:gd name="T2" fmla="*/ 2147483647 w 211"/>
                    <a:gd name="T3" fmla="*/ 2147483647 h 186"/>
                    <a:gd name="T4" fmla="*/ 2147483647 w 211"/>
                    <a:gd name="T5" fmla="*/ 2147483647 h 186"/>
                    <a:gd name="T6" fmla="*/ 2147483647 w 211"/>
                    <a:gd name="T7" fmla="*/ 2147483647 h 186"/>
                    <a:gd name="T8" fmla="*/ 2147483647 w 211"/>
                    <a:gd name="T9" fmla="*/ 2147483647 h 186"/>
                    <a:gd name="T10" fmla="*/ 2147483647 w 211"/>
                    <a:gd name="T11" fmla="*/ 2147483647 h 186"/>
                    <a:gd name="T12" fmla="*/ 2147483647 w 211"/>
                    <a:gd name="T13" fmla="*/ 2147483647 h 186"/>
                    <a:gd name="T14" fmla="*/ 2147483647 w 211"/>
                    <a:gd name="T15" fmla="*/ 2147483647 h 186"/>
                    <a:gd name="T16" fmla="*/ 2147483647 w 211"/>
                    <a:gd name="T17" fmla="*/ 2147483647 h 186"/>
                    <a:gd name="T18" fmla="*/ 2147483647 w 211"/>
                    <a:gd name="T19" fmla="*/ 2147483647 h 186"/>
                    <a:gd name="T20" fmla="*/ 2147483647 w 211"/>
                    <a:gd name="T21" fmla="*/ 2147483647 h 186"/>
                    <a:gd name="T22" fmla="*/ 2147483647 w 211"/>
                    <a:gd name="T23" fmla="*/ 2147483647 h 186"/>
                    <a:gd name="T24" fmla="*/ 2147483647 w 211"/>
                    <a:gd name="T25" fmla="*/ 2147483647 h 186"/>
                    <a:gd name="T26" fmla="*/ 2147483647 w 211"/>
                    <a:gd name="T27" fmla="*/ 2147483647 h 186"/>
                    <a:gd name="T28" fmla="*/ 2147483647 w 211"/>
                    <a:gd name="T29" fmla="*/ 2147483647 h 186"/>
                    <a:gd name="T30" fmla="*/ 2147483647 w 211"/>
                    <a:gd name="T31" fmla="*/ 2147483647 h 186"/>
                    <a:gd name="T32" fmla="*/ 2147483647 w 211"/>
                    <a:gd name="T33" fmla="*/ 2147483647 h 186"/>
                    <a:gd name="T34" fmla="*/ 2147483647 w 211"/>
                    <a:gd name="T35" fmla="*/ 2147483647 h 186"/>
                    <a:gd name="T36" fmla="*/ 2147483647 w 211"/>
                    <a:gd name="T37" fmla="*/ 2147483647 h 186"/>
                    <a:gd name="T38" fmla="*/ 2147483647 w 211"/>
                    <a:gd name="T39" fmla="*/ 2147483647 h 186"/>
                    <a:gd name="T40" fmla="*/ 2147483647 w 211"/>
                    <a:gd name="T41" fmla="*/ 2147483647 h 186"/>
                    <a:gd name="T42" fmla="*/ 2147483647 w 211"/>
                    <a:gd name="T43" fmla="*/ 2147483647 h 186"/>
                    <a:gd name="T44" fmla="*/ 2147483647 w 211"/>
                    <a:gd name="T45" fmla="*/ 2147483647 h 186"/>
                    <a:gd name="T46" fmla="*/ 2147483647 w 211"/>
                    <a:gd name="T47" fmla="*/ 2147483647 h 186"/>
                    <a:gd name="T48" fmla="*/ 0 w 211"/>
                    <a:gd name="T49" fmla="*/ 2147483647 h 186"/>
                    <a:gd name="T50" fmla="*/ 2147483647 w 211"/>
                    <a:gd name="T51" fmla="*/ 2147483647 h 186"/>
                    <a:gd name="T52" fmla="*/ 2147483647 w 211"/>
                    <a:gd name="T53" fmla="*/ 2147483647 h 186"/>
                    <a:gd name="T54" fmla="*/ 2147483647 w 211"/>
                    <a:gd name="T55" fmla="*/ 2147483647 h 186"/>
                    <a:gd name="T56" fmla="*/ 2147483647 w 211"/>
                    <a:gd name="T57" fmla="*/ 2147483647 h 186"/>
                    <a:gd name="T58" fmla="*/ 2147483647 w 211"/>
                    <a:gd name="T59" fmla="*/ 2147483647 h 186"/>
                    <a:gd name="T60" fmla="*/ 2147483647 w 211"/>
                    <a:gd name="T61" fmla="*/ 2147483647 h 186"/>
                    <a:gd name="T62" fmla="*/ 2147483647 w 211"/>
                    <a:gd name="T63" fmla="*/ 2147483647 h 186"/>
                    <a:gd name="T64" fmla="*/ 2147483647 w 211"/>
                    <a:gd name="T65" fmla="*/ 2147483647 h 186"/>
                    <a:gd name="T66" fmla="*/ 2147483647 w 211"/>
                    <a:gd name="T67" fmla="*/ 0 h 186"/>
                    <a:gd name="T68" fmla="*/ 2147483647 w 211"/>
                    <a:gd name="T69" fmla="*/ 2147483647 h 186"/>
                    <a:gd name="T70" fmla="*/ 2147483647 w 211"/>
                    <a:gd name="T71" fmla="*/ 2147483647 h 186"/>
                    <a:gd name="T72" fmla="*/ 2147483647 w 211"/>
                    <a:gd name="T73" fmla="*/ 2147483647 h 186"/>
                    <a:gd name="T74" fmla="*/ 2147483647 w 211"/>
                    <a:gd name="T75" fmla="*/ 2147483647 h 186"/>
                    <a:gd name="T76" fmla="*/ 2147483647 w 211"/>
                    <a:gd name="T77" fmla="*/ 2147483647 h 186"/>
                    <a:gd name="T78" fmla="*/ 2147483647 w 211"/>
                    <a:gd name="T79" fmla="*/ 2147483647 h 186"/>
                    <a:gd name="T80" fmla="*/ 2147483647 w 211"/>
                    <a:gd name="T81" fmla="*/ 2147483647 h 186"/>
                    <a:gd name="T82" fmla="*/ 2147483647 w 211"/>
                    <a:gd name="T83" fmla="*/ 2147483647 h 186"/>
                    <a:gd name="T84" fmla="*/ 2147483647 w 211"/>
                    <a:gd name="T85" fmla="*/ 2147483647 h 186"/>
                    <a:gd name="T86" fmla="*/ 2147483647 w 211"/>
                    <a:gd name="T87" fmla="*/ 2147483647 h 186"/>
                    <a:gd name="T88" fmla="*/ 2147483647 w 211"/>
                    <a:gd name="T89" fmla="*/ 2147483647 h 186"/>
                    <a:gd name="T90" fmla="*/ 2147483647 w 211"/>
                    <a:gd name="T91" fmla="*/ 2147483647 h 186"/>
                    <a:gd name="T92" fmla="*/ 2147483647 w 211"/>
                    <a:gd name="T93" fmla="*/ 2147483647 h 18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211"/>
                    <a:gd name="T142" fmla="*/ 0 h 186"/>
                    <a:gd name="T143" fmla="*/ 211 w 211"/>
                    <a:gd name="T144" fmla="*/ 186 h 186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211" h="186">
                      <a:moveTo>
                        <a:pt x="211" y="63"/>
                      </a:moveTo>
                      <a:lnTo>
                        <a:pt x="201" y="73"/>
                      </a:lnTo>
                      <a:lnTo>
                        <a:pt x="201" y="83"/>
                      </a:lnTo>
                      <a:lnTo>
                        <a:pt x="192" y="83"/>
                      </a:lnTo>
                      <a:lnTo>
                        <a:pt x="192" y="105"/>
                      </a:lnTo>
                      <a:lnTo>
                        <a:pt x="201" y="114"/>
                      </a:lnTo>
                      <a:lnTo>
                        <a:pt x="192" y="126"/>
                      </a:lnTo>
                      <a:lnTo>
                        <a:pt x="161" y="134"/>
                      </a:lnTo>
                      <a:lnTo>
                        <a:pt x="130" y="126"/>
                      </a:lnTo>
                      <a:lnTo>
                        <a:pt x="142" y="134"/>
                      </a:lnTo>
                      <a:lnTo>
                        <a:pt x="142" y="156"/>
                      </a:lnTo>
                      <a:lnTo>
                        <a:pt x="151" y="165"/>
                      </a:lnTo>
                      <a:lnTo>
                        <a:pt x="122" y="186"/>
                      </a:lnTo>
                      <a:lnTo>
                        <a:pt x="111" y="186"/>
                      </a:lnTo>
                      <a:lnTo>
                        <a:pt x="100" y="177"/>
                      </a:lnTo>
                      <a:lnTo>
                        <a:pt x="91" y="165"/>
                      </a:lnTo>
                      <a:lnTo>
                        <a:pt x="91" y="145"/>
                      </a:lnTo>
                      <a:lnTo>
                        <a:pt x="81" y="126"/>
                      </a:lnTo>
                      <a:lnTo>
                        <a:pt x="91" y="93"/>
                      </a:lnTo>
                      <a:lnTo>
                        <a:pt x="60" y="93"/>
                      </a:lnTo>
                      <a:lnTo>
                        <a:pt x="50" y="83"/>
                      </a:lnTo>
                      <a:lnTo>
                        <a:pt x="19" y="83"/>
                      </a:lnTo>
                      <a:lnTo>
                        <a:pt x="11" y="73"/>
                      </a:lnTo>
                      <a:lnTo>
                        <a:pt x="11" y="63"/>
                      </a:lnTo>
                      <a:lnTo>
                        <a:pt x="0" y="42"/>
                      </a:lnTo>
                      <a:lnTo>
                        <a:pt x="11" y="22"/>
                      </a:lnTo>
                      <a:lnTo>
                        <a:pt x="19" y="12"/>
                      </a:lnTo>
                      <a:lnTo>
                        <a:pt x="30" y="22"/>
                      </a:lnTo>
                      <a:lnTo>
                        <a:pt x="19" y="31"/>
                      </a:lnTo>
                      <a:lnTo>
                        <a:pt x="19" y="51"/>
                      </a:lnTo>
                      <a:lnTo>
                        <a:pt x="30" y="42"/>
                      </a:lnTo>
                      <a:lnTo>
                        <a:pt x="30" y="22"/>
                      </a:lnTo>
                      <a:lnTo>
                        <a:pt x="50" y="12"/>
                      </a:lnTo>
                      <a:lnTo>
                        <a:pt x="50" y="0"/>
                      </a:lnTo>
                      <a:lnTo>
                        <a:pt x="50" y="12"/>
                      </a:lnTo>
                      <a:lnTo>
                        <a:pt x="81" y="12"/>
                      </a:lnTo>
                      <a:lnTo>
                        <a:pt x="81" y="22"/>
                      </a:lnTo>
                      <a:lnTo>
                        <a:pt x="111" y="22"/>
                      </a:lnTo>
                      <a:lnTo>
                        <a:pt x="130" y="31"/>
                      </a:lnTo>
                      <a:lnTo>
                        <a:pt x="151" y="22"/>
                      </a:lnTo>
                      <a:lnTo>
                        <a:pt x="173" y="22"/>
                      </a:lnTo>
                      <a:lnTo>
                        <a:pt x="161" y="22"/>
                      </a:lnTo>
                      <a:lnTo>
                        <a:pt x="173" y="31"/>
                      </a:lnTo>
                      <a:lnTo>
                        <a:pt x="192" y="42"/>
                      </a:lnTo>
                      <a:lnTo>
                        <a:pt x="192" y="63"/>
                      </a:lnTo>
                      <a:lnTo>
                        <a:pt x="201" y="51"/>
                      </a:lnTo>
                      <a:lnTo>
                        <a:pt x="211" y="63"/>
                      </a:lnTo>
                    </a:path>
                  </a:pathLst>
                </a:custGeom>
                <a:solidFill>
                  <a:srgbClr val="99CC0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42" name="Freeform 91"/>
                <p:cNvSpPr>
                  <a:spLocks/>
                </p:cNvSpPr>
                <p:nvPr/>
              </p:nvSpPr>
              <p:spPr bwMode="auto">
                <a:xfrm>
                  <a:off x="2520950" y="5538788"/>
                  <a:ext cx="31750" cy="65087"/>
                </a:xfrm>
                <a:custGeom>
                  <a:avLst/>
                  <a:gdLst>
                    <a:gd name="T0" fmla="*/ 2147483647 w 20"/>
                    <a:gd name="T1" fmla="*/ 0 h 41"/>
                    <a:gd name="T2" fmla="*/ 0 w 20"/>
                    <a:gd name="T3" fmla="*/ 2147483647 h 41"/>
                    <a:gd name="T4" fmla="*/ 2147483647 w 20"/>
                    <a:gd name="T5" fmla="*/ 2147483647 h 41"/>
                    <a:gd name="T6" fmla="*/ 2147483647 w 20"/>
                    <a:gd name="T7" fmla="*/ 2147483647 h 41"/>
                    <a:gd name="T8" fmla="*/ 2147483647 w 20"/>
                    <a:gd name="T9" fmla="*/ 0 h 4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"/>
                    <a:gd name="T16" fmla="*/ 0 h 41"/>
                    <a:gd name="T17" fmla="*/ 20 w 20"/>
                    <a:gd name="T18" fmla="*/ 41 h 4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" h="41">
                      <a:moveTo>
                        <a:pt x="9" y="0"/>
                      </a:moveTo>
                      <a:lnTo>
                        <a:pt x="0" y="29"/>
                      </a:lnTo>
                      <a:lnTo>
                        <a:pt x="9" y="41"/>
                      </a:lnTo>
                      <a:lnTo>
                        <a:pt x="20" y="9"/>
                      </a:lnTo>
                      <a:lnTo>
                        <a:pt x="9" y="0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43" name="Freeform 92"/>
                <p:cNvSpPr>
                  <a:spLocks/>
                </p:cNvSpPr>
                <p:nvPr/>
              </p:nvSpPr>
              <p:spPr bwMode="auto">
                <a:xfrm>
                  <a:off x="2520950" y="5538788"/>
                  <a:ext cx="31750" cy="65087"/>
                </a:xfrm>
                <a:custGeom>
                  <a:avLst/>
                  <a:gdLst>
                    <a:gd name="T0" fmla="*/ 2147483647 w 20"/>
                    <a:gd name="T1" fmla="*/ 0 h 41"/>
                    <a:gd name="T2" fmla="*/ 0 w 20"/>
                    <a:gd name="T3" fmla="*/ 2147483647 h 41"/>
                    <a:gd name="T4" fmla="*/ 2147483647 w 20"/>
                    <a:gd name="T5" fmla="*/ 2147483647 h 41"/>
                    <a:gd name="T6" fmla="*/ 2147483647 w 20"/>
                    <a:gd name="T7" fmla="*/ 2147483647 h 41"/>
                    <a:gd name="T8" fmla="*/ 2147483647 w 20"/>
                    <a:gd name="T9" fmla="*/ 0 h 4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"/>
                    <a:gd name="T16" fmla="*/ 0 h 41"/>
                    <a:gd name="T17" fmla="*/ 20 w 20"/>
                    <a:gd name="T18" fmla="*/ 41 h 4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" h="41">
                      <a:moveTo>
                        <a:pt x="9" y="0"/>
                      </a:moveTo>
                      <a:lnTo>
                        <a:pt x="0" y="29"/>
                      </a:lnTo>
                      <a:lnTo>
                        <a:pt x="9" y="41"/>
                      </a:lnTo>
                      <a:lnTo>
                        <a:pt x="20" y="9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rgbClr val="99CC0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44" name="Freeform 93"/>
                <p:cNvSpPr>
                  <a:spLocks/>
                </p:cNvSpPr>
                <p:nvPr/>
              </p:nvSpPr>
              <p:spPr bwMode="auto">
                <a:xfrm>
                  <a:off x="2422525" y="3867150"/>
                  <a:ext cx="49213" cy="33337"/>
                </a:xfrm>
                <a:custGeom>
                  <a:avLst/>
                  <a:gdLst>
                    <a:gd name="T0" fmla="*/ 0 w 31"/>
                    <a:gd name="T1" fmla="*/ 2147483647 h 21"/>
                    <a:gd name="T2" fmla="*/ 2147483647 w 31"/>
                    <a:gd name="T3" fmla="*/ 2147483647 h 21"/>
                    <a:gd name="T4" fmla="*/ 2147483647 w 31"/>
                    <a:gd name="T5" fmla="*/ 2147483647 h 21"/>
                    <a:gd name="T6" fmla="*/ 2147483647 w 31"/>
                    <a:gd name="T7" fmla="*/ 0 h 21"/>
                    <a:gd name="T8" fmla="*/ 0 w 31"/>
                    <a:gd name="T9" fmla="*/ 2147483647 h 2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1"/>
                    <a:gd name="T16" fmla="*/ 0 h 21"/>
                    <a:gd name="T17" fmla="*/ 31 w 31"/>
                    <a:gd name="T18" fmla="*/ 21 h 2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1" h="21">
                      <a:moveTo>
                        <a:pt x="0" y="9"/>
                      </a:moveTo>
                      <a:lnTo>
                        <a:pt x="21" y="21"/>
                      </a:lnTo>
                      <a:lnTo>
                        <a:pt x="31" y="9"/>
                      </a:lnTo>
                      <a:lnTo>
                        <a:pt x="12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45" name="Freeform 94"/>
                <p:cNvSpPr>
                  <a:spLocks/>
                </p:cNvSpPr>
                <p:nvPr/>
              </p:nvSpPr>
              <p:spPr bwMode="auto">
                <a:xfrm>
                  <a:off x="2422525" y="3867150"/>
                  <a:ext cx="49213" cy="33337"/>
                </a:xfrm>
                <a:custGeom>
                  <a:avLst/>
                  <a:gdLst>
                    <a:gd name="T0" fmla="*/ 0 w 31"/>
                    <a:gd name="T1" fmla="*/ 2147483647 h 21"/>
                    <a:gd name="T2" fmla="*/ 2147483647 w 31"/>
                    <a:gd name="T3" fmla="*/ 2147483647 h 21"/>
                    <a:gd name="T4" fmla="*/ 2147483647 w 31"/>
                    <a:gd name="T5" fmla="*/ 2147483647 h 21"/>
                    <a:gd name="T6" fmla="*/ 2147483647 w 31"/>
                    <a:gd name="T7" fmla="*/ 0 h 21"/>
                    <a:gd name="T8" fmla="*/ 0 w 31"/>
                    <a:gd name="T9" fmla="*/ 2147483647 h 2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1"/>
                    <a:gd name="T16" fmla="*/ 0 h 21"/>
                    <a:gd name="T17" fmla="*/ 31 w 31"/>
                    <a:gd name="T18" fmla="*/ 21 h 2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1" h="21">
                      <a:moveTo>
                        <a:pt x="0" y="9"/>
                      </a:moveTo>
                      <a:lnTo>
                        <a:pt x="21" y="21"/>
                      </a:lnTo>
                      <a:lnTo>
                        <a:pt x="31" y="9"/>
                      </a:lnTo>
                      <a:lnTo>
                        <a:pt x="12" y="0"/>
                      </a:lnTo>
                      <a:lnTo>
                        <a:pt x="0" y="9"/>
                      </a:lnTo>
                    </a:path>
                  </a:pathLst>
                </a:custGeom>
                <a:solidFill>
                  <a:srgbClr val="99CC0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46" name="Freeform 95"/>
                <p:cNvSpPr>
                  <a:spLocks/>
                </p:cNvSpPr>
                <p:nvPr/>
              </p:nvSpPr>
              <p:spPr bwMode="auto">
                <a:xfrm>
                  <a:off x="2265363" y="3736975"/>
                  <a:ext cx="255588" cy="100012"/>
                </a:xfrm>
                <a:custGeom>
                  <a:avLst/>
                  <a:gdLst>
                    <a:gd name="T0" fmla="*/ 0 w 161"/>
                    <a:gd name="T1" fmla="*/ 2147483647 h 63"/>
                    <a:gd name="T2" fmla="*/ 2147483647 w 161"/>
                    <a:gd name="T3" fmla="*/ 2147483647 h 63"/>
                    <a:gd name="T4" fmla="*/ 2147483647 w 161"/>
                    <a:gd name="T5" fmla="*/ 2147483647 h 63"/>
                    <a:gd name="T6" fmla="*/ 2147483647 w 161"/>
                    <a:gd name="T7" fmla="*/ 2147483647 h 63"/>
                    <a:gd name="T8" fmla="*/ 2147483647 w 161"/>
                    <a:gd name="T9" fmla="*/ 2147483647 h 63"/>
                    <a:gd name="T10" fmla="*/ 2147483647 w 161"/>
                    <a:gd name="T11" fmla="*/ 2147483647 h 63"/>
                    <a:gd name="T12" fmla="*/ 2147483647 w 161"/>
                    <a:gd name="T13" fmla="*/ 2147483647 h 63"/>
                    <a:gd name="T14" fmla="*/ 2147483647 w 161"/>
                    <a:gd name="T15" fmla="*/ 2147483647 h 63"/>
                    <a:gd name="T16" fmla="*/ 2147483647 w 161"/>
                    <a:gd name="T17" fmla="*/ 2147483647 h 63"/>
                    <a:gd name="T18" fmla="*/ 2147483647 w 161"/>
                    <a:gd name="T19" fmla="*/ 2147483647 h 63"/>
                    <a:gd name="T20" fmla="*/ 2147483647 w 161"/>
                    <a:gd name="T21" fmla="*/ 2147483647 h 63"/>
                    <a:gd name="T22" fmla="*/ 2147483647 w 161"/>
                    <a:gd name="T23" fmla="*/ 2147483647 h 63"/>
                    <a:gd name="T24" fmla="*/ 2147483647 w 161"/>
                    <a:gd name="T25" fmla="*/ 2147483647 h 63"/>
                    <a:gd name="T26" fmla="*/ 2147483647 w 161"/>
                    <a:gd name="T27" fmla="*/ 2147483647 h 63"/>
                    <a:gd name="T28" fmla="*/ 2147483647 w 161"/>
                    <a:gd name="T29" fmla="*/ 2147483647 h 63"/>
                    <a:gd name="T30" fmla="*/ 2147483647 w 161"/>
                    <a:gd name="T31" fmla="*/ 0 h 63"/>
                    <a:gd name="T32" fmla="*/ 2147483647 w 161"/>
                    <a:gd name="T33" fmla="*/ 2147483647 h 63"/>
                    <a:gd name="T34" fmla="*/ 0 w 161"/>
                    <a:gd name="T35" fmla="*/ 2147483647 h 63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61"/>
                    <a:gd name="T55" fmla="*/ 0 h 63"/>
                    <a:gd name="T56" fmla="*/ 161 w 161"/>
                    <a:gd name="T57" fmla="*/ 63 h 63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61" h="63">
                      <a:moveTo>
                        <a:pt x="0" y="31"/>
                      </a:moveTo>
                      <a:lnTo>
                        <a:pt x="10" y="31"/>
                      </a:lnTo>
                      <a:lnTo>
                        <a:pt x="29" y="11"/>
                      </a:lnTo>
                      <a:lnTo>
                        <a:pt x="50" y="19"/>
                      </a:lnTo>
                      <a:lnTo>
                        <a:pt x="41" y="19"/>
                      </a:lnTo>
                      <a:lnTo>
                        <a:pt x="50" y="19"/>
                      </a:lnTo>
                      <a:lnTo>
                        <a:pt x="91" y="31"/>
                      </a:lnTo>
                      <a:lnTo>
                        <a:pt x="99" y="52"/>
                      </a:lnTo>
                      <a:lnTo>
                        <a:pt x="120" y="52"/>
                      </a:lnTo>
                      <a:lnTo>
                        <a:pt x="111" y="63"/>
                      </a:lnTo>
                      <a:lnTo>
                        <a:pt x="161" y="63"/>
                      </a:lnTo>
                      <a:lnTo>
                        <a:pt x="151" y="52"/>
                      </a:lnTo>
                      <a:lnTo>
                        <a:pt x="142" y="52"/>
                      </a:lnTo>
                      <a:lnTo>
                        <a:pt x="142" y="40"/>
                      </a:lnTo>
                      <a:lnTo>
                        <a:pt x="99" y="19"/>
                      </a:lnTo>
                      <a:lnTo>
                        <a:pt x="50" y="0"/>
                      </a:lnTo>
                      <a:lnTo>
                        <a:pt x="19" y="11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47" name="Freeform 96"/>
                <p:cNvSpPr>
                  <a:spLocks/>
                </p:cNvSpPr>
                <p:nvPr/>
              </p:nvSpPr>
              <p:spPr bwMode="auto">
                <a:xfrm>
                  <a:off x="2265363" y="3736975"/>
                  <a:ext cx="255588" cy="100012"/>
                </a:xfrm>
                <a:custGeom>
                  <a:avLst/>
                  <a:gdLst>
                    <a:gd name="T0" fmla="*/ 0 w 161"/>
                    <a:gd name="T1" fmla="*/ 2147483647 h 63"/>
                    <a:gd name="T2" fmla="*/ 2147483647 w 161"/>
                    <a:gd name="T3" fmla="*/ 2147483647 h 63"/>
                    <a:gd name="T4" fmla="*/ 2147483647 w 161"/>
                    <a:gd name="T5" fmla="*/ 2147483647 h 63"/>
                    <a:gd name="T6" fmla="*/ 2147483647 w 161"/>
                    <a:gd name="T7" fmla="*/ 2147483647 h 63"/>
                    <a:gd name="T8" fmla="*/ 2147483647 w 161"/>
                    <a:gd name="T9" fmla="*/ 2147483647 h 63"/>
                    <a:gd name="T10" fmla="*/ 2147483647 w 161"/>
                    <a:gd name="T11" fmla="*/ 2147483647 h 63"/>
                    <a:gd name="T12" fmla="*/ 2147483647 w 161"/>
                    <a:gd name="T13" fmla="*/ 2147483647 h 63"/>
                    <a:gd name="T14" fmla="*/ 2147483647 w 161"/>
                    <a:gd name="T15" fmla="*/ 2147483647 h 63"/>
                    <a:gd name="T16" fmla="*/ 2147483647 w 161"/>
                    <a:gd name="T17" fmla="*/ 2147483647 h 63"/>
                    <a:gd name="T18" fmla="*/ 2147483647 w 161"/>
                    <a:gd name="T19" fmla="*/ 2147483647 h 63"/>
                    <a:gd name="T20" fmla="*/ 2147483647 w 161"/>
                    <a:gd name="T21" fmla="*/ 2147483647 h 63"/>
                    <a:gd name="T22" fmla="*/ 2147483647 w 161"/>
                    <a:gd name="T23" fmla="*/ 2147483647 h 63"/>
                    <a:gd name="T24" fmla="*/ 2147483647 w 161"/>
                    <a:gd name="T25" fmla="*/ 2147483647 h 63"/>
                    <a:gd name="T26" fmla="*/ 2147483647 w 161"/>
                    <a:gd name="T27" fmla="*/ 2147483647 h 63"/>
                    <a:gd name="T28" fmla="*/ 2147483647 w 161"/>
                    <a:gd name="T29" fmla="*/ 2147483647 h 63"/>
                    <a:gd name="T30" fmla="*/ 2147483647 w 161"/>
                    <a:gd name="T31" fmla="*/ 0 h 63"/>
                    <a:gd name="T32" fmla="*/ 2147483647 w 161"/>
                    <a:gd name="T33" fmla="*/ 2147483647 h 63"/>
                    <a:gd name="T34" fmla="*/ 0 w 161"/>
                    <a:gd name="T35" fmla="*/ 2147483647 h 63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61"/>
                    <a:gd name="T55" fmla="*/ 0 h 63"/>
                    <a:gd name="T56" fmla="*/ 161 w 161"/>
                    <a:gd name="T57" fmla="*/ 63 h 63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61" h="63">
                      <a:moveTo>
                        <a:pt x="0" y="31"/>
                      </a:moveTo>
                      <a:lnTo>
                        <a:pt x="10" y="31"/>
                      </a:lnTo>
                      <a:lnTo>
                        <a:pt x="29" y="11"/>
                      </a:lnTo>
                      <a:lnTo>
                        <a:pt x="50" y="19"/>
                      </a:lnTo>
                      <a:lnTo>
                        <a:pt x="41" y="19"/>
                      </a:lnTo>
                      <a:lnTo>
                        <a:pt x="50" y="19"/>
                      </a:lnTo>
                      <a:lnTo>
                        <a:pt x="91" y="31"/>
                      </a:lnTo>
                      <a:lnTo>
                        <a:pt x="99" y="52"/>
                      </a:lnTo>
                      <a:lnTo>
                        <a:pt x="120" y="52"/>
                      </a:lnTo>
                      <a:lnTo>
                        <a:pt x="111" y="63"/>
                      </a:lnTo>
                      <a:lnTo>
                        <a:pt x="161" y="63"/>
                      </a:lnTo>
                      <a:lnTo>
                        <a:pt x="151" y="52"/>
                      </a:lnTo>
                      <a:lnTo>
                        <a:pt x="142" y="52"/>
                      </a:lnTo>
                      <a:lnTo>
                        <a:pt x="142" y="40"/>
                      </a:lnTo>
                      <a:lnTo>
                        <a:pt x="99" y="19"/>
                      </a:lnTo>
                      <a:lnTo>
                        <a:pt x="50" y="0"/>
                      </a:lnTo>
                      <a:lnTo>
                        <a:pt x="19" y="11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rgbClr val="99CC0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48" name="Freeform 97"/>
                <p:cNvSpPr>
                  <a:spLocks/>
                </p:cNvSpPr>
                <p:nvPr/>
              </p:nvSpPr>
              <p:spPr bwMode="auto">
                <a:xfrm>
                  <a:off x="2422525" y="3686175"/>
                  <a:ext cx="19050" cy="50800"/>
                </a:xfrm>
                <a:custGeom>
                  <a:avLst/>
                  <a:gdLst>
                    <a:gd name="T0" fmla="*/ 0 w 12"/>
                    <a:gd name="T1" fmla="*/ 0 h 32"/>
                    <a:gd name="T2" fmla="*/ 0 w 12"/>
                    <a:gd name="T3" fmla="*/ 2147483647 h 32"/>
                    <a:gd name="T4" fmla="*/ 2147483647 w 12"/>
                    <a:gd name="T5" fmla="*/ 2147483647 h 32"/>
                    <a:gd name="T6" fmla="*/ 2147483647 w 12"/>
                    <a:gd name="T7" fmla="*/ 2147483647 h 32"/>
                    <a:gd name="T8" fmla="*/ 0 w 12"/>
                    <a:gd name="T9" fmla="*/ 0 h 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"/>
                    <a:gd name="T16" fmla="*/ 0 h 32"/>
                    <a:gd name="T17" fmla="*/ 12 w 12"/>
                    <a:gd name="T18" fmla="*/ 32 h 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" h="32">
                      <a:moveTo>
                        <a:pt x="0" y="0"/>
                      </a:moveTo>
                      <a:lnTo>
                        <a:pt x="0" y="12"/>
                      </a:lnTo>
                      <a:lnTo>
                        <a:pt x="12" y="32"/>
                      </a:lnTo>
                      <a:lnTo>
                        <a:pt x="12" y="1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49" name="Freeform 98"/>
                <p:cNvSpPr>
                  <a:spLocks/>
                </p:cNvSpPr>
                <p:nvPr/>
              </p:nvSpPr>
              <p:spPr bwMode="auto">
                <a:xfrm>
                  <a:off x="2422525" y="3686175"/>
                  <a:ext cx="19050" cy="50800"/>
                </a:xfrm>
                <a:custGeom>
                  <a:avLst/>
                  <a:gdLst>
                    <a:gd name="T0" fmla="*/ 0 w 12"/>
                    <a:gd name="T1" fmla="*/ 0 h 32"/>
                    <a:gd name="T2" fmla="*/ 0 w 12"/>
                    <a:gd name="T3" fmla="*/ 2147483647 h 32"/>
                    <a:gd name="T4" fmla="*/ 2147483647 w 12"/>
                    <a:gd name="T5" fmla="*/ 2147483647 h 32"/>
                    <a:gd name="T6" fmla="*/ 2147483647 w 12"/>
                    <a:gd name="T7" fmla="*/ 2147483647 h 32"/>
                    <a:gd name="T8" fmla="*/ 0 w 12"/>
                    <a:gd name="T9" fmla="*/ 0 h 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"/>
                    <a:gd name="T16" fmla="*/ 0 h 32"/>
                    <a:gd name="T17" fmla="*/ 12 w 12"/>
                    <a:gd name="T18" fmla="*/ 32 h 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" h="32">
                      <a:moveTo>
                        <a:pt x="0" y="0"/>
                      </a:moveTo>
                      <a:lnTo>
                        <a:pt x="0" y="12"/>
                      </a:lnTo>
                      <a:lnTo>
                        <a:pt x="12" y="32"/>
                      </a:lnTo>
                      <a:lnTo>
                        <a:pt x="12" y="1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99CC0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50" name="Freeform 99"/>
                <p:cNvSpPr>
                  <a:spLocks/>
                </p:cNvSpPr>
                <p:nvPr/>
              </p:nvSpPr>
              <p:spPr bwMode="auto">
                <a:xfrm>
                  <a:off x="2203450" y="2066925"/>
                  <a:ext cx="171450" cy="180975"/>
                </a:xfrm>
                <a:custGeom>
                  <a:avLst/>
                  <a:gdLst>
                    <a:gd name="T0" fmla="*/ 0 w 108"/>
                    <a:gd name="T1" fmla="*/ 2147483647 h 114"/>
                    <a:gd name="T2" fmla="*/ 2147483647 w 108"/>
                    <a:gd name="T3" fmla="*/ 2147483647 h 114"/>
                    <a:gd name="T4" fmla="*/ 2147483647 w 108"/>
                    <a:gd name="T5" fmla="*/ 2147483647 h 114"/>
                    <a:gd name="T6" fmla="*/ 2147483647 w 108"/>
                    <a:gd name="T7" fmla="*/ 2147483647 h 114"/>
                    <a:gd name="T8" fmla="*/ 2147483647 w 108"/>
                    <a:gd name="T9" fmla="*/ 2147483647 h 114"/>
                    <a:gd name="T10" fmla="*/ 2147483647 w 108"/>
                    <a:gd name="T11" fmla="*/ 2147483647 h 114"/>
                    <a:gd name="T12" fmla="*/ 2147483647 w 108"/>
                    <a:gd name="T13" fmla="*/ 2147483647 h 114"/>
                    <a:gd name="T14" fmla="*/ 2147483647 w 108"/>
                    <a:gd name="T15" fmla="*/ 2147483647 h 114"/>
                    <a:gd name="T16" fmla="*/ 2147483647 w 108"/>
                    <a:gd name="T17" fmla="*/ 2147483647 h 114"/>
                    <a:gd name="T18" fmla="*/ 2147483647 w 108"/>
                    <a:gd name="T19" fmla="*/ 2147483647 h 114"/>
                    <a:gd name="T20" fmla="*/ 2147483647 w 108"/>
                    <a:gd name="T21" fmla="*/ 2147483647 h 114"/>
                    <a:gd name="T22" fmla="*/ 2147483647 w 108"/>
                    <a:gd name="T23" fmla="*/ 0 h 114"/>
                    <a:gd name="T24" fmla="*/ 2147483647 w 108"/>
                    <a:gd name="T25" fmla="*/ 2147483647 h 114"/>
                    <a:gd name="T26" fmla="*/ 2147483647 w 108"/>
                    <a:gd name="T27" fmla="*/ 2147483647 h 114"/>
                    <a:gd name="T28" fmla="*/ 2147483647 w 108"/>
                    <a:gd name="T29" fmla="*/ 2147483647 h 114"/>
                    <a:gd name="T30" fmla="*/ 0 w 108"/>
                    <a:gd name="T31" fmla="*/ 2147483647 h 114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108"/>
                    <a:gd name="T49" fmla="*/ 0 h 114"/>
                    <a:gd name="T50" fmla="*/ 108 w 108"/>
                    <a:gd name="T51" fmla="*/ 114 h 114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108" h="114">
                      <a:moveTo>
                        <a:pt x="0" y="93"/>
                      </a:moveTo>
                      <a:lnTo>
                        <a:pt x="19" y="93"/>
                      </a:lnTo>
                      <a:lnTo>
                        <a:pt x="19" y="114"/>
                      </a:lnTo>
                      <a:lnTo>
                        <a:pt x="39" y="114"/>
                      </a:lnTo>
                      <a:lnTo>
                        <a:pt x="58" y="82"/>
                      </a:lnTo>
                      <a:lnTo>
                        <a:pt x="68" y="82"/>
                      </a:lnTo>
                      <a:lnTo>
                        <a:pt x="89" y="102"/>
                      </a:lnTo>
                      <a:lnTo>
                        <a:pt x="108" y="82"/>
                      </a:lnTo>
                      <a:lnTo>
                        <a:pt x="89" y="82"/>
                      </a:lnTo>
                      <a:lnTo>
                        <a:pt x="68" y="51"/>
                      </a:lnTo>
                      <a:lnTo>
                        <a:pt x="39" y="20"/>
                      </a:lnTo>
                      <a:lnTo>
                        <a:pt x="30" y="0"/>
                      </a:lnTo>
                      <a:lnTo>
                        <a:pt x="19" y="20"/>
                      </a:lnTo>
                      <a:lnTo>
                        <a:pt x="8" y="31"/>
                      </a:lnTo>
                      <a:lnTo>
                        <a:pt x="19" y="82"/>
                      </a:lnTo>
                      <a:lnTo>
                        <a:pt x="0" y="9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51" name="Freeform 100"/>
                <p:cNvSpPr>
                  <a:spLocks/>
                </p:cNvSpPr>
                <p:nvPr/>
              </p:nvSpPr>
              <p:spPr bwMode="auto">
                <a:xfrm>
                  <a:off x="2203450" y="2066925"/>
                  <a:ext cx="171450" cy="180975"/>
                </a:xfrm>
                <a:custGeom>
                  <a:avLst/>
                  <a:gdLst>
                    <a:gd name="T0" fmla="*/ 0 w 108"/>
                    <a:gd name="T1" fmla="*/ 2147483647 h 114"/>
                    <a:gd name="T2" fmla="*/ 2147483647 w 108"/>
                    <a:gd name="T3" fmla="*/ 2147483647 h 114"/>
                    <a:gd name="T4" fmla="*/ 2147483647 w 108"/>
                    <a:gd name="T5" fmla="*/ 2147483647 h 114"/>
                    <a:gd name="T6" fmla="*/ 2147483647 w 108"/>
                    <a:gd name="T7" fmla="*/ 2147483647 h 114"/>
                    <a:gd name="T8" fmla="*/ 2147483647 w 108"/>
                    <a:gd name="T9" fmla="*/ 2147483647 h 114"/>
                    <a:gd name="T10" fmla="*/ 2147483647 w 108"/>
                    <a:gd name="T11" fmla="*/ 2147483647 h 114"/>
                    <a:gd name="T12" fmla="*/ 2147483647 w 108"/>
                    <a:gd name="T13" fmla="*/ 2147483647 h 114"/>
                    <a:gd name="T14" fmla="*/ 2147483647 w 108"/>
                    <a:gd name="T15" fmla="*/ 2147483647 h 114"/>
                    <a:gd name="T16" fmla="*/ 2147483647 w 108"/>
                    <a:gd name="T17" fmla="*/ 2147483647 h 114"/>
                    <a:gd name="T18" fmla="*/ 2147483647 w 108"/>
                    <a:gd name="T19" fmla="*/ 2147483647 h 114"/>
                    <a:gd name="T20" fmla="*/ 2147483647 w 108"/>
                    <a:gd name="T21" fmla="*/ 2147483647 h 114"/>
                    <a:gd name="T22" fmla="*/ 2147483647 w 108"/>
                    <a:gd name="T23" fmla="*/ 0 h 114"/>
                    <a:gd name="T24" fmla="*/ 2147483647 w 108"/>
                    <a:gd name="T25" fmla="*/ 2147483647 h 114"/>
                    <a:gd name="T26" fmla="*/ 2147483647 w 108"/>
                    <a:gd name="T27" fmla="*/ 2147483647 h 114"/>
                    <a:gd name="T28" fmla="*/ 2147483647 w 108"/>
                    <a:gd name="T29" fmla="*/ 2147483647 h 114"/>
                    <a:gd name="T30" fmla="*/ 0 w 108"/>
                    <a:gd name="T31" fmla="*/ 2147483647 h 114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108"/>
                    <a:gd name="T49" fmla="*/ 0 h 114"/>
                    <a:gd name="T50" fmla="*/ 108 w 108"/>
                    <a:gd name="T51" fmla="*/ 114 h 114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108" h="114">
                      <a:moveTo>
                        <a:pt x="0" y="93"/>
                      </a:moveTo>
                      <a:lnTo>
                        <a:pt x="19" y="93"/>
                      </a:lnTo>
                      <a:lnTo>
                        <a:pt x="19" y="114"/>
                      </a:lnTo>
                      <a:lnTo>
                        <a:pt x="39" y="114"/>
                      </a:lnTo>
                      <a:lnTo>
                        <a:pt x="58" y="82"/>
                      </a:lnTo>
                      <a:lnTo>
                        <a:pt x="68" y="82"/>
                      </a:lnTo>
                      <a:lnTo>
                        <a:pt x="89" y="102"/>
                      </a:lnTo>
                      <a:lnTo>
                        <a:pt x="108" y="82"/>
                      </a:lnTo>
                      <a:lnTo>
                        <a:pt x="89" y="82"/>
                      </a:lnTo>
                      <a:lnTo>
                        <a:pt x="68" y="51"/>
                      </a:lnTo>
                      <a:lnTo>
                        <a:pt x="39" y="20"/>
                      </a:lnTo>
                      <a:lnTo>
                        <a:pt x="30" y="0"/>
                      </a:lnTo>
                      <a:lnTo>
                        <a:pt x="19" y="20"/>
                      </a:lnTo>
                      <a:lnTo>
                        <a:pt x="8" y="31"/>
                      </a:lnTo>
                      <a:lnTo>
                        <a:pt x="19" y="82"/>
                      </a:lnTo>
                      <a:lnTo>
                        <a:pt x="0" y="93"/>
                      </a:lnTo>
                    </a:path>
                  </a:pathLst>
                </a:custGeom>
                <a:solidFill>
                  <a:srgbClr val="C0C0C0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52" name="Freeform 101"/>
                <p:cNvSpPr>
                  <a:spLocks/>
                </p:cNvSpPr>
                <p:nvPr/>
              </p:nvSpPr>
              <p:spPr bwMode="auto">
                <a:xfrm>
                  <a:off x="2455863" y="1920875"/>
                  <a:ext cx="49213" cy="80962"/>
                </a:xfrm>
                <a:custGeom>
                  <a:avLst/>
                  <a:gdLst>
                    <a:gd name="T0" fmla="*/ 0 w 31"/>
                    <a:gd name="T1" fmla="*/ 2147483647 h 51"/>
                    <a:gd name="T2" fmla="*/ 0 w 31"/>
                    <a:gd name="T3" fmla="*/ 2147483647 h 51"/>
                    <a:gd name="T4" fmla="*/ 2147483647 w 31"/>
                    <a:gd name="T5" fmla="*/ 2147483647 h 51"/>
                    <a:gd name="T6" fmla="*/ 2147483647 w 31"/>
                    <a:gd name="T7" fmla="*/ 2147483647 h 51"/>
                    <a:gd name="T8" fmla="*/ 2147483647 w 31"/>
                    <a:gd name="T9" fmla="*/ 0 h 51"/>
                    <a:gd name="T10" fmla="*/ 2147483647 w 31"/>
                    <a:gd name="T11" fmla="*/ 0 h 51"/>
                    <a:gd name="T12" fmla="*/ 0 w 31"/>
                    <a:gd name="T13" fmla="*/ 2147483647 h 5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1"/>
                    <a:gd name="T22" fmla="*/ 0 h 51"/>
                    <a:gd name="T23" fmla="*/ 31 w 31"/>
                    <a:gd name="T24" fmla="*/ 51 h 5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1" h="51">
                      <a:moveTo>
                        <a:pt x="0" y="30"/>
                      </a:moveTo>
                      <a:lnTo>
                        <a:pt x="0" y="51"/>
                      </a:lnTo>
                      <a:lnTo>
                        <a:pt x="22" y="41"/>
                      </a:lnTo>
                      <a:lnTo>
                        <a:pt x="31" y="30"/>
                      </a:lnTo>
                      <a:lnTo>
                        <a:pt x="31" y="0"/>
                      </a:lnTo>
                      <a:lnTo>
                        <a:pt x="10" y="0"/>
                      </a:lnTo>
                      <a:lnTo>
                        <a:pt x="0" y="3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53" name="Freeform 102"/>
                <p:cNvSpPr>
                  <a:spLocks/>
                </p:cNvSpPr>
                <p:nvPr/>
              </p:nvSpPr>
              <p:spPr bwMode="auto">
                <a:xfrm>
                  <a:off x="2455863" y="1920875"/>
                  <a:ext cx="49213" cy="80962"/>
                </a:xfrm>
                <a:custGeom>
                  <a:avLst/>
                  <a:gdLst>
                    <a:gd name="T0" fmla="*/ 0 w 31"/>
                    <a:gd name="T1" fmla="*/ 2147483647 h 51"/>
                    <a:gd name="T2" fmla="*/ 0 w 31"/>
                    <a:gd name="T3" fmla="*/ 2147483647 h 51"/>
                    <a:gd name="T4" fmla="*/ 2147483647 w 31"/>
                    <a:gd name="T5" fmla="*/ 2147483647 h 51"/>
                    <a:gd name="T6" fmla="*/ 2147483647 w 31"/>
                    <a:gd name="T7" fmla="*/ 2147483647 h 51"/>
                    <a:gd name="T8" fmla="*/ 2147483647 w 31"/>
                    <a:gd name="T9" fmla="*/ 0 h 51"/>
                    <a:gd name="T10" fmla="*/ 2147483647 w 31"/>
                    <a:gd name="T11" fmla="*/ 0 h 51"/>
                    <a:gd name="T12" fmla="*/ 0 w 31"/>
                    <a:gd name="T13" fmla="*/ 2147483647 h 5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1"/>
                    <a:gd name="T22" fmla="*/ 0 h 51"/>
                    <a:gd name="T23" fmla="*/ 31 w 31"/>
                    <a:gd name="T24" fmla="*/ 51 h 5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1" h="51">
                      <a:moveTo>
                        <a:pt x="0" y="30"/>
                      </a:moveTo>
                      <a:lnTo>
                        <a:pt x="0" y="51"/>
                      </a:lnTo>
                      <a:lnTo>
                        <a:pt x="22" y="41"/>
                      </a:lnTo>
                      <a:lnTo>
                        <a:pt x="31" y="30"/>
                      </a:lnTo>
                      <a:lnTo>
                        <a:pt x="31" y="0"/>
                      </a:lnTo>
                      <a:lnTo>
                        <a:pt x="10" y="0"/>
                      </a:lnTo>
                      <a:lnTo>
                        <a:pt x="0" y="30"/>
                      </a:lnTo>
                    </a:path>
                  </a:pathLst>
                </a:custGeom>
                <a:solidFill>
                  <a:srgbClr val="C0C0C0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54" name="Freeform 103"/>
                <p:cNvSpPr>
                  <a:spLocks/>
                </p:cNvSpPr>
                <p:nvPr/>
              </p:nvSpPr>
              <p:spPr bwMode="auto">
                <a:xfrm>
                  <a:off x="2360613" y="1477963"/>
                  <a:ext cx="111125" cy="82550"/>
                </a:xfrm>
                <a:custGeom>
                  <a:avLst/>
                  <a:gdLst>
                    <a:gd name="T0" fmla="*/ 0 w 70"/>
                    <a:gd name="T1" fmla="*/ 0 h 52"/>
                    <a:gd name="T2" fmla="*/ 0 w 70"/>
                    <a:gd name="T3" fmla="*/ 2147483647 h 52"/>
                    <a:gd name="T4" fmla="*/ 2147483647 w 70"/>
                    <a:gd name="T5" fmla="*/ 2147483647 h 52"/>
                    <a:gd name="T6" fmla="*/ 2147483647 w 70"/>
                    <a:gd name="T7" fmla="*/ 2147483647 h 52"/>
                    <a:gd name="T8" fmla="*/ 2147483647 w 70"/>
                    <a:gd name="T9" fmla="*/ 2147483647 h 52"/>
                    <a:gd name="T10" fmla="*/ 2147483647 w 70"/>
                    <a:gd name="T11" fmla="*/ 0 h 52"/>
                    <a:gd name="T12" fmla="*/ 0 w 70"/>
                    <a:gd name="T13" fmla="*/ 0 h 5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0"/>
                    <a:gd name="T22" fmla="*/ 0 h 52"/>
                    <a:gd name="T23" fmla="*/ 70 w 70"/>
                    <a:gd name="T24" fmla="*/ 52 h 52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0" h="52">
                      <a:moveTo>
                        <a:pt x="0" y="0"/>
                      </a:moveTo>
                      <a:lnTo>
                        <a:pt x="0" y="52"/>
                      </a:lnTo>
                      <a:lnTo>
                        <a:pt x="70" y="52"/>
                      </a:lnTo>
                      <a:lnTo>
                        <a:pt x="70" y="42"/>
                      </a:lnTo>
                      <a:lnTo>
                        <a:pt x="60" y="10"/>
                      </a:lnTo>
                      <a:lnTo>
                        <a:pt x="51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55" name="Freeform 104"/>
                <p:cNvSpPr>
                  <a:spLocks/>
                </p:cNvSpPr>
                <p:nvPr/>
              </p:nvSpPr>
              <p:spPr bwMode="auto">
                <a:xfrm>
                  <a:off x="2360613" y="1477963"/>
                  <a:ext cx="111125" cy="82550"/>
                </a:xfrm>
                <a:custGeom>
                  <a:avLst/>
                  <a:gdLst>
                    <a:gd name="T0" fmla="*/ 0 w 70"/>
                    <a:gd name="T1" fmla="*/ 0 h 52"/>
                    <a:gd name="T2" fmla="*/ 0 w 70"/>
                    <a:gd name="T3" fmla="*/ 2147483647 h 52"/>
                    <a:gd name="T4" fmla="*/ 2147483647 w 70"/>
                    <a:gd name="T5" fmla="*/ 2147483647 h 52"/>
                    <a:gd name="T6" fmla="*/ 2147483647 w 70"/>
                    <a:gd name="T7" fmla="*/ 2147483647 h 52"/>
                    <a:gd name="T8" fmla="*/ 2147483647 w 70"/>
                    <a:gd name="T9" fmla="*/ 2147483647 h 52"/>
                    <a:gd name="T10" fmla="*/ 2147483647 w 70"/>
                    <a:gd name="T11" fmla="*/ 0 h 52"/>
                    <a:gd name="T12" fmla="*/ 0 w 70"/>
                    <a:gd name="T13" fmla="*/ 0 h 5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0"/>
                    <a:gd name="T22" fmla="*/ 0 h 52"/>
                    <a:gd name="T23" fmla="*/ 70 w 70"/>
                    <a:gd name="T24" fmla="*/ 52 h 52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0" h="52">
                      <a:moveTo>
                        <a:pt x="0" y="0"/>
                      </a:moveTo>
                      <a:lnTo>
                        <a:pt x="0" y="52"/>
                      </a:lnTo>
                      <a:lnTo>
                        <a:pt x="70" y="52"/>
                      </a:lnTo>
                      <a:lnTo>
                        <a:pt x="70" y="42"/>
                      </a:lnTo>
                      <a:lnTo>
                        <a:pt x="60" y="10"/>
                      </a:lnTo>
                      <a:lnTo>
                        <a:pt x="51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0C0C0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56" name="Freeform 105"/>
                <p:cNvSpPr>
                  <a:spLocks/>
                </p:cNvSpPr>
                <p:nvPr/>
              </p:nvSpPr>
              <p:spPr bwMode="auto">
                <a:xfrm>
                  <a:off x="1803400" y="1444625"/>
                  <a:ext cx="174625" cy="244475"/>
                </a:xfrm>
                <a:custGeom>
                  <a:avLst/>
                  <a:gdLst>
                    <a:gd name="T0" fmla="*/ 0 w 110"/>
                    <a:gd name="T1" fmla="*/ 2147483647 h 154"/>
                    <a:gd name="T2" fmla="*/ 2147483647 w 110"/>
                    <a:gd name="T3" fmla="*/ 2147483647 h 154"/>
                    <a:gd name="T4" fmla="*/ 2147483647 w 110"/>
                    <a:gd name="T5" fmla="*/ 2147483647 h 154"/>
                    <a:gd name="T6" fmla="*/ 2147483647 w 110"/>
                    <a:gd name="T7" fmla="*/ 2147483647 h 154"/>
                    <a:gd name="T8" fmla="*/ 2147483647 w 110"/>
                    <a:gd name="T9" fmla="*/ 2147483647 h 154"/>
                    <a:gd name="T10" fmla="*/ 2147483647 w 110"/>
                    <a:gd name="T11" fmla="*/ 2147483647 h 154"/>
                    <a:gd name="T12" fmla="*/ 2147483647 w 110"/>
                    <a:gd name="T13" fmla="*/ 2147483647 h 154"/>
                    <a:gd name="T14" fmla="*/ 2147483647 w 110"/>
                    <a:gd name="T15" fmla="*/ 2147483647 h 154"/>
                    <a:gd name="T16" fmla="*/ 2147483647 w 110"/>
                    <a:gd name="T17" fmla="*/ 2147483647 h 154"/>
                    <a:gd name="T18" fmla="*/ 2147483647 w 110"/>
                    <a:gd name="T19" fmla="*/ 2147483647 h 154"/>
                    <a:gd name="T20" fmla="*/ 2147483647 w 110"/>
                    <a:gd name="T21" fmla="*/ 0 h 154"/>
                    <a:gd name="T22" fmla="*/ 2147483647 w 110"/>
                    <a:gd name="T23" fmla="*/ 2147483647 h 154"/>
                    <a:gd name="T24" fmla="*/ 2147483647 w 110"/>
                    <a:gd name="T25" fmla="*/ 2147483647 h 154"/>
                    <a:gd name="T26" fmla="*/ 2147483647 w 110"/>
                    <a:gd name="T27" fmla="*/ 2147483647 h 154"/>
                    <a:gd name="T28" fmla="*/ 2147483647 w 110"/>
                    <a:gd name="T29" fmla="*/ 2147483647 h 154"/>
                    <a:gd name="T30" fmla="*/ 2147483647 w 110"/>
                    <a:gd name="T31" fmla="*/ 2147483647 h 154"/>
                    <a:gd name="T32" fmla="*/ 2147483647 w 110"/>
                    <a:gd name="T33" fmla="*/ 2147483647 h 154"/>
                    <a:gd name="T34" fmla="*/ 0 w 110"/>
                    <a:gd name="T35" fmla="*/ 2147483647 h 154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10"/>
                    <a:gd name="T55" fmla="*/ 0 h 154"/>
                    <a:gd name="T56" fmla="*/ 110 w 110"/>
                    <a:gd name="T57" fmla="*/ 154 h 154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10" h="154">
                      <a:moveTo>
                        <a:pt x="0" y="73"/>
                      </a:moveTo>
                      <a:lnTo>
                        <a:pt x="19" y="114"/>
                      </a:lnTo>
                      <a:lnTo>
                        <a:pt x="28" y="114"/>
                      </a:lnTo>
                      <a:lnTo>
                        <a:pt x="59" y="154"/>
                      </a:lnTo>
                      <a:lnTo>
                        <a:pt x="79" y="145"/>
                      </a:lnTo>
                      <a:lnTo>
                        <a:pt x="101" y="135"/>
                      </a:lnTo>
                      <a:lnTo>
                        <a:pt x="110" y="102"/>
                      </a:lnTo>
                      <a:lnTo>
                        <a:pt x="101" y="73"/>
                      </a:lnTo>
                      <a:lnTo>
                        <a:pt x="79" y="63"/>
                      </a:lnTo>
                      <a:lnTo>
                        <a:pt x="89" y="31"/>
                      </a:lnTo>
                      <a:lnTo>
                        <a:pt x="79" y="0"/>
                      </a:lnTo>
                      <a:lnTo>
                        <a:pt x="70" y="21"/>
                      </a:lnTo>
                      <a:lnTo>
                        <a:pt x="40" y="10"/>
                      </a:lnTo>
                      <a:lnTo>
                        <a:pt x="28" y="21"/>
                      </a:lnTo>
                      <a:lnTo>
                        <a:pt x="19" y="42"/>
                      </a:lnTo>
                      <a:lnTo>
                        <a:pt x="40" y="63"/>
                      </a:lnTo>
                      <a:lnTo>
                        <a:pt x="19" y="63"/>
                      </a:lnTo>
                      <a:lnTo>
                        <a:pt x="0" y="7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57" name="Freeform 106"/>
                <p:cNvSpPr>
                  <a:spLocks/>
                </p:cNvSpPr>
                <p:nvPr/>
              </p:nvSpPr>
              <p:spPr bwMode="auto">
                <a:xfrm>
                  <a:off x="1803400" y="1444625"/>
                  <a:ext cx="174625" cy="244475"/>
                </a:xfrm>
                <a:custGeom>
                  <a:avLst/>
                  <a:gdLst>
                    <a:gd name="T0" fmla="*/ 0 w 110"/>
                    <a:gd name="T1" fmla="*/ 2147483647 h 154"/>
                    <a:gd name="T2" fmla="*/ 2147483647 w 110"/>
                    <a:gd name="T3" fmla="*/ 2147483647 h 154"/>
                    <a:gd name="T4" fmla="*/ 2147483647 w 110"/>
                    <a:gd name="T5" fmla="*/ 2147483647 h 154"/>
                    <a:gd name="T6" fmla="*/ 2147483647 w 110"/>
                    <a:gd name="T7" fmla="*/ 2147483647 h 154"/>
                    <a:gd name="T8" fmla="*/ 2147483647 w 110"/>
                    <a:gd name="T9" fmla="*/ 2147483647 h 154"/>
                    <a:gd name="T10" fmla="*/ 2147483647 w 110"/>
                    <a:gd name="T11" fmla="*/ 2147483647 h 154"/>
                    <a:gd name="T12" fmla="*/ 2147483647 w 110"/>
                    <a:gd name="T13" fmla="*/ 2147483647 h 154"/>
                    <a:gd name="T14" fmla="*/ 2147483647 w 110"/>
                    <a:gd name="T15" fmla="*/ 2147483647 h 154"/>
                    <a:gd name="T16" fmla="*/ 2147483647 w 110"/>
                    <a:gd name="T17" fmla="*/ 2147483647 h 154"/>
                    <a:gd name="T18" fmla="*/ 2147483647 w 110"/>
                    <a:gd name="T19" fmla="*/ 2147483647 h 154"/>
                    <a:gd name="T20" fmla="*/ 2147483647 w 110"/>
                    <a:gd name="T21" fmla="*/ 0 h 154"/>
                    <a:gd name="T22" fmla="*/ 2147483647 w 110"/>
                    <a:gd name="T23" fmla="*/ 2147483647 h 154"/>
                    <a:gd name="T24" fmla="*/ 2147483647 w 110"/>
                    <a:gd name="T25" fmla="*/ 2147483647 h 154"/>
                    <a:gd name="T26" fmla="*/ 2147483647 w 110"/>
                    <a:gd name="T27" fmla="*/ 2147483647 h 154"/>
                    <a:gd name="T28" fmla="*/ 2147483647 w 110"/>
                    <a:gd name="T29" fmla="*/ 2147483647 h 154"/>
                    <a:gd name="T30" fmla="*/ 2147483647 w 110"/>
                    <a:gd name="T31" fmla="*/ 2147483647 h 154"/>
                    <a:gd name="T32" fmla="*/ 2147483647 w 110"/>
                    <a:gd name="T33" fmla="*/ 2147483647 h 154"/>
                    <a:gd name="T34" fmla="*/ 0 w 110"/>
                    <a:gd name="T35" fmla="*/ 2147483647 h 154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10"/>
                    <a:gd name="T55" fmla="*/ 0 h 154"/>
                    <a:gd name="T56" fmla="*/ 110 w 110"/>
                    <a:gd name="T57" fmla="*/ 154 h 154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10" h="154">
                      <a:moveTo>
                        <a:pt x="0" y="73"/>
                      </a:moveTo>
                      <a:lnTo>
                        <a:pt x="19" y="114"/>
                      </a:lnTo>
                      <a:lnTo>
                        <a:pt x="28" y="114"/>
                      </a:lnTo>
                      <a:lnTo>
                        <a:pt x="59" y="154"/>
                      </a:lnTo>
                      <a:lnTo>
                        <a:pt x="79" y="145"/>
                      </a:lnTo>
                      <a:lnTo>
                        <a:pt x="101" y="135"/>
                      </a:lnTo>
                      <a:lnTo>
                        <a:pt x="110" y="102"/>
                      </a:lnTo>
                      <a:lnTo>
                        <a:pt x="101" y="73"/>
                      </a:lnTo>
                      <a:lnTo>
                        <a:pt x="79" y="63"/>
                      </a:lnTo>
                      <a:lnTo>
                        <a:pt x="89" y="31"/>
                      </a:lnTo>
                      <a:lnTo>
                        <a:pt x="79" y="0"/>
                      </a:lnTo>
                      <a:lnTo>
                        <a:pt x="70" y="21"/>
                      </a:lnTo>
                      <a:lnTo>
                        <a:pt x="40" y="10"/>
                      </a:lnTo>
                      <a:lnTo>
                        <a:pt x="28" y="21"/>
                      </a:lnTo>
                      <a:lnTo>
                        <a:pt x="19" y="42"/>
                      </a:lnTo>
                      <a:lnTo>
                        <a:pt x="40" y="63"/>
                      </a:lnTo>
                      <a:lnTo>
                        <a:pt x="19" y="63"/>
                      </a:lnTo>
                      <a:lnTo>
                        <a:pt x="0" y="73"/>
                      </a:lnTo>
                    </a:path>
                  </a:pathLst>
                </a:custGeom>
                <a:solidFill>
                  <a:srgbClr val="C0C0C0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58" name="Freeform 107"/>
                <p:cNvSpPr>
                  <a:spLocks/>
                </p:cNvSpPr>
                <p:nvPr/>
              </p:nvSpPr>
              <p:spPr bwMode="auto">
                <a:xfrm>
                  <a:off x="1241425" y="1412875"/>
                  <a:ext cx="255588" cy="293687"/>
                </a:xfrm>
                <a:custGeom>
                  <a:avLst/>
                  <a:gdLst>
                    <a:gd name="T0" fmla="*/ 0 w 161"/>
                    <a:gd name="T1" fmla="*/ 2147483647 h 185"/>
                    <a:gd name="T2" fmla="*/ 2147483647 w 161"/>
                    <a:gd name="T3" fmla="*/ 2147483647 h 185"/>
                    <a:gd name="T4" fmla="*/ 2147483647 w 161"/>
                    <a:gd name="T5" fmla="*/ 2147483647 h 185"/>
                    <a:gd name="T6" fmla="*/ 2147483647 w 161"/>
                    <a:gd name="T7" fmla="*/ 2147483647 h 185"/>
                    <a:gd name="T8" fmla="*/ 2147483647 w 161"/>
                    <a:gd name="T9" fmla="*/ 2147483647 h 185"/>
                    <a:gd name="T10" fmla="*/ 2147483647 w 161"/>
                    <a:gd name="T11" fmla="*/ 2147483647 h 185"/>
                    <a:gd name="T12" fmla="*/ 2147483647 w 161"/>
                    <a:gd name="T13" fmla="*/ 2147483647 h 185"/>
                    <a:gd name="T14" fmla="*/ 2147483647 w 161"/>
                    <a:gd name="T15" fmla="*/ 2147483647 h 185"/>
                    <a:gd name="T16" fmla="*/ 2147483647 w 161"/>
                    <a:gd name="T17" fmla="*/ 2147483647 h 185"/>
                    <a:gd name="T18" fmla="*/ 2147483647 w 161"/>
                    <a:gd name="T19" fmla="*/ 2147483647 h 185"/>
                    <a:gd name="T20" fmla="*/ 2147483647 w 161"/>
                    <a:gd name="T21" fmla="*/ 0 h 185"/>
                    <a:gd name="T22" fmla="*/ 2147483647 w 161"/>
                    <a:gd name="T23" fmla="*/ 2147483647 h 185"/>
                    <a:gd name="T24" fmla="*/ 2147483647 w 161"/>
                    <a:gd name="T25" fmla="*/ 2147483647 h 185"/>
                    <a:gd name="T26" fmla="*/ 2147483647 w 161"/>
                    <a:gd name="T27" fmla="*/ 2147483647 h 185"/>
                    <a:gd name="T28" fmla="*/ 0 w 161"/>
                    <a:gd name="T29" fmla="*/ 2147483647 h 185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61"/>
                    <a:gd name="T46" fmla="*/ 0 h 185"/>
                    <a:gd name="T47" fmla="*/ 161 w 161"/>
                    <a:gd name="T48" fmla="*/ 185 h 185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61" h="185">
                      <a:moveTo>
                        <a:pt x="0" y="134"/>
                      </a:moveTo>
                      <a:lnTo>
                        <a:pt x="19" y="165"/>
                      </a:lnTo>
                      <a:lnTo>
                        <a:pt x="31" y="185"/>
                      </a:lnTo>
                      <a:lnTo>
                        <a:pt x="71" y="174"/>
                      </a:lnTo>
                      <a:lnTo>
                        <a:pt x="93" y="146"/>
                      </a:lnTo>
                      <a:lnTo>
                        <a:pt x="93" y="114"/>
                      </a:lnTo>
                      <a:lnTo>
                        <a:pt x="161" y="62"/>
                      </a:lnTo>
                      <a:lnTo>
                        <a:pt x="142" y="41"/>
                      </a:lnTo>
                      <a:lnTo>
                        <a:pt x="120" y="20"/>
                      </a:lnTo>
                      <a:lnTo>
                        <a:pt x="93" y="20"/>
                      </a:lnTo>
                      <a:lnTo>
                        <a:pt x="62" y="0"/>
                      </a:lnTo>
                      <a:lnTo>
                        <a:pt x="11" y="30"/>
                      </a:lnTo>
                      <a:lnTo>
                        <a:pt x="19" y="62"/>
                      </a:lnTo>
                      <a:lnTo>
                        <a:pt x="19" y="93"/>
                      </a:lnTo>
                      <a:lnTo>
                        <a:pt x="0" y="134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59" name="Freeform 108"/>
                <p:cNvSpPr>
                  <a:spLocks/>
                </p:cNvSpPr>
                <p:nvPr/>
              </p:nvSpPr>
              <p:spPr bwMode="auto">
                <a:xfrm>
                  <a:off x="1241425" y="1412875"/>
                  <a:ext cx="255588" cy="293687"/>
                </a:xfrm>
                <a:custGeom>
                  <a:avLst/>
                  <a:gdLst>
                    <a:gd name="T0" fmla="*/ 0 w 161"/>
                    <a:gd name="T1" fmla="*/ 2147483647 h 185"/>
                    <a:gd name="T2" fmla="*/ 2147483647 w 161"/>
                    <a:gd name="T3" fmla="*/ 2147483647 h 185"/>
                    <a:gd name="T4" fmla="*/ 2147483647 w 161"/>
                    <a:gd name="T5" fmla="*/ 2147483647 h 185"/>
                    <a:gd name="T6" fmla="*/ 2147483647 w 161"/>
                    <a:gd name="T7" fmla="*/ 2147483647 h 185"/>
                    <a:gd name="T8" fmla="*/ 2147483647 w 161"/>
                    <a:gd name="T9" fmla="*/ 2147483647 h 185"/>
                    <a:gd name="T10" fmla="*/ 2147483647 w 161"/>
                    <a:gd name="T11" fmla="*/ 2147483647 h 185"/>
                    <a:gd name="T12" fmla="*/ 2147483647 w 161"/>
                    <a:gd name="T13" fmla="*/ 2147483647 h 185"/>
                    <a:gd name="T14" fmla="*/ 2147483647 w 161"/>
                    <a:gd name="T15" fmla="*/ 2147483647 h 185"/>
                    <a:gd name="T16" fmla="*/ 2147483647 w 161"/>
                    <a:gd name="T17" fmla="*/ 2147483647 h 185"/>
                    <a:gd name="T18" fmla="*/ 2147483647 w 161"/>
                    <a:gd name="T19" fmla="*/ 2147483647 h 185"/>
                    <a:gd name="T20" fmla="*/ 2147483647 w 161"/>
                    <a:gd name="T21" fmla="*/ 0 h 185"/>
                    <a:gd name="T22" fmla="*/ 2147483647 w 161"/>
                    <a:gd name="T23" fmla="*/ 2147483647 h 185"/>
                    <a:gd name="T24" fmla="*/ 2147483647 w 161"/>
                    <a:gd name="T25" fmla="*/ 2147483647 h 185"/>
                    <a:gd name="T26" fmla="*/ 2147483647 w 161"/>
                    <a:gd name="T27" fmla="*/ 2147483647 h 185"/>
                    <a:gd name="T28" fmla="*/ 0 w 161"/>
                    <a:gd name="T29" fmla="*/ 2147483647 h 185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61"/>
                    <a:gd name="T46" fmla="*/ 0 h 185"/>
                    <a:gd name="T47" fmla="*/ 161 w 161"/>
                    <a:gd name="T48" fmla="*/ 185 h 185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61" h="185">
                      <a:moveTo>
                        <a:pt x="0" y="134"/>
                      </a:moveTo>
                      <a:lnTo>
                        <a:pt x="19" y="165"/>
                      </a:lnTo>
                      <a:lnTo>
                        <a:pt x="31" y="185"/>
                      </a:lnTo>
                      <a:lnTo>
                        <a:pt x="71" y="174"/>
                      </a:lnTo>
                      <a:lnTo>
                        <a:pt x="93" y="146"/>
                      </a:lnTo>
                      <a:lnTo>
                        <a:pt x="93" y="114"/>
                      </a:lnTo>
                      <a:lnTo>
                        <a:pt x="161" y="62"/>
                      </a:lnTo>
                      <a:lnTo>
                        <a:pt x="142" y="41"/>
                      </a:lnTo>
                      <a:lnTo>
                        <a:pt x="120" y="20"/>
                      </a:lnTo>
                      <a:lnTo>
                        <a:pt x="93" y="20"/>
                      </a:lnTo>
                      <a:lnTo>
                        <a:pt x="62" y="0"/>
                      </a:lnTo>
                      <a:lnTo>
                        <a:pt x="11" y="30"/>
                      </a:lnTo>
                      <a:lnTo>
                        <a:pt x="19" y="62"/>
                      </a:lnTo>
                      <a:lnTo>
                        <a:pt x="19" y="93"/>
                      </a:lnTo>
                      <a:lnTo>
                        <a:pt x="0" y="134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60" name="Freeform 109"/>
                <p:cNvSpPr>
                  <a:spLocks/>
                </p:cNvSpPr>
                <p:nvPr/>
              </p:nvSpPr>
              <p:spPr bwMode="auto">
                <a:xfrm>
                  <a:off x="169863" y="2393950"/>
                  <a:ext cx="49213" cy="34925"/>
                </a:xfrm>
                <a:custGeom>
                  <a:avLst/>
                  <a:gdLst>
                    <a:gd name="T0" fmla="*/ 0 w 31"/>
                    <a:gd name="T1" fmla="*/ 2147483647 h 22"/>
                    <a:gd name="T2" fmla="*/ 2147483647 w 31"/>
                    <a:gd name="T3" fmla="*/ 2147483647 h 22"/>
                    <a:gd name="T4" fmla="*/ 2147483647 w 31"/>
                    <a:gd name="T5" fmla="*/ 2147483647 h 22"/>
                    <a:gd name="T6" fmla="*/ 2147483647 w 31"/>
                    <a:gd name="T7" fmla="*/ 0 h 22"/>
                    <a:gd name="T8" fmla="*/ 0 w 31"/>
                    <a:gd name="T9" fmla="*/ 2147483647 h 2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1"/>
                    <a:gd name="T16" fmla="*/ 0 h 22"/>
                    <a:gd name="T17" fmla="*/ 31 w 31"/>
                    <a:gd name="T18" fmla="*/ 22 h 2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1" h="22">
                      <a:moveTo>
                        <a:pt x="0" y="10"/>
                      </a:moveTo>
                      <a:lnTo>
                        <a:pt x="22" y="22"/>
                      </a:lnTo>
                      <a:lnTo>
                        <a:pt x="31" y="10"/>
                      </a:lnTo>
                      <a:lnTo>
                        <a:pt x="2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61" name="Freeform 110"/>
                <p:cNvSpPr>
                  <a:spLocks/>
                </p:cNvSpPr>
                <p:nvPr/>
              </p:nvSpPr>
              <p:spPr bwMode="auto">
                <a:xfrm>
                  <a:off x="169863" y="2393950"/>
                  <a:ext cx="49213" cy="34925"/>
                </a:xfrm>
                <a:custGeom>
                  <a:avLst/>
                  <a:gdLst>
                    <a:gd name="T0" fmla="*/ 0 w 31"/>
                    <a:gd name="T1" fmla="*/ 2147483647 h 22"/>
                    <a:gd name="T2" fmla="*/ 2147483647 w 31"/>
                    <a:gd name="T3" fmla="*/ 2147483647 h 22"/>
                    <a:gd name="T4" fmla="*/ 2147483647 w 31"/>
                    <a:gd name="T5" fmla="*/ 2147483647 h 22"/>
                    <a:gd name="T6" fmla="*/ 2147483647 w 31"/>
                    <a:gd name="T7" fmla="*/ 0 h 22"/>
                    <a:gd name="T8" fmla="*/ 0 w 31"/>
                    <a:gd name="T9" fmla="*/ 2147483647 h 2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1"/>
                    <a:gd name="T16" fmla="*/ 0 h 22"/>
                    <a:gd name="T17" fmla="*/ 31 w 31"/>
                    <a:gd name="T18" fmla="*/ 22 h 2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1" h="22">
                      <a:moveTo>
                        <a:pt x="0" y="10"/>
                      </a:moveTo>
                      <a:lnTo>
                        <a:pt x="22" y="22"/>
                      </a:lnTo>
                      <a:lnTo>
                        <a:pt x="31" y="10"/>
                      </a:lnTo>
                      <a:lnTo>
                        <a:pt x="22" y="0"/>
                      </a:lnTo>
                      <a:lnTo>
                        <a:pt x="0" y="10"/>
                      </a:lnTo>
                    </a:path>
                  </a:pathLst>
                </a:custGeom>
                <a:solidFill>
                  <a:srgbClr val="FFCC00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62" name="Freeform 111"/>
                <p:cNvSpPr>
                  <a:spLocks/>
                </p:cNvSpPr>
                <p:nvPr/>
              </p:nvSpPr>
              <p:spPr bwMode="auto">
                <a:xfrm>
                  <a:off x="490538" y="2493963"/>
                  <a:ext cx="79375" cy="80962"/>
                </a:xfrm>
                <a:custGeom>
                  <a:avLst/>
                  <a:gdLst>
                    <a:gd name="T0" fmla="*/ 0 w 50"/>
                    <a:gd name="T1" fmla="*/ 2147483647 h 51"/>
                    <a:gd name="T2" fmla="*/ 2147483647 w 50"/>
                    <a:gd name="T3" fmla="*/ 2147483647 h 51"/>
                    <a:gd name="T4" fmla="*/ 2147483647 w 50"/>
                    <a:gd name="T5" fmla="*/ 2147483647 h 51"/>
                    <a:gd name="T6" fmla="*/ 2147483647 w 50"/>
                    <a:gd name="T7" fmla="*/ 2147483647 h 51"/>
                    <a:gd name="T8" fmla="*/ 2147483647 w 50"/>
                    <a:gd name="T9" fmla="*/ 2147483647 h 51"/>
                    <a:gd name="T10" fmla="*/ 2147483647 w 50"/>
                    <a:gd name="T11" fmla="*/ 2147483647 h 51"/>
                    <a:gd name="T12" fmla="*/ 2147483647 w 50"/>
                    <a:gd name="T13" fmla="*/ 2147483647 h 51"/>
                    <a:gd name="T14" fmla="*/ 2147483647 w 50"/>
                    <a:gd name="T15" fmla="*/ 0 h 51"/>
                    <a:gd name="T16" fmla="*/ 0 w 50"/>
                    <a:gd name="T17" fmla="*/ 2147483647 h 5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50"/>
                    <a:gd name="T28" fmla="*/ 0 h 51"/>
                    <a:gd name="T29" fmla="*/ 50 w 50"/>
                    <a:gd name="T30" fmla="*/ 51 h 51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50" h="51">
                      <a:moveTo>
                        <a:pt x="0" y="39"/>
                      </a:moveTo>
                      <a:lnTo>
                        <a:pt x="10" y="51"/>
                      </a:lnTo>
                      <a:lnTo>
                        <a:pt x="31" y="31"/>
                      </a:lnTo>
                      <a:lnTo>
                        <a:pt x="41" y="31"/>
                      </a:lnTo>
                      <a:lnTo>
                        <a:pt x="41" y="19"/>
                      </a:lnTo>
                      <a:lnTo>
                        <a:pt x="31" y="19"/>
                      </a:lnTo>
                      <a:lnTo>
                        <a:pt x="50" y="10"/>
                      </a:lnTo>
                      <a:lnTo>
                        <a:pt x="41" y="0"/>
                      </a:lnTo>
                      <a:lnTo>
                        <a:pt x="0" y="3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63" name="Freeform 112"/>
                <p:cNvSpPr>
                  <a:spLocks/>
                </p:cNvSpPr>
                <p:nvPr/>
              </p:nvSpPr>
              <p:spPr bwMode="auto">
                <a:xfrm>
                  <a:off x="490538" y="2493963"/>
                  <a:ext cx="79375" cy="80962"/>
                </a:xfrm>
                <a:custGeom>
                  <a:avLst/>
                  <a:gdLst>
                    <a:gd name="T0" fmla="*/ 0 w 50"/>
                    <a:gd name="T1" fmla="*/ 2147483647 h 51"/>
                    <a:gd name="T2" fmla="*/ 2147483647 w 50"/>
                    <a:gd name="T3" fmla="*/ 2147483647 h 51"/>
                    <a:gd name="T4" fmla="*/ 2147483647 w 50"/>
                    <a:gd name="T5" fmla="*/ 2147483647 h 51"/>
                    <a:gd name="T6" fmla="*/ 2147483647 w 50"/>
                    <a:gd name="T7" fmla="*/ 2147483647 h 51"/>
                    <a:gd name="T8" fmla="*/ 2147483647 w 50"/>
                    <a:gd name="T9" fmla="*/ 2147483647 h 51"/>
                    <a:gd name="T10" fmla="*/ 2147483647 w 50"/>
                    <a:gd name="T11" fmla="*/ 2147483647 h 51"/>
                    <a:gd name="T12" fmla="*/ 2147483647 w 50"/>
                    <a:gd name="T13" fmla="*/ 2147483647 h 51"/>
                    <a:gd name="T14" fmla="*/ 2147483647 w 50"/>
                    <a:gd name="T15" fmla="*/ 0 h 51"/>
                    <a:gd name="T16" fmla="*/ 0 w 50"/>
                    <a:gd name="T17" fmla="*/ 2147483647 h 5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50"/>
                    <a:gd name="T28" fmla="*/ 0 h 51"/>
                    <a:gd name="T29" fmla="*/ 50 w 50"/>
                    <a:gd name="T30" fmla="*/ 51 h 51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50" h="51">
                      <a:moveTo>
                        <a:pt x="0" y="39"/>
                      </a:moveTo>
                      <a:lnTo>
                        <a:pt x="10" y="51"/>
                      </a:lnTo>
                      <a:lnTo>
                        <a:pt x="31" y="31"/>
                      </a:lnTo>
                      <a:lnTo>
                        <a:pt x="41" y="31"/>
                      </a:lnTo>
                      <a:lnTo>
                        <a:pt x="41" y="19"/>
                      </a:lnTo>
                      <a:lnTo>
                        <a:pt x="31" y="19"/>
                      </a:lnTo>
                      <a:lnTo>
                        <a:pt x="50" y="10"/>
                      </a:lnTo>
                      <a:lnTo>
                        <a:pt x="41" y="0"/>
                      </a:lnTo>
                      <a:lnTo>
                        <a:pt x="0" y="39"/>
                      </a:lnTo>
                    </a:path>
                  </a:pathLst>
                </a:custGeom>
                <a:solidFill>
                  <a:srgbClr val="FFCC00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64" name="Freeform 113"/>
                <p:cNvSpPr>
                  <a:spLocks/>
                </p:cNvSpPr>
                <p:nvPr/>
              </p:nvSpPr>
              <p:spPr bwMode="auto">
                <a:xfrm>
                  <a:off x="1052513" y="2689225"/>
                  <a:ext cx="47625" cy="100012"/>
                </a:xfrm>
                <a:custGeom>
                  <a:avLst/>
                  <a:gdLst>
                    <a:gd name="T0" fmla="*/ 0 w 30"/>
                    <a:gd name="T1" fmla="*/ 0 h 63"/>
                    <a:gd name="T2" fmla="*/ 0 w 30"/>
                    <a:gd name="T3" fmla="*/ 2147483647 h 63"/>
                    <a:gd name="T4" fmla="*/ 2147483647 w 30"/>
                    <a:gd name="T5" fmla="*/ 2147483647 h 63"/>
                    <a:gd name="T6" fmla="*/ 2147483647 w 30"/>
                    <a:gd name="T7" fmla="*/ 2147483647 h 63"/>
                    <a:gd name="T8" fmla="*/ 2147483647 w 30"/>
                    <a:gd name="T9" fmla="*/ 2147483647 h 63"/>
                    <a:gd name="T10" fmla="*/ 2147483647 w 30"/>
                    <a:gd name="T11" fmla="*/ 2147483647 h 63"/>
                    <a:gd name="T12" fmla="*/ 2147483647 w 30"/>
                    <a:gd name="T13" fmla="*/ 2147483647 h 63"/>
                    <a:gd name="T14" fmla="*/ 2147483647 w 30"/>
                    <a:gd name="T15" fmla="*/ 0 h 63"/>
                    <a:gd name="T16" fmla="*/ 0 w 30"/>
                    <a:gd name="T17" fmla="*/ 0 h 63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30"/>
                    <a:gd name="T28" fmla="*/ 0 h 63"/>
                    <a:gd name="T29" fmla="*/ 30 w 30"/>
                    <a:gd name="T30" fmla="*/ 63 h 63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30" h="63">
                      <a:moveTo>
                        <a:pt x="0" y="0"/>
                      </a:moveTo>
                      <a:lnTo>
                        <a:pt x="0" y="22"/>
                      </a:lnTo>
                      <a:lnTo>
                        <a:pt x="8" y="51"/>
                      </a:lnTo>
                      <a:lnTo>
                        <a:pt x="30" y="63"/>
                      </a:lnTo>
                      <a:lnTo>
                        <a:pt x="8" y="42"/>
                      </a:lnTo>
                      <a:lnTo>
                        <a:pt x="19" y="30"/>
                      </a:lnTo>
                      <a:lnTo>
                        <a:pt x="8" y="22"/>
                      </a:lnTo>
                      <a:lnTo>
                        <a:pt x="19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65" name="Freeform 114"/>
                <p:cNvSpPr>
                  <a:spLocks/>
                </p:cNvSpPr>
                <p:nvPr/>
              </p:nvSpPr>
              <p:spPr bwMode="auto">
                <a:xfrm>
                  <a:off x="1052513" y="2689225"/>
                  <a:ext cx="47625" cy="100012"/>
                </a:xfrm>
                <a:custGeom>
                  <a:avLst/>
                  <a:gdLst>
                    <a:gd name="T0" fmla="*/ 0 w 30"/>
                    <a:gd name="T1" fmla="*/ 0 h 63"/>
                    <a:gd name="T2" fmla="*/ 0 w 30"/>
                    <a:gd name="T3" fmla="*/ 2147483647 h 63"/>
                    <a:gd name="T4" fmla="*/ 2147483647 w 30"/>
                    <a:gd name="T5" fmla="*/ 2147483647 h 63"/>
                    <a:gd name="T6" fmla="*/ 2147483647 w 30"/>
                    <a:gd name="T7" fmla="*/ 2147483647 h 63"/>
                    <a:gd name="T8" fmla="*/ 2147483647 w 30"/>
                    <a:gd name="T9" fmla="*/ 2147483647 h 63"/>
                    <a:gd name="T10" fmla="*/ 2147483647 w 30"/>
                    <a:gd name="T11" fmla="*/ 2147483647 h 63"/>
                    <a:gd name="T12" fmla="*/ 2147483647 w 30"/>
                    <a:gd name="T13" fmla="*/ 2147483647 h 63"/>
                    <a:gd name="T14" fmla="*/ 2147483647 w 30"/>
                    <a:gd name="T15" fmla="*/ 0 h 63"/>
                    <a:gd name="T16" fmla="*/ 0 w 30"/>
                    <a:gd name="T17" fmla="*/ 0 h 63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30"/>
                    <a:gd name="T28" fmla="*/ 0 h 63"/>
                    <a:gd name="T29" fmla="*/ 30 w 30"/>
                    <a:gd name="T30" fmla="*/ 63 h 63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30" h="63">
                      <a:moveTo>
                        <a:pt x="0" y="0"/>
                      </a:moveTo>
                      <a:lnTo>
                        <a:pt x="0" y="22"/>
                      </a:lnTo>
                      <a:lnTo>
                        <a:pt x="8" y="51"/>
                      </a:lnTo>
                      <a:lnTo>
                        <a:pt x="30" y="63"/>
                      </a:lnTo>
                      <a:lnTo>
                        <a:pt x="8" y="42"/>
                      </a:lnTo>
                      <a:lnTo>
                        <a:pt x="19" y="30"/>
                      </a:lnTo>
                      <a:lnTo>
                        <a:pt x="8" y="22"/>
                      </a:lnTo>
                      <a:lnTo>
                        <a:pt x="19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FFCC00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66" name="Freeform 115"/>
                <p:cNvSpPr>
                  <a:spLocks/>
                </p:cNvSpPr>
                <p:nvPr/>
              </p:nvSpPr>
              <p:spPr bwMode="auto">
                <a:xfrm>
                  <a:off x="1160463" y="2836863"/>
                  <a:ext cx="130175" cy="95250"/>
                </a:xfrm>
                <a:custGeom>
                  <a:avLst/>
                  <a:gdLst>
                    <a:gd name="T0" fmla="*/ 0 w 82"/>
                    <a:gd name="T1" fmla="*/ 0 h 60"/>
                    <a:gd name="T2" fmla="*/ 2147483647 w 82"/>
                    <a:gd name="T3" fmla="*/ 2147483647 h 60"/>
                    <a:gd name="T4" fmla="*/ 2147483647 w 82"/>
                    <a:gd name="T5" fmla="*/ 2147483647 h 60"/>
                    <a:gd name="T6" fmla="*/ 2147483647 w 82"/>
                    <a:gd name="T7" fmla="*/ 2147483647 h 60"/>
                    <a:gd name="T8" fmla="*/ 2147483647 w 82"/>
                    <a:gd name="T9" fmla="*/ 2147483647 h 60"/>
                    <a:gd name="T10" fmla="*/ 2147483647 w 82"/>
                    <a:gd name="T11" fmla="*/ 2147483647 h 60"/>
                    <a:gd name="T12" fmla="*/ 2147483647 w 82"/>
                    <a:gd name="T13" fmla="*/ 2147483647 h 60"/>
                    <a:gd name="T14" fmla="*/ 2147483647 w 82"/>
                    <a:gd name="T15" fmla="*/ 2147483647 h 60"/>
                    <a:gd name="T16" fmla="*/ 2147483647 w 82"/>
                    <a:gd name="T17" fmla="*/ 0 h 60"/>
                    <a:gd name="T18" fmla="*/ 0 w 82"/>
                    <a:gd name="T19" fmla="*/ 0 h 6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82"/>
                    <a:gd name="T31" fmla="*/ 0 h 60"/>
                    <a:gd name="T32" fmla="*/ 82 w 82"/>
                    <a:gd name="T33" fmla="*/ 60 h 60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82" h="60">
                      <a:moveTo>
                        <a:pt x="0" y="0"/>
                      </a:moveTo>
                      <a:lnTo>
                        <a:pt x="12" y="21"/>
                      </a:lnTo>
                      <a:lnTo>
                        <a:pt x="31" y="32"/>
                      </a:lnTo>
                      <a:lnTo>
                        <a:pt x="51" y="41"/>
                      </a:lnTo>
                      <a:lnTo>
                        <a:pt x="51" y="51"/>
                      </a:lnTo>
                      <a:lnTo>
                        <a:pt x="70" y="60"/>
                      </a:lnTo>
                      <a:lnTo>
                        <a:pt x="82" y="60"/>
                      </a:lnTo>
                      <a:lnTo>
                        <a:pt x="43" y="9"/>
                      </a:lnTo>
                      <a:lnTo>
                        <a:pt x="12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67" name="Freeform 116"/>
                <p:cNvSpPr>
                  <a:spLocks/>
                </p:cNvSpPr>
                <p:nvPr/>
              </p:nvSpPr>
              <p:spPr bwMode="auto">
                <a:xfrm>
                  <a:off x="1160463" y="2836863"/>
                  <a:ext cx="130175" cy="95250"/>
                </a:xfrm>
                <a:custGeom>
                  <a:avLst/>
                  <a:gdLst>
                    <a:gd name="T0" fmla="*/ 0 w 82"/>
                    <a:gd name="T1" fmla="*/ 0 h 60"/>
                    <a:gd name="T2" fmla="*/ 2147483647 w 82"/>
                    <a:gd name="T3" fmla="*/ 2147483647 h 60"/>
                    <a:gd name="T4" fmla="*/ 2147483647 w 82"/>
                    <a:gd name="T5" fmla="*/ 2147483647 h 60"/>
                    <a:gd name="T6" fmla="*/ 2147483647 w 82"/>
                    <a:gd name="T7" fmla="*/ 2147483647 h 60"/>
                    <a:gd name="T8" fmla="*/ 2147483647 w 82"/>
                    <a:gd name="T9" fmla="*/ 2147483647 h 60"/>
                    <a:gd name="T10" fmla="*/ 2147483647 w 82"/>
                    <a:gd name="T11" fmla="*/ 2147483647 h 60"/>
                    <a:gd name="T12" fmla="*/ 2147483647 w 82"/>
                    <a:gd name="T13" fmla="*/ 2147483647 h 60"/>
                    <a:gd name="T14" fmla="*/ 2147483647 w 82"/>
                    <a:gd name="T15" fmla="*/ 2147483647 h 60"/>
                    <a:gd name="T16" fmla="*/ 2147483647 w 82"/>
                    <a:gd name="T17" fmla="*/ 0 h 60"/>
                    <a:gd name="T18" fmla="*/ 0 w 82"/>
                    <a:gd name="T19" fmla="*/ 0 h 6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82"/>
                    <a:gd name="T31" fmla="*/ 0 h 60"/>
                    <a:gd name="T32" fmla="*/ 82 w 82"/>
                    <a:gd name="T33" fmla="*/ 60 h 60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82" h="60">
                      <a:moveTo>
                        <a:pt x="0" y="0"/>
                      </a:moveTo>
                      <a:lnTo>
                        <a:pt x="12" y="21"/>
                      </a:lnTo>
                      <a:lnTo>
                        <a:pt x="31" y="32"/>
                      </a:lnTo>
                      <a:lnTo>
                        <a:pt x="51" y="41"/>
                      </a:lnTo>
                      <a:lnTo>
                        <a:pt x="51" y="51"/>
                      </a:lnTo>
                      <a:lnTo>
                        <a:pt x="70" y="60"/>
                      </a:lnTo>
                      <a:lnTo>
                        <a:pt x="82" y="60"/>
                      </a:lnTo>
                      <a:lnTo>
                        <a:pt x="43" y="9"/>
                      </a:lnTo>
                      <a:lnTo>
                        <a:pt x="1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0C0C0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68" name="Freeform 117"/>
                <p:cNvSpPr>
                  <a:spLocks/>
                </p:cNvSpPr>
                <p:nvPr/>
              </p:nvSpPr>
              <p:spPr bwMode="auto">
                <a:xfrm>
                  <a:off x="365125" y="3767138"/>
                  <a:ext cx="14288" cy="19050"/>
                </a:xfrm>
                <a:custGeom>
                  <a:avLst/>
                  <a:gdLst>
                    <a:gd name="T0" fmla="*/ 0 w 9"/>
                    <a:gd name="T1" fmla="*/ 0 h 12"/>
                    <a:gd name="T2" fmla="*/ 2147483647 w 9"/>
                    <a:gd name="T3" fmla="*/ 2147483647 h 12"/>
                    <a:gd name="T4" fmla="*/ 2147483647 w 9"/>
                    <a:gd name="T5" fmla="*/ 0 h 12"/>
                    <a:gd name="T6" fmla="*/ 0 w 9"/>
                    <a:gd name="T7" fmla="*/ 0 h 1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9"/>
                    <a:gd name="T13" fmla="*/ 0 h 12"/>
                    <a:gd name="T14" fmla="*/ 9 w 9"/>
                    <a:gd name="T15" fmla="*/ 12 h 1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9" h="12">
                      <a:moveTo>
                        <a:pt x="0" y="0"/>
                      </a:moveTo>
                      <a:lnTo>
                        <a:pt x="9" y="12"/>
                      </a:lnTo>
                      <a:lnTo>
                        <a:pt x="9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69" name="Freeform 118"/>
                <p:cNvSpPr>
                  <a:spLocks/>
                </p:cNvSpPr>
                <p:nvPr/>
              </p:nvSpPr>
              <p:spPr bwMode="auto">
                <a:xfrm>
                  <a:off x="365125" y="3767138"/>
                  <a:ext cx="14288" cy="19050"/>
                </a:xfrm>
                <a:custGeom>
                  <a:avLst/>
                  <a:gdLst>
                    <a:gd name="T0" fmla="*/ 0 w 9"/>
                    <a:gd name="T1" fmla="*/ 0 h 12"/>
                    <a:gd name="T2" fmla="*/ 2147483647 w 9"/>
                    <a:gd name="T3" fmla="*/ 2147483647 h 12"/>
                    <a:gd name="T4" fmla="*/ 2147483647 w 9"/>
                    <a:gd name="T5" fmla="*/ 0 h 12"/>
                    <a:gd name="T6" fmla="*/ 0 w 9"/>
                    <a:gd name="T7" fmla="*/ 0 h 1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9"/>
                    <a:gd name="T13" fmla="*/ 0 h 12"/>
                    <a:gd name="T14" fmla="*/ 9 w 9"/>
                    <a:gd name="T15" fmla="*/ 12 h 1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9" h="12">
                      <a:moveTo>
                        <a:pt x="0" y="0"/>
                      </a:moveTo>
                      <a:lnTo>
                        <a:pt x="9" y="12"/>
                      </a:lnTo>
                      <a:lnTo>
                        <a:pt x="9" y="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70" name="Line 119"/>
                <p:cNvSpPr>
                  <a:spLocks noChangeShapeType="1"/>
                </p:cNvSpPr>
                <p:nvPr/>
              </p:nvSpPr>
              <p:spPr bwMode="auto">
                <a:xfrm>
                  <a:off x="409575" y="3786188"/>
                  <a:ext cx="17463" cy="14287"/>
                </a:xfrm>
                <a:prstGeom prst="line">
                  <a:avLst/>
                </a:pr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71" name="Line 120"/>
                <p:cNvSpPr>
                  <a:spLocks noChangeShapeType="1"/>
                </p:cNvSpPr>
                <p:nvPr/>
              </p:nvSpPr>
              <p:spPr bwMode="auto">
                <a:xfrm>
                  <a:off x="444500" y="3800475"/>
                  <a:ext cx="12700" cy="19050"/>
                </a:xfrm>
                <a:prstGeom prst="line">
                  <a:avLst/>
                </a:pr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72" name="Freeform 121"/>
                <p:cNvSpPr>
                  <a:spLocks/>
                </p:cNvSpPr>
                <p:nvPr/>
              </p:nvSpPr>
              <p:spPr bwMode="auto">
                <a:xfrm>
                  <a:off x="457200" y="3819525"/>
                  <a:ext cx="33338" cy="47625"/>
                </a:xfrm>
                <a:custGeom>
                  <a:avLst/>
                  <a:gdLst>
                    <a:gd name="T0" fmla="*/ 2147483647 w 21"/>
                    <a:gd name="T1" fmla="*/ 0 h 30"/>
                    <a:gd name="T2" fmla="*/ 0 w 21"/>
                    <a:gd name="T3" fmla="*/ 2147483647 h 30"/>
                    <a:gd name="T4" fmla="*/ 2147483647 w 21"/>
                    <a:gd name="T5" fmla="*/ 2147483647 h 30"/>
                    <a:gd name="T6" fmla="*/ 2147483647 w 21"/>
                    <a:gd name="T7" fmla="*/ 2147483647 h 30"/>
                    <a:gd name="T8" fmla="*/ 2147483647 w 21"/>
                    <a:gd name="T9" fmla="*/ 0 h 3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1"/>
                    <a:gd name="T16" fmla="*/ 0 h 30"/>
                    <a:gd name="T17" fmla="*/ 21 w 21"/>
                    <a:gd name="T18" fmla="*/ 30 h 3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1" h="30">
                      <a:moveTo>
                        <a:pt x="12" y="0"/>
                      </a:moveTo>
                      <a:lnTo>
                        <a:pt x="0" y="11"/>
                      </a:lnTo>
                      <a:lnTo>
                        <a:pt x="12" y="30"/>
                      </a:lnTo>
                      <a:lnTo>
                        <a:pt x="21" y="20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73" name="Freeform 122"/>
                <p:cNvSpPr>
                  <a:spLocks/>
                </p:cNvSpPr>
                <p:nvPr/>
              </p:nvSpPr>
              <p:spPr bwMode="auto">
                <a:xfrm>
                  <a:off x="457200" y="3819525"/>
                  <a:ext cx="33338" cy="47625"/>
                </a:xfrm>
                <a:custGeom>
                  <a:avLst/>
                  <a:gdLst>
                    <a:gd name="T0" fmla="*/ 2147483647 w 21"/>
                    <a:gd name="T1" fmla="*/ 0 h 30"/>
                    <a:gd name="T2" fmla="*/ 0 w 21"/>
                    <a:gd name="T3" fmla="*/ 2147483647 h 30"/>
                    <a:gd name="T4" fmla="*/ 2147483647 w 21"/>
                    <a:gd name="T5" fmla="*/ 2147483647 h 30"/>
                    <a:gd name="T6" fmla="*/ 2147483647 w 21"/>
                    <a:gd name="T7" fmla="*/ 2147483647 h 30"/>
                    <a:gd name="T8" fmla="*/ 2147483647 w 21"/>
                    <a:gd name="T9" fmla="*/ 0 h 3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1"/>
                    <a:gd name="T16" fmla="*/ 0 h 30"/>
                    <a:gd name="T17" fmla="*/ 21 w 21"/>
                    <a:gd name="T18" fmla="*/ 30 h 3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1" h="30">
                      <a:moveTo>
                        <a:pt x="12" y="0"/>
                      </a:moveTo>
                      <a:lnTo>
                        <a:pt x="0" y="11"/>
                      </a:lnTo>
                      <a:lnTo>
                        <a:pt x="12" y="30"/>
                      </a:lnTo>
                      <a:lnTo>
                        <a:pt x="21" y="20"/>
                      </a:lnTo>
                      <a:lnTo>
                        <a:pt x="12" y="0"/>
                      </a:lnTo>
                    </a:path>
                  </a:pathLst>
                </a:custGeom>
                <a:solidFill>
                  <a:srgbClr val="FFCC00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74" name="Freeform 131"/>
                <p:cNvSpPr>
                  <a:spLocks/>
                </p:cNvSpPr>
                <p:nvPr/>
              </p:nvSpPr>
              <p:spPr bwMode="auto">
                <a:xfrm>
                  <a:off x="6165850" y="2795588"/>
                  <a:ext cx="1531938" cy="1095375"/>
                </a:xfrm>
                <a:custGeom>
                  <a:avLst/>
                  <a:gdLst>
                    <a:gd name="T0" fmla="*/ 2147483647 w 965"/>
                    <a:gd name="T1" fmla="*/ 2147483647 h 690"/>
                    <a:gd name="T2" fmla="*/ 2147483647 w 965"/>
                    <a:gd name="T3" fmla="*/ 2147483647 h 690"/>
                    <a:gd name="T4" fmla="*/ 2147483647 w 965"/>
                    <a:gd name="T5" fmla="*/ 2147483647 h 690"/>
                    <a:gd name="T6" fmla="*/ 2147483647 w 965"/>
                    <a:gd name="T7" fmla="*/ 2147483647 h 690"/>
                    <a:gd name="T8" fmla="*/ 2147483647 w 965"/>
                    <a:gd name="T9" fmla="*/ 2147483647 h 690"/>
                    <a:gd name="T10" fmla="*/ 2147483647 w 965"/>
                    <a:gd name="T11" fmla="*/ 2147483647 h 690"/>
                    <a:gd name="T12" fmla="*/ 2147483647 w 965"/>
                    <a:gd name="T13" fmla="*/ 2147483647 h 690"/>
                    <a:gd name="T14" fmla="*/ 2147483647 w 965"/>
                    <a:gd name="T15" fmla="*/ 2147483647 h 690"/>
                    <a:gd name="T16" fmla="*/ 2147483647 w 965"/>
                    <a:gd name="T17" fmla="*/ 2147483647 h 690"/>
                    <a:gd name="T18" fmla="*/ 2147483647 w 965"/>
                    <a:gd name="T19" fmla="*/ 2147483647 h 690"/>
                    <a:gd name="T20" fmla="*/ 2147483647 w 965"/>
                    <a:gd name="T21" fmla="*/ 2147483647 h 690"/>
                    <a:gd name="T22" fmla="*/ 2147483647 w 965"/>
                    <a:gd name="T23" fmla="*/ 2147483647 h 690"/>
                    <a:gd name="T24" fmla="*/ 2147483647 w 965"/>
                    <a:gd name="T25" fmla="*/ 2147483647 h 690"/>
                    <a:gd name="T26" fmla="*/ 2147483647 w 965"/>
                    <a:gd name="T27" fmla="*/ 2147483647 h 690"/>
                    <a:gd name="T28" fmla="*/ 2147483647 w 965"/>
                    <a:gd name="T29" fmla="*/ 2147483647 h 690"/>
                    <a:gd name="T30" fmla="*/ 2147483647 w 965"/>
                    <a:gd name="T31" fmla="*/ 2147483647 h 690"/>
                    <a:gd name="T32" fmla="*/ 2147483647 w 965"/>
                    <a:gd name="T33" fmla="*/ 2147483647 h 690"/>
                    <a:gd name="T34" fmla="*/ 2147483647 w 965"/>
                    <a:gd name="T35" fmla="*/ 2147483647 h 690"/>
                    <a:gd name="T36" fmla="*/ 2147483647 w 965"/>
                    <a:gd name="T37" fmla="*/ 2147483647 h 690"/>
                    <a:gd name="T38" fmla="*/ 2147483647 w 965"/>
                    <a:gd name="T39" fmla="*/ 2147483647 h 690"/>
                    <a:gd name="T40" fmla="*/ 2147483647 w 965"/>
                    <a:gd name="T41" fmla="*/ 2147483647 h 690"/>
                    <a:gd name="T42" fmla="*/ 2147483647 w 965"/>
                    <a:gd name="T43" fmla="*/ 2147483647 h 690"/>
                    <a:gd name="T44" fmla="*/ 2147483647 w 965"/>
                    <a:gd name="T45" fmla="*/ 2147483647 h 690"/>
                    <a:gd name="T46" fmla="*/ 2147483647 w 965"/>
                    <a:gd name="T47" fmla="*/ 2147483647 h 690"/>
                    <a:gd name="T48" fmla="*/ 2147483647 w 965"/>
                    <a:gd name="T49" fmla="*/ 2147483647 h 690"/>
                    <a:gd name="T50" fmla="*/ 2147483647 w 965"/>
                    <a:gd name="T51" fmla="*/ 2147483647 h 690"/>
                    <a:gd name="T52" fmla="*/ 2147483647 w 965"/>
                    <a:gd name="T53" fmla="*/ 2147483647 h 690"/>
                    <a:gd name="T54" fmla="*/ 2147483647 w 965"/>
                    <a:gd name="T55" fmla="*/ 2147483647 h 690"/>
                    <a:gd name="T56" fmla="*/ 2147483647 w 965"/>
                    <a:gd name="T57" fmla="*/ 2147483647 h 690"/>
                    <a:gd name="T58" fmla="*/ 2147483647 w 965"/>
                    <a:gd name="T59" fmla="*/ 2147483647 h 690"/>
                    <a:gd name="T60" fmla="*/ 2147483647 w 965"/>
                    <a:gd name="T61" fmla="*/ 2147483647 h 690"/>
                    <a:gd name="T62" fmla="*/ 2147483647 w 965"/>
                    <a:gd name="T63" fmla="*/ 2147483647 h 690"/>
                    <a:gd name="T64" fmla="*/ 2147483647 w 965"/>
                    <a:gd name="T65" fmla="*/ 2147483647 h 690"/>
                    <a:gd name="T66" fmla="*/ 2147483647 w 965"/>
                    <a:gd name="T67" fmla="*/ 2147483647 h 690"/>
                    <a:gd name="T68" fmla="*/ 2147483647 w 965"/>
                    <a:gd name="T69" fmla="*/ 2147483647 h 690"/>
                    <a:gd name="T70" fmla="*/ 2147483647 w 965"/>
                    <a:gd name="T71" fmla="*/ 2147483647 h 690"/>
                    <a:gd name="T72" fmla="*/ 2147483647 w 965"/>
                    <a:gd name="T73" fmla="*/ 2147483647 h 690"/>
                    <a:gd name="T74" fmla="*/ 2147483647 w 965"/>
                    <a:gd name="T75" fmla="*/ 2147483647 h 690"/>
                    <a:gd name="T76" fmla="*/ 2147483647 w 965"/>
                    <a:gd name="T77" fmla="*/ 2147483647 h 690"/>
                    <a:gd name="T78" fmla="*/ 2147483647 w 965"/>
                    <a:gd name="T79" fmla="*/ 2147483647 h 690"/>
                    <a:gd name="T80" fmla="*/ 2147483647 w 965"/>
                    <a:gd name="T81" fmla="*/ 2147483647 h 690"/>
                    <a:gd name="T82" fmla="*/ 2147483647 w 965"/>
                    <a:gd name="T83" fmla="*/ 2147483647 h 690"/>
                    <a:gd name="T84" fmla="*/ 2147483647 w 965"/>
                    <a:gd name="T85" fmla="*/ 2147483647 h 690"/>
                    <a:gd name="T86" fmla="*/ 2147483647 w 965"/>
                    <a:gd name="T87" fmla="*/ 2147483647 h 690"/>
                    <a:gd name="T88" fmla="*/ 2147483647 w 965"/>
                    <a:gd name="T89" fmla="*/ 2147483647 h 690"/>
                    <a:gd name="T90" fmla="*/ 0 w 965"/>
                    <a:gd name="T91" fmla="*/ 2147483647 h 690"/>
                    <a:gd name="T92" fmla="*/ 2147483647 w 965"/>
                    <a:gd name="T93" fmla="*/ 2147483647 h 690"/>
                    <a:gd name="T94" fmla="*/ 2147483647 w 965"/>
                    <a:gd name="T95" fmla="*/ 2147483647 h 690"/>
                    <a:gd name="T96" fmla="*/ 2147483647 w 965"/>
                    <a:gd name="T97" fmla="*/ 2147483647 h 690"/>
                    <a:gd name="T98" fmla="*/ 2147483647 w 965"/>
                    <a:gd name="T99" fmla="*/ 2147483647 h 690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965"/>
                    <a:gd name="T151" fmla="*/ 0 h 690"/>
                    <a:gd name="T152" fmla="*/ 965 w 965"/>
                    <a:gd name="T153" fmla="*/ 690 h 690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965" h="690">
                      <a:moveTo>
                        <a:pt x="200" y="122"/>
                      </a:moveTo>
                      <a:lnTo>
                        <a:pt x="221" y="112"/>
                      </a:lnTo>
                      <a:lnTo>
                        <a:pt x="240" y="143"/>
                      </a:lnTo>
                      <a:lnTo>
                        <a:pt x="262" y="143"/>
                      </a:lnTo>
                      <a:lnTo>
                        <a:pt x="270" y="163"/>
                      </a:lnTo>
                      <a:lnTo>
                        <a:pt x="270" y="206"/>
                      </a:lnTo>
                      <a:lnTo>
                        <a:pt x="332" y="226"/>
                      </a:lnTo>
                      <a:lnTo>
                        <a:pt x="362" y="257"/>
                      </a:lnTo>
                      <a:lnTo>
                        <a:pt x="421" y="257"/>
                      </a:lnTo>
                      <a:lnTo>
                        <a:pt x="452" y="277"/>
                      </a:lnTo>
                      <a:lnTo>
                        <a:pt x="494" y="286"/>
                      </a:lnTo>
                      <a:lnTo>
                        <a:pt x="532" y="266"/>
                      </a:lnTo>
                      <a:lnTo>
                        <a:pt x="574" y="266"/>
                      </a:lnTo>
                      <a:lnTo>
                        <a:pt x="602" y="235"/>
                      </a:lnTo>
                      <a:lnTo>
                        <a:pt x="593" y="226"/>
                      </a:lnTo>
                      <a:lnTo>
                        <a:pt x="614" y="206"/>
                      </a:lnTo>
                      <a:lnTo>
                        <a:pt x="633" y="214"/>
                      </a:lnTo>
                      <a:lnTo>
                        <a:pt x="664" y="194"/>
                      </a:lnTo>
                      <a:lnTo>
                        <a:pt x="684" y="175"/>
                      </a:lnTo>
                      <a:lnTo>
                        <a:pt x="725" y="175"/>
                      </a:lnTo>
                      <a:lnTo>
                        <a:pt x="713" y="155"/>
                      </a:lnTo>
                      <a:lnTo>
                        <a:pt x="703" y="143"/>
                      </a:lnTo>
                      <a:lnTo>
                        <a:pt x="684" y="155"/>
                      </a:lnTo>
                      <a:lnTo>
                        <a:pt x="664" y="155"/>
                      </a:lnTo>
                      <a:lnTo>
                        <a:pt x="664" y="112"/>
                      </a:lnTo>
                      <a:lnTo>
                        <a:pt x="675" y="92"/>
                      </a:lnTo>
                      <a:lnTo>
                        <a:pt x="694" y="103"/>
                      </a:lnTo>
                      <a:lnTo>
                        <a:pt x="725" y="92"/>
                      </a:lnTo>
                      <a:lnTo>
                        <a:pt x="734" y="51"/>
                      </a:lnTo>
                      <a:lnTo>
                        <a:pt x="744" y="41"/>
                      </a:lnTo>
                      <a:lnTo>
                        <a:pt x="744" y="29"/>
                      </a:lnTo>
                      <a:lnTo>
                        <a:pt x="734" y="29"/>
                      </a:lnTo>
                      <a:lnTo>
                        <a:pt x="744" y="8"/>
                      </a:lnTo>
                      <a:lnTo>
                        <a:pt x="783" y="0"/>
                      </a:lnTo>
                      <a:lnTo>
                        <a:pt x="814" y="8"/>
                      </a:lnTo>
                      <a:lnTo>
                        <a:pt x="835" y="29"/>
                      </a:lnTo>
                      <a:lnTo>
                        <a:pt x="857" y="103"/>
                      </a:lnTo>
                      <a:lnTo>
                        <a:pt x="876" y="103"/>
                      </a:lnTo>
                      <a:lnTo>
                        <a:pt x="906" y="122"/>
                      </a:lnTo>
                      <a:lnTo>
                        <a:pt x="906" y="143"/>
                      </a:lnTo>
                      <a:lnTo>
                        <a:pt x="925" y="143"/>
                      </a:lnTo>
                      <a:lnTo>
                        <a:pt x="965" y="131"/>
                      </a:lnTo>
                      <a:lnTo>
                        <a:pt x="965" y="155"/>
                      </a:lnTo>
                      <a:lnTo>
                        <a:pt x="937" y="214"/>
                      </a:lnTo>
                      <a:lnTo>
                        <a:pt x="925" y="206"/>
                      </a:lnTo>
                      <a:lnTo>
                        <a:pt x="906" y="214"/>
                      </a:lnTo>
                      <a:lnTo>
                        <a:pt x="915" y="247"/>
                      </a:lnTo>
                      <a:lnTo>
                        <a:pt x="906" y="266"/>
                      </a:lnTo>
                      <a:lnTo>
                        <a:pt x="895" y="266"/>
                      </a:lnTo>
                      <a:lnTo>
                        <a:pt x="876" y="277"/>
                      </a:lnTo>
                      <a:lnTo>
                        <a:pt x="865" y="277"/>
                      </a:lnTo>
                      <a:lnTo>
                        <a:pt x="857" y="286"/>
                      </a:lnTo>
                      <a:lnTo>
                        <a:pt x="845" y="286"/>
                      </a:lnTo>
                      <a:lnTo>
                        <a:pt x="805" y="318"/>
                      </a:lnTo>
                      <a:lnTo>
                        <a:pt x="805" y="329"/>
                      </a:lnTo>
                      <a:lnTo>
                        <a:pt x="783" y="329"/>
                      </a:lnTo>
                      <a:lnTo>
                        <a:pt x="756" y="349"/>
                      </a:lnTo>
                      <a:lnTo>
                        <a:pt x="756" y="329"/>
                      </a:lnTo>
                      <a:lnTo>
                        <a:pt x="764" y="308"/>
                      </a:lnTo>
                      <a:lnTo>
                        <a:pt x="756" y="298"/>
                      </a:lnTo>
                      <a:lnTo>
                        <a:pt x="725" y="329"/>
                      </a:lnTo>
                      <a:lnTo>
                        <a:pt x="713" y="337"/>
                      </a:lnTo>
                      <a:lnTo>
                        <a:pt x="703" y="337"/>
                      </a:lnTo>
                      <a:lnTo>
                        <a:pt x="694" y="349"/>
                      </a:lnTo>
                      <a:lnTo>
                        <a:pt x="725" y="380"/>
                      </a:lnTo>
                      <a:lnTo>
                        <a:pt x="744" y="369"/>
                      </a:lnTo>
                      <a:lnTo>
                        <a:pt x="775" y="380"/>
                      </a:lnTo>
                      <a:lnTo>
                        <a:pt x="775" y="391"/>
                      </a:lnTo>
                      <a:lnTo>
                        <a:pt x="764" y="380"/>
                      </a:lnTo>
                      <a:lnTo>
                        <a:pt x="744" y="391"/>
                      </a:lnTo>
                      <a:lnTo>
                        <a:pt x="725" y="421"/>
                      </a:lnTo>
                      <a:lnTo>
                        <a:pt x="734" y="432"/>
                      </a:lnTo>
                      <a:lnTo>
                        <a:pt x="744" y="472"/>
                      </a:lnTo>
                      <a:lnTo>
                        <a:pt x="764" y="483"/>
                      </a:lnTo>
                      <a:lnTo>
                        <a:pt x="756" y="483"/>
                      </a:lnTo>
                      <a:lnTo>
                        <a:pt x="764" y="504"/>
                      </a:lnTo>
                      <a:lnTo>
                        <a:pt x="734" y="514"/>
                      </a:lnTo>
                      <a:lnTo>
                        <a:pt x="764" y="514"/>
                      </a:lnTo>
                      <a:lnTo>
                        <a:pt x="756" y="555"/>
                      </a:lnTo>
                      <a:lnTo>
                        <a:pt x="734" y="576"/>
                      </a:lnTo>
                      <a:lnTo>
                        <a:pt x="725" y="576"/>
                      </a:lnTo>
                      <a:lnTo>
                        <a:pt x="725" y="596"/>
                      </a:lnTo>
                      <a:lnTo>
                        <a:pt x="713" y="618"/>
                      </a:lnTo>
                      <a:lnTo>
                        <a:pt x="703" y="618"/>
                      </a:lnTo>
                      <a:lnTo>
                        <a:pt x="703" y="627"/>
                      </a:lnTo>
                      <a:lnTo>
                        <a:pt x="675" y="649"/>
                      </a:lnTo>
                      <a:lnTo>
                        <a:pt x="645" y="649"/>
                      </a:lnTo>
                      <a:lnTo>
                        <a:pt x="645" y="657"/>
                      </a:lnTo>
                      <a:lnTo>
                        <a:pt x="633" y="649"/>
                      </a:lnTo>
                      <a:lnTo>
                        <a:pt x="633" y="657"/>
                      </a:lnTo>
                      <a:lnTo>
                        <a:pt x="624" y="657"/>
                      </a:lnTo>
                      <a:lnTo>
                        <a:pt x="583" y="678"/>
                      </a:lnTo>
                      <a:lnTo>
                        <a:pt x="574" y="690"/>
                      </a:lnTo>
                      <a:lnTo>
                        <a:pt x="574" y="669"/>
                      </a:lnTo>
                      <a:lnTo>
                        <a:pt x="523" y="669"/>
                      </a:lnTo>
                      <a:lnTo>
                        <a:pt x="523" y="649"/>
                      </a:lnTo>
                      <a:lnTo>
                        <a:pt x="503" y="649"/>
                      </a:lnTo>
                      <a:lnTo>
                        <a:pt x="463" y="657"/>
                      </a:lnTo>
                      <a:lnTo>
                        <a:pt x="452" y="649"/>
                      </a:lnTo>
                      <a:lnTo>
                        <a:pt x="452" y="657"/>
                      </a:lnTo>
                      <a:lnTo>
                        <a:pt x="443" y="657"/>
                      </a:lnTo>
                      <a:lnTo>
                        <a:pt x="443" y="678"/>
                      </a:lnTo>
                      <a:lnTo>
                        <a:pt x="433" y="678"/>
                      </a:lnTo>
                      <a:lnTo>
                        <a:pt x="433" y="669"/>
                      </a:lnTo>
                      <a:lnTo>
                        <a:pt x="421" y="669"/>
                      </a:lnTo>
                      <a:lnTo>
                        <a:pt x="402" y="657"/>
                      </a:lnTo>
                      <a:lnTo>
                        <a:pt x="402" y="638"/>
                      </a:lnTo>
                      <a:lnTo>
                        <a:pt x="393" y="627"/>
                      </a:lnTo>
                      <a:lnTo>
                        <a:pt x="381" y="627"/>
                      </a:lnTo>
                      <a:lnTo>
                        <a:pt x="393" y="576"/>
                      </a:lnTo>
                      <a:lnTo>
                        <a:pt x="381" y="555"/>
                      </a:lnTo>
                      <a:lnTo>
                        <a:pt x="371" y="555"/>
                      </a:lnTo>
                      <a:lnTo>
                        <a:pt x="351" y="535"/>
                      </a:lnTo>
                      <a:lnTo>
                        <a:pt x="332" y="535"/>
                      </a:lnTo>
                      <a:lnTo>
                        <a:pt x="282" y="555"/>
                      </a:lnTo>
                      <a:lnTo>
                        <a:pt x="251" y="555"/>
                      </a:lnTo>
                      <a:lnTo>
                        <a:pt x="240" y="567"/>
                      </a:lnTo>
                      <a:lnTo>
                        <a:pt x="231" y="555"/>
                      </a:lnTo>
                      <a:lnTo>
                        <a:pt x="190" y="555"/>
                      </a:lnTo>
                      <a:lnTo>
                        <a:pt x="169" y="543"/>
                      </a:lnTo>
                      <a:lnTo>
                        <a:pt x="159" y="535"/>
                      </a:lnTo>
                      <a:lnTo>
                        <a:pt x="150" y="535"/>
                      </a:lnTo>
                      <a:lnTo>
                        <a:pt x="131" y="514"/>
                      </a:lnTo>
                      <a:lnTo>
                        <a:pt x="110" y="514"/>
                      </a:lnTo>
                      <a:lnTo>
                        <a:pt x="80" y="504"/>
                      </a:lnTo>
                      <a:lnTo>
                        <a:pt x="70" y="472"/>
                      </a:lnTo>
                      <a:lnTo>
                        <a:pt x="89" y="472"/>
                      </a:lnTo>
                      <a:lnTo>
                        <a:pt x="80" y="453"/>
                      </a:lnTo>
                      <a:lnTo>
                        <a:pt x="101" y="432"/>
                      </a:lnTo>
                      <a:lnTo>
                        <a:pt x="101" y="412"/>
                      </a:lnTo>
                      <a:lnTo>
                        <a:pt x="89" y="400"/>
                      </a:lnTo>
                      <a:lnTo>
                        <a:pt x="58" y="412"/>
                      </a:lnTo>
                      <a:lnTo>
                        <a:pt x="39" y="400"/>
                      </a:lnTo>
                      <a:lnTo>
                        <a:pt x="31" y="391"/>
                      </a:lnTo>
                      <a:lnTo>
                        <a:pt x="9" y="380"/>
                      </a:lnTo>
                      <a:lnTo>
                        <a:pt x="19" y="380"/>
                      </a:lnTo>
                      <a:lnTo>
                        <a:pt x="19" y="349"/>
                      </a:lnTo>
                      <a:lnTo>
                        <a:pt x="0" y="349"/>
                      </a:lnTo>
                      <a:lnTo>
                        <a:pt x="0" y="318"/>
                      </a:lnTo>
                      <a:lnTo>
                        <a:pt x="19" y="308"/>
                      </a:lnTo>
                      <a:lnTo>
                        <a:pt x="39" y="308"/>
                      </a:lnTo>
                      <a:lnTo>
                        <a:pt x="50" y="298"/>
                      </a:lnTo>
                      <a:lnTo>
                        <a:pt x="70" y="298"/>
                      </a:lnTo>
                      <a:lnTo>
                        <a:pt x="101" y="277"/>
                      </a:lnTo>
                      <a:lnTo>
                        <a:pt x="110" y="257"/>
                      </a:lnTo>
                      <a:lnTo>
                        <a:pt x="101" y="214"/>
                      </a:lnTo>
                      <a:lnTo>
                        <a:pt x="101" y="206"/>
                      </a:lnTo>
                      <a:lnTo>
                        <a:pt x="131" y="206"/>
                      </a:lnTo>
                      <a:lnTo>
                        <a:pt x="139" y="163"/>
                      </a:lnTo>
                      <a:lnTo>
                        <a:pt x="181" y="163"/>
                      </a:lnTo>
                      <a:lnTo>
                        <a:pt x="190" y="131"/>
                      </a:lnTo>
                      <a:lnTo>
                        <a:pt x="200" y="122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75" name="Freeform 132"/>
                <p:cNvSpPr>
                  <a:spLocks/>
                </p:cNvSpPr>
                <p:nvPr/>
              </p:nvSpPr>
              <p:spPr bwMode="auto">
                <a:xfrm>
                  <a:off x="6165850" y="2795588"/>
                  <a:ext cx="1531938" cy="1095375"/>
                </a:xfrm>
                <a:custGeom>
                  <a:avLst/>
                  <a:gdLst>
                    <a:gd name="T0" fmla="*/ 2147483647 w 965"/>
                    <a:gd name="T1" fmla="*/ 2147483647 h 690"/>
                    <a:gd name="T2" fmla="*/ 2147483647 w 965"/>
                    <a:gd name="T3" fmla="*/ 2147483647 h 690"/>
                    <a:gd name="T4" fmla="*/ 2147483647 w 965"/>
                    <a:gd name="T5" fmla="*/ 2147483647 h 690"/>
                    <a:gd name="T6" fmla="*/ 2147483647 w 965"/>
                    <a:gd name="T7" fmla="*/ 2147483647 h 690"/>
                    <a:gd name="T8" fmla="*/ 2147483647 w 965"/>
                    <a:gd name="T9" fmla="*/ 2147483647 h 690"/>
                    <a:gd name="T10" fmla="*/ 2147483647 w 965"/>
                    <a:gd name="T11" fmla="*/ 2147483647 h 690"/>
                    <a:gd name="T12" fmla="*/ 2147483647 w 965"/>
                    <a:gd name="T13" fmla="*/ 2147483647 h 690"/>
                    <a:gd name="T14" fmla="*/ 2147483647 w 965"/>
                    <a:gd name="T15" fmla="*/ 2147483647 h 690"/>
                    <a:gd name="T16" fmla="*/ 2147483647 w 965"/>
                    <a:gd name="T17" fmla="*/ 2147483647 h 690"/>
                    <a:gd name="T18" fmla="*/ 2147483647 w 965"/>
                    <a:gd name="T19" fmla="*/ 2147483647 h 690"/>
                    <a:gd name="T20" fmla="*/ 2147483647 w 965"/>
                    <a:gd name="T21" fmla="*/ 2147483647 h 690"/>
                    <a:gd name="T22" fmla="*/ 2147483647 w 965"/>
                    <a:gd name="T23" fmla="*/ 2147483647 h 690"/>
                    <a:gd name="T24" fmla="*/ 2147483647 w 965"/>
                    <a:gd name="T25" fmla="*/ 2147483647 h 690"/>
                    <a:gd name="T26" fmla="*/ 2147483647 w 965"/>
                    <a:gd name="T27" fmla="*/ 2147483647 h 690"/>
                    <a:gd name="T28" fmla="*/ 2147483647 w 965"/>
                    <a:gd name="T29" fmla="*/ 2147483647 h 690"/>
                    <a:gd name="T30" fmla="*/ 2147483647 w 965"/>
                    <a:gd name="T31" fmla="*/ 2147483647 h 690"/>
                    <a:gd name="T32" fmla="*/ 2147483647 w 965"/>
                    <a:gd name="T33" fmla="*/ 2147483647 h 690"/>
                    <a:gd name="T34" fmla="*/ 2147483647 w 965"/>
                    <a:gd name="T35" fmla="*/ 2147483647 h 690"/>
                    <a:gd name="T36" fmla="*/ 2147483647 w 965"/>
                    <a:gd name="T37" fmla="*/ 2147483647 h 690"/>
                    <a:gd name="T38" fmla="*/ 2147483647 w 965"/>
                    <a:gd name="T39" fmla="*/ 2147483647 h 690"/>
                    <a:gd name="T40" fmla="*/ 2147483647 w 965"/>
                    <a:gd name="T41" fmla="*/ 2147483647 h 690"/>
                    <a:gd name="T42" fmla="*/ 2147483647 w 965"/>
                    <a:gd name="T43" fmla="*/ 2147483647 h 690"/>
                    <a:gd name="T44" fmla="*/ 2147483647 w 965"/>
                    <a:gd name="T45" fmla="*/ 2147483647 h 690"/>
                    <a:gd name="T46" fmla="*/ 2147483647 w 965"/>
                    <a:gd name="T47" fmla="*/ 2147483647 h 690"/>
                    <a:gd name="T48" fmla="*/ 2147483647 w 965"/>
                    <a:gd name="T49" fmla="*/ 2147483647 h 690"/>
                    <a:gd name="T50" fmla="*/ 2147483647 w 965"/>
                    <a:gd name="T51" fmla="*/ 2147483647 h 690"/>
                    <a:gd name="T52" fmla="*/ 2147483647 w 965"/>
                    <a:gd name="T53" fmla="*/ 2147483647 h 690"/>
                    <a:gd name="T54" fmla="*/ 2147483647 w 965"/>
                    <a:gd name="T55" fmla="*/ 2147483647 h 690"/>
                    <a:gd name="T56" fmla="*/ 2147483647 w 965"/>
                    <a:gd name="T57" fmla="*/ 2147483647 h 690"/>
                    <a:gd name="T58" fmla="*/ 2147483647 w 965"/>
                    <a:gd name="T59" fmla="*/ 2147483647 h 690"/>
                    <a:gd name="T60" fmla="*/ 2147483647 w 965"/>
                    <a:gd name="T61" fmla="*/ 2147483647 h 690"/>
                    <a:gd name="T62" fmla="*/ 2147483647 w 965"/>
                    <a:gd name="T63" fmla="*/ 2147483647 h 690"/>
                    <a:gd name="T64" fmla="*/ 2147483647 w 965"/>
                    <a:gd name="T65" fmla="*/ 2147483647 h 690"/>
                    <a:gd name="T66" fmla="*/ 2147483647 w 965"/>
                    <a:gd name="T67" fmla="*/ 2147483647 h 690"/>
                    <a:gd name="T68" fmla="*/ 2147483647 w 965"/>
                    <a:gd name="T69" fmla="*/ 2147483647 h 690"/>
                    <a:gd name="T70" fmla="*/ 2147483647 w 965"/>
                    <a:gd name="T71" fmla="*/ 2147483647 h 690"/>
                    <a:gd name="T72" fmla="*/ 2147483647 w 965"/>
                    <a:gd name="T73" fmla="*/ 2147483647 h 690"/>
                    <a:gd name="T74" fmla="*/ 2147483647 w 965"/>
                    <a:gd name="T75" fmla="*/ 2147483647 h 690"/>
                    <a:gd name="T76" fmla="*/ 2147483647 w 965"/>
                    <a:gd name="T77" fmla="*/ 2147483647 h 690"/>
                    <a:gd name="T78" fmla="*/ 2147483647 w 965"/>
                    <a:gd name="T79" fmla="*/ 2147483647 h 690"/>
                    <a:gd name="T80" fmla="*/ 2147483647 w 965"/>
                    <a:gd name="T81" fmla="*/ 2147483647 h 690"/>
                    <a:gd name="T82" fmla="*/ 2147483647 w 965"/>
                    <a:gd name="T83" fmla="*/ 2147483647 h 690"/>
                    <a:gd name="T84" fmla="*/ 2147483647 w 965"/>
                    <a:gd name="T85" fmla="*/ 2147483647 h 690"/>
                    <a:gd name="T86" fmla="*/ 2147483647 w 965"/>
                    <a:gd name="T87" fmla="*/ 2147483647 h 690"/>
                    <a:gd name="T88" fmla="*/ 2147483647 w 965"/>
                    <a:gd name="T89" fmla="*/ 2147483647 h 690"/>
                    <a:gd name="T90" fmla="*/ 0 w 965"/>
                    <a:gd name="T91" fmla="*/ 2147483647 h 690"/>
                    <a:gd name="T92" fmla="*/ 2147483647 w 965"/>
                    <a:gd name="T93" fmla="*/ 2147483647 h 690"/>
                    <a:gd name="T94" fmla="*/ 2147483647 w 965"/>
                    <a:gd name="T95" fmla="*/ 2147483647 h 690"/>
                    <a:gd name="T96" fmla="*/ 2147483647 w 965"/>
                    <a:gd name="T97" fmla="*/ 2147483647 h 690"/>
                    <a:gd name="T98" fmla="*/ 2147483647 w 965"/>
                    <a:gd name="T99" fmla="*/ 2147483647 h 690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965"/>
                    <a:gd name="T151" fmla="*/ 0 h 690"/>
                    <a:gd name="T152" fmla="*/ 965 w 965"/>
                    <a:gd name="T153" fmla="*/ 690 h 690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965" h="690">
                      <a:moveTo>
                        <a:pt x="200" y="122"/>
                      </a:moveTo>
                      <a:lnTo>
                        <a:pt x="221" y="112"/>
                      </a:lnTo>
                      <a:lnTo>
                        <a:pt x="240" y="143"/>
                      </a:lnTo>
                      <a:lnTo>
                        <a:pt x="262" y="143"/>
                      </a:lnTo>
                      <a:lnTo>
                        <a:pt x="270" y="163"/>
                      </a:lnTo>
                      <a:lnTo>
                        <a:pt x="270" y="206"/>
                      </a:lnTo>
                      <a:lnTo>
                        <a:pt x="332" y="226"/>
                      </a:lnTo>
                      <a:lnTo>
                        <a:pt x="362" y="257"/>
                      </a:lnTo>
                      <a:lnTo>
                        <a:pt x="421" y="257"/>
                      </a:lnTo>
                      <a:lnTo>
                        <a:pt x="452" y="277"/>
                      </a:lnTo>
                      <a:lnTo>
                        <a:pt x="494" y="286"/>
                      </a:lnTo>
                      <a:lnTo>
                        <a:pt x="532" y="266"/>
                      </a:lnTo>
                      <a:lnTo>
                        <a:pt x="574" y="266"/>
                      </a:lnTo>
                      <a:lnTo>
                        <a:pt x="602" y="235"/>
                      </a:lnTo>
                      <a:lnTo>
                        <a:pt x="593" y="226"/>
                      </a:lnTo>
                      <a:lnTo>
                        <a:pt x="614" y="206"/>
                      </a:lnTo>
                      <a:lnTo>
                        <a:pt x="633" y="214"/>
                      </a:lnTo>
                      <a:lnTo>
                        <a:pt x="664" y="194"/>
                      </a:lnTo>
                      <a:lnTo>
                        <a:pt x="684" y="175"/>
                      </a:lnTo>
                      <a:lnTo>
                        <a:pt x="725" y="175"/>
                      </a:lnTo>
                      <a:lnTo>
                        <a:pt x="713" y="155"/>
                      </a:lnTo>
                      <a:lnTo>
                        <a:pt x="703" y="143"/>
                      </a:lnTo>
                      <a:lnTo>
                        <a:pt x="684" y="155"/>
                      </a:lnTo>
                      <a:lnTo>
                        <a:pt x="664" y="155"/>
                      </a:lnTo>
                      <a:lnTo>
                        <a:pt x="664" y="112"/>
                      </a:lnTo>
                      <a:lnTo>
                        <a:pt x="675" y="92"/>
                      </a:lnTo>
                      <a:lnTo>
                        <a:pt x="694" y="103"/>
                      </a:lnTo>
                      <a:lnTo>
                        <a:pt x="725" y="92"/>
                      </a:lnTo>
                      <a:lnTo>
                        <a:pt x="734" y="51"/>
                      </a:lnTo>
                      <a:lnTo>
                        <a:pt x="744" y="41"/>
                      </a:lnTo>
                      <a:lnTo>
                        <a:pt x="744" y="29"/>
                      </a:lnTo>
                      <a:lnTo>
                        <a:pt x="734" y="29"/>
                      </a:lnTo>
                      <a:lnTo>
                        <a:pt x="744" y="8"/>
                      </a:lnTo>
                      <a:lnTo>
                        <a:pt x="783" y="0"/>
                      </a:lnTo>
                      <a:lnTo>
                        <a:pt x="814" y="8"/>
                      </a:lnTo>
                      <a:lnTo>
                        <a:pt x="835" y="29"/>
                      </a:lnTo>
                      <a:lnTo>
                        <a:pt x="857" y="103"/>
                      </a:lnTo>
                      <a:lnTo>
                        <a:pt x="876" y="103"/>
                      </a:lnTo>
                      <a:lnTo>
                        <a:pt x="906" y="122"/>
                      </a:lnTo>
                      <a:lnTo>
                        <a:pt x="906" y="143"/>
                      </a:lnTo>
                      <a:lnTo>
                        <a:pt x="925" y="143"/>
                      </a:lnTo>
                      <a:lnTo>
                        <a:pt x="965" y="131"/>
                      </a:lnTo>
                      <a:lnTo>
                        <a:pt x="965" y="155"/>
                      </a:lnTo>
                      <a:lnTo>
                        <a:pt x="937" y="214"/>
                      </a:lnTo>
                      <a:lnTo>
                        <a:pt x="925" y="206"/>
                      </a:lnTo>
                      <a:lnTo>
                        <a:pt x="906" y="214"/>
                      </a:lnTo>
                      <a:lnTo>
                        <a:pt x="915" y="247"/>
                      </a:lnTo>
                      <a:lnTo>
                        <a:pt x="906" y="266"/>
                      </a:lnTo>
                      <a:lnTo>
                        <a:pt x="895" y="266"/>
                      </a:lnTo>
                      <a:lnTo>
                        <a:pt x="876" y="277"/>
                      </a:lnTo>
                      <a:lnTo>
                        <a:pt x="865" y="277"/>
                      </a:lnTo>
                      <a:lnTo>
                        <a:pt x="857" y="286"/>
                      </a:lnTo>
                      <a:lnTo>
                        <a:pt x="845" y="286"/>
                      </a:lnTo>
                      <a:lnTo>
                        <a:pt x="805" y="318"/>
                      </a:lnTo>
                      <a:lnTo>
                        <a:pt x="805" y="329"/>
                      </a:lnTo>
                      <a:lnTo>
                        <a:pt x="783" y="329"/>
                      </a:lnTo>
                      <a:lnTo>
                        <a:pt x="756" y="349"/>
                      </a:lnTo>
                      <a:lnTo>
                        <a:pt x="756" y="329"/>
                      </a:lnTo>
                      <a:lnTo>
                        <a:pt x="764" y="308"/>
                      </a:lnTo>
                      <a:lnTo>
                        <a:pt x="756" y="298"/>
                      </a:lnTo>
                      <a:lnTo>
                        <a:pt x="725" y="329"/>
                      </a:lnTo>
                      <a:lnTo>
                        <a:pt x="713" y="337"/>
                      </a:lnTo>
                      <a:lnTo>
                        <a:pt x="703" y="337"/>
                      </a:lnTo>
                      <a:lnTo>
                        <a:pt x="694" y="349"/>
                      </a:lnTo>
                      <a:lnTo>
                        <a:pt x="725" y="380"/>
                      </a:lnTo>
                      <a:lnTo>
                        <a:pt x="744" y="369"/>
                      </a:lnTo>
                      <a:lnTo>
                        <a:pt x="775" y="380"/>
                      </a:lnTo>
                      <a:lnTo>
                        <a:pt x="775" y="391"/>
                      </a:lnTo>
                      <a:lnTo>
                        <a:pt x="764" y="380"/>
                      </a:lnTo>
                      <a:lnTo>
                        <a:pt x="744" y="391"/>
                      </a:lnTo>
                      <a:lnTo>
                        <a:pt x="725" y="421"/>
                      </a:lnTo>
                      <a:lnTo>
                        <a:pt x="734" y="432"/>
                      </a:lnTo>
                      <a:lnTo>
                        <a:pt x="744" y="472"/>
                      </a:lnTo>
                      <a:lnTo>
                        <a:pt x="764" y="483"/>
                      </a:lnTo>
                      <a:lnTo>
                        <a:pt x="756" y="483"/>
                      </a:lnTo>
                      <a:lnTo>
                        <a:pt x="764" y="504"/>
                      </a:lnTo>
                      <a:lnTo>
                        <a:pt x="734" y="514"/>
                      </a:lnTo>
                      <a:lnTo>
                        <a:pt x="764" y="514"/>
                      </a:lnTo>
                      <a:lnTo>
                        <a:pt x="756" y="555"/>
                      </a:lnTo>
                      <a:lnTo>
                        <a:pt x="734" y="576"/>
                      </a:lnTo>
                      <a:lnTo>
                        <a:pt x="725" y="576"/>
                      </a:lnTo>
                      <a:lnTo>
                        <a:pt x="725" y="596"/>
                      </a:lnTo>
                      <a:lnTo>
                        <a:pt x="713" y="618"/>
                      </a:lnTo>
                      <a:lnTo>
                        <a:pt x="703" y="618"/>
                      </a:lnTo>
                      <a:lnTo>
                        <a:pt x="703" y="627"/>
                      </a:lnTo>
                      <a:lnTo>
                        <a:pt x="675" y="649"/>
                      </a:lnTo>
                      <a:lnTo>
                        <a:pt x="645" y="649"/>
                      </a:lnTo>
                      <a:lnTo>
                        <a:pt x="645" y="657"/>
                      </a:lnTo>
                      <a:lnTo>
                        <a:pt x="633" y="649"/>
                      </a:lnTo>
                      <a:lnTo>
                        <a:pt x="633" y="657"/>
                      </a:lnTo>
                      <a:lnTo>
                        <a:pt x="624" y="657"/>
                      </a:lnTo>
                      <a:lnTo>
                        <a:pt x="583" y="678"/>
                      </a:lnTo>
                      <a:lnTo>
                        <a:pt x="574" y="690"/>
                      </a:lnTo>
                      <a:lnTo>
                        <a:pt x="574" y="669"/>
                      </a:lnTo>
                      <a:lnTo>
                        <a:pt x="523" y="669"/>
                      </a:lnTo>
                      <a:lnTo>
                        <a:pt x="523" y="649"/>
                      </a:lnTo>
                      <a:lnTo>
                        <a:pt x="503" y="649"/>
                      </a:lnTo>
                      <a:lnTo>
                        <a:pt x="463" y="657"/>
                      </a:lnTo>
                      <a:lnTo>
                        <a:pt x="452" y="649"/>
                      </a:lnTo>
                      <a:lnTo>
                        <a:pt x="452" y="657"/>
                      </a:lnTo>
                      <a:lnTo>
                        <a:pt x="443" y="657"/>
                      </a:lnTo>
                      <a:lnTo>
                        <a:pt x="443" y="678"/>
                      </a:lnTo>
                      <a:lnTo>
                        <a:pt x="433" y="678"/>
                      </a:lnTo>
                      <a:lnTo>
                        <a:pt x="433" y="669"/>
                      </a:lnTo>
                      <a:lnTo>
                        <a:pt x="421" y="669"/>
                      </a:lnTo>
                      <a:lnTo>
                        <a:pt x="402" y="657"/>
                      </a:lnTo>
                      <a:lnTo>
                        <a:pt x="402" y="638"/>
                      </a:lnTo>
                      <a:lnTo>
                        <a:pt x="393" y="627"/>
                      </a:lnTo>
                      <a:lnTo>
                        <a:pt x="381" y="627"/>
                      </a:lnTo>
                      <a:lnTo>
                        <a:pt x="393" y="576"/>
                      </a:lnTo>
                      <a:lnTo>
                        <a:pt x="381" y="555"/>
                      </a:lnTo>
                      <a:lnTo>
                        <a:pt x="371" y="555"/>
                      </a:lnTo>
                      <a:lnTo>
                        <a:pt x="351" y="535"/>
                      </a:lnTo>
                      <a:lnTo>
                        <a:pt x="332" y="535"/>
                      </a:lnTo>
                      <a:lnTo>
                        <a:pt x="282" y="555"/>
                      </a:lnTo>
                      <a:lnTo>
                        <a:pt x="251" y="555"/>
                      </a:lnTo>
                      <a:lnTo>
                        <a:pt x="240" y="567"/>
                      </a:lnTo>
                      <a:lnTo>
                        <a:pt x="231" y="555"/>
                      </a:lnTo>
                      <a:lnTo>
                        <a:pt x="190" y="555"/>
                      </a:lnTo>
                      <a:lnTo>
                        <a:pt x="169" y="543"/>
                      </a:lnTo>
                      <a:lnTo>
                        <a:pt x="159" y="535"/>
                      </a:lnTo>
                      <a:lnTo>
                        <a:pt x="150" y="535"/>
                      </a:lnTo>
                      <a:lnTo>
                        <a:pt x="131" y="514"/>
                      </a:lnTo>
                      <a:lnTo>
                        <a:pt x="110" y="514"/>
                      </a:lnTo>
                      <a:lnTo>
                        <a:pt x="80" y="504"/>
                      </a:lnTo>
                      <a:lnTo>
                        <a:pt x="70" y="472"/>
                      </a:lnTo>
                      <a:lnTo>
                        <a:pt x="89" y="472"/>
                      </a:lnTo>
                      <a:lnTo>
                        <a:pt x="80" y="453"/>
                      </a:lnTo>
                      <a:lnTo>
                        <a:pt x="101" y="432"/>
                      </a:lnTo>
                      <a:lnTo>
                        <a:pt x="101" y="412"/>
                      </a:lnTo>
                      <a:lnTo>
                        <a:pt x="89" y="400"/>
                      </a:lnTo>
                      <a:lnTo>
                        <a:pt x="58" y="412"/>
                      </a:lnTo>
                      <a:lnTo>
                        <a:pt x="39" y="400"/>
                      </a:lnTo>
                      <a:lnTo>
                        <a:pt x="31" y="391"/>
                      </a:lnTo>
                      <a:lnTo>
                        <a:pt x="9" y="380"/>
                      </a:lnTo>
                      <a:lnTo>
                        <a:pt x="19" y="380"/>
                      </a:lnTo>
                      <a:lnTo>
                        <a:pt x="19" y="349"/>
                      </a:lnTo>
                      <a:lnTo>
                        <a:pt x="0" y="349"/>
                      </a:lnTo>
                      <a:lnTo>
                        <a:pt x="0" y="318"/>
                      </a:lnTo>
                      <a:lnTo>
                        <a:pt x="19" y="308"/>
                      </a:lnTo>
                      <a:lnTo>
                        <a:pt x="39" y="308"/>
                      </a:lnTo>
                      <a:lnTo>
                        <a:pt x="50" y="298"/>
                      </a:lnTo>
                      <a:lnTo>
                        <a:pt x="70" y="298"/>
                      </a:lnTo>
                      <a:lnTo>
                        <a:pt x="101" y="277"/>
                      </a:lnTo>
                      <a:lnTo>
                        <a:pt x="110" y="257"/>
                      </a:lnTo>
                      <a:lnTo>
                        <a:pt x="101" y="214"/>
                      </a:lnTo>
                      <a:lnTo>
                        <a:pt x="101" y="206"/>
                      </a:lnTo>
                      <a:lnTo>
                        <a:pt x="131" y="206"/>
                      </a:lnTo>
                      <a:lnTo>
                        <a:pt x="139" y="163"/>
                      </a:lnTo>
                      <a:lnTo>
                        <a:pt x="181" y="163"/>
                      </a:lnTo>
                      <a:lnTo>
                        <a:pt x="190" y="131"/>
                      </a:lnTo>
                      <a:lnTo>
                        <a:pt x="200" y="122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76" name="Freeform 133"/>
                <p:cNvSpPr>
                  <a:spLocks/>
                </p:cNvSpPr>
                <p:nvPr/>
              </p:nvSpPr>
              <p:spPr bwMode="auto">
                <a:xfrm>
                  <a:off x="5845175" y="3398838"/>
                  <a:ext cx="412750" cy="409575"/>
                </a:xfrm>
                <a:custGeom>
                  <a:avLst/>
                  <a:gdLst>
                    <a:gd name="T0" fmla="*/ 2147483647 w 260"/>
                    <a:gd name="T1" fmla="*/ 2147483647 h 258"/>
                    <a:gd name="T2" fmla="*/ 2147483647 w 260"/>
                    <a:gd name="T3" fmla="*/ 2147483647 h 258"/>
                    <a:gd name="T4" fmla="*/ 2147483647 w 260"/>
                    <a:gd name="T5" fmla="*/ 2147483647 h 258"/>
                    <a:gd name="T6" fmla="*/ 2147483647 w 260"/>
                    <a:gd name="T7" fmla="*/ 2147483647 h 258"/>
                    <a:gd name="T8" fmla="*/ 2147483647 w 260"/>
                    <a:gd name="T9" fmla="*/ 2147483647 h 258"/>
                    <a:gd name="T10" fmla="*/ 0 w 260"/>
                    <a:gd name="T11" fmla="*/ 2147483647 h 258"/>
                    <a:gd name="T12" fmla="*/ 2147483647 w 260"/>
                    <a:gd name="T13" fmla="*/ 2147483647 h 258"/>
                    <a:gd name="T14" fmla="*/ 2147483647 w 260"/>
                    <a:gd name="T15" fmla="*/ 2147483647 h 258"/>
                    <a:gd name="T16" fmla="*/ 2147483647 w 260"/>
                    <a:gd name="T17" fmla="*/ 2147483647 h 258"/>
                    <a:gd name="T18" fmla="*/ 2147483647 w 260"/>
                    <a:gd name="T19" fmla="*/ 2147483647 h 258"/>
                    <a:gd name="T20" fmla="*/ 2147483647 w 260"/>
                    <a:gd name="T21" fmla="*/ 2147483647 h 258"/>
                    <a:gd name="T22" fmla="*/ 2147483647 w 260"/>
                    <a:gd name="T23" fmla="*/ 2147483647 h 258"/>
                    <a:gd name="T24" fmla="*/ 2147483647 w 260"/>
                    <a:gd name="T25" fmla="*/ 2147483647 h 258"/>
                    <a:gd name="T26" fmla="*/ 2147483647 w 260"/>
                    <a:gd name="T27" fmla="*/ 2147483647 h 258"/>
                    <a:gd name="T28" fmla="*/ 2147483647 w 260"/>
                    <a:gd name="T29" fmla="*/ 2147483647 h 258"/>
                    <a:gd name="T30" fmla="*/ 2147483647 w 260"/>
                    <a:gd name="T31" fmla="*/ 2147483647 h 258"/>
                    <a:gd name="T32" fmla="*/ 2147483647 w 260"/>
                    <a:gd name="T33" fmla="*/ 2147483647 h 258"/>
                    <a:gd name="T34" fmla="*/ 2147483647 w 260"/>
                    <a:gd name="T35" fmla="*/ 2147483647 h 258"/>
                    <a:gd name="T36" fmla="*/ 2147483647 w 260"/>
                    <a:gd name="T37" fmla="*/ 0 h 258"/>
                    <a:gd name="T38" fmla="*/ 2147483647 w 260"/>
                    <a:gd name="T39" fmla="*/ 0 h 258"/>
                    <a:gd name="T40" fmla="*/ 2147483647 w 260"/>
                    <a:gd name="T41" fmla="*/ 2147483647 h 258"/>
                    <a:gd name="T42" fmla="*/ 2147483647 w 260"/>
                    <a:gd name="T43" fmla="*/ 2147483647 h 258"/>
                    <a:gd name="T44" fmla="*/ 2147483647 w 260"/>
                    <a:gd name="T45" fmla="*/ 2147483647 h 258"/>
                    <a:gd name="T46" fmla="*/ 2147483647 w 260"/>
                    <a:gd name="T47" fmla="*/ 2147483647 h 258"/>
                    <a:gd name="T48" fmla="*/ 2147483647 w 260"/>
                    <a:gd name="T49" fmla="*/ 2147483647 h 258"/>
                    <a:gd name="T50" fmla="*/ 2147483647 w 260"/>
                    <a:gd name="T51" fmla="*/ 2147483647 h 258"/>
                    <a:gd name="T52" fmla="*/ 2147483647 w 260"/>
                    <a:gd name="T53" fmla="*/ 2147483647 h 258"/>
                    <a:gd name="T54" fmla="*/ 2147483647 w 260"/>
                    <a:gd name="T55" fmla="*/ 2147483647 h 258"/>
                    <a:gd name="T56" fmla="*/ 2147483647 w 260"/>
                    <a:gd name="T57" fmla="*/ 2147483647 h 258"/>
                    <a:gd name="T58" fmla="*/ 2147483647 w 260"/>
                    <a:gd name="T59" fmla="*/ 2147483647 h 258"/>
                    <a:gd name="T60" fmla="*/ 2147483647 w 260"/>
                    <a:gd name="T61" fmla="*/ 2147483647 h 258"/>
                    <a:gd name="T62" fmla="*/ 2147483647 w 260"/>
                    <a:gd name="T63" fmla="*/ 2147483647 h 258"/>
                    <a:gd name="T64" fmla="*/ 2147483647 w 260"/>
                    <a:gd name="T65" fmla="*/ 2147483647 h 258"/>
                    <a:gd name="T66" fmla="*/ 2147483647 w 260"/>
                    <a:gd name="T67" fmla="*/ 2147483647 h 258"/>
                    <a:gd name="T68" fmla="*/ 2147483647 w 260"/>
                    <a:gd name="T69" fmla="*/ 2147483647 h 258"/>
                    <a:gd name="T70" fmla="*/ 2147483647 w 260"/>
                    <a:gd name="T71" fmla="*/ 2147483647 h 258"/>
                    <a:gd name="T72" fmla="*/ 2147483647 w 260"/>
                    <a:gd name="T73" fmla="*/ 2147483647 h 258"/>
                    <a:gd name="T74" fmla="*/ 2147483647 w 260"/>
                    <a:gd name="T75" fmla="*/ 2147483647 h 258"/>
                    <a:gd name="T76" fmla="*/ 2147483647 w 260"/>
                    <a:gd name="T77" fmla="*/ 2147483647 h 258"/>
                    <a:gd name="T78" fmla="*/ 2147483647 w 260"/>
                    <a:gd name="T79" fmla="*/ 2147483647 h 258"/>
                    <a:gd name="T80" fmla="*/ 2147483647 w 260"/>
                    <a:gd name="T81" fmla="*/ 2147483647 h 258"/>
                    <a:gd name="T82" fmla="*/ 2147483647 w 260"/>
                    <a:gd name="T83" fmla="*/ 2147483647 h 258"/>
                    <a:gd name="T84" fmla="*/ 2147483647 w 260"/>
                    <a:gd name="T85" fmla="*/ 2147483647 h 258"/>
                    <a:gd name="T86" fmla="*/ 2147483647 w 260"/>
                    <a:gd name="T87" fmla="*/ 2147483647 h 258"/>
                    <a:gd name="T88" fmla="*/ 2147483647 w 260"/>
                    <a:gd name="T89" fmla="*/ 2147483647 h 258"/>
                    <a:gd name="T90" fmla="*/ 2147483647 w 260"/>
                    <a:gd name="T91" fmla="*/ 2147483647 h 258"/>
                    <a:gd name="T92" fmla="*/ 2147483647 w 260"/>
                    <a:gd name="T93" fmla="*/ 2147483647 h 258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260"/>
                    <a:gd name="T142" fmla="*/ 0 h 258"/>
                    <a:gd name="T143" fmla="*/ 260 w 260"/>
                    <a:gd name="T144" fmla="*/ 258 h 258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260" h="258">
                      <a:moveTo>
                        <a:pt x="9" y="226"/>
                      </a:moveTo>
                      <a:lnTo>
                        <a:pt x="9" y="206"/>
                      </a:lnTo>
                      <a:lnTo>
                        <a:pt x="29" y="196"/>
                      </a:lnTo>
                      <a:lnTo>
                        <a:pt x="21" y="175"/>
                      </a:lnTo>
                      <a:lnTo>
                        <a:pt x="9" y="163"/>
                      </a:lnTo>
                      <a:lnTo>
                        <a:pt x="0" y="144"/>
                      </a:lnTo>
                      <a:lnTo>
                        <a:pt x="21" y="155"/>
                      </a:lnTo>
                      <a:lnTo>
                        <a:pt x="82" y="144"/>
                      </a:lnTo>
                      <a:lnTo>
                        <a:pt x="82" y="124"/>
                      </a:lnTo>
                      <a:lnTo>
                        <a:pt x="91" y="115"/>
                      </a:lnTo>
                      <a:lnTo>
                        <a:pt x="132" y="103"/>
                      </a:lnTo>
                      <a:lnTo>
                        <a:pt x="132" y="83"/>
                      </a:lnTo>
                      <a:lnTo>
                        <a:pt x="141" y="73"/>
                      </a:lnTo>
                      <a:lnTo>
                        <a:pt x="141" y="63"/>
                      </a:lnTo>
                      <a:lnTo>
                        <a:pt x="152" y="63"/>
                      </a:lnTo>
                      <a:lnTo>
                        <a:pt x="160" y="41"/>
                      </a:lnTo>
                      <a:lnTo>
                        <a:pt x="160" y="20"/>
                      </a:lnTo>
                      <a:lnTo>
                        <a:pt x="181" y="11"/>
                      </a:lnTo>
                      <a:lnTo>
                        <a:pt x="202" y="0"/>
                      </a:lnTo>
                      <a:lnTo>
                        <a:pt x="211" y="0"/>
                      </a:lnTo>
                      <a:lnTo>
                        <a:pt x="233" y="11"/>
                      </a:lnTo>
                      <a:lnTo>
                        <a:pt x="241" y="20"/>
                      </a:lnTo>
                      <a:lnTo>
                        <a:pt x="260" y="32"/>
                      </a:lnTo>
                      <a:lnTo>
                        <a:pt x="252" y="41"/>
                      </a:lnTo>
                      <a:lnTo>
                        <a:pt x="233" y="52"/>
                      </a:lnTo>
                      <a:lnTo>
                        <a:pt x="211" y="41"/>
                      </a:lnTo>
                      <a:lnTo>
                        <a:pt x="202" y="52"/>
                      </a:lnTo>
                      <a:lnTo>
                        <a:pt x="211" y="63"/>
                      </a:lnTo>
                      <a:lnTo>
                        <a:pt x="202" y="83"/>
                      </a:lnTo>
                      <a:lnTo>
                        <a:pt x="221" y="92"/>
                      </a:lnTo>
                      <a:lnTo>
                        <a:pt x="221" y="103"/>
                      </a:lnTo>
                      <a:lnTo>
                        <a:pt x="211" y="103"/>
                      </a:lnTo>
                      <a:lnTo>
                        <a:pt x="221" y="115"/>
                      </a:lnTo>
                      <a:lnTo>
                        <a:pt x="171" y="175"/>
                      </a:lnTo>
                      <a:lnTo>
                        <a:pt x="152" y="187"/>
                      </a:lnTo>
                      <a:lnTo>
                        <a:pt x="141" y="175"/>
                      </a:lnTo>
                      <a:lnTo>
                        <a:pt x="132" y="187"/>
                      </a:lnTo>
                      <a:lnTo>
                        <a:pt x="132" y="206"/>
                      </a:lnTo>
                      <a:lnTo>
                        <a:pt x="141" y="206"/>
                      </a:lnTo>
                      <a:lnTo>
                        <a:pt x="141" y="216"/>
                      </a:lnTo>
                      <a:lnTo>
                        <a:pt x="152" y="216"/>
                      </a:lnTo>
                      <a:lnTo>
                        <a:pt x="152" y="247"/>
                      </a:lnTo>
                      <a:lnTo>
                        <a:pt x="121" y="247"/>
                      </a:lnTo>
                      <a:lnTo>
                        <a:pt x="110" y="258"/>
                      </a:lnTo>
                      <a:lnTo>
                        <a:pt x="101" y="247"/>
                      </a:lnTo>
                      <a:lnTo>
                        <a:pt x="91" y="226"/>
                      </a:lnTo>
                      <a:lnTo>
                        <a:pt x="9" y="226"/>
                      </a:lnTo>
                      <a:close/>
                    </a:path>
                  </a:pathLst>
                </a:custGeom>
                <a:solidFill>
                  <a:srgbClr val="FF99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77" name="Freeform 134"/>
                <p:cNvSpPr>
                  <a:spLocks/>
                </p:cNvSpPr>
                <p:nvPr/>
              </p:nvSpPr>
              <p:spPr bwMode="auto">
                <a:xfrm>
                  <a:off x="5845175" y="3398838"/>
                  <a:ext cx="412750" cy="409575"/>
                </a:xfrm>
                <a:custGeom>
                  <a:avLst/>
                  <a:gdLst>
                    <a:gd name="T0" fmla="*/ 2147483647 w 260"/>
                    <a:gd name="T1" fmla="*/ 2147483647 h 258"/>
                    <a:gd name="T2" fmla="*/ 2147483647 w 260"/>
                    <a:gd name="T3" fmla="*/ 2147483647 h 258"/>
                    <a:gd name="T4" fmla="*/ 2147483647 w 260"/>
                    <a:gd name="T5" fmla="*/ 2147483647 h 258"/>
                    <a:gd name="T6" fmla="*/ 2147483647 w 260"/>
                    <a:gd name="T7" fmla="*/ 2147483647 h 258"/>
                    <a:gd name="T8" fmla="*/ 2147483647 w 260"/>
                    <a:gd name="T9" fmla="*/ 2147483647 h 258"/>
                    <a:gd name="T10" fmla="*/ 0 w 260"/>
                    <a:gd name="T11" fmla="*/ 2147483647 h 258"/>
                    <a:gd name="T12" fmla="*/ 2147483647 w 260"/>
                    <a:gd name="T13" fmla="*/ 2147483647 h 258"/>
                    <a:gd name="T14" fmla="*/ 2147483647 w 260"/>
                    <a:gd name="T15" fmla="*/ 2147483647 h 258"/>
                    <a:gd name="T16" fmla="*/ 2147483647 w 260"/>
                    <a:gd name="T17" fmla="*/ 2147483647 h 258"/>
                    <a:gd name="T18" fmla="*/ 2147483647 w 260"/>
                    <a:gd name="T19" fmla="*/ 2147483647 h 258"/>
                    <a:gd name="T20" fmla="*/ 2147483647 w 260"/>
                    <a:gd name="T21" fmla="*/ 2147483647 h 258"/>
                    <a:gd name="T22" fmla="*/ 2147483647 w 260"/>
                    <a:gd name="T23" fmla="*/ 2147483647 h 258"/>
                    <a:gd name="T24" fmla="*/ 2147483647 w 260"/>
                    <a:gd name="T25" fmla="*/ 2147483647 h 258"/>
                    <a:gd name="T26" fmla="*/ 2147483647 w 260"/>
                    <a:gd name="T27" fmla="*/ 2147483647 h 258"/>
                    <a:gd name="T28" fmla="*/ 2147483647 w 260"/>
                    <a:gd name="T29" fmla="*/ 2147483647 h 258"/>
                    <a:gd name="T30" fmla="*/ 2147483647 w 260"/>
                    <a:gd name="T31" fmla="*/ 2147483647 h 258"/>
                    <a:gd name="T32" fmla="*/ 2147483647 w 260"/>
                    <a:gd name="T33" fmla="*/ 2147483647 h 258"/>
                    <a:gd name="T34" fmla="*/ 2147483647 w 260"/>
                    <a:gd name="T35" fmla="*/ 2147483647 h 258"/>
                    <a:gd name="T36" fmla="*/ 2147483647 w 260"/>
                    <a:gd name="T37" fmla="*/ 0 h 258"/>
                    <a:gd name="T38" fmla="*/ 2147483647 w 260"/>
                    <a:gd name="T39" fmla="*/ 0 h 258"/>
                    <a:gd name="T40" fmla="*/ 2147483647 w 260"/>
                    <a:gd name="T41" fmla="*/ 2147483647 h 258"/>
                    <a:gd name="T42" fmla="*/ 2147483647 w 260"/>
                    <a:gd name="T43" fmla="*/ 2147483647 h 258"/>
                    <a:gd name="T44" fmla="*/ 2147483647 w 260"/>
                    <a:gd name="T45" fmla="*/ 2147483647 h 258"/>
                    <a:gd name="T46" fmla="*/ 2147483647 w 260"/>
                    <a:gd name="T47" fmla="*/ 2147483647 h 258"/>
                    <a:gd name="T48" fmla="*/ 2147483647 w 260"/>
                    <a:gd name="T49" fmla="*/ 2147483647 h 258"/>
                    <a:gd name="T50" fmla="*/ 2147483647 w 260"/>
                    <a:gd name="T51" fmla="*/ 2147483647 h 258"/>
                    <a:gd name="T52" fmla="*/ 2147483647 w 260"/>
                    <a:gd name="T53" fmla="*/ 2147483647 h 258"/>
                    <a:gd name="T54" fmla="*/ 2147483647 w 260"/>
                    <a:gd name="T55" fmla="*/ 2147483647 h 258"/>
                    <a:gd name="T56" fmla="*/ 2147483647 w 260"/>
                    <a:gd name="T57" fmla="*/ 2147483647 h 258"/>
                    <a:gd name="T58" fmla="*/ 2147483647 w 260"/>
                    <a:gd name="T59" fmla="*/ 2147483647 h 258"/>
                    <a:gd name="T60" fmla="*/ 2147483647 w 260"/>
                    <a:gd name="T61" fmla="*/ 2147483647 h 258"/>
                    <a:gd name="T62" fmla="*/ 2147483647 w 260"/>
                    <a:gd name="T63" fmla="*/ 2147483647 h 258"/>
                    <a:gd name="T64" fmla="*/ 2147483647 w 260"/>
                    <a:gd name="T65" fmla="*/ 2147483647 h 258"/>
                    <a:gd name="T66" fmla="*/ 2147483647 w 260"/>
                    <a:gd name="T67" fmla="*/ 2147483647 h 258"/>
                    <a:gd name="T68" fmla="*/ 2147483647 w 260"/>
                    <a:gd name="T69" fmla="*/ 2147483647 h 258"/>
                    <a:gd name="T70" fmla="*/ 2147483647 w 260"/>
                    <a:gd name="T71" fmla="*/ 2147483647 h 258"/>
                    <a:gd name="T72" fmla="*/ 2147483647 w 260"/>
                    <a:gd name="T73" fmla="*/ 2147483647 h 258"/>
                    <a:gd name="T74" fmla="*/ 2147483647 w 260"/>
                    <a:gd name="T75" fmla="*/ 2147483647 h 258"/>
                    <a:gd name="T76" fmla="*/ 2147483647 w 260"/>
                    <a:gd name="T77" fmla="*/ 2147483647 h 258"/>
                    <a:gd name="T78" fmla="*/ 2147483647 w 260"/>
                    <a:gd name="T79" fmla="*/ 2147483647 h 258"/>
                    <a:gd name="T80" fmla="*/ 2147483647 w 260"/>
                    <a:gd name="T81" fmla="*/ 2147483647 h 258"/>
                    <a:gd name="T82" fmla="*/ 2147483647 w 260"/>
                    <a:gd name="T83" fmla="*/ 2147483647 h 258"/>
                    <a:gd name="T84" fmla="*/ 2147483647 w 260"/>
                    <a:gd name="T85" fmla="*/ 2147483647 h 258"/>
                    <a:gd name="T86" fmla="*/ 2147483647 w 260"/>
                    <a:gd name="T87" fmla="*/ 2147483647 h 258"/>
                    <a:gd name="T88" fmla="*/ 2147483647 w 260"/>
                    <a:gd name="T89" fmla="*/ 2147483647 h 258"/>
                    <a:gd name="T90" fmla="*/ 2147483647 w 260"/>
                    <a:gd name="T91" fmla="*/ 2147483647 h 258"/>
                    <a:gd name="T92" fmla="*/ 2147483647 w 260"/>
                    <a:gd name="T93" fmla="*/ 2147483647 h 258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260"/>
                    <a:gd name="T142" fmla="*/ 0 h 258"/>
                    <a:gd name="T143" fmla="*/ 260 w 260"/>
                    <a:gd name="T144" fmla="*/ 258 h 258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260" h="258">
                      <a:moveTo>
                        <a:pt x="9" y="226"/>
                      </a:moveTo>
                      <a:lnTo>
                        <a:pt x="9" y="206"/>
                      </a:lnTo>
                      <a:lnTo>
                        <a:pt x="29" y="196"/>
                      </a:lnTo>
                      <a:lnTo>
                        <a:pt x="21" y="175"/>
                      </a:lnTo>
                      <a:lnTo>
                        <a:pt x="9" y="163"/>
                      </a:lnTo>
                      <a:lnTo>
                        <a:pt x="0" y="144"/>
                      </a:lnTo>
                      <a:lnTo>
                        <a:pt x="21" y="155"/>
                      </a:lnTo>
                      <a:lnTo>
                        <a:pt x="82" y="144"/>
                      </a:lnTo>
                      <a:lnTo>
                        <a:pt x="82" y="124"/>
                      </a:lnTo>
                      <a:lnTo>
                        <a:pt x="91" y="115"/>
                      </a:lnTo>
                      <a:lnTo>
                        <a:pt x="132" y="103"/>
                      </a:lnTo>
                      <a:lnTo>
                        <a:pt x="132" y="83"/>
                      </a:lnTo>
                      <a:lnTo>
                        <a:pt x="141" y="73"/>
                      </a:lnTo>
                      <a:lnTo>
                        <a:pt x="141" y="63"/>
                      </a:lnTo>
                      <a:lnTo>
                        <a:pt x="152" y="63"/>
                      </a:lnTo>
                      <a:lnTo>
                        <a:pt x="160" y="41"/>
                      </a:lnTo>
                      <a:lnTo>
                        <a:pt x="160" y="20"/>
                      </a:lnTo>
                      <a:lnTo>
                        <a:pt x="181" y="11"/>
                      </a:lnTo>
                      <a:lnTo>
                        <a:pt x="202" y="0"/>
                      </a:lnTo>
                      <a:lnTo>
                        <a:pt x="211" y="0"/>
                      </a:lnTo>
                      <a:lnTo>
                        <a:pt x="233" y="11"/>
                      </a:lnTo>
                      <a:lnTo>
                        <a:pt x="241" y="20"/>
                      </a:lnTo>
                      <a:lnTo>
                        <a:pt x="260" y="32"/>
                      </a:lnTo>
                      <a:lnTo>
                        <a:pt x="252" y="41"/>
                      </a:lnTo>
                      <a:lnTo>
                        <a:pt x="233" y="52"/>
                      </a:lnTo>
                      <a:lnTo>
                        <a:pt x="211" y="41"/>
                      </a:lnTo>
                      <a:lnTo>
                        <a:pt x="202" y="52"/>
                      </a:lnTo>
                      <a:lnTo>
                        <a:pt x="211" y="63"/>
                      </a:lnTo>
                      <a:lnTo>
                        <a:pt x="202" y="83"/>
                      </a:lnTo>
                      <a:lnTo>
                        <a:pt x="221" y="92"/>
                      </a:lnTo>
                      <a:lnTo>
                        <a:pt x="221" y="103"/>
                      </a:lnTo>
                      <a:lnTo>
                        <a:pt x="211" y="103"/>
                      </a:lnTo>
                      <a:lnTo>
                        <a:pt x="221" y="115"/>
                      </a:lnTo>
                      <a:lnTo>
                        <a:pt x="171" y="175"/>
                      </a:lnTo>
                      <a:lnTo>
                        <a:pt x="152" y="187"/>
                      </a:lnTo>
                      <a:lnTo>
                        <a:pt x="141" y="175"/>
                      </a:lnTo>
                      <a:lnTo>
                        <a:pt x="132" y="187"/>
                      </a:lnTo>
                      <a:lnTo>
                        <a:pt x="132" y="206"/>
                      </a:lnTo>
                      <a:lnTo>
                        <a:pt x="141" y="206"/>
                      </a:lnTo>
                      <a:lnTo>
                        <a:pt x="141" y="216"/>
                      </a:lnTo>
                      <a:lnTo>
                        <a:pt x="152" y="216"/>
                      </a:lnTo>
                      <a:lnTo>
                        <a:pt x="152" y="247"/>
                      </a:lnTo>
                      <a:lnTo>
                        <a:pt x="121" y="247"/>
                      </a:lnTo>
                      <a:lnTo>
                        <a:pt x="110" y="258"/>
                      </a:lnTo>
                      <a:lnTo>
                        <a:pt x="101" y="247"/>
                      </a:lnTo>
                      <a:lnTo>
                        <a:pt x="91" y="226"/>
                      </a:lnTo>
                      <a:lnTo>
                        <a:pt x="9" y="226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78" name="Freeform 135"/>
                <p:cNvSpPr>
                  <a:spLocks/>
                </p:cNvSpPr>
                <p:nvPr/>
              </p:nvSpPr>
              <p:spPr bwMode="auto">
                <a:xfrm>
                  <a:off x="5829300" y="3349625"/>
                  <a:ext cx="366713" cy="295275"/>
                </a:xfrm>
                <a:custGeom>
                  <a:avLst/>
                  <a:gdLst>
                    <a:gd name="T0" fmla="*/ 2147483647 w 231"/>
                    <a:gd name="T1" fmla="*/ 2147483647 h 186"/>
                    <a:gd name="T2" fmla="*/ 2147483647 w 231"/>
                    <a:gd name="T3" fmla="*/ 2147483647 h 186"/>
                    <a:gd name="T4" fmla="*/ 2147483647 w 231"/>
                    <a:gd name="T5" fmla="*/ 2147483647 h 186"/>
                    <a:gd name="T6" fmla="*/ 2147483647 w 231"/>
                    <a:gd name="T7" fmla="*/ 2147483647 h 186"/>
                    <a:gd name="T8" fmla="*/ 2147483647 w 231"/>
                    <a:gd name="T9" fmla="*/ 2147483647 h 186"/>
                    <a:gd name="T10" fmla="*/ 2147483647 w 231"/>
                    <a:gd name="T11" fmla="*/ 2147483647 h 186"/>
                    <a:gd name="T12" fmla="*/ 2147483647 w 231"/>
                    <a:gd name="T13" fmla="*/ 2147483647 h 186"/>
                    <a:gd name="T14" fmla="*/ 2147483647 w 231"/>
                    <a:gd name="T15" fmla="*/ 2147483647 h 186"/>
                    <a:gd name="T16" fmla="*/ 2147483647 w 231"/>
                    <a:gd name="T17" fmla="*/ 2147483647 h 186"/>
                    <a:gd name="T18" fmla="*/ 2147483647 w 231"/>
                    <a:gd name="T19" fmla="*/ 2147483647 h 186"/>
                    <a:gd name="T20" fmla="*/ 2147483647 w 231"/>
                    <a:gd name="T21" fmla="*/ 2147483647 h 186"/>
                    <a:gd name="T22" fmla="*/ 2147483647 w 231"/>
                    <a:gd name="T23" fmla="*/ 2147483647 h 186"/>
                    <a:gd name="T24" fmla="*/ 2147483647 w 231"/>
                    <a:gd name="T25" fmla="*/ 2147483647 h 186"/>
                    <a:gd name="T26" fmla="*/ 2147483647 w 231"/>
                    <a:gd name="T27" fmla="*/ 2147483647 h 186"/>
                    <a:gd name="T28" fmla="*/ 2147483647 w 231"/>
                    <a:gd name="T29" fmla="*/ 2147483647 h 186"/>
                    <a:gd name="T30" fmla="*/ 2147483647 w 231"/>
                    <a:gd name="T31" fmla="*/ 2147483647 h 186"/>
                    <a:gd name="T32" fmla="*/ 2147483647 w 231"/>
                    <a:gd name="T33" fmla="*/ 2147483647 h 186"/>
                    <a:gd name="T34" fmla="*/ 0 w 231"/>
                    <a:gd name="T35" fmla="*/ 2147483647 h 186"/>
                    <a:gd name="T36" fmla="*/ 0 w 231"/>
                    <a:gd name="T37" fmla="*/ 2147483647 h 186"/>
                    <a:gd name="T38" fmla="*/ 2147483647 w 231"/>
                    <a:gd name="T39" fmla="*/ 2147483647 h 186"/>
                    <a:gd name="T40" fmla="*/ 2147483647 w 231"/>
                    <a:gd name="T41" fmla="*/ 2147483647 h 186"/>
                    <a:gd name="T42" fmla="*/ 2147483647 w 231"/>
                    <a:gd name="T43" fmla="*/ 2147483647 h 186"/>
                    <a:gd name="T44" fmla="*/ 2147483647 w 231"/>
                    <a:gd name="T45" fmla="*/ 2147483647 h 186"/>
                    <a:gd name="T46" fmla="*/ 2147483647 w 231"/>
                    <a:gd name="T47" fmla="*/ 2147483647 h 186"/>
                    <a:gd name="T48" fmla="*/ 2147483647 w 231"/>
                    <a:gd name="T49" fmla="*/ 2147483647 h 186"/>
                    <a:gd name="T50" fmla="*/ 2147483647 w 231"/>
                    <a:gd name="T51" fmla="*/ 2147483647 h 186"/>
                    <a:gd name="T52" fmla="*/ 2147483647 w 231"/>
                    <a:gd name="T53" fmla="*/ 2147483647 h 186"/>
                    <a:gd name="T54" fmla="*/ 2147483647 w 231"/>
                    <a:gd name="T55" fmla="*/ 2147483647 h 186"/>
                    <a:gd name="T56" fmla="*/ 2147483647 w 231"/>
                    <a:gd name="T57" fmla="*/ 2147483647 h 186"/>
                    <a:gd name="T58" fmla="*/ 2147483647 w 231"/>
                    <a:gd name="T59" fmla="*/ 2147483647 h 186"/>
                    <a:gd name="T60" fmla="*/ 2147483647 w 231"/>
                    <a:gd name="T61" fmla="*/ 2147483647 h 186"/>
                    <a:gd name="T62" fmla="*/ 2147483647 w 231"/>
                    <a:gd name="T63" fmla="*/ 0 h 186"/>
                    <a:gd name="T64" fmla="*/ 2147483647 w 231"/>
                    <a:gd name="T65" fmla="*/ 2147483647 h 186"/>
                    <a:gd name="T66" fmla="*/ 2147483647 w 231"/>
                    <a:gd name="T67" fmla="*/ 2147483647 h 186"/>
                    <a:gd name="T68" fmla="*/ 2147483647 w 231"/>
                    <a:gd name="T69" fmla="*/ 2147483647 h 186"/>
                    <a:gd name="T70" fmla="*/ 2147483647 w 231"/>
                    <a:gd name="T71" fmla="*/ 2147483647 h 186"/>
                    <a:gd name="T72" fmla="*/ 2147483647 w 231"/>
                    <a:gd name="T73" fmla="*/ 2147483647 h 18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231"/>
                    <a:gd name="T112" fmla="*/ 0 h 186"/>
                    <a:gd name="T113" fmla="*/ 231 w 231"/>
                    <a:gd name="T114" fmla="*/ 186 h 186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231" h="186">
                      <a:moveTo>
                        <a:pt x="221" y="31"/>
                      </a:moveTo>
                      <a:lnTo>
                        <a:pt x="212" y="31"/>
                      </a:lnTo>
                      <a:lnTo>
                        <a:pt x="191" y="42"/>
                      </a:lnTo>
                      <a:lnTo>
                        <a:pt x="170" y="51"/>
                      </a:lnTo>
                      <a:lnTo>
                        <a:pt x="170" y="72"/>
                      </a:lnTo>
                      <a:lnTo>
                        <a:pt x="162" y="94"/>
                      </a:lnTo>
                      <a:lnTo>
                        <a:pt x="151" y="94"/>
                      </a:lnTo>
                      <a:lnTo>
                        <a:pt x="151" y="104"/>
                      </a:lnTo>
                      <a:lnTo>
                        <a:pt x="142" y="114"/>
                      </a:lnTo>
                      <a:lnTo>
                        <a:pt x="142" y="134"/>
                      </a:lnTo>
                      <a:lnTo>
                        <a:pt x="101" y="146"/>
                      </a:lnTo>
                      <a:lnTo>
                        <a:pt x="92" y="155"/>
                      </a:lnTo>
                      <a:lnTo>
                        <a:pt x="92" y="175"/>
                      </a:lnTo>
                      <a:lnTo>
                        <a:pt x="31" y="186"/>
                      </a:lnTo>
                      <a:lnTo>
                        <a:pt x="10" y="175"/>
                      </a:lnTo>
                      <a:lnTo>
                        <a:pt x="19" y="155"/>
                      </a:lnTo>
                      <a:lnTo>
                        <a:pt x="19" y="146"/>
                      </a:lnTo>
                      <a:lnTo>
                        <a:pt x="0" y="134"/>
                      </a:lnTo>
                      <a:lnTo>
                        <a:pt x="0" y="94"/>
                      </a:lnTo>
                      <a:lnTo>
                        <a:pt x="10" y="72"/>
                      </a:lnTo>
                      <a:lnTo>
                        <a:pt x="10" y="63"/>
                      </a:lnTo>
                      <a:lnTo>
                        <a:pt x="39" y="63"/>
                      </a:lnTo>
                      <a:lnTo>
                        <a:pt x="39" y="51"/>
                      </a:lnTo>
                      <a:lnTo>
                        <a:pt x="61" y="51"/>
                      </a:lnTo>
                      <a:lnTo>
                        <a:pt x="70" y="31"/>
                      </a:lnTo>
                      <a:lnTo>
                        <a:pt x="80" y="31"/>
                      </a:lnTo>
                      <a:lnTo>
                        <a:pt x="80" y="20"/>
                      </a:lnTo>
                      <a:lnTo>
                        <a:pt x="120" y="31"/>
                      </a:lnTo>
                      <a:lnTo>
                        <a:pt x="142" y="31"/>
                      </a:lnTo>
                      <a:lnTo>
                        <a:pt x="142" y="20"/>
                      </a:lnTo>
                      <a:lnTo>
                        <a:pt x="151" y="20"/>
                      </a:lnTo>
                      <a:lnTo>
                        <a:pt x="162" y="0"/>
                      </a:lnTo>
                      <a:lnTo>
                        <a:pt x="170" y="12"/>
                      </a:lnTo>
                      <a:lnTo>
                        <a:pt x="181" y="42"/>
                      </a:lnTo>
                      <a:lnTo>
                        <a:pt x="200" y="20"/>
                      </a:lnTo>
                      <a:lnTo>
                        <a:pt x="231" y="31"/>
                      </a:lnTo>
                      <a:lnTo>
                        <a:pt x="221" y="31"/>
                      </a:lnTo>
                      <a:close/>
                    </a:path>
                  </a:pathLst>
                </a:custGeom>
                <a:solidFill>
                  <a:srgbClr val="FF99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79" name="Freeform 136"/>
                <p:cNvSpPr>
                  <a:spLocks/>
                </p:cNvSpPr>
                <p:nvPr/>
              </p:nvSpPr>
              <p:spPr bwMode="auto">
                <a:xfrm>
                  <a:off x="5829300" y="3349625"/>
                  <a:ext cx="366713" cy="295275"/>
                </a:xfrm>
                <a:custGeom>
                  <a:avLst/>
                  <a:gdLst>
                    <a:gd name="T0" fmla="*/ 2147483647 w 231"/>
                    <a:gd name="T1" fmla="*/ 2147483647 h 186"/>
                    <a:gd name="T2" fmla="*/ 2147483647 w 231"/>
                    <a:gd name="T3" fmla="*/ 2147483647 h 186"/>
                    <a:gd name="T4" fmla="*/ 2147483647 w 231"/>
                    <a:gd name="T5" fmla="*/ 2147483647 h 186"/>
                    <a:gd name="T6" fmla="*/ 2147483647 w 231"/>
                    <a:gd name="T7" fmla="*/ 2147483647 h 186"/>
                    <a:gd name="T8" fmla="*/ 2147483647 w 231"/>
                    <a:gd name="T9" fmla="*/ 2147483647 h 186"/>
                    <a:gd name="T10" fmla="*/ 2147483647 w 231"/>
                    <a:gd name="T11" fmla="*/ 2147483647 h 186"/>
                    <a:gd name="T12" fmla="*/ 2147483647 w 231"/>
                    <a:gd name="T13" fmla="*/ 2147483647 h 186"/>
                    <a:gd name="T14" fmla="*/ 2147483647 w 231"/>
                    <a:gd name="T15" fmla="*/ 2147483647 h 186"/>
                    <a:gd name="T16" fmla="*/ 2147483647 w 231"/>
                    <a:gd name="T17" fmla="*/ 2147483647 h 186"/>
                    <a:gd name="T18" fmla="*/ 2147483647 w 231"/>
                    <a:gd name="T19" fmla="*/ 2147483647 h 186"/>
                    <a:gd name="T20" fmla="*/ 2147483647 w 231"/>
                    <a:gd name="T21" fmla="*/ 2147483647 h 186"/>
                    <a:gd name="T22" fmla="*/ 2147483647 w 231"/>
                    <a:gd name="T23" fmla="*/ 2147483647 h 186"/>
                    <a:gd name="T24" fmla="*/ 2147483647 w 231"/>
                    <a:gd name="T25" fmla="*/ 2147483647 h 186"/>
                    <a:gd name="T26" fmla="*/ 2147483647 w 231"/>
                    <a:gd name="T27" fmla="*/ 2147483647 h 186"/>
                    <a:gd name="T28" fmla="*/ 2147483647 w 231"/>
                    <a:gd name="T29" fmla="*/ 2147483647 h 186"/>
                    <a:gd name="T30" fmla="*/ 2147483647 w 231"/>
                    <a:gd name="T31" fmla="*/ 2147483647 h 186"/>
                    <a:gd name="T32" fmla="*/ 2147483647 w 231"/>
                    <a:gd name="T33" fmla="*/ 2147483647 h 186"/>
                    <a:gd name="T34" fmla="*/ 0 w 231"/>
                    <a:gd name="T35" fmla="*/ 2147483647 h 186"/>
                    <a:gd name="T36" fmla="*/ 0 w 231"/>
                    <a:gd name="T37" fmla="*/ 2147483647 h 186"/>
                    <a:gd name="T38" fmla="*/ 2147483647 w 231"/>
                    <a:gd name="T39" fmla="*/ 2147483647 h 186"/>
                    <a:gd name="T40" fmla="*/ 2147483647 w 231"/>
                    <a:gd name="T41" fmla="*/ 2147483647 h 186"/>
                    <a:gd name="T42" fmla="*/ 2147483647 w 231"/>
                    <a:gd name="T43" fmla="*/ 2147483647 h 186"/>
                    <a:gd name="T44" fmla="*/ 2147483647 w 231"/>
                    <a:gd name="T45" fmla="*/ 2147483647 h 186"/>
                    <a:gd name="T46" fmla="*/ 2147483647 w 231"/>
                    <a:gd name="T47" fmla="*/ 2147483647 h 186"/>
                    <a:gd name="T48" fmla="*/ 2147483647 w 231"/>
                    <a:gd name="T49" fmla="*/ 2147483647 h 186"/>
                    <a:gd name="T50" fmla="*/ 2147483647 w 231"/>
                    <a:gd name="T51" fmla="*/ 2147483647 h 186"/>
                    <a:gd name="T52" fmla="*/ 2147483647 w 231"/>
                    <a:gd name="T53" fmla="*/ 2147483647 h 186"/>
                    <a:gd name="T54" fmla="*/ 2147483647 w 231"/>
                    <a:gd name="T55" fmla="*/ 2147483647 h 186"/>
                    <a:gd name="T56" fmla="*/ 2147483647 w 231"/>
                    <a:gd name="T57" fmla="*/ 2147483647 h 186"/>
                    <a:gd name="T58" fmla="*/ 2147483647 w 231"/>
                    <a:gd name="T59" fmla="*/ 2147483647 h 186"/>
                    <a:gd name="T60" fmla="*/ 2147483647 w 231"/>
                    <a:gd name="T61" fmla="*/ 2147483647 h 186"/>
                    <a:gd name="T62" fmla="*/ 2147483647 w 231"/>
                    <a:gd name="T63" fmla="*/ 0 h 186"/>
                    <a:gd name="T64" fmla="*/ 2147483647 w 231"/>
                    <a:gd name="T65" fmla="*/ 2147483647 h 186"/>
                    <a:gd name="T66" fmla="*/ 2147483647 w 231"/>
                    <a:gd name="T67" fmla="*/ 2147483647 h 186"/>
                    <a:gd name="T68" fmla="*/ 2147483647 w 231"/>
                    <a:gd name="T69" fmla="*/ 2147483647 h 186"/>
                    <a:gd name="T70" fmla="*/ 2147483647 w 231"/>
                    <a:gd name="T71" fmla="*/ 2147483647 h 186"/>
                    <a:gd name="T72" fmla="*/ 2147483647 w 231"/>
                    <a:gd name="T73" fmla="*/ 2147483647 h 18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231"/>
                    <a:gd name="T112" fmla="*/ 0 h 186"/>
                    <a:gd name="T113" fmla="*/ 231 w 231"/>
                    <a:gd name="T114" fmla="*/ 186 h 186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231" h="186">
                      <a:moveTo>
                        <a:pt x="221" y="31"/>
                      </a:moveTo>
                      <a:lnTo>
                        <a:pt x="212" y="31"/>
                      </a:lnTo>
                      <a:lnTo>
                        <a:pt x="191" y="42"/>
                      </a:lnTo>
                      <a:lnTo>
                        <a:pt x="170" y="51"/>
                      </a:lnTo>
                      <a:lnTo>
                        <a:pt x="170" y="72"/>
                      </a:lnTo>
                      <a:lnTo>
                        <a:pt x="162" y="94"/>
                      </a:lnTo>
                      <a:lnTo>
                        <a:pt x="151" y="94"/>
                      </a:lnTo>
                      <a:lnTo>
                        <a:pt x="151" y="104"/>
                      </a:lnTo>
                      <a:lnTo>
                        <a:pt x="142" y="114"/>
                      </a:lnTo>
                      <a:lnTo>
                        <a:pt x="142" y="134"/>
                      </a:lnTo>
                      <a:lnTo>
                        <a:pt x="101" y="146"/>
                      </a:lnTo>
                      <a:lnTo>
                        <a:pt x="92" y="155"/>
                      </a:lnTo>
                      <a:lnTo>
                        <a:pt x="92" y="175"/>
                      </a:lnTo>
                      <a:lnTo>
                        <a:pt x="31" y="186"/>
                      </a:lnTo>
                      <a:lnTo>
                        <a:pt x="10" y="175"/>
                      </a:lnTo>
                      <a:lnTo>
                        <a:pt x="19" y="155"/>
                      </a:lnTo>
                      <a:lnTo>
                        <a:pt x="19" y="146"/>
                      </a:lnTo>
                      <a:lnTo>
                        <a:pt x="0" y="134"/>
                      </a:lnTo>
                      <a:lnTo>
                        <a:pt x="0" y="94"/>
                      </a:lnTo>
                      <a:lnTo>
                        <a:pt x="10" y="72"/>
                      </a:lnTo>
                      <a:lnTo>
                        <a:pt x="10" y="63"/>
                      </a:lnTo>
                      <a:lnTo>
                        <a:pt x="39" y="63"/>
                      </a:lnTo>
                      <a:lnTo>
                        <a:pt x="39" y="51"/>
                      </a:lnTo>
                      <a:lnTo>
                        <a:pt x="61" y="51"/>
                      </a:lnTo>
                      <a:lnTo>
                        <a:pt x="70" y="31"/>
                      </a:lnTo>
                      <a:lnTo>
                        <a:pt x="80" y="31"/>
                      </a:lnTo>
                      <a:lnTo>
                        <a:pt x="80" y="20"/>
                      </a:lnTo>
                      <a:lnTo>
                        <a:pt x="120" y="31"/>
                      </a:lnTo>
                      <a:lnTo>
                        <a:pt x="142" y="31"/>
                      </a:lnTo>
                      <a:lnTo>
                        <a:pt x="142" y="20"/>
                      </a:lnTo>
                      <a:lnTo>
                        <a:pt x="151" y="20"/>
                      </a:lnTo>
                      <a:lnTo>
                        <a:pt x="162" y="0"/>
                      </a:lnTo>
                      <a:lnTo>
                        <a:pt x="170" y="12"/>
                      </a:lnTo>
                      <a:lnTo>
                        <a:pt x="181" y="42"/>
                      </a:lnTo>
                      <a:lnTo>
                        <a:pt x="200" y="20"/>
                      </a:lnTo>
                      <a:lnTo>
                        <a:pt x="231" y="31"/>
                      </a:lnTo>
                      <a:lnTo>
                        <a:pt x="221" y="31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80" name="Freeform 137"/>
                <p:cNvSpPr>
                  <a:spLocks/>
                </p:cNvSpPr>
                <p:nvPr/>
              </p:nvSpPr>
              <p:spPr bwMode="auto">
                <a:xfrm>
                  <a:off x="5413375" y="3300413"/>
                  <a:ext cx="477838" cy="457200"/>
                </a:xfrm>
                <a:custGeom>
                  <a:avLst/>
                  <a:gdLst>
                    <a:gd name="T0" fmla="*/ 2147483647 w 301"/>
                    <a:gd name="T1" fmla="*/ 2147483647 h 288"/>
                    <a:gd name="T2" fmla="*/ 2147483647 w 301"/>
                    <a:gd name="T3" fmla="*/ 2147483647 h 288"/>
                    <a:gd name="T4" fmla="*/ 2147483647 w 301"/>
                    <a:gd name="T5" fmla="*/ 2147483647 h 288"/>
                    <a:gd name="T6" fmla="*/ 2147483647 w 301"/>
                    <a:gd name="T7" fmla="*/ 2147483647 h 288"/>
                    <a:gd name="T8" fmla="*/ 2147483647 w 301"/>
                    <a:gd name="T9" fmla="*/ 2147483647 h 288"/>
                    <a:gd name="T10" fmla="*/ 2147483647 w 301"/>
                    <a:gd name="T11" fmla="*/ 2147483647 h 288"/>
                    <a:gd name="T12" fmla="*/ 2147483647 w 301"/>
                    <a:gd name="T13" fmla="*/ 2147483647 h 288"/>
                    <a:gd name="T14" fmla="*/ 2147483647 w 301"/>
                    <a:gd name="T15" fmla="*/ 2147483647 h 288"/>
                    <a:gd name="T16" fmla="*/ 2147483647 w 301"/>
                    <a:gd name="T17" fmla="*/ 2147483647 h 288"/>
                    <a:gd name="T18" fmla="*/ 2147483647 w 301"/>
                    <a:gd name="T19" fmla="*/ 2147483647 h 288"/>
                    <a:gd name="T20" fmla="*/ 2147483647 w 301"/>
                    <a:gd name="T21" fmla="*/ 2147483647 h 288"/>
                    <a:gd name="T22" fmla="*/ 2147483647 w 301"/>
                    <a:gd name="T23" fmla="*/ 2147483647 h 288"/>
                    <a:gd name="T24" fmla="*/ 2147483647 w 301"/>
                    <a:gd name="T25" fmla="*/ 2147483647 h 288"/>
                    <a:gd name="T26" fmla="*/ 2147483647 w 301"/>
                    <a:gd name="T27" fmla="*/ 2147483647 h 288"/>
                    <a:gd name="T28" fmla="*/ 2147483647 w 301"/>
                    <a:gd name="T29" fmla="*/ 2147483647 h 288"/>
                    <a:gd name="T30" fmla="*/ 2147483647 w 301"/>
                    <a:gd name="T31" fmla="*/ 2147483647 h 288"/>
                    <a:gd name="T32" fmla="*/ 2147483647 w 301"/>
                    <a:gd name="T33" fmla="*/ 2147483647 h 288"/>
                    <a:gd name="T34" fmla="*/ 0 w 301"/>
                    <a:gd name="T35" fmla="*/ 2147483647 h 288"/>
                    <a:gd name="T36" fmla="*/ 2147483647 w 301"/>
                    <a:gd name="T37" fmla="*/ 0 h 288"/>
                    <a:gd name="T38" fmla="*/ 2147483647 w 301"/>
                    <a:gd name="T39" fmla="*/ 2147483647 h 288"/>
                    <a:gd name="T40" fmla="*/ 2147483647 w 301"/>
                    <a:gd name="T41" fmla="*/ 2147483647 h 288"/>
                    <a:gd name="T42" fmla="*/ 2147483647 w 301"/>
                    <a:gd name="T43" fmla="*/ 2147483647 h 288"/>
                    <a:gd name="T44" fmla="*/ 2147483647 w 301"/>
                    <a:gd name="T45" fmla="*/ 2147483647 h 288"/>
                    <a:gd name="T46" fmla="*/ 2147483647 w 301"/>
                    <a:gd name="T47" fmla="*/ 2147483647 h 288"/>
                    <a:gd name="T48" fmla="*/ 2147483647 w 301"/>
                    <a:gd name="T49" fmla="*/ 2147483647 h 288"/>
                    <a:gd name="T50" fmla="*/ 2147483647 w 301"/>
                    <a:gd name="T51" fmla="*/ 2147483647 h 288"/>
                    <a:gd name="T52" fmla="*/ 2147483647 w 301"/>
                    <a:gd name="T53" fmla="*/ 2147483647 h 288"/>
                    <a:gd name="T54" fmla="*/ 2147483647 w 301"/>
                    <a:gd name="T55" fmla="*/ 2147483647 h 288"/>
                    <a:gd name="T56" fmla="*/ 2147483647 w 301"/>
                    <a:gd name="T57" fmla="*/ 2147483647 h 288"/>
                    <a:gd name="T58" fmla="*/ 2147483647 w 301"/>
                    <a:gd name="T59" fmla="*/ 2147483647 h 288"/>
                    <a:gd name="T60" fmla="*/ 2147483647 w 301"/>
                    <a:gd name="T61" fmla="*/ 2147483647 h 288"/>
                    <a:gd name="T62" fmla="*/ 2147483647 w 301"/>
                    <a:gd name="T63" fmla="*/ 2147483647 h 288"/>
                    <a:gd name="T64" fmla="*/ 2147483647 w 301"/>
                    <a:gd name="T65" fmla="*/ 2147483647 h 288"/>
                    <a:gd name="T66" fmla="*/ 2147483647 w 301"/>
                    <a:gd name="T67" fmla="*/ 2147483647 h 288"/>
                    <a:gd name="T68" fmla="*/ 2147483647 w 301"/>
                    <a:gd name="T69" fmla="*/ 2147483647 h 288"/>
                    <a:gd name="T70" fmla="*/ 2147483647 w 301"/>
                    <a:gd name="T71" fmla="*/ 2147483647 h 288"/>
                    <a:gd name="T72" fmla="*/ 2147483647 w 301"/>
                    <a:gd name="T73" fmla="*/ 2147483647 h 288"/>
                    <a:gd name="T74" fmla="*/ 2147483647 w 301"/>
                    <a:gd name="T75" fmla="*/ 2147483647 h 288"/>
                    <a:gd name="T76" fmla="*/ 2147483647 w 301"/>
                    <a:gd name="T77" fmla="*/ 2147483647 h 288"/>
                    <a:gd name="T78" fmla="*/ 2147483647 w 301"/>
                    <a:gd name="T79" fmla="*/ 2147483647 h 288"/>
                    <a:gd name="T80" fmla="*/ 2147483647 w 301"/>
                    <a:gd name="T81" fmla="*/ 2147483647 h 288"/>
                    <a:gd name="T82" fmla="*/ 2147483647 w 301"/>
                    <a:gd name="T83" fmla="*/ 2147483647 h 288"/>
                    <a:gd name="T84" fmla="*/ 2147483647 w 301"/>
                    <a:gd name="T85" fmla="*/ 2147483647 h 288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301"/>
                    <a:gd name="T130" fmla="*/ 0 h 288"/>
                    <a:gd name="T131" fmla="*/ 301 w 301"/>
                    <a:gd name="T132" fmla="*/ 288 h 288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301" h="288">
                      <a:moveTo>
                        <a:pt x="281" y="288"/>
                      </a:moveTo>
                      <a:lnTo>
                        <a:pt x="212" y="278"/>
                      </a:lnTo>
                      <a:lnTo>
                        <a:pt x="201" y="258"/>
                      </a:lnTo>
                      <a:lnTo>
                        <a:pt x="170" y="268"/>
                      </a:lnTo>
                      <a:lnTo>
                        <a:pt x="151" y="268"/>
                      </a:lnTo>
                      <a:lnTo>
                        <a:pt x="120" y="237"/>
                      </a:lnTo>
                      <a:lnTo>
                        <a:pt x="100" y="206"/>
                      </a:lnTo>
                      <a:lnTo>
                        <a:pt x="81" y="196"/>
                      </a:lnTo>
                      <a:lnTo>
                        <a:pt x="69" y="196"/>
                      </a:lnTo>
                      <a:lnTo>
                        <a:pt x="60" y="186"/>
                      </a:lnTo>
                      <a:lnTo>
                        <a:pt x="50" y="154"/>
                      </a:lnTo>
                      <a:lnTo>
                        <a:pt x="31" y="145"/>
                      </a:lnTo>
                      <a:lnTo>
                        <a:pt x="19" y="125"/>
                      </a:lnTo>
                      <a:lnTo>
                        <a:pt x="31" y="103"/>
                      </a:lnTo>
                      <a:lnTo>
                        <a:pt x="31" y="82"/>
                      </a:lnTo>
                      <a:lnTo>
                        <a:pt x="19" y="82"/>
                      </a:lnTo>
                      <a:lnTo>
                        <a:pt x="11" y="62"/>
                      </a:lnTo>
                      <a:lnTo>
                        <a:pt x="0" y="11"/>
                      </a:lnTo>
                      <a:lnTo>
                        <a:pt x="11" y="0"/>
                      </a:lnTo>
                      <a:lnTo>
                        <a:pt x="19" y="19"/>
                      </a:lnTo>
                      <a:lnTo>
                        <a:pt x="40" y="19"/>
                      </a:lnTo>
                      <a:lnTo>
                        <a:pt x="60" y="11"/>
                      </a:lnTo>
                      <a:lnTo>
                        <a:pt x="69" y="11"/>
                      </a:lnTo>
                      <a:lnTo>
                        <a:pt x="60" y="19"/>
                      </a:lnTo>
                      <a:lnTo>
                        <a:pt x="81" y="31"/>
                      </a:lnTo>
                      <a:lnTo>
                        <a:pt x="81" y="51"/>
                      </a:lnTo>
                      <a:lnTo>
                        <a:pt x="120" y="73"/>
                      </a:lnTo>
                      <a:lnTo>
                        <a:pt x="161" y="73"/>
                      </a:lnTo>
                      <a:lnTo>
                        <a:pt x="161" y="51"/>
                      </a:lnTo>
                      <a:lnTo>
                        <a:pt x="182" y="43"/>
                      </a:lnTo>
                      <a:lnTo>
                        <a:pt x="212" y="43"/>
                      </a:lnTo>
                      <a:lnTo>
                        <a:pt x="272" y="73"/>
                      </a:lnTo>
                      <a:lnTo>
                        <a:pt x="272" y="103"/>
                      </a:lnTo>
                      <a:lnTo>
                        <a:pt x="262" y="125"/>
                      </a:lnTo>
                      <a:lnTo>
                        <a:pt x="262" y="165"/>
                      </a:lnTo>
                      <a:lnTo>
                        <a:pt x="281" y="177"/>
                      </a:lnTo>
                      <a:lnTo>
                        <a:pt x="281" y="186"/>
                      </a:lnTo>
                      <a:lnTo>
                        <a:pt x="272" y="206"/>
                      </a:lnTo>
                      <a:lnTo>
                        <a:pt x="281" y="225"/>
                      </a:lnTo>
                      <a:lnTo>
                        <a:pt x="293" y="237"/>
                      </a:lnTo>
                      <a:lnTo>
                        <a:pt x="301" y="258"/>
                      </a:lnTo>
                      <a:lnTo>
                        <a:pt x="281" y="268"/>
                      </a:lnTo>
                      <a:lnTo>
                        <a:pt x="281" y="288"/>
                      </a:lnTo>
                      <a:close/>
                    </a:path>
                  </a:pathLst>
                </a:custGeom>
                <a:solidFill>
                  <a:srgbClr val="FF99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82" name="Freeform 139"/>
                <p:cNvSpPr>
                  <a:spLocks/>
                </p:cNvSpPr>
                <p:nvPr/>
              </p:nvSpPr>
              <p:spPr bwMode="auto">
                <a:xfrm>
                  <a:off x="6005513" y="3268663"/>
                  <a:ext cx="190500" cy="147637"/>
                </a:xfrm>
                <a:custGeom>
                  <a:avLst/>
                  <a:gdLst>
                    <a:gd name="T0" fmla="*/ 2147483647 w 120"/>
                    <a:gd name="T1" fmla="*/ 2147483647 h 93"/>
                    <a:gd name="T2" fmla="*/ 2147483647 w 120"/>
                    <a:gd name="T3" fmla="*/ 2147483647 h 93"/>
                    <a:gd name="T4" fmla="*/ 2147483647 w 120"/>
                    <a:gd name="T5" fmla="*/ 2147483647 h 93"/>
                    <a:gd name="T6" fmla="*/ 2147483647 w 120"/>
                    <a:gd name="T7" fmla="*/ 2147483647 h 93"/>
                    <a:gd name="T8" fmla="*/ 2147483647 w 120"/>
                    <a:gd name="T9" fmla="*/ 2147483647 h 93"/>
                    <a:gd name="T10" fmla="*/ 2147483647 w 120"/>
                    <a:gd name="T11" fmla="*/ 2147483647 h 93"/>
                    <a:gd name="T12" fmla="*/ 2147483647 w 120"/>
                    <a:gd name="T13" fmla="*/ 2147483647 h 93"/>
                    <a:gd name="T14" fmla="*/ 2147483647 w 120"/>
                    <a:gd name="T15" fmla="*/ 2147483647 h 93"/>
                    <a:gd name="T16" fmla="*/ 2147483647 w 120"/>
                    <a:gd name="T17" fmla="*/ 2147483647 h 93"/>
                    <a:gd name="T18" fmla="*/ 2147483647 w 120"/>
                    <a:gd name="T19" fmla="*/ 2147483647 h 93"/>
                    <a:gd name="T20" fmla="*/ 2147483647 w 120"/>
                    <a:gd name="T21" fmla="*/ 2147483647 h 93"/>
                    <a:gd name="T22" fmla="*/ 0 w 120"/>
                    <a:gd name="T23" fmla="*/ 2147483647 h 93"/>
                    <a:gd name="T24" fmla="*/ 2147483647 w 120"/>
                    <a:gd name="T25" fmla="*/ 2147483647 h 93"/>
                    <a:gd name="T26" fmla="*/ 2147483647 w 120"/>
                    <a:gd name="T27" fmla="*/ 2147483647 h 93"/>
                    <a:gd name="T28" fmla="*/ 0 w 120"/>
                    <a:gd name="T29" fmla="*/ 2147483647 h 93"/>
                    <a:gd name="T30" fmla="*/ 2147483647 w 120"/>
                    <a:gd name="T31" fmla="*/ 2147483647 h 93"/>
                    <a:gd name="T32" fmla="*/ 2147483647 w 120"/>
                    <a:gd name="T33" fmla="*/ 2147483647 h 93"/>
                    <a:gd name="T34" fmla="*/ 2147483647 w 120"/>
                    <a:gd name="T35" fmla="*/ 0 h 93"/>
                    <a:gd name="T36" fmla="*/ 2147483647 w 120"/>
                    <a:gd name="T37" fmla="*/ 0 h 93"/>
                    <a:gd name="T38" fmla="*/ 2147483647 w 120"/>
                    <a:gd name="T39" fmla="*/ 2147483647 h 93"/>
                    <a:gd name="T40" fmla="*/ 2147483647 w 120"/>
                    <a:gd name="T41" fmla="*/ 2147483647 h 93"/>
                    <a:gd name="T42" fmla="*/ 2147483647 w 120"/>
                    <a:gd name="T43" fmla="*/ 2147483647 h 93"/>
                    <a:gd name="T44" fmla="*/ 2147483647 w 120"/>
                    <a:gd name="T45" fmla="*/ 2147483647 h 93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20"/>
                    <a:gd name="T70" fmla="*/ 0 h 93"/>
                    <a:gd name="T71" fmla="*/ 120 w 120"/>
                    <a:gd name="T72" fmla="*/ 93 h 93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20" h="93">
                      <a:moveTo>
                        <a:pt x="101" y="31"/>
                      </a:moveTo>
                      <a:lnTo>
                        <a:pt x="101" y="51"/>
                      </a:lnTo>
                      <a:lnTo>
                        <a:pt x="120" y="51"/>
                      </a:lnTo>
                      <a:lnTo>
                        <a:pt x="120" y="82"/>
                      </a:lnTo>
                      <a:lnTo>
                        <a:pt x="89" y="71"/>
                      </a:lnTo>
                      <a:lnTo>
                        <a:pt x="70" y="93"/>
                      </a:lnTo>
                      <a:lnTo>
                        <a:pt x="59" y="63"/>
                      </a:lnTo>
                      <a:lnTo>
                        <a:pt x="51" y="51"/>
                      </a:lnTo>
                      <a:lnTo>
                        <a:pt x="40" y="71"/>
                      </a:lnTo>
                      <a:lnTo>
                        <a:pt x="31" y="71"/>
                      </a:lnTo>
                      <a:lnTo>
                        <a:pt x="31" y="82"/>
                      </a:lnTo>
                      <a:lnTo>
                        <a:pt x="0" y="82"/>
                      </a:lnTo>
                      <a:lnTo>
                        <a:pt x="9" y="63"/>
                      </a:lnTo>
                      <a:lnTo>
                        <a:pt x="9" y="39"/>
                      </a:lnTo>
                      <a:lnTo>
                        <a:pt x="0" y="31"/>
                      </a:lnTo>
                      <a:lnTo>
                        <a:pt x="20" y="31"/>
                      </a:lnTo>
                      <a:lnTo>
                        <a:pt x="31" y="10"/>
                      </a:lnTo>
                      <a:lnTo>
                        <a:pt x="31" y="0"/>
                      </a:lnTo>
                      <a:lnTo>
                        <a:pt x="51" y="0"/>
                      </a:lnTo>
                      <a:lnTo>
                        <a:pt x="51" y="20"/>
                      </a:lnTo>
                      <a:lnTo>
                        <a:pt x="31" y="20"/>
                      </a:lnTo>
                      <a:lnTo>
                        <a:pt x="31" y="31"/>
                      </a:lnTo>
                      <a:lnTo>
                        <a:pt x="101" y="3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83" name="Freeform 140"/>
                <p:cNvSpPr>
                  <a:spLocks/>
                </p:cNvSpPr>
                <p:nvPr/>
              </p:nvSpPr>
              <p:spPr bwMode="auto">
                <a:xfrm>
                  <a:off x="6005513" y="3268663"/>
                  <a:ext cx="190500" cy="147637"/>
                </a:xfrm>
                <a:custGeom>
                  <a:avLst/>
                  <a:gdLst>
                    <a:gd name="T0" fmla="*/ 2147483647 w 120"/>
                    <a:gd name="T1" fmla="*/ 2147483647 h 93"/>
                    <a:gd name="T2" fmla="*/ 2147483647 w 120"/>
                    <a:gd name="T3" fmla="*/ 2147483647 h 93"/>
                    <a:gd name="T4" fmla="*/ 2147483647 w 120"/>
                    <a:gd name="T5" fmla="*/ 2147483647 h 93"/>
                    <a:gd name="T6" fmla="*/ 2147483647 w 120"/>
                    <a:gd name="T7" fmla="*/ 2147483647 h 93"/>
                    <a:gd name="T8" fmla="*/ 2147483647 w 120"/>
                    <a:gd name="T9" fmla="*/ 2147483647 h 93"/>
                    <a:gd name="T10" fmla="*/ 2147483647 w 120"/>
                    <a:gd name="T11" fmla="*/ 2147483647 h 93"/>
                    <a:gd name="T12" fmla="*/ 2147483647 w 120"/>
                    <a:gd name="T13" fmla="*/ 2147483647 h 93"/>
                    <a:gd name="T14" fmla="*/ 2147483647 w 120"/>
                    <a:gd name="T15" fmla="*/ 2147483647 h 93"/>
                    <a:gd name="T16" fmla="*/ 2147483647 w 120"/>
                    <a:gd name="T17" fmla="*/ 2147483647 h 93"/>
                    <a:gd name="T18" fmla="*/ 2147483647 w 120"/>
                    <a:gd name="T19" fmla="*/ 2147483647 h 93"/>
                    <a:gd name="T20" fmla="*/ 2147483647 w 120"/>
                    <a:gd name="T21" fmla="*/ 2147483647 h 93"/>
                    <a:gd name="T22" fmla="*/ 0 w 120"/>
                    <a:gd name="T23" fmla="*/ 2147483647 h 93"/>
                    <a:gd name="T24" fmla="*/ 2147483647 w 120"/>
                    <a:gd name="T25" fmla="*/ 2147483647 h 93"/>
                    <a:gd name="T26" fmla="*/ 2147483647 w 120"/>
                    <a:gd name="T27" fmla="*/ 2147483647 h 93"/>
                    <a:gd name="T28" fmla="*/ 0 w 120"/>
                    <a:gd name="T29" fmla="*/ 2147483647 h 93"/>
                    <a:gd name="T30" fmla="*/ 2147483647 w 120"/>
                    <a:gd name="T31" fmla="*/ 2147483647 h 93"/>
                    <a:gd name="T32" fmla="*/ 2147483647 w 120"/>
                    <a:gd name="T33" fmla="*/ 2147483647 h 93"/>
                    <a:gd name="T34" fmla="*/ 2147483647 w 120"/>
                    <a:gd name="T35" fmla="*/ 0 h 93"/>
                    <a:gd name="T36" fmla="*/ 2147483647 w 120"/>
                    <a:gd name="T37" fmla="*/ 0 h 93"/>
                    <a:gd name="T38" fmla="*/ 2147483647 w 120"/>
                    <a:gd name="T39" fmla="*/ 2147483647 h 93"/>
                    <a:gd name="T40" fmla="*/ 2147483647 w 120"/>
                    <a:gd name="T41" fmla="*/ 2147483647 h 93"/>
                    <a:gd name="T42" fmla="*/ 2147483647 w 120"/>
                    <a:gd name="T43" fmla="*/ 2147483647 h 93"/>
                    <a:gd name="T44" fmla="*/ 2147483647 w 120"/>
                    <a:gd name="T45" fmla="*/ 2147483647 h 93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20"/>
                    <a:gd name="T70" fmla="*/ 0 h 93"/>
                    <a:gd name="T71" fmla="*/ 120 w 120"/>
                    <a:gd name="T72" fmla="*/ 93 h 93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20" h="93">
                      <a:moveTo>
                        <a:pt x="101" y="31"/>
                      </a:moveTo>
                      <a:lnTo>
                        <a:pt x="101" y="51"/>
                      </a:lnTo>
                      <a:lnTo>
                        <a:pt x="120" y="51"/>
                      </a:lnTo>
                      <a:lnTo>
                        <a:pt x="120" y="82"/>
                      </a:lnTo>
                      <a:lnTo>
                        <a:pt x="89" y="71"/>
                      </a:lnTo>
                      <a:lnTo>
                        <a:pt x="70" y="93"/>
                      </a:lnTo>
                      <a:lnTo>
                        <a:pt x="59" y="63"/>
                      </a:lnTo>
                      <a:lnTo>
                        <a:pt x="51" y="51"/>
                      </a:lnTo>
                      <a:lnTo>
                        <a:pt x="40" y="71"/>
                      </a:lnTo>
                      <a:lnTo>
                        <a:pt x="31" y="71"/>
                      </a:lnTo>
                      <a:lnTo>
                        <a:pt x="31" y="82"/>
                      </a:lnTo>
                      <a:lnTo>
                        <a:pt x="0" y="82"/>
                      </a:lnTo>
                      <a:lnTo>
                        <a:pt x="9" y="63"/>
                      </a:lnTo>
                      <a:lnTo>
                        <a:pt x="9" y="39"/>
                      </a:lnTo>
                      <a:lnTo>
                        <a:pt x="0" y="31"/>
                      </a:lnTo>
                      <a:lnTo>
                        <a:pt x="20" y="31"/>
                      </a:lnTo>
                      <a:lnTo>
                        <a:pt x="31" y="10"/>
                      </a:lnTo>
                      <a:lnTo>
                        <a:pt x="31" y="0"/>
                      </a:lnTo>
                      <a:lnTo>
                        <a:pt x="51" y="0"/>
                      </a:lnTo>
                      <a:lnTo>
                        <a:pt x="51" y="20"/>
                      </a:lnTo>
                      <a:lnTo>
                        <a:pt x="31" y="20"/>
                      </a:lnTo>
                      <a:lnTo>
                        <a:pt x="31" y="31"/>
                      </a:lnTo>
                      <a:lnTo>
                        <a:pt x="101" y="31"/>
                      </a:lnTo>
                    </a:path>
                  </a:pathLst>
                </a:custGeom>
                <a:solidFill>
                  <a:srgbClr val="99CCFF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84" name="Freeform 141"/>
                <p:cNvSpPr>
                  <a:spLocks/>
                </p:cNvSpPr>
                <p:nvPr/>
              </p:nvSpPr>
              <p:spPr bwMode="auto">
                <a:xfrm>
                  <a:off x="6054725" y="3187700"/>
                  <a:ext cx="271463" cy="130175"/>
                </a:xfrm>
                <a:custGeom>
                  <a:avLst/>
                  <a:gdLst>
                    <a:gd name="T0" fmla="*/ 2147483647 w 171"/>
                    <a:gd name="T1" fmla="*/ 2147483647 h 82"/>
                    <a:gd name="T2" fmla="*/ 2147483647 w 171"/>
                    <a:gd name="T3" fmla="*/ 2147483647 h 82"/>
                    <a:gd name="T4" fmla="*/ 2147483647 w 171"/>
                    <a:gd name="T5" fmla="*/ 2147483647 h 82"/>
                    <a:gd name="T6" fmla="*/ 2147483647 w 171"/>
                    <a:gd name="T7" fmla="*/ 2147483647 h 82"/>
                    <a:gd name="T8" fmla="*/ 2147483647 w 171"/>
                    <a:gd name="T9" fmla="*/ 2147483647 h 82"/>
                    <a:gd name="T10" fmla="*/ 2147483647 w 171"/>
                    <a:gd name="T11" fmla="*/ 2147483647 h 82"/>
                    <a:gd name="T12" fmla="*/ 2147483647 w 171"/>
                    <a:gd name="T13" fmla="*/ 2147483647 h 82"/>
                    <a:gd name="T14" fmla="*/ 2147483647 w 171"/>
                    <a:gd name="T15" fmla="*/ 2147483647 h 82"/>
                    <a:gd name="T16" fmla="*/ 0 w 171"/>
                    <a:gd name="T17" fmla="*/ 2147483647 h 82"/>
                    <a:gd name="T18" fmla="*/ 0 w 171"/>
                    <a:gd name="T19" fmla="*/ 2147483647 h 82"/>
                    <a:gd name="T20" fmla="*/ 2147483647 w 171"/>
                    <a:gd name="T21" fmla="*/ 2147483647 h 82"/>
                    <a:gd name="T22" fmla="*/ 2147483647 w 171"/>
                    <a:gd name="T23" fmla="*/ 2147483647 h 82"/>
                    <a:gd name="T24" fmla="*/ 2147483647 w 171"/>
                    <a:gd name="T25" fmla="*/ 2147483647 h 82"/>
                    <a:gd name="T26" fmla="*/ 2147483647 w 171"/>
                    <a:gd name="T27" fmla="*/ 2147483647 h 82"/>
                    <a:gd name="T28" fmla="*/ 2147483647 w 171"/>
                    <a:gd name="T29" fmla="*/ 2147483647 h 82"/>
                    <a:gd name="T30" fmla="*/ 2147483647 w 171"/>
                    <a:gd name="T31" fmla="*/ 2147483647 h 82"/>
                    <a:gd name="T32" fmla="*/ 2147483647 w 171"/>
                    <a:gd name="T33" fmla="*/ 2147483647 h 82"/>
                    <a:gd name="T34" fmla="*/ 2147483647 w 171"/>
                    <a:gd name="T35" fmla="*/ 2147483647 h 82"/>
                    <a:gd name="T36" fmla="*/ 2147483647 w 171"/>
                    <a:gd name="T37" fmla="*/ 2147483647 h 82"/>
                    <a:gd name="T38" fmla="*/ 2147483647 w 171"/>
                    <a:gd name="T39" fmla="*/ 2147483647 h 82"/>
                    <a:gd name="T40" fmla="*/ 2147483647 w 171"/>
                    <a:gd name="T41" fmla="*/ 2147483647 h 82"/>
                    <a:gd name="T42" fmla="*/ 2147483647 w 171"/>
                    <a:gd name="T43" fmla="*/ 0 h 82"/>
                    <a:gd name="T44" fmla="*/ 2147483647 w 171"/>
                    <a:gd name="T45" fmla="*/ 2147483647 h 82"/>
                    <a:gd name="T46" fmla="*/ 2147483647 w 171"/>
                    <a:gd name="T47" fmla="*/ 2147483647 h 82"/>
                    <a:gd name="T48" fmla="*/ 2147483647 w 171"/>
                    <a:gd name="T49" fmla="*/ 2147483647 h 82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71"/>
                    <a:gd name="T76" fmla="*/ 0 h 82"/>
                    <a:gd name="T77" fmla="*/ 171 w 171"/>
                    <a:gd name="T78" fmla="*/ 82 h 82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71" h="82">
                      <a:moveTo>
                        <a:pt x="171" y="19"/>
                      </a:moveTo>
                      <a:lnTo>
                        <a:pt x="171" y="30"/>
                      </a:lnTo>
                      <a:lnTo>
                        <a:pt x="140" y="51"/>
                      </a:lnTo>
                      <a:lnTo>
                        <a:pt x="120" y="51"/>
                      </a:lnTo>
                      <a:lnTo>
                        <a:pt x="109" y="61"/>
                      </a:lnTo>
                      <a:lnTo>
                        <a:pt x="89" y="61"/>
                      </a:lnTo>
                      <a:lnTo>
                        <a:pt x="70" y="71"/>
                      </a:lnTo>
                      <a:lnTo>
                        <a:pt x="70" y="82"/>
                      </a:lnTo>
                      <a:lnTo>
                        <a:pt x="0" y="82"/>
                      </a:lnTo>
                      <a:lnTo>
                        <a:pt x="0" y="71"/>
                      </a:lnTo>
                      <a:lnTo>
                        <a:pt x="20" y="71"/>
                      </a:lnTo>
                      <a:lnTo>
                        <a:pt x="20" y="61"/>
                      </a:lnTo>
                      <a:lnTo>
                        <a:pt x="39" y="61"/>
                      </a:lnTo>
                      <a:lnTo>
                        <a:pt x="58" y="51"/>
                      </a:lnTo>
                      <a:lnTo>
                        <a:pt x="39" y="39"/>
                      </a:lnTo>
                      <a:lnTo>
                        <a:pt x="9" y="39"/>
                      </a:lnTo>
                      <a:lnTo>
                        <a:pt x="28" y="19"/>
                      </a:lnTo>
                      <a:lnTo>
                        <a:pt x="20" y="19"/>
                      </a:lnTo>
                      <a:lnTo>
                        <a:pt x="28" y="10"/>
                      </a:lnTo>
                      <a:lnTo>
                        <a:pt x="58" y="19"/>
                      </a:lnTo>
                      <a:lnTo>
                        <a:pt x="58" y="10"/>
                      </a:lnTo>
                      <a:lnTo>
                        <a:pt x="70" y="0"/>
                      </a:lnTo>
                      <a:lnTo>
                        <a:pt x="89" y="10"/>
                      </a:lnTo>
                      <a:lnTo>
                        <a:pt x="150" y="10"/>
                      </a:lnTo>
                      <a:lnTo>
                        <a:pt x="171" y="1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85" name="Freeform 142"/>
                <p:cNvSpPr>
                  <a:spLocks/>
                </p:cNvSpPr>
                <p:nvPr/>
              </p:nvSpPr>
              <p:spPr bwMode="auto">
                <a:xfrm>
                  <a:off x="6054725" y="3187700"/>
                  <a:ext cx="271463" cy="130175"/>
                </a:xfrm>
                <a:custGeom>
                  <a:avLst/>
                  <a:gdLst>
                    <a:gd name="T0" fmla="*/ 2147483647 w 171"/>
                    <a:gd name="T1" fmla="*/ 2147483647 h 82"/>
                    <a:gd name="T2" fmla="*/ 2147483647 w 171"/>
                    <a:gd name="T3" fmla="*/ 2147483647 h 82"/>
                    <a:gd name="T4" fmla="*/ 2147483647 w 171"/>
                    <a:gd name="T5" fmla="*/ 2147483647 h 82"/>
                    <a:gd name="T6" fmla="*/ 2147483647 w 171"/>
                    <a:gd name="T7" fmla="*/ 2147483647 h 82"/>
                    <a:gd name="T8" fmla="*/ 2147483647 w 171"/>
                    <a:gd name="T9" fmla="*/ 2147483647 h 82"/>
                    <a:gd name="T10" fmla="*/ 2147483647 w 171"/>
                    <a:gd name="T11" fmla="*/ 2147483647 h 82"/>
                    <a:gd name="T12" fmla="*/ 2147483647 w 171"/>
                    <a:gd name="T13" fmla="*/ 2147483647 h 82"/>
                    <a:gd name="T14" fmla="*/ 2147483647 w 171"/>
                    <a:gd name="T15" fmla="*/ 2147483647 h 82"/>
                    <a:gd name="T16" fmla="*/ 0 w 171"/>
                    <a:gd name="T17" fmla="*/ 2147483647 h 82"/>
                    <a:gd name="T18" fmla="*/ 0 w 171"/>
                    <a:gd name="T19" fmla="*/ 2147483647 h 82"/>
                    <a:gd name="T20" fmla="*/ 2147483647 w 171"/>
                    <a:gd name="T21" fmla="*/ 2147483647 h 82"/>
                    <a:gd name="T22" fmla="*/ 2147483647 w 171"/>
                    <a:gd name="T23" fmla="*/ 2147483647 h 82"/>
                    <a:gd name="T24" fmla="*/ 2147483647 w 171"/>
                    <a:gd name="T25" fmla="*/ 2147483647 h 82"/>
                    <a:gd name="T26" fmla="*/ 2147483647 w 171"/>
                    <a:gd name="T27" fmla="*/ 2147483647 h 82"/>
                    <a:gd name="T28" fmla="*/ 2147483647 w 171"/>
                    <a:gd name="T29" fmla="*/ 2147483647 h 82"/>
                    <a:gd name="T30" fmla="*/ 2147483647 w 171"/>
                    <a:gd name="T31" fmla="*/ 2147483647 h 82"/>
                    <a:gd name="T32" fmla="*/ 2147483647 w 171"/>
                    <a:gd name="T33" fmla="*/ 2147483647 h 82"/>
                    <a:gd name="T34" fmla="*/ 2147483647 w 171"/>
                    <a:gd name="T35" fmla="*/ 2147483647 h 82"/>
                    <a:gd name="T36" fmla="*/ 2147483647 w 171"/>
                    <a:gd name="T37" fmla="*/ 2147483647 h 82"/>
                    <a:gd name="T38" fmla="*/ 2147483647 w 171"/>
                    <a:gd name="T39" fmla="*/ 2147483647 h 82"/>
                    <a:gd name="T40" fmla="*/ 2147483647 w 171"/>
                    <a:gd name="T41" fmla="*/ 2147483647 h 82"/>
                    <a:gd name="T42" fmla="*/ 2147483647 w 171"/>
                    <a:gd name="T43" fmla="*/ 0 h 82"/>
                    <a:gd name="T44" fmla="*/ 2147483647 w 171"/>
                    <a:gd name="T45" fmla="*/ 2147483647 h 82"/>
                    <a:gd name="T46" fmla="*/ 2147483647 w 171"/>
                    <a:gd name="T47" fmla="*/ 2147483647 h 82"/>
                    <a:gd name="T48" fmla="*/ 2147483647 w 171"/>
                    <a:gd name="T49" fmla="*/ 2147483647 h 82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71"/>
                    <a:gd name="T76" fmla="*/ 0 h 82"/>
                    <a:gd name="T77" fmla="*/ 171 w 171"/>
                    <a:gd name="T78" fmla="*/ 82 h 82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71" h="82">
                      <a:moveTo>
                        <a:pt x="171" y="19"/>
                      </a:moveTo>
                      <a:lnTo>
                        <a:pt x="171" y="30"/>
                      </a:lnTo>
                      <a:lnTo>
                        <a:pt x="140" y="51"/>
                      </a:lnTo>
                      <a:lnTo>
                        <a:pt x="120" y="51"/>
                      </a:lnTo>
                      <a:lnTo>
                        <a:pt x="109" y="61"/>
                      </a:lnTo>
                      <a:lnTo>
                        <a:pt x="89" y="61"/>
                      </a:lnTo>
                      <a:lnTo>
                        <a:pt x="70" y="71"/>
                      </a:lnTo>
                      <a:lnTo>
                        <a:pt x="70" y="82"/>
                      </a:lnTo>
                      <a:lnTo>
                        <a:pt x="0" y="82"/>
                      </a:lnTo>
                      <a:lnTo>
                        <a:pt x="0" y="71"/>
                      </a:lnTo>
                      <a:lnTo>
                        <a:pt x="20" y="71"/>
                      </a:lnTo>
                      <a:lnTo>
                        <a:pt x="20" y="61"/>
                      </a:lnTo>
                      <a:lnTo>
                        <a:pt x="39" y="61"/>
                      </a:lnTo>
                      <a:lnTo>
                        <a:pt x="58" y="51"/>
                      </a:lnTo>
                      <a:lnTo>
                        <a:pt x="39" y="39"/>
                      </a:lnTo>
                      <a:lnTo>
                        <a:pt x="9" y="39"/>
                      </a:lnTo>
                      <a:lnTo>
                        <a:pt x="28" y="19"/>
                      </a:lnTo>
                      <a:lnTo>
                        <a:pt x="20" y="19"/>
                      </a:lnTo>
                      <a:lnTo>
                        <a:pt x="28" y="10"/>
                      </a:lnTo>
                      <a:lnTo>
                        <a:pt x="58" y="19"/>
                      </a:lnTo>
                      <a:lnTo>
                        <a:pt x="58" y="10"/>
                      </a:lnTo>
                      <a:lnTo>
                        <a:pt x="70" y="0"/>
                      </a:lnTo>
                      <a:lnTo>
                        <a:pt x="89" y="10"/>
                      </a:lnTo>
                      <a:lnTo>
                        <a:pt x="150" y="10"/>
                      </a:lnTo>
                      <a:lnTo>
                        <a:pt x="171" y="19"/>
                      </a:lnTo>
                    </a:path>
                  </a:pathLst>
                </a:custGeom>
                <a:solidFill>
                  <a:srgbClr val="99CCFF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86" name="Freeform 143"/>
                <p:cNvSpPr>
                  <a:spLocks/>
                </p:cNvSpPr>
                <p:nvPr/>
              </p:nvSpPr>
              <p:spPr bwMode="auto">
                <a:xfrm>
                  <a:off x="5619750" y="3203575"/>
                  <a:ext cx="369888" cy="246062"/>
                </a:xfrm>
                <a:custGeom>
                  <a:avLst/>
                  <a:gdLst>
                    <a:gd name="T0" fmla="*/ 2147483647 w 233"/>
                    <a:gd name="T1" fmla="*/ 2147483647 h 155"/>
                    <a:gd name="T2" fmla="*/ 2147483647 w 233"/>
                    <a:gd name="T3" fmla="*/ 2147483647 h 155"/>
                    <a:gd name="T4" fmla="*/ 2147483647 w 233"/>
                    <a:gd name="T5" fmla="*/ 2147483647 h 155"/>
                    <a:gd name="T6" fmla="*/ 2147483647 w 233"/>
                    <a:gd name="T7" fmla="*/ 2147483647 h 155"/>
                    <a:gd name="T8" fmla="*/ 2147483647 w 233"/>
                    <a:gd name="T9" fmla="*/ 2147483647 h 155"/>
                    <a:gd name="T10" fmla="*/ 2147483647 w 233"/>
                    <a:gd name="T11" fmla="*/ 2147483647 h 155"/>
                    <a:gd name="T12" fmla="*/ 2147483647 w 233"/>
                    <a:gd name="T13" fmla="*/ 2147483647 h 155"/>
                    <a:gd name="T14" fmla="*/ 2147483647 w 233"/>
                    <a:gd name="T15" fmla="*/ 2147483647 h 155"/>
                    <a:gd name="T16" fmla="*/ 2147483647 w 233"/>
                    <a:gd name="T17" fmla="*/ 2147483647 h 155"/>
                    <a:gd name="T18" fmla="*/ 2147483647 w 233"/>
                    <a:gd name="T19" fmla="*/ 2147483647 h 155"/>
                    <a:gd name="T20" fmla="*/ 2147483647 w 233"/>
                    <a:gd name="T21" fmla="*/ 2147483647 h 155"/>
                    <a:gd name="T22" fmla="*/ 2147483647 w 233"/>
                    <a:gd name="T23" fmla="*/ 2147483647 h 155"/>
                    <a:gd name="T24" fmla="*/ 2147483647 w 233"/>
                    <a:gd name="T25" fmla="*/ 2147483647 h 155"/>
                    <a:gd name="T26" fmla="*/ 2147483647 w 233"/>
                    <a:gd name="T27" fmla="*/ 2147483647 h 155"/>
                    <a:gd name="T28" fmla="*/ 2147483647 w 233"/>
                    <a:gd name="T29" fmla="*/ 2147483647 h 155"/>
                    <a:gd name="T30" fmla="*/ 2147483647 w 233"/>
                    <a:gd name="T31" fmla="*/ 2147483647 h 155"/>
                    <a:gd name="T32" fmla="*/ 2147483647 w 233"/>
                    <a:gd name="T33" fmla="*/ 2147483647 h 155"/>
                    <a:gd name="T34" fmla="*/ 2147483647 w 233"/>
                    <a:gd name="T35" fmla="*/ 2147483647 h 155"/>
                    <a:gd name="T36" fmla="*/ 2147483647 w 233"/>
                    <a:gd name="T37" fmla="*/ 2147483647 h 155"/>
                    <a:gd name="T38" fmla="*/ 2147483647 w 233"/>
                    <a:gd name="T39" fmla="*/ 2147483647 h 155"/>
                    <a:gd name="T40" fmla="*/ 2147483647 w 233"/>
                    <a:gd name="T41" fmla="*/ 2147483647 h 155"/>
                    <a:gd name="T42" fmla="*/ 2147483647 w 233"/>
                    <a:gd name="T43" fmla="*/ 2147483647 h 155"/>
                    <a:gd name="T44" fmla="*/ 0 w 233"/>
                    <a:gd name="T45" fmla="*/ 2147483647 h 155"/>
                    <a:gd name="T46" fmla="*/ 2147483647 w 233"/>
                    <a:gd name="T47" fmla="*/ 2147483647 h 155"/>
                    <a:gd name="T48" fmla="*/ 2147483647 w 233"/>
                    <a:gd name="T49" fmla="*/ 2147483647 h 155"/>
                    <a:gd name="T50" fmla="*/ 2147483647 w 233"/>
                    <a:gd name="T51" fmla="*/ 2147483647 h 155"/>
                    <a:gd name="T52" fmla="*/ 2147483647 w 233"/>
                    <a:gd name="T53" fmla="*/ 2147483647 h 155"/>
                    <a:gd name="T54" fmla="*/ 2147483647 w 233"/>
                    <a:gd name="T55" fmla="*/ 2147483647 h 155"/>
                    <a:gd name="T56" fmla="*/ 2147483647 w 233"/>
                    <a:gd name="T57" fmla="*/ 2147483647 h 155"/>
                    <a:gd name="T58" fmla="*/ 2147483647 w 233"/>
                    <a:gd name="T59" fmla="*/ 0 h 155"/>
                    <a:gd name="T60" fmla="*/ 2147483647 w 233"/>
                    <a:gd name="T61" fmla="*/ 0 h 155"/>
                    <a:gd name="T62" fmla="*/ 2147483647 w 233"/>
                    <a:gd name="T63" fmla="*/ 2147483647 h 155"/>
                    <a:gd name="T64" fmla="*/ 2147483647 w 233"/>
                    <a:gd name="T65" fmla="*/ 2147483647 h 155"/>
                    <a:gd name="T66" fmla="*/ 2147483647 w 233"/>
                    <a:gd name="T67" fmla="*/ 2147483647 h 155"/>
                    <a:gd name="T68" fmla="*/ 2147483647 w 233"/>
                    <a:gd name="T69" fmla="*/ 2147483647 h 155"/>
                    <a:gd name="T70" fmla="*/ 2147483647 w 233"/>
                    <a:gd name="T71" fmla="*/ 2147483647 h 155"/>
                    <a:gd name="T72" fmla="*/ 2147483647 w 233"/>
                    <a:gd name="T73" fmla="*/ 2147483647 h 155"/>
                    <a:gd name="T74" fmla="*/ 2147483647 w 233"/>
                    <a:gd name="T75" fmla="*/ 2147483647 h 155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33"/>
                    <a:gd name="T115" fmla="*/ 0 h 155"/>
                    <a:gd name="T116" fmla="*/ 233 w 233"/>
                    <a:gd name="T117" fmla="*/ 155 h 155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33" h="155">
                      <a:moveTo>
                        <a:pt x="224" y="123"/>
                      </a:moveTo>
                      <a:lnTo>
                        <a:pt x="212" y="112"/>
                      </a:lnTo>
                      <a:lnTo>
                        <a:pt x="212" y="123"/>
                      </a:lnTo>
                      <a:lnTo>
                        <a:pt x="202" y="123"/>
                      </a:lnTo>
                      <a:lnTo>
                        <a:pt x="193" y="143"/>
                      </a:lnTo>
                      <a:lnTo>
                        <a:pt x="171" y="143"/>
                      </a:lnTo>
                      <a:lnTo>
                        <a:pt x="171" y="155"/>
                      </a:lnTo>
                      <a:lnTo>
                        <a:pt x="142" y="155"/>
                      </a:lnTo>
                      <a:lnTo>
                        <a:pt x="142" y="134"/>
                      </a:lnTo>
                      <a:lnTo>
                        <a:pt x="82" y="104"/>
                      </a:lnTo>
                      <a:lnTo>
                        <a:pt x="52" y="104"/>
                      </a:lnTo>
                      <a:lnTo>
                        <a:pt x="31" y="112"/>
                      </a:lnTo>
                      <a:lnTo>
                        <a:pt x="31" y="80"/>
                      </a:lnTo>
                      <a:lnTo>
                        <a:pt x="21" y="80"/>
                      </a:lnTo>
                      <a:lnTo>
                        <a:pt x="21" y="61"/>
                      </a:lnTo>
                      <a:lnTo>
                        <a:pt x="12" y="61"/>
                      </a:lnTo>
                      <a:lnTo>
                        <a:pt x="12" y="51"/>
                      </a:lnTo>
                      <a:lnTo>
                        <a:pt x="31" y="51"/>
                      </a:lnTo>
                      <a:lnTo>
                        <a:pt x="40" y="41"/>
                      </a:lnTo>
                      <a:lnTo>
                        <a:pt x="21" y="20"/>
                      </a:lnTo>
                      <a:lnTo>
                        <a:pt x="12" y="20"/>
                      </a:lnTo>
                      <a:lnTo>
                        <a:pt x="12" y="41"/>
                      </a:lnTo>
                      <a:lnTo>
                        <a:pt x="0" y="20"/>
                      </a:lnTo>
                      <a:lnTo>
                        <a:pt x="31" y="9"/>
                      </a:lnTo>
                      <a:lnTo>
                        <a:pt x="52" y="29"/>
                      </a:lnTo>
                      <a:lnTo>
                        <a:pt x="71" y="29"/>
                      </a:lnTo>
                      <a:lnTo>
                        <a:pt x="71" y="20"/>
                      </a:lnTo>
                      <a:lnTo>
                        <a:pt x="92" y="9"/>
                      </a:lnTo>
                      <a:lnTo>
                        <a:pt x="101" y="9"/>
                      </a:lnTo>
                      <a:lnTo>
                        <a:pt x="92" y="0"/>
                      </a:lnTo>
                      <a:lnTo>
                        <a:pt x="101" y="0"/>
                      </a:lnTo>
                      <a:lnTo>
                        <a:pt x="120" y="9"/>
                      </a:lnTo>
                      <a:lnTo>
                        <a:pt x="120" y="29"/>
                      </a:lnTo>
                      <a:lnTo>
                        <a:pt x="151" y="29"/>
                      </a:lnTo>
                      <a:lnTo>
                        <a:pt x="163" y="61"/>
                      </a:lnTo>
                      <a:lnTo>
                        <a:pt x="212" y="92"/>
                      </a:lnTo>
                      <a:lnTo>
                        <a:pt x="233" y="104"/>
                      </a:lnTo>
                      <a:lnTo>
                        <a:pt x="224" y="12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87" name="Freeform 144"/>
                <p:cNvSpPr>
                  <a:spLocks/>
                </p:cNvSpPr>
                <p:nvPr/>
              </p:nvSpPr>
              <p:spPr bwMode="auto">
                <a:xfrm>
                  <a:off x="5619750" y="3203575"/>
                  <a:ext cx="369888" cy="246062"/>
                </a:xfrm>
                <a:custGeom>
                  <a:avLst/>
                  <a:gdLst>
                    <a:gd name="T0" fmla="*/ 2147483647 w 233"/>
                    <a:gd name="T1" fmla="*/ 2147483647 h 155"/>
                    <a:gd name="T2" fmla="*/ 2147483647 w 233"/>
                    <a:gd name="T3" fmla="*/ 2147483647 h 155"/>
                    <a:gd name="T4" fmla="*/ 2147483647 w 233"/>
                    <a:gd name="T5" fmla="*/ 2147483647 h 155"/>
                    <a:gd name="T6" fmla="*/ 2147483647 w 233"/>
                    <a:gd name="T7" fmla="*/ 2147483647 h 155"/>
                    <a:gd name="T8" fmla="*/ 2147483647 w 233"/>
                    <a:gd name="T9" fmla="*/ 2147483647 h 155"/>
                    <a:gd name="T10" fmla="*/ 2147483647 w 233"/>
                    <a:gd name="T11" fmla="*/ 2147483647 h 155"/>
                    <a:gd name="T12" fmla="*/ 2147483647 w 233"/>
                    <a:gd name="T13" fmla="*/ 2147483647 h 155"/>
                    <a:gd name="T14" fmla="*/ 2147483647 w 233"/>
                    <a:gd name="T15" fmla="*/ 2147483647 h 155"/>
                    <a:gd name="T16" fmla="*/ 2147483647 w 233"/>
                    <a:gd name="T17" fmla="*/ 2147483647 h 155"/>
                    <a:gd name="T18" fmla="*/ 2147483647 w 233"/>
                    <a:gd name="T19" fmla="*/ 2147483647 h 155"/>
                    <a:gd name="T20" fmla="*/ 2147483647 w 233"/>
                    <a:gd name="T21" fmla="*/ 2147483647 h 155"/>
                    <a:gd name="T22" fmla="*/ 2147483647 w 233"/>
                    <a:gd name="T23" fmla="*/ 2147483647 h 155"/>
                    <a:gd name="T24" fmla="*/ 2147483647 w 233"/>
                    <a:gd name="T25" fmla="*/ 2147483647 h 155"/>
                    <a:gd name="T26" fmla="*/ 2147483647 w 233"/>
                    <a:gd name="T27" fmla="*/ 2147483647 h 155"/>
                    <a:gd name="T28" fmla="*/ 2147483647 w 233"/>
                    <a:gd name="T29" fmla="*/ 2147483647 h 155"/>
                    <a:gd name="T30" fmla="*/ 2147483647 w 233"/>
                    <a:gd name="T31" fmla="*/ 2147483647 h 155"/>
                    <a:gd name="T32" fmla="*/ 2147483647 w 233"/>
                    <a:gd name="T33" fmla="*/ 2147483647 h 155"/>
                    <a:gd name="T34" fmla="*/ 2147483647 w 233"/>
                    <a:gd name="T35" fmla="*/ 2147483647 h 155"/>
                    <a:gd name="T36" fmla="*/ 2147483647 w 233"/>
                    <a:gd name="T37" fmla="*/ 2147483647 h 155"/>
                    <a:gd name="T38" fmla="*/ 2147483647 w 233"/>
                    <a:gd name="T39" fmla="*/ 2147483647 h 155"/>
                    <a:gd name="T40" fmla="*/ 2147483647 w 233"/>
                    <a:gd name="T41" fmla="*/ 2147483647 h 155"/>
                    <a:gd name="T42" fmla="*/ 2147483647 w 233"/>
                    <a:gd name="T43" fmla="*/ 2147483647 h 155"/>
                    <a:gd name="T44" fmla="*/ 0 w 233"/>
                    <a:gd name="T45" fmla="*/ 2147483647 h 155"/>
                    <a:gd name="T46" fmla="*/ 2147483647 w 233"/>
                    <a:gd name="T47" fmla="*/ 2147483647 h 155"/>
                    <a:gd name="T48" fmla="*/ 2147483647 w 233"/>
                    <a:gd name="T49" fmla="*/ 2147483647 h 155"/>
                    <a:gd name="T50" fmla="*/ 2147483647 w 233"/>
                    <a:gd name="T51" fmla="*/ 2147483647 h 155"/>
                    <a:gd name="T52" fmla="*/ 2147483647 w 233"/>
                    <a:gd name="T53" fmla="*/ 2147483647 h 155"/>
                    <a:gd name="T54" fmla="*/ 2147483647 w 233"/>
                    <a:gd name="T55" fmla="*/ 2147483647 h 155"/>
                    <a:gd name="T56" fmla="*/ 2147483647 w 233"/>
                    <a:gd name="T57" fmla="*/ 2147483647 h 155"/>
                    <a:gd name="T58" fmla="*/ 2147483647 w 233"/>
                    <a:gd name="T59" fmla="*/ 0 h 155"/>
                    <a:gd name="T60" fmla="*/ 2147483647 w 233"/>
                    <a:gd name="T61" fmla="*/ 0 h 155"/>
                    <a:gd name="T62" fmla="*/ 2147483647 w 233"/>
                    <a:gd name="T63" fmla="*/ 2147483647 h 155"/>
                    <a:gd name="T64" fmla="*/ 2147483647 w 233"/>
                    <a:gd name="T65" fmla="*/ 2147483647 h 155"/>
                    <a:gd name="T66" fmla="*/ 2147483647 w 233"/>
                    <a:gd name="T67" fmla="*/ 2147483647 h 155"/>
                    <a:gd name="T68" fmla="*/ 2147483647 w 233"/>
                    <a:gd name="T69" fmla="*/ 2147483647 h 155"/>
                    <a:gd name="T70" fmla="*/ 2147483647 w 233"/>
                    <a:gd name="T71" fmla="*/ 2147483647 h 155"/>
                    <a:gd name="T72" fmla="*/ 2147483647 w 233"/>
                    <a:gd name="T73" fmla="*/ 2147483647 h 155"/>
                    <a:gd name="T74" fmla="*/ 2147483647 w 233"/>
                    <a:gd name="T75" fmla="*/ 2147483647 h 155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33"/>
                    <a:gd name="T115" fmla="*/ 0 h 155"/>
                    <a:gd name="T116" fmla="*/ 233 w 233"/>
                    <a:gd name="T117" fmla="*/ 155 h 155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33" h="155">
                      <a:moveTo>
                        <a:pt x="224" y="123"/>
                      </a:moveTo>
                      <a:lnTo>
                        <a:pt x="212" y="112"/>
                      </a:lnTo>
                      <a:lnTo>
                        <a:pt x="212" y="123"/>
                      </a:lnTo>
                      <a:lnTo>
                        <a:pt x="202" y="123"/>
                      </a:lnTo>
                      <a:lnTo>
                        <a:pt x="193" y="143"/>
                      </a:lnTo>
                      <a:lnTo>
                        <a:pt x="171" y="143"/>
                      </a:lnTo>
                      <a:lnTo>
                        <a:pt x="171" y="155"/>
                      </a:lnTo>
                      <a:lnTo>
                        <a:pt x="142" y="155"/>
                      </a:lnTo>
                      <a:lnTo>
                        <a:pt x="142" y="134"/>
                      </a:lnTo>
                      <a:lnTo>
                        <a:pt x="82" y="104"/>
                      </a:lnTo>
                      <a:lnTo>
                        <a:pt x="52" y="104"/>
                      </a:lnTo>
                      <a:lnTo>
                        <a:pt x="31" y="112"/>
                      </a:lnTo>
                      <a:lnTo>
                        <a:pt x="31" y="80"/>
                      </a:lnTo>
                      <a:lnTo>
                        <a:pt x="21" y="80"/>
                      </a:lnTo>
                      <a:lnTo>
                        <a:pt x="21" y="61"/>
                      </a:lnTo>
                      <a:lnTo>
                        <a:pt x="12" y="61"/>
                      </a:lnTo>
                      <a:lnTo>
                        <a:pt x="12" y="51"/>
                      </a:lnTo>
                      <a:lnTo>
                        <a:pt x="31" y="51"/>
                      </a:lnTo>
                      <a:lnTo>
                        <a:pt x="40" y="41"/>
                      </a:lnTo>
                      <a:lnTo>
                        <a:pt x="21" y="20"/>
                      </a:lnTo>
                      <a:lnTo>
                        <a:pt x="12" y="20"/>
                      </a:lnTo>
                      <a:lnTo>
                        <a:pt x="12" y="41"/>
                      </a:lnTo>
                      <a:lnTo>
                        <a:pt x="0" y="20"/>
                      </a:lnTo>
                      <a:lnTo>
                        <a:pt x="31" y="9"/>
                      </a:lnTo>
                      <a:lnTo>
                        <a:pt x="52" y="29"/>
                      </a:lnTo>
                      <a:lnTo>
                        <a:pt x="71" y="29"/>
                      </a:lnTo>
                      <a:lnTo>
                        <a:pt x="71" y="20"/>
                      </a:lnTo>
                      <a:lnTo>
                        <a:pt x="92" y="9"/>
                      </a:lnTo>
                      <a:lnTo>
                        <a:pt x="101" y="9"/>
                      </a:lnTo>
                      <a:lnTo>
                        <a:pt x="92" y="0"/>
                      </a:lnTo>
                      <a:lnTo>
                        <a:pt x="101" y="0"/>
                      </a:lnTo>
                      <a:lnTo>
                        <a:pt x="120" y="9"/>
                      </a:lnTo>
                      <a:lnTo>
                        <a:pt x="120" y="29"/>
                      </a:lnTo>
                      <a:lnTo>
                        <a:pt x="151" y="29"/>
                      </a:lnTo>
                      <a:lnTo>
                        <a:pt x="163" y="61"/>
                      </a:lnTo>
                      <a:lnTo>
                        <a:pt x="212" y="92"/>
                      </a:lnTo>
                      <a:lnTo>
                        <a:pt x="233" y="104"/>
                      </a:lnTo>
                      <a:lnTo>
                        <a:pt x="224" y="123"/>
                      </a:lnTo>
                    </a:path>
                  </a:pathLst>
                </a:custGeom>
                <a:solidFill>
                  <a:srgbClr val="99CCFF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88" name="Freeform 145"/>
                <p:cNvSpPr>
                  <a:spLocks/>
                </p:cNvSpPr>
                <p:nvPr/>
              </p:nvSpPr>
              <p:spPr bwMode="auto">
                <a:xfrm>
                  <a:off x="5718175" y="3103563"/>
                  <a:ext cx="428625" cy="295275"/>
                </a:xfrm>
                <a:custGeom>
                  <a:avLst/>
                  <a:gdLst>
                    <a:gd name="T0" fmla="*/ 2147483647 w 270"/>
                    <a:gd name="T1" fmla="*/ 2147483647 h 186"/>
                    <a:gd name="T2" fmla="*/ 2147483647 w 270"/>
                    <a:gd name="T3" fmla="*/ 2147483647 h 186"/>
                    <a:gd name="T4" fmla="*/ 2147483647 w 270"/>
                    <a:gd name="T5" fmla="*/ 2147483647 h 186"/>
                    <a:gd name="T6" fmla="*/ 2147483647 w 270"/>
                    <a:gd name="T7" fmla="*/ 2147483647 h 186"/>
                    <a:gd name="T8" fmla="*/ 2147483647 w 270"/>
                    <a:gd name="T9" fmla="*/ 2147483647 h 186"/>
                    <a:gd name="T10" fmla="*/ 2147483647 w 270"/>
                    <a:gd name="T11" fmla="*/ 2147483647 h 186"/>
                    <a:gd name="T12" fmla="*/ 2147483647 w 270"/>
                    <a:gd name="T13" fmla="*/ 2147483647 h 186"/>
                    <a:gd name="T14" fmla="*/ 2147483647 w 270"/>
                    <a:gd name="T15" fmla="*/ 2147483647 h 186"/>
                    <a:gd name="T16" fmla="*/ 2147483647 w 270"/>
                    <a:gd name="T17" fmla="*/ 2147483647 h 186"/>
                    <a:gd name="T18" fmla="*/ 2147483647 w 270"/>
                    <a:gd name="T19" fmla="*/ 2147483647 h 186"/>
                    <a:gd name="T20" fmla="*/ 2147483647 w 270"/>
                    <a:gd name="T21" fmla="*/ 2147483647 h 186"/>
                    <a:gd name="T22" fmla="*/ 2147483647 w 270"/>
                    <a:gd name="T23" fmla="*/ 2147483647 h 186"/>
                    <a:gd name="T24" fmla="*/ 2147483647 w 270"/>
                    <a:gd name="T25" fmla="*/ 2147483647 h 186"/>
                    <a:gd name="T26" fmla="*/ 2147483647 w 270"/>
                    <a:gd name="T27" fmla="*/ 2147483647 h 186"/>
                    <a:gd name="T28" fmla="*/ 2147483647 w 270"/>
                    <a:gd name="T29" fmla="*/ 2147483647 h 186"/>
                    <a:gd name="T30" fmla="*/ 2147483647 w 270"/>
                    <a:gd name="T31" fmla="*/ 2147483647 h 186"/>
                    <a:gd name="T32" fmla="*/ 2147483647 w 270"/>
                    <a:gd name="T33" fmla="*/ 2147483647 h 186"/>
                    <a:gd name="T34" fmla="*/ 2147483647 w 270"/>
                    <a:gd name="T35" fmla="*/ 2147483647 h 186"/>
                    <a:gd name="T36" fmla="*/ 2147483647 w 270"/>
                    <a:gd name="T37" fmla="*/ 2147483647 h 186"/>
                    <a:gd name="T38" fmla="*/ 2147483647 w 270"/>
                    <a:gd name="T39" fmla="*/ 2147483647 h 186"/>
                    <a:gd name="T40" fmla="*/ 2147483647 w 270"/>
                    <a:gd name="T41" fmla="*/ 2147483647 h 186"/>
                    <a:gd name="T42" fmla="*/ 2147483647 w 270"/>
                    <a:gd name="T43" fmla="*/ 2147483647 h 186"/>
                    <a:gd name="T44" fmla="*/ 2147483647 w 270"/>
                    <a:gd name="T45" fmla="*/ 2147483647 h 186"/>
                    <a:gd name="T46" fmla="*/ 2147483647 w 270"/>
                    <a:gd name="T47" fmla="*/ 2147483647 h 186"/>
                    <a:gd name="T48" fmla="*/ 2147483647 w 270"/>
                    <a:gd name="T49" fmla="*/ 2147483647 h 186"/>
                    <a:gd name="T50" fmla="*/ 2147483647 w 270"/>
                    <a:gd name="T51" fmla="*/ 0 h 186"/>
                    <a:gd name="T52" fmla="*/ 0 w 270"/>
                    <a:gd name="T53" fmla="*/ 2147483647 h 186"/>
                    <a:gd name="T54" fmla="*/ 0 w 270"/>
                    <a:gd name="T55" fmla="*/ 2147483647 h 186"/>
                    <a:gd name="T56" fmla="*/ 2147483647 w 270"/>
                    <a:gd name="T57" fmla="*/ 2147483647 h 186"/>
                    <a:gd name="T58" fmla="*/ 2147483647 w 270"/>
                    <a:gd name="T59" fmla="*/ 2147483647 h 186"/>
                    <a:gd name="T60" fmla="*/ 2147483647 w 270"/>
                    <a:gd name="T61" fmla="*/ 2147483647 h 186"/>
                    <a:gd name="T62" fmla="*/ 2147483647 w 270"/>
                    <a:gd name="T63" fmla="*/ 2147483647 h 186"/>
                    <a:gd name="T64" fmla="*/ 2147483647 w 270"/>
                    <a:gd name="T65" fmla="*/ 2147483647 h 186"/>
                    <a:gd name="T66" fmla="*/ 2147483647 w 270"/>
                    <a:gd name="T67" fmla="*/ 2147483647 h 186"/>
                    <a:gd name="T68" fmla="*/ 2147483647 w 270"/>
                    <a:gd name="T69" fmla="*/ 2147483647 h 186"/>
                    <a:gd name="T70" fmla="*/ 2147483647 w 270"/>
                    <a:gd name="T71" fmla="*/ 2147483647 h 186"/>
                    <a:gd name="T72" fmla="*/ 2147483647 w 270"/>
                    <a:gd name="T73" fmla="*/ 2147483647 h 186"/>
                    <a:gd name="T74" fmla="*/ 2147483647 w 270"/>
                    <a:gd name="T75" fmla="*/ 2147483647 h 186"/>
                    <a:gd name="T76" fmla="*/ 2147483647 w 270"/>
                    <a:gd name="T77" fmla="*/ 2147483647 h 186"/>
                    <a:gd name="T78" fmla="*/ 2147483647 w 270"/>
                    <a:gd name="T79" fmla="*/ 2147483647 h 186"/>
                    <a:gd name="T80" fmla="*/ 2147483647 w 270"/>
                    <a:gd name="T81" fmla="*/ 2147483647 h 18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270"/>
                    <a:gd name="T124" fmla="*/ 0 h 186"/>
                    <a:gd name="T125" fmla="*/ 270 w 270"/>
                    <a:gd name="T126" fmla="*/ 186 h 18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270" h="186">
                      <a:moveTo>
                        <a:pt x="162" y="186"/>
                      </a:moveTo>
                      <a:lnTo>
                        <a:pt x="181" y="186"/>
                      </a:lnTo>
                      <a:lnTo>
                        <a:pt x="190" y="167"/>
                      </a:lnTo>
                      <a:lnTo>
                        <a:pt x="190" y="143"/>
                      </a:lnTo>
                      <a:lnTo>
                        <a:pt x="181" y="135"/>
                      </a:lnTo>
                      <a:lnTo>
                        <a:pt x="201" y="135"/>
                      </a:lnTo>
                      <a:lnTo>
                        <a:pt x="212" y="114"/>
                      </a:lnTo>
                      <a:lnTo>
                        <a:pt x="212" y="104"/>
                      </a:lnTo>
                      <a:lnTo>
                        <a:pt x="232" y="104"/>
                      </a:lnTo>
                      <a:lnTo>
                        <a:pt x="232" y="114"/>
                      </a:lnTo>
                      <a:lnTo>
                        <a:pt x="251" y="114"/>
                      </a:lnTo>
                      <a:lnTo>
                        <a:pt x="270" y="104"/>
                      </a:lnTo>
                      <a:lnTo>
                        <a:pt x="251" y="92"/>
                      </a:lnTo>
                      <a:lnTo>
                        <a:pt x="221" y="92"/>
                      </a:lnTo>
                      <a:lnTo>
                        <a:pt x="240" y="72"/>
                      </a:lnTo>
                      <a:lnTo>
                        <a:pt x="232" y="72"/>
                      </a:lnTo>
                      <a:lnTo>
                        <a:pt x="201" y="104"/>
                      </a:lnTo>
                      <a:lnTo>
                        <a:pt x="190" y="92"/>
                      </a:lnTo>
                      <a:lnTo>
                        <a:pt x="171" y="92"/>
                      </a:lnTo>
                      <a:lnTo>
                        <a:pt x="171" y="83"/>
                      </a:lnTo>
                      <a:lnTo>
                        <a:pt x="162" y="83"/>
                      </a:lnTo>
                      <a:lnTo>
                        <a:pt x="162" y="63"/>
                      </a:lnTo>
                      <a:lnTo>
                        <a:pt x="140" y="41"/>
                      </a:lnTo>
                      <a:lnTo>
                        <a:pt x="89" y="41"/>
                      </a:lnTo>
                      <a:lnTo>
                        <a:pt x="58" y="12"/>
                      </a:lnTo>
                      <a:lnTo>
                        <a:pt x="39" y="0"/>
                      </a:lnTo>
                      <a:lnTo>
                        <a:pt x="0" y="12"/>
                      </a:lnTo>
                      <a:lnTo>
                        <a:pt x="0" y="92"/>
                      </a:lnTo>
                      <a:lnTo>
                        <a:pt x="9" y="92"/>
                      </a:lnTo>
                      <a:lnTo>
                        <a:pt x="9" y="83"/>
                      </a:lnTo>
                      <a:lnTo>
                        <a:pt x="30" y="72"/>
                      </a:lnTo>
                      <a:lnTo>
                        <a:pt x="39" y="72"/>
                      </a:lnTo>
                      <a:lnTo>
                        <a:pt x="30" y="63"/>
                      </a:lnTo>
                      <a:lnTo>
                        <a:pt x="39" y="63"/>
                      </a:lnTo>
                      <a:lnTo>
                        <a:pt x="58" y="72"/>
                      </a:lnTo>
                      <a:lnTo>
                        <a:pt x="58" y="92"/>
                      </a:lnTo>
                      <a:lnTo>
                        <a:pt x="89" y="92"/>
                      </a:lnTo>
                      <a:lnTo>
                        <a:pt x="101" y="124"/>
                      </a:lnTo>
                      <a:lnTo>
                        <a:pt x="150" y="155"/>
                      </a:lnTo>
                      <a:lnTo>
                        <a:pt x="171" y="167"/>
                      </a:lnTo>
                      <a:lnTo>
                        <a:pt x="162" y="186"/>
                      </a:lnTo>
                      <a:close/>
                    </a:path>
                  </a:pathLst>
                </a:custGeom>
                <a:solidFill>
                  <a:srgbClr val="99CC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89" name="Freeform 146"/>
                <p:cNvSpPr>
                  <a:spLocks/>
                </p:cNvSpPr>
                <p:nvPr/>
              </p:nvSpPr>
              <p:spPr bwMode="auto">
                <a:xfrm>
                  <a:off x="5718175" y="3103563"/>
                  <a:ext cx="428625" cy="295275"/>
                </a:xfrm>
                <a:custGeom>
                  <a:avLst/>
                  <a:gdLst>
                    <a:gd name="T0" fmla="*/ 2147483647 w 270"/>
                    <a:gd name="T1" fmla="*/ 2147483647 h 186"/>
                    <a:gd name="T2" fmla="*/ 2147483647 w 270"/>
                    <a:gd name="T3" fmla="*/ 2147483647 h 186"/>
                    <a:gd name="T4" fmla="*/ 2147483647 w 270"/>
                    <a:gd name="T5" fmla="*/ 2147483647 h 186"/>
                    <a:gd name="T6" fmla="*/ 2147483647 w 270"/>
                    <a:gd name="T7" fmla="*/ 2147483647 h 186"/>
                    <a:gd name="T8" fmla="*/ 2147483647 w 270"/>
                    <a:gd name="T9" fmla="*/ 2147483647 h 186"/>
                    <a:gd name="T10" fmla="*/ 2147483647 w 270"/>
                    <a:gd name="T11" fmla="*/ 2147483647 h 186"/>
                    <a:gd name="T12" fmla="*/ 2147483647 w 270"/>
                    <a:gd name="T13" fmla="*/ 2147483647 h 186"/>
                    <a:gd name="T14" fmla="*/ 2147483647 w 270"/>
                    <a:gd name="T15" fmla="*/ 2147483647 h 186"/>
                    <a:gd name="T16" fmla="*/ 2147483647 w 270"/>
                    <a:gd name="T17" fmla="*/ 2147483647 h 186"/>
                    <a:gd name="T18" fmla="*/ 2147483647 w 270"/>
                    <a:gd name="T19" fmla="*/ 2147483647 h 186"/>
                    <a:gd name="T20" fmla="*/ 2147483647 w 270"/>
                    <a:gd name="T21" fmla="*/ 2147483647 h 186"/>
                    <a:gd name="T22" fmla="*/ 2147483647 w 270"/>
                    <a:gd name="T23" fmla="*/ 2147483647 h 186"/>
                    <a:gd name="T24" fmla="*/ 2147483647 w 270"/>
                    <a:gd name="T25" fmla="*/ 2147483647 h 186"/>
                    <a:gd name="T26" fmla="*/ 2147483647 w 270"/>
                    <a:gd name="T27" fmla="*/ 2147483647 h 186"/>
                    <a:gd name="T28" fmla="*/ 2147483647 w 270"/>
                    <a:gd name="T29" fmla="*/ 2147483647 h 186"/>
                    <a:gd name="T30" fmla="*/ 2147483647 w 270"/>
                    <a:gd name="T31" fmla="*/ 2147483647 h 186"/>
                    <a:gd name="T32" fmla="*/ 2147483647 w 270"/>
                    <a:gd name="T33" fmla="*/ 2147483647 h 186"/>
                    <a:gd name="T34" fmla="*/ 2147483647 w 270"/>
                    <a:gd name="T35" fmla="*/ 2147483647 h 186"/>
                    <a:gd name="T36" fmla="*/ 2147483647 w 270"/>
                    <a:gd name="T37" fmla="*/ 2147483647 h 186"/>
                    <a:gd name="T38" fmla="*/ 2147483647 w 270"/>
                    <a:gd name="T39" fmla="*/ 2147483647 h 186"/>
                    <a:gd name="T40" fmla="*/ 2147483647 w 270"/>
                    <a:gd name="T41" fmla="*/ 2147483647 h 186"/>
                    <a:gd name="T42" fmla="*/ 2147483647 w 270"/>
                    <a:gd name="T43" fmla="*/ 2147483647 h 186"/>
                    <a:gd name="T44" fmla="*/ 2147483647 w 270"/>
                    <a:gd name="T45" fmla="*/ 2147483647 h 186"/>
                    <a:gd name="T46" fmla="*/ 2147483647 w 270"/>
                    <a:gd name="T47" fmla="*/ 2147483647 h 186"/>
                    <a:gd name="T48" fmla="*/ 2147483647 w 270"/>
                    <a:gd name="T49" fmla="*/ 2147483647 h 186"/>
                    <a:gd name="T50" fmla="*/ 2147483647 w 270"/>
                    <a:gd name="T51" fmla="*/ 0 h 186"/>
                    <a:gd name="T52" fmla="*/ 0 w 270"/>
                    <a:gd name="T53" fmla="*/ 2147483647 h 186"/>
                    <a:gd name="T54" fmla="*/ 0 w 270"/>
                    <a:gd name="T55" fmla="*/ 2147483647 h 186"/>
                    <a:gd name="T56" fmla="*/ 2147483647 w 270"/>
                    <a:gd name="T57" fmla="*/ 2147483647 h 186"/>
                    <a:gd name="T58" fmla="*/ 2147483647 w 270"/>
                    <a:gd name="T59" fmla="*/ 2147483647 h 186"/>
                    <a:gd name="T60" fmla="*/ 2147483647 w 270"/>
                    <a:gd name="T61" fmla="*/ 2147483647 h 186"/>
                    <a:gd name="T62" fmla="*/ 2147483647 w 270"/>
                    <a:gd name="T63" fmla="*/ 2147483647 h 186"/>
                    <a:gd name="T64" fmla="*/ 2147483647 w 270"/>
                    <a:gd name="T65" fmla="*/ 2147483647 h 186"/>
                    <a:gd name="T66" fmla="*/ 2147483647 w 270"/>
                    <a:gd name="T67" fmla="*/ 2147483647 h 186"/>
                    <a:gd name="T68" fmla="*/ 2147483647 w 270"/>
                    <a:gd name="T69" fmla="*/ 2147483647 h 186"/>
                    <a:gd name="T70" fmla="*/ 2147483647 w 270"/>
                    <a:gd name="T71" fmla="*/ 2147483647 h 186"/>
                    <a:gd name="T72" fmla="*/ 2147483647 w 270"/>
                    <a:gd name="T73" fmla="*/ 2147483647 h 186"/>
                    <a:gd name="T74" fmla="*/ 2147483647 w 270"/>
                    <a:gd name="T75" fmla="*/ 2147483647 h 186"/>
                    <a:gd name="T76" fmla="*/ 2147483647 w 270"/>
                    <a:gd name="T77" fmla="*/ 2147483647 h 186"/>
                    <a:gd name="T78" fmla="*/ 2147483647 w 270"/>
                    <a:gd name="T79" fmla="*/ 2147483647 h 186"/>
                    <a:gd name="T80" fmla="*/ 2147483647 w 270"/>
                    <a:gd name="T81" fmla="*/ 2147483647 h 18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270"/>
                    <a:gd name="T124" fmla="*/ 0 h 186"/>
                    <a:gd name="T125" fmla="*/ 270 w 270"/>
                    <a:gd name="T126" fmla="*/ 186 h 18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270" h="186">
                      <a:moveTo>
                        <a:pt x="162" y="186"/>
                      </a:moveTo>
                      <a:lnTo>
                        <a:pt x="181" y="186"/>
                      </a:lnTo>
                      <a:lnTo>
                        <a:pt x="190" y="167"/>
                      </a:lnTo>
                      <a:lnTo>
                        <a:pt x="190" y="143"/>
                      </a:lnTo>
                      <a:lnTo>
                        <a:pt x="181" y="135"/>
                      </a:lnTo>
                      <a:lnTo>
                        <a:pt x="201" y="135"/>
                      </a:lnTo>
                      <a:lnTo>
                        <a:pt x="212" y="114"/>
                      </a:lnTo>
                      <a:lnTo>
                        <a:pt x="212" y="104"/>
                      </a:lnTo>
                      <a:lnTo>
                        <a:pt x="232" y="104"/>
                      </a:lnTo>
                      <a:lnTo>
                        <a:pt x="232" y="114"/>
                      </a:lnTo>
                      <a:lnTo>
                        <a:pt x="251" y="114"/>
                      </a:lnTo>
                      <a:lnTo>
                        <a:pt x="270" y="104"/>
                      </a:lnTo>
                      <a:lnTo>
                        <a:pt x="251" y="92"/>
                      </a:lnTo>
                      <a:lnTo>
                        <a:pt x="221" y="92"/>
                      </a:lnTo>
                      <a:lnTo>
                        <a:pt x="240" y="72"/>
                      </a:lnTo>
                      <a:lnTo>
                        <a:pt x="232" y="72"/>
                      </a:lnTo>
                      <a:lnTo>
                        <a:pt x="201" y="104"/>
                      </a:lnTo>
                      <a:lnTo>
                        <a:pt x="190" y="92"/>
                      </a:lnTo>
                      <a:lnTo>
                        <a:pt x="171" y="92"/>
                      </a:lnTo>
                      <a:lnTo>
                        <a:pt x="171" y="83"/>
                      </a:lnTo>
                      <a:lnTo>
                        <a:pt x="162" y="83"/>
                      </a:lnTo>
                      <a:lnTo>
                        <a:pt x="162" y="63"/>
                      </a:lnTo>
                      <a:lnTo>
                        <a:pt x="140" y="41"/>
                      </a:lnTo>
                      <a:lnTo>
                        <a:pt x="89" y="41"/>
                      </a:lnTo>
                      <a:lnTo>
                        <a:pt x="58" y="12"/>
                      </a:lnTo>
                      <a:lnTo>
                        <a:pt x="39" y="0"/>
                      </a:lnTo>
                      <a:lnTo>
                        <a:pt x="0" y="12"/>
                      </a:lnTo>
                      <a:lnTo>
                        <a:pt x="0" y="92"/>
                      </a:lnTo>
                      <a:lnTo>
                        <a:pt x="9" y="92"/>
                      </a:lnTo>
                      <a:lnTo>
                        <a:pt x="9" y="83"/>
                      </a:lnTo>
                      <a:lnTo>
                        <a:pt x="30" y="72"/>
                      </a:lnTo>
                      <a:lnTo>
                        <a:pt x="39" y="72"/>
                      </a:lnTo>
                      <a:lnTo>
                        <a:pt x="30" y="63"/>
                      </a:lnTo>
                      <a:lnTo>
                        <a:pt x="39" y="63"/>
                      </a:lnTo>
                      <a:lnTo>
                        <a:pt x="58" y="72"/>
                      </a:lnTo>
                      <a:lnTo>
                        <a:pt x="58" y="92"/>
                      </a:lnTo>
                      <a:lnTo>
                        <a:pt x="89" y="92"/>
                      </a:lnTo>
                      <a:lnTo>
                        <a:pt x="101" y="124"/>
                      </a:lnTo>
                      <a:lnTo>
                        <a:pt x="150" y="155"/>
                      </a:lnTo>
                      <a:lnTo>
                        <a:pt x="171" y="167"/>
                      </a:lnTo>
                      <a:lnTo>
                        <a:pt x="162" y="186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90" name="Freeform 147"/>
                <p:cNvSpPr>
                  <a:spLocks/>
                </p:cNvSpPr>
                <p:nvPr/>
              </p:nvSpPr>
              <p:spPr bwMode="auto">
                <a:xfrm>
                  <a:off x="5476875" y="2713038"/>
                  <a:ext cx="1039813" cy="555625"/>
                </a:xfrm>
                <a:custGeom>
                  <a:avLst/>
                  <a:gdLst>
                    <a:gd name="T0" fmla="*/ 2147483647 w 655"/>
                    <a:gd name="T1" fmla="*/ 2147483647 h 350"/>
                    <a:gd name="T2" fmla="*/ 2147483647 w 655"/>
                    <a:gd name="T3" fmla="*/ 2147483647 h 350"/>
                    <a:gd name="T4" fmla="*/ 2147483647 w 655"/>
                    <a:gd name="T5" fmla="*/ 2147483647 h 350"/>
                    <a:gd name="T6" fmla="*/ 2147483647 w 655"/>
                    <a:gd name="T7" fmla="*/ 2147483647 h 350"/>
                    <a:gd name="T8" fmla="*/ 2147483647 w 655"/>
                    <a:gd name="T9" fmla="*/ 2147483647 h 350"/>
                    <a:gd name="T10" fmla="*/ 2147483647 w 655"/>
                    <a:gd name="T11" fmla="*/ 2147483647 h 350"/>
                    <a:gd name="T12" fmla="*/ 2147483647 w 655"/>
                    <a:gd name="T13" fmla="*/ 2147483647 h 350"/>
                    <a:gd name="T14" fmla="*/ 2147483647 w 655"/>
                    <a:gd name="T15" fmla="*/ 2147483647 h 350"/>
                    <a:gd name="T16" fmla="*/ 2147483647 w 655"/>
                    <a:gd name="T17" fmla="*/ 2147483647 h 350"/>
                    <a:gd name="T18" fmla="*/ 2147483647 w 655"/>
                    <a:gd name="T19" fmla="*/ 2147483647 h 350"/>
                    <a:gd name="T20" fmla="*/ 2147483647 w 655"/>
                    <a:gd name="T21" fmla="*/ 2147483647 h 350"/>
                    <a:gd name="T22" fmla="*/ 2147483647 w 655"/>
                    <a:gd name="T23" fmla="*/ 2147483647 h 350"/>
                    <a:gd name="T24" fmla="*/ 2147483647 w 655"/>
                    <a:gd name="T25" fmla="*/ 2147483647 h 350"/>
                    <a:gd name="T26" fmla="*/ 2147483647 w 655"/>
                    <a:gd name="T27" fmla="*/ 2147483647 h 350"/>
                    <a:gd name="T28" fmla="*/ 2147483647 w 655"/>
                    <a:gd name="T29" fmla="*/ 2147483647 h 350"/>
                    <a:gd name="T30" fmla="*/ 2147483647 w 655"/>
                    <a:gd name="T31" fmla="*/ 2147483647 h 350"/>
                    <a:gd name="T32" fmla="*/ 2147483647 w 655"/>
                    <a:gd name="T33" fmla="*/ 2147483647 h 350"/>
                    <a:gd name="T34" fmla="*/ 2147483647 w 655"/>
                    <a:gd name="T35" fmla="*/ 2147483647 h 350"/>
                    <a:gd name="T36" fmla="*/ 2147483647 w 655"/>
                    <a:gd name="T37" fmla="*/ 2147483647 h 350"/>
                    <a:gd name="T38" fmla="*/ 2147483647 w 655"/>
                    <a:gd name="T39" fmla="*/ 2147483647 h 350"/>
                    <a:gd name="T40" fmla="*/ 2147483647 w 655"/>
                    <a:gd name="T41" fmla="*/ 2147483647 h 350"/>
                    <a:gd name="T42" fmla="*/ 2147483647 w 655"/>
                    <a:gd name="T43" fmla="*/ 2147483647 h 350"/>
                    <a:gd name="T44" fmla="*/ 2147483647 w 655"/>
                    <a:gd name="T45" fmla="*/ 2147483647 h 350"/>
                    <a:gd name="T46" fmla="*/ 2147483647 w 655"/>
                    <a:gd name="T47" fmla="*/ 2147483647 h 350"/>
                    <a:gd name="T48" fmla="*/ 2147483647 w 655"/>
                    <a:gd name="T49" fmla="*/ 2147483647 h 350"/>
                    <a:gd name="T50" fmla="*/ 2147483647 w 655"/>
                    <a:gd name="T51" fmla="*/ 2147483647 h 350"/>
                    <a:gd name="T52" fmla="*/ 2147483647 w 655"/>
                    <a:gd name="T53" fmla="*/ 2147483647 h 350"/>
                    <a:gd name="T54" fmla="*/ 2147483647 w 655"/>
                    <a:gd name="T55" fmla="*/ 2147483647 h 350"/>
                    <a:gd name="T56" fmla="*/ 2147483647 w 655"/>
                    <a:gd name="T57" fmla="*/ 2147483647 h 350"/>
                    <a:gd name="T58" fmla="*/ 2147483647 w 655"/>
                    <a:gd name="T59" fmla="*/ 2147483647 h 350"/>
                    <a:gd name="T60" fmla="*/ 2147483647 w 655"/>
                    <a:gd name="T61" fmla="*/ 2147483647 h 350"/>
                    <a:gd name="T62" fmla="*/ 2147483647 w 655"/>
                    <a:gd name="T63" fmla="*/ 2147483647 h 350"/>
                    <a:gd name="T64" fmla="*/ 2147483647 w 655"/>
                    <a:gd name="T65" fmla="*/ 2147483647 h 350"/>
                    <a:gd name="T66" fmla="*/ 2147483647 w 655"/>
                    <a:gd name="T67" fmla="*/ 2147483647 h 350"/>
                    <a:gd name="T68" fmla="*/ 2147483647 w 655"/>
                    <a:gd name="T69" fmla="*/ 0 h 350"/>
                    <a:gd name="T70" fmla="*/ 2147483647 w 655"/>
                    <a:gd name="T71" fmla="*/ 2147483647 h 350"/>
                    <a:gd name="T72" fmla="*/ 2147483647 w 655"/>
                    <a:gd name="T73" fmla="*/ 2147483647 h 350"/>
                    <a:gd name="T74" fmla="*/ 2147483647 w 655"/>
                    <a:gd name="T75" fmla="*/ 2147483647 h 350"/>
                    <a:gd name="T76" fmla="*/ 2147483647 w 655"/>
                    <a:gd name="T77" fmla="*/ 2147483647 h 350"/>
                    <a:gd name="T78" fmla="*/ 2147483647 w 655"/>
                    <a:gd name="T79" fmla="*/ 2147483647 h 350"/>
                    <a:gd name="T80" fmla="*/ 2147483647 w 655"/>
                    <a:gd name="T81" fmla="*/ 2147483647 h 350"/>
                    <a:gd name="T82" fmla="*/ 2147483647 w 655"/>
                    <a:gd name="T83" fmla="*/ 2147483647 h 350"/>
                    <a:gd name="T84" fmla="*/ 2147483647 w 655"/>
                    <a:gd name="T85" fmla="*/ 2147483647 h 350"/>
                    <a:gd name="T86" fmla="*/ 2147483647 w 655"/>
                    <a:gd name="T87" fmla="*/ 2147483647 h 350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655"/>
                    <a:gd name="T133" fmla="*/ 0 h 350"/>
                    <a:gd name="T134" fmla="*/ 655 w 655"/>
                    <a:gd name="T135" fmla="*/ 350 h 350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655" h="350">
                      <a:moveTo>
                        <a:pt x="634" y="174"/>
                      </a:moveTo>
                      <a:lnTo>
                        <a:pt x="624" y="183"/>
                      </a:lnTo>
                      <a:lnTo>
                        <a:pt x="615" y="215"/>
                      </a:lnTo>
                      <a:lnTo>
                        <a:pt x="573" y="215"/>
                      </a:lnTo>
                      <a:lnTo>
                        <a:pt x="565" y="258"/>
                      </a:lnTo>
                      <a:lnTo>
                        <a:pt x="535" y="258"/>
                      </a:lnTo>
                      <a:lnTo>
                        <a:pt x="535" y="266"/>
                      </a:lnTo>
                      <a:lnTo>
                        <a:pt x="544" y="309"/>
                      </a:lnTo>
                      <a:lnTo>
                        <a:pt x="535" y="318"/>
                      </a:lnTo>
                      <a:lnTo>
                        <a:pt x="514" y="309"/>
                      </a:lnTo>
                      <a:lnTo>
                        <a:pt x="453" y="309"/>
                      </a:lnTo>
                      <a:lnTo>
                        <a:pt x="434" y="299"/>
                      </a:lnTo>
                      <a:lnTo>
                        <a:pt x="422" y="309"/>
                      </a:lnTo>
                      <a:lnTo>
                        <a:pt x="422" y="318"/>
                      </a:lnTo>
                      <a:lnTo>
                        <a:pt x="392" y="309"/>
                      </a:lnTo>
                      <a:lnTo>
                        <a:pt x="353" y="350"/>
                      </a:lnTo>
                      <a:lnTo>
                        <a:pt x="342" y="338"/>
                      </a:lnTo>
                      <a:lnTo>
                        <a:pt x="323" y="338"/>
                      </a:lnTo>
                      <a:lnTo>
                        <a:pt x="323" y="329"/>
                      </a:lnTo>
                      <a:lnTo>
                        <a:pt x="314" y="329"/>
                      </a:lnTo>
                      <a:lnTo>
                        <a:pt x="314" y="309"/>
                      </a:lnTo>
                      <a:lnTo>
                        <a:pt x="292" y="287"/>
                      </a:lnTo>
                      <a:lnTo>
                        <a:pt x="241" y="287"/>
                      </a:lnTo>
                      <a:lnTo>
                        <a:pt x="210" y="258"/>
                      </a:lnTo>
                      <a:lnTo>
                        <a:pt x="191" y="246"/>
                      </a:lnTo>
                      <a:lnTo>
                        <a:pt x="152" y="258"/>
                      </a:lnTo>
                      <a:lnTo>
                        <a:pt x="152" y="338"/>
                      </a:lnTo>
                      <a:lnTo>
                        <a:pt x="142" y="338"/>
                      </a:lnTo>
                      <a:lnTo>
                        <a:pt x="121" y="318"/>
                      </a:lnTo>
                      <a:lnTo>
                        <a:pt x="90" y="329"/>
                      </a:lnTo>
                      <a:lnTo>
                        <a:pt x="90" y="309"/>
                      </a:lnTo>
                      <a:lnTo>
                        <a:pt x="80" y="309"/>
                      </a:lnTo>
                      <a:lnTo>
                        <a:pt x="71" y="278"/>
                      </a:lnTo>
                      <a:lnTo>
                        <a:pt x="60" y="278"/>
                      </a:lnTo>
                      <a:lnTo>
                        <a:pt x="80" y="278"/>
                      </a:lnTo>
                      <a:lnTo>
                        <a:pt x="71" y="266"/>
                      </a:lnTo>
                      <a:lnTo>
                        <a:pt x="80" y="258"/>
                      </a:lnTo>
                      <a:lnTo>
                        <a:pt x="121" y="258"/>
                      </a:lnTo>
                      <a:lnTo>
                        <a:pt x="111" y="227"/>
                      </a:lnTo>
                      <a:lnTo>
                        <a:pt x="90" y="215"/>
                      </a:lnTo>
                      <a:lnTo>
                        <a:pt x="71" y="207"/>
                      </a:lnTo>
                      <a:lnTo>
                        <a:pt x="41" y="227"/>
                      </a:lnTo>
                      <a:lnTo>
                        <a:pt x="29" y="227"/>
                      </a:lnTo>
                      <a:lnTo>
                        <a:pt x="41" y="215"/>
                      </a:lnTo>
                      <a:lnTo>
                        <a:pt x="29" y="195"/>
                      </a:lnTo>
                      <a:lnTo>
                        <a:pt x="10" y="195"/>
                      </a:lnTo>
                      <a:lnTo>
                        <a:pt x="0" y="174"/>
                      </a:lnTo>
                      <a:lnTo>
                        <a:pt x="10" y="123"/>
                      </a:lnTo>
                      <a:lnTo>
                        <a:pt x="29" y="144"/>
                      </a:lnTo>
                      <a:lnTo>
                        <a:pt x="41" y="144"/>
                      </a:lnTo>
                      <a:lnTo>
                        <a:pt x="29" y="123"/>
                      </a:lnTo>
                      <a:lnTo>
                        <a:pt x="60" y="93"/>
                      </a:lnTo>
                      <a:lnTo>
                        <a:pt x="80" y="103"/>
                      </a:lnTo>
                      <a:lnTo>
                        <a:pt x="90" y="93"/>
                      </a:lnTo>
                      <a:lnTo>
                        <a:pt x="111" y="103"/>
                      </a:lnTo>
                      <a:lnTo>
                        <a:pt x="142" y="123"/>
                      </a:lnTo>
                      <a:lnTo>
                        <a:pt x="161" y="112"/>
                      </a:lnTo>
                      <a:lnTo>
                        <a:pt x="182" y="112"/>
                      </a:lnTo>
                      <a:lnTo>
                        <a:pt x="191" y="123"/>
                      </a:lnTo>
                      <a:lnTo>
                        <a:pt x="232" y="123"/>
                      </a:lnTo>
                      <a:lnTo>
                        <a:pt x="241" y="103"/>
                      </a:lnTo>
                      <a:lnTo>
                        <a:pt x="210" y="93"/>
                      </a:lnTo>
                      <a:lnTo>
                        <a:pt x="232" y="81"/>
                      </a:lnTo>
                      <a:lnTo>
                        <a:pt x="222" y="72"/>
                      </a:lnTo>
                      <a:lnTo>
                        <a:pt x="232" y="60"/>
                      </a:lnTo>
                      <a:lnTo>
                        <a:pt x="232" y="30"/>
                      </a:lnTo>
                      <a:lnTo>
                        <a:pt x="253" y="40"/>
                      </a:lnTo>
                      <a:lnTo>
                        <a:pt x="342" y="9"/>
                      </a:lnTo>
                      <a:lnTo>
                        <a:pt x="342" y="0"/>
                      </a:lnTo>
                      <a:lnTo>
                        <a:pt x="384" y="0"/>
                      </a:lnTo>
                      <a:lnTo>
                        <a:pt x="392" y="21"/>
                      </a:lnTo>
                      <a:lnTo>
                        <a:pt x="392" y="30"/>
                      </a:lnTo>
                      <a:lnTo>
                        <a:pt x="403" y="30"/>
                      </a:lnTo>
                      <a:lnTo>
                        <a:pt x="422" y="40"/>
                      </a:lnTo>
                      <a:lnTo>
                        <a:pt x="422" y="52"/>
                      </a:lnTo>
                      <a:lnTo>
                        <a:pt x="443" y="52"/>
                      </a:lnTo>
                      <a:lnTo>
                        <a:pt x="465" y="30"/>
                      </a:lnTo>
                      <a:lnTo>
                        <a:pt x="484" y="21"/>
                      </a:lnTo>
                      <a:lnTo>
                        <a:pt x="492" y="52"/>
                      </a:lnTo>
                      <a:lnTo>
                        <a:pt x="535" y="123"/>
                      </a:lnTo>
                      <a:lnTo>
                        <a:pt x="544" y="103"/>
                      </a:lnTo>
                      <a:lnTo>
                        <a:pt x="554" y="123"/>
                      </a:lnTo>
                      <a:lnTo>
                        <a:pt x="584" y="112"/>
                      </a:lnTo>
                      <a:lnTo>
                        <a:pt x="615" y="144"/>
                      </a:lnTo>
                      <a:lnTo>
                        <a:pt x="634" y="155"/>
                      </a:lnTo>
                      <a:lnTo>
                        <a:pt x="634" y="144"/>
                      </a:lnTo>
                      <a:lnTo>
                        <a:pt x="655" y="164"/>
                      </a:lnTo>
                      <a:lnTo>
                        <a:pt x="634" y="174"/>
                      </a:lnTo>
                      <a:close/>
                    </a:path>
                  </a:pathLst>
                </a:custGeom>
                <a:solidFill>
                  <a:srgbClr val="99CC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91" name="Freeform 148"/>
                <p:cNvSpPr>
                  <a:spLocks/>
                </p:cNvSpPr>
                <p:nvPr/>
              </p:nvSpPr>
              <p:spPr bwMode="auto">
                <a:xfrm>
                  <a:off x="5476875" y="2713038"/>
                  <a:ext cx="1039813" cy="555625"/>
                </a:xfrm>
                <a:custGeom>
                  <a:avLst/>
                  <a:gdLst>
                    <a:gd name="T0" fmla="*/ 2147483647 w 655"/>
                    <a:gd name="T1" fmla="*/ 2147483647 h 350"/>
                    <a:gd name="T2" fmla="*/ 2147483647 w 655"/>
                    <a:gd name="T3" fmla="*/ 2147483647 h 350"/>
                    <a:gd name="T4" fmla="*/ 2147483647 w 655"/>
                    <a:gd name="T5" fmla="*/ 2147483647 h 350"/>
                    <a:gd name="T6" fmla="*/ 2147483647 w 655"/>
                    <a:gd name="T7" fmla="*/ 2147483647 h 350"/>
                    <a:gd name="T8" fmla="*/ 2147483647 w 655"/>
                    <a:gd name="T9" fmla="*/ 2147483647 h 350"/>
                    <a:gd name="T10" fmla="*/ 2147483647 w 655"/>
                    <a:gd name="T11" fmla="*/ 2147483647 h 350"/>
                    <a:gd name="T12" fmla="*/ 2147483647 w 655"/>
                    <a:gd name="T13" fmla="*/ 2147483647 h 350"/>
                    <a:gd name="T14" fmla="*/ 2147483647 w 655"/>
                    <a:gd name="T15" fmla="*/ 2147483647 h 350"/>
                    <a:gd name="T16" fmla="*/ 2147483647 w 655"/>
                    <a:gd name="T17" fmla="*/ 2147483647 h 350"/>
                    <a:gd name="T18" fmla="*/ 2147483647 w 655"/>
                    <a:gd name="T19" fmla="*/ 2147483647 h 350"/>
                    <a:gd name="T20" fmla="*/ 2147483647 w 655"/>
                    <a:gd name="T21" fmla="*/ 2147483647 h 350"/>
                    <a:gd name="T22" fmla="*/ 2147483647 w 655"/>
                    <a:gd name="T23" fmla="*/ 2147483647 h 350"/>
                    <a:gd name="T24" fmla="*/ 2147483647 w 655"/>
                    <a:gd name="T25" fmla="*/ 2147483647 h 350"/>
                    <a:gd name="T26" fmla="*/ 2147483647 w 655"/>
                    <a:gd name="T27" fmla="*/ 2147483647 h 350"/>
                    <a:gd name="T28" fmla="*/ 2147483647 w 655"/>
                    <a:gd name="T29" fmla="*/ 2147483647 h 350"/>
                    <a:gd name="T30" fmla="*/ 2147483647 w 655"/>
                    <a:gd name="T31" fmla="*/ 2147483647 h 350"/>
                    <a:gd name="T32" fmla="*/ 2147483647 w 655"/>
                    <a:gd name="T33" fmla="*/ 2147483647 h 350"/>
                    <a:gd name="T34" fmla="*/ 2147483647 w 655"/>
                    <a:gd name="T35" fmla="*/ 2147483647 h 350"/>
                    <a:gd name="T36" fmla="*/ 2147483647 w 655"/>
                    <a:gd name="T37" fmla="*/ 2147483647 h 350"/>
                    <a:gd name="T38" fmla="*/ 2147483647 w 655"/>
                    <a:gd name="T39" fmla="*/ 2147483647 h 350"/>
                    <a:gd name="T40" fmla="*/ 2147483647 w 655"/>
                    <a:gd name="T41" fmla="*/ 2147483647 h 350"/>
                    <a:gd name="T42" fmla="*/ 2147483647 w 655"/>
                    <a:gd name="T43" fmla="*/ 2147483647 h 350"/>
                    <a:gd name="T44" fmla="*/ 2147483647 w 655"/>
                    <a:gd name="T45" fmla="*/ 2147483647 h 350"/>
                    <a:gd name="T46" fmla="*/ 2147483647 w 655"/>
                    <a:gd name="T47" fmla="*/ 2147483647 h 350"/>
                    <a:gd name="T48" fmla="*/ 2147483647 w 655"/>
                    <a:gd name="T49" fmla="*/ 2147483647 h 350"/>
                    <a:gd name="T50" fmla="*/ 2147483647 w 655"/>
                    <a:gd name="T51" fmla="*/ 2147483647 h 350"/>
                    <a:gd name="T52" fmla="*/ 2147483647 w 655"/>
                    <a:gd name="T53" fmla="*/ 2147483647 h 350"/>
                    <a:gd name="T54" fmla="*/ 2147483647 w 655"/>
                    <a:gd name="T55" fmla="*/ 2147483647 h 350"/>
                    <a:gd name="T56" fmla="*/ 2147483647 w 655"/>
                    <a:gd name="T57" fmla="*/ 2147483647 h 350"/>
                    <a:gd name="T58" fmla="*/ 2147483647 w 655"/>
                    <a:gd name="T59" fmla="*/ 2147483647 h 350"/>
                    <a:gd name="T60" fmla="*/ 2147483647 w 655"/>
                    <a:gd name="T61" fmla="*/ 2147483647 h 350"/>
                    <a:gd name="T62" fmla="*/ 2147483647 w 655"/>
                    <a:gd name="T63" fmla="*/ 2147483647 h 350"/>
                    <a:gd name="T64" fmla="*/ 2147483647 w 655"/>
                    <a:gd name="T65" fmla="*/ 2147483647 h 350"/>
                    <a:gd name="T66" fmla="*/ 2147483647 w 655"/>
                    <a:gd name="T67" fmla="*/ 2147483647 h 350"/>
                    <a:gd name="T68" fmla="*/ 2147483647 w 655"/>
                    <a:gd name="T69" fmla="*/ 0 h 350"/>
                    <a:gd name="T70" fmla="*/ 2147483647 w 655"/>
                    <a:gd name="T71" fmla="*/ 2147483647 h 350"/>
                    <a:gd name="T72" fmla="*/ 2147483647 w 655"/>
                    <a:gd name="T73" fmla="*/ 2147483647 h 350"/>
                    <a:gd name="T74" fmla="*/ 2147483647 w 655"/>
                    <a:gd name="T75" fmla="*/ 2147483647 h 350"/>
                    <a:gd name="T76" fmla="*/ 2147483647 w 655"/>
                    <a:gd name="T77" fmla="*/ 2147483647 h 350"/>
                    <a:gd name="T78" fmla="*/ 2147483647 w 655"/>
                    <a:gd name="T79" fmla="*/ 2147483647 h 350"/>
                    <a:gd name="T80" fmla="*/ 2147483647 w 655"/>
                    <a:gd name="T81" fmla="*/ 2147483647 h 350"/>
                    <a:gd name="T82" fmla="*/ 2147483647 w 655"/>
                    <a:gd name="T83" fmla="*/ 2147483647 h 350"/>
                    <a:gd name="T84" fmla="*/ 2147483647 w 655"/>
                    <a:gd name="T85" fmla="*/ 2147483647 h 350"/>
                    <a:gd name="T86" fmla="*/ 2147483647 w 655"/>
                    <a:gd name="T87" fmla="*/ 2147483647 h 350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655"/>
                    <a:gd name="T133" fmla="*/ 0 h 350"/>
                    <a:gd name="T134" fmla="*/ 655 w 655"/>
                    <a:gd name="T135" fmla="*/ 350 h 350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655" h="350">
                      <a:moveTo>
                        <a:pt x="634" y="174"/>
                      </a:moveTo>
                      <a:lnTo>
                        <a:pt x="624" y="183"/>
                      </a:lnTo>
                      <a:lnTo>
                        <a:pt x="615" y="215"/>
                      </a:lnTo>
                      <a:lnTo>
                        <a:pt x="573" y="215"/>
                      </a:lnTo>
                      <a:lnTo>
                        <a:pt x="565" y="258"/>
                      </a:lnTo>
                      <a:lnTo>
                        <a:pt x="535" y="258"/>
                      </a:lnTo>
                      <a:lnTo>
                        <a:pt x="535" y="266"/>
                      </a:lnTo>
                      <a:lnTo>
                        <a:pt x="544" y="309"/>
                      </a:lnTo>
                      <a:lnTo>
                        <a:pt x="535" y="318"/>
                      </a:lnTo>
                      <a:lnTo>
                        <a:pt x="514" y="309"/>
                      </a:lnTo>
                      <a:lnTo>
                        <a:pt x="453" y="309"/>
                      </a:lnTo>
                      <a:lnTo>
                        <a:pt x="434" y="299"/>
                      </a:lnTo>
                      <a:lnTo>
                        <a:pt x="422" y="309"/>
                      </a:lnTo>
                      <a:lnTo>
                        <a:pt x="422" y="318"/>
                      </a:lnTo>
                      <a:lnTo>
                        <a:pt x="392" y="309"/>
                      </a:lnTo>
                      <a:lnTo>
                        <a:pt x="353" y="350"/>
                      </a:lnTo>
                      <a:lnTo>
                        <a:pt x="342" y="338"/>
                      </a:lnTo>
                      <a:lnTo>
                        <a:pt x="323" y="338"/>
                      </a:lnTo>
                      <a:lnTo>
                        <a:pt x="323" y="329"/>
                      </a:lnTo>
                      <a:lnTo>
                        <a:pt x="314" y="329"/>
                      </a:lnTo>
                      <a:lnTo>
                        <a:pt x="314" y="309"/>
                      </a:lnTo>
                      <a:lnTo>
                        <a:pt x="292" y="287"/>
                      </a:lnTo>
                      <a:lnTo>
                        <a:pt x="241" y="287"/>
                      </a:lnTo>
                      <a:lnTo>
                        <a:pt x="210" y="258"/>
                      </a:lnTo>
                      <a:lnTo>
                        <a:pt x="191" y="246"/>
                      </a:lnTo>
                      <a:lnTo>
                        <a:pt x="152" y="258"/>
                      </a:lnTo>
                      <a:lnTo>
                        <a:pt x="152" y="338"/>
                      </a:lnTo>
                      <a:lnTo>
                        <a:pt x="142" y="338"/>
                      </a:lnTo>
                      <a:lnTo>
                        <a:pt x="121" y="318"/>
                      </a:lnTo>
                      <a:lnTo>
                        <a:pt x="90" y="329"/>
                      </a:lnTo>
                      <a:lnTo>
                        <a:pt x="90" y="309"/>
                      </a:lnTo>
                      <a:lnTo>
                        <a:pt x="80" y="309"/>
                      </a:lnTo>
                      <a:lnTo>
                        <a:pt x="71" y="278"/>
                      </a:lnTo>
                      <a:lnTo>
                        <a:pt x="60" y="278"/>
                      </a:lnTo>
                      <a:lnTo>
                        <a:pt x="80" y="278"/>
                      </a:lnTo>
                      <a:lnTo>
                        <a:pt x="71" y="266"/>
                      </a:lnTo>
                      <a:lnTo>
                        <a:pt x="80" y="258"/>
                      </a:lnTo>
                      <a:lnTo>
                        <a:pt x="121" y="258"/>
                      </a:lnTo>
                      <a:lnTo>
                        <a:pt x="111" y="227"/>
                      </a:lnTo>
                      <a:lnTo>
                        <a:pt x="90" y="215"/>
                      </a:lnTo>
                      <a:lnTo>
                        <a:pt x="71" y="207"/>
                      </a:lnTo>
                      <a:lnTo>
                        <a:pt x="41" y="227"/>
                      </a:lnTo>
                      <a:lnTo>
                        <a:pt x="29" y="227"/>
                      </a:lnTo>
                      <a:lnTo>
                        <a:pt x="41" y="215"/>
                      </a:lnTo>
                      <a:lnTo>
                        <a:pt x="29" y="195"/>
                      </a:lnTo>
                      <a:lnTo>
                        <a:pt x="10" y="195"/>
                      </a:lnTo>
                      <a:lnTo>
                        <a:pt x="0" y="174"/>
                      </a:lnTo>
                      <a:lnTo>
                        <a:pt x="10" y="123"/>
                      </a:lnTo>
                      <a:lnTo>
                        <a:pt x="29" y="144"/>
                      </a:lnTo>
                      <a:lnTo>
                        <a:pt x="41" y="144"/>
                      </a:lnTo>
                      <a:lnTo>
                        <a:pt x="29" y="123"/>
                      </a:lnTo>
                      <a:lnTo>
                        <a:pt x="60" y="93"/>
                      </a:lnTo>
                      <a:lnTo>
                        <a:pt x="80" y="103"/>
                      </a:lnTo>
                      <a:lnTo>
                        <a:pt x="90" y="93"/>
                      </a:lnTo>
                      <a:lnTo>
                        <a:pt x="111" y="103"/>
                      </a:lnTo>
                      <a:lnTo>
                        <a:pt x="142" y="123"/>
                      </a:lnTo>
                      <a:lnTo>
                        <a:pt x="161" y="112"/>
                      </a:lnTo>
                      <a:lnTo>
                        <a:pt x="182" y="112"/>
                      </a:lnTo>
                      <a:lnTo>
                        <a:pt x="191" y="123"/>
                      </a:lnTo>
                      <a:lnTo>
                        <a:pt x="232" y="123"/>
                      </a:lnTo>
                      <a:lnTo>
                        <a:pt x="241" y="103"/>
                      </a:lnTo>
                      <a:lnTo>
                        <a:pt x="210" y="93"/>
                      </a:lnTo>
                      <a:lnTo>
                        <a:pt x="232" y="81"/>
                      </a:lnTo>
                      <a:lnTo>
                        <a:pt x="222" y="72"/>
                      </a:lnTo>
                      <a:lnTo>
                        <a:pt x="232" y="60"/>
                      </a:lnTo>
                      <a:lnTo>
                        <a:pt x="232" y="30"/>
                      </a:lnTo>
                      <a:lnTo>
                        <a:pt x="253" y="40"/>
                      </a:lnTo>
                      <a:lnTo>
                        <a:pt x="342" y="9"/>
                      </a:lnTo>
                      <a:lnTo>
                        <a:pt x="342" y="0"/>
                      </a:lnTo>
                      <a:lnTo>
                        <a:pt x="384" y="0"/>
                      </a:lnTo>
                      <a:lnTo>
                        <a:pt x="392" y="21"/>
                      </a:lnTo>
                      <a:lnTo>
                        <a:pt x="392" y="30"/>
                      </a:lnTo>
                      <a:lnTo>
                        <a:pt x="403" y="30"/>
                      </a:lnTo>
                      <a:lnTo>
                        <a:pt x="422" y="40"/>
                      </a:lnTo>
                      <a:lnTo>
                        <a:pt x="422" y="52"/>
                      </a:lnTo>
                      <a:lnTo>
                        <a:pt x="443" y="52"/>
                      </a:lnTo>
                      <a:lnTo>
                        <a:pt x="465" y="30"/>
                      </a:lnTo>
                      <a:lnTo>
                        <a:pt x="484" y="21"/>
                      </a:lnTo>
                      <a:lnTo>
                        <a:pt x="492" y="52"/>
                      </a:lnTo>
                      <a:lnTo>
                        <a:pt x="535" y="123"/>
                      </a:lnTo>
                      <a:lnTo>
                        <a:pt x="544" y="103"/>
                      </a:lnTo>
                      <a:lnTo>
                        <a:pt x="554" y="123"/>
                      </a:lnTo>
                      <a:lnTo>
                        <a:pt x="584" y="112"/>
                      </a:lnTo>
                      <a:lnTo>
                        <a:pt x="615" y="144"/>
                      </a:lnTo>
                      <a:lnTo>
                        <a:pt x="634" y="155"/>
                      </a:lnTo>
                      <a:lnTo>
                        <a:pt x="634" y="144"/>
                      </a:lnTo>
                      <a:lnTo>
                        <a:pt x="655" y="164"/>
                      </a:lnTo>
                      <a:lnTo>
                        <a:pt x="634" y="174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92" name="Freeform 149"/>
                <p:cNvSpPr>
                  <a:spLocks/>
                </p:cNvSpPr>
                <p:nvPr/>
              </p:nvSpPr>
              <p:spPr bwMode="auto">
                <a:xfrm>
                  <a:off x="4916488" y="3562350"/>
                  <a:ext cx="288925" cy="295275"/>
                </a:xfrm>
                <a:custGeom>
                  <a:avLst/>
                  <a:gdLst>
                    <a:gd name="T0" fmla="*/ 2147483647 w 182"/>
                    <a:gd name="T1" fmla="*/ 2147483647 h 186"/>
                    <a:gd name="T2" fmla="*/ 2147483647 w 182"/>
                    <a:gd name="T3" fmla="*/ 2147483647 h 186"/>
                    <a:gd name="T4" fmla="*/ 2147483647 w 182"/>
                    <a:gd name="T5" fmla="*/ 2147483647 h 186"/>
                    <a:gd name="T6" fmla="*/ 2147483647 w 182"/>
                    <a:gd name="T7" fmla="*/ 2147483647 h 186"/>
                    <a:gd name="T8" fmla="*/ 2147483647 w 182"/>
                    <a:gd name="T9" fmla="*/ 2147483647 h 186"/>
                    <a:gd name="T10" fmla="*/ 0 w 182"/>
                    <a:gd name="T11" fmla="*/ 2147483647 h 186"/>
                    <a:gd name="T12" fmla="*/ 2147483647 w 182"/>
                    <a:gd name="T13" fmla="*/ 0 h 186"/>
                    <a:gd name="T14" fmla="*/ 2147483647 w 182"/>
                    <a:gd name="T15" fmla="*/ 2147483647 h 186"/>
                    <a:gd name="T16" fmla="*/ 2147483647 w 182"/>
                    <a:gd name="T17" fmla="*/ 2147483647 h 186"/>
                    <a:gd name="T18" fmla="*/ 2147483647 w 182"/>
                    <a:gd name="T19" fmla="*/ 2147483647 h 186"/>
                    <a:gd name="T20" fmla="*/ 2147483647 w 182"/>
                    <a:gd name="T21" fmla="*/ 2147483647 h 186"/>
                    <a:gd name="T22" fmla="*/ 2147483647 w 182"/>
                    <a:gd name="T23" fmla="*/ 2147483647 h 186"/>
                    <a:gd name="T24" fmla="*/ 2147483647 w 182"/>
                    <a:gd name="T25" fmla="*/ 2147483647 h 186"/>
                    <a:gd name="T26" fmla="*/ 2147483647 w 182"/>
                    <a:gd name="T27" fmla="*/ 2147483647 h 186"/>
                    <a:gd name="T28" fmla="*/ 2147483647 w 182"/>
                    <a:gd name="T29" fmla="*/ 2147483647 h 186"/>
                    <a:gd name="T30" fmla="*/ 2147483647 w 182"/>
                    <a:gd name="T31" fmla="*/ 2147483647 h 186"/>
                    <a:gd name="T32" fmla="*/ 2147483647 w 182"/>
                    <a:gd name="T33" fmla="*/ 2147483647 h 186"/>
                    <a:gd name="T34" fmla="*/ 2147483647 w 182"/>
                    <a:gd name="T35" fmla="*/ 2147483647 h 186"/>
                    <a:gd name="T36" fmla="*/ 2147483647 w 182"/>
                    <a:gd name="T37" fmla="*/ 2147483647 h 186"/>
                    <a:gd name="T38" fmla="*/ 2147483647 w 182"/>
                    <a:gd name="T39" fmla="*/ 2147483647 h 186"/>
                    <a:gd name="T40" fmla="*/ 2147483647 w 182"/>
                    <a:gd name="T41" fmla="*/ 2147483647 h 186"/>
                    <a:gd name="T42" fmla="*/ 2147483647 w 182"/>
                    <a:gd name="T43" fmla="*/ 2147483647 h 18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182"/>
                    <a:gd name="T67" fmla="*/ 0 h 186"/>
                    <a:gd name="T68" fmla="*/ 182 w 182"/>
                    <a:gd name="T69" fmla="*/ 186 h 18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182" h="186">
                      <a:moveTo>
                        <a:pt x="182" y="166"/>
                      </a:moveTo>
                      <a:lnTo>
                        <a:pt x="151" y="186"/>
                      </a:lnTo>
                      <a:lnTo>
                        <a:pt x="142" y="174"/>
                      </a:lnTo>
                      <a:lnTo>
                        <a:pt x="11" y="174"/>
                      </a:lnTo>
                      <a:lnTo>
                        <a:pt x="11" y="60"/>
                      </a:lnTo>
                      <a:lnTo>
                        <a:pt x="0" y="41"/>
                      </a:lnTo>
                      <a:lnTo>
                        <a:pt x="11" y="0"/>
                      </a:lnTo>
                      <a:lnTo>
                        <a:pt x="11" y="12"/>
                      </a:lnTo>
                      <a:lnTo>
                        <a:pt x="41" y="12"/>
                      </a:lnTo>
                      <a:lnTo>
                        <a:pt x="71" y="21"/>
                      </a:lnTo>
                      <a:lnTo>
                        <a:pt x="112" y="12"/>
                      </a:lnTo>
                      <a:lnTo>
                        <a:pt x="120" y="12"/>
                      </a:lnTo>
                      <a:lnTo>
                        <a:pt x="120" y="21"/>
                      </a:lnTo>
                      <a:lnTo>
                        <a:pt x="132" y="12"/>
                      </a:lnTo>
                      <a:lnTo>
                        <a:pt x="132" y="21"/>
                      </a:lnTo>
                      <a:lnTo>
                        <a:pt x="151" y="12"/>
                      </a:lnTo>
                      <a:lnTo>
                        <a:pt x="163" y="52"/>
                      </a:lnTo>
                      <a:lnTo>
                        <a:pt x="151" y="84"/>
                      </a:lnTo>
                      <a:lnTo>
                        <a:pt x="142" y="60"/>
                      </a:lnTo>
                      <a:lnTo>
                        <a:pt x="132" y="31"/>
                      </a:lnTo>
                      <a:lnTo>
                        <a:pt x="132" y="52"/>
                      </a:lnTo>
                      <a:lnTo>
                        <a:pt x="182" y="166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93" name="Freeform 150"/>
                <p:cNvSpPr>
                  <a:spLocks/>
                </p:cNvSpPr>
                <p:nvPr/>
              </p:nvSpPr>
              <p:spPr bwMode="auto">
                <a:xfrm>
                  <a:off x="4916488" y="3562350"/>
                  <a:ext cx="288925" cy="295275"/>
                </a:xfrm>
                <a:custGeom>
                  <a:avLst/>
                  <a:gdLst>
                    <a:gd name="T0" fmla="*/ 2147483647 w 182"/>
                    <a:gd name="T1" fmla="*/ 2147483647 h 186"/>
                    <a:gd name="T2" fmla="*/ 2147483647 w 182"/>
                    <a:gd name="T3" fmla="*/ 2147483647 h 186"/>
                    <a:gd name="T4" fmla="*/ 2147483647 w 182"/>
                    <a:gd name="T5" fmla="*/ 2147483647 h 186"/>
                    <a:gd name="T6" fmla="*/ 2147483647 w 182"/>
                    <a:gd name="T7" fmla="*/ 2147483647 h 186"/>
                    <a:gd name="T8" fmla="*/ 2147483647 w 182"/>
                    <a:gd name="T9" fmla="*/ 2147483647 h 186"/>
                    <a:gd name="T10" fmla="*/ 0 w 182"/>
                    <a:gd name="T11" fmla="*/ 2147483647 h 186"/>
                    <a:gd name="T12" fmla="*/ 2147483647 w 182"/>
                    <a:gd name="T13" fmla="*/ 0 h 186"/>
                    <a:gd name="T14" fmla="*/ 2147483647 w 182"/>
                    <a:gd name="T15" fmla="*/ 2147483647 h 186"/>
                    <a:gd name="T16" fmla="*/ 2147483647 w 182"/>
                    <a:gd name="T17" fmla="*/ 2147483647 h 186"/>
                    <a:gd name="T18" fmla="*/ 2147483647 w 182"/>
                    <a:gd name="T19" fmla="*/ 2147483647 h 186"/>
                    <a:gd name="T20" fmla="*/ 2147483647 w 182"/>
                    <a:gd name="T21" fmla="*/ 2147483647 h 186"/>
                    <a:gd name="T22" fmla="*/ 2147483647 w 182"/>
                    <a:gd name="T23" fmla="*/ 2147483647 h 186"/>
                    <a:gd name="T24" fmla="*/ 2147483647 w 182"/>
                    <a:gd name="T25" fmla="*/ 2147483647 h 186"/>
                    <a:gd name="T26" fmla="*/ 2147483647 w 182"/>
                    <a:gd name="T27" fmla="*/ 2147483647 h 186"/>
                    <a:gd name="T28" fmla="*/ 2147483647 w 182"/>
                    <a:gd name="T29" fmla="*/ 2147483647 h 186"/>
                    <a:gd name="T30" fmla="*/ 2147483647 w 182"/>
                    <a:gd name="T31" fmla="*/ 2147483647 h 186"/>
                    <a:gd name="T32" fmla="*/ 2147483647 w 182"/>
                    <a:gd name="T33" fmla="*/ 2147483647 h 186"/>
                    <a:gd name="T34" fmla="*/ 2147483647 w 182"/>
                    <a:gd name="T35" fmla="*/ 2147483647 h 186"/>
                    <a:gd name="T36" fmla="*/ 2147483647 w 182"/>
                    <a:gd name="T37" fmla="*/ 2147483647 h 186"/>
                    <a:gd name="T38" fmla="*/ 2147483647 w 182"/>
                    <a:gd name="T39" fmla="*/ 2147483647 h 186"/>
                    <a:gd name="T40" fmla="*/ 2147483647 w 182"/>
                    <a:gd name="T41" fmla="*/ 2147483647 h 186"/>
                    <a:gd name="T42" fmla="*/ 2147483647 w 182"/>
                    <a:gd name="T43" fmla="*/ 2147483647 h 18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182"/>
                    <a:gd name="T67" fmla="*/ 0 h 186"/>
                    <a:gd name="T68" fmla="*/ 182 w 182"/>
                    <a:gd name="T69" fmla="*/ 186 h 18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182" h="186">
                      <a:moveTo>
                        <a:pt x="182" y="166"/>
                      </a:moveTo>
                      <a:lnTo>
                        <a:pt x="151" y="186"/>
                      </a:lnTo>
                      <a:lnTo>
                        <a:pt x="142" y="174"/>
                      </a:lnTo>
                      <a:lnTo>
                        <a:pt x="11" y="174"/>
                      </a:lnTo>
                      <a:lnTo>
                        <a:pt x="11" y="60"/>
                      </a:lnTo>
                      <a:lnTo>
                        <a:pt x="0" y="41"/>
                      </a:lnTo>
                      <a:lnTo>
                        <a:pt x="11" y="0"/>
                      </a:lnTo>
                      <a:lnTo>
                        <a:pt x="11" y="12"/>
                      </a:lnTo>
                      <a:lnTo>
                        <a:pt x="41" y="12"/>
                      </a:lnTo>
                      <a:lnTo>
                        <a:pt x="71" y="21"/>
                      </a:lnTo>
                      <a:lnTo>
                        <a:pt x="112" y="12"/>
                      </a:lnTo>
                      <a:lnTo>
                        <a:pt x="120" y="12"/>
                      </a:lnTo>
                      <a:lnTo>
                        <a:pt x="120" y="21"/>
                      </a:lnTo>
                      <a:lnTo>
                        <a:pt x="132" y="12"/>
                      </a:lnTo>
                      <a:lnTo>
                        <a:pt x="132" y="21"/>
                      </a:lnTo>
                      <a:lnTo>
                        <a:pt x="151" y="12"/>
                      </a:lnTo>
                      <a:lnTo>
                        <a:pt x="163" y="52"/>
                      </a:lnTo>
                      <a:lnTo>
                        <a:pt x="151" y="84"/>
                      </a:lnTo>
                      <a:lnTo>
                        <a:pt x="142" y="60"/>
                      </a:lnTo>
                      <a:lnTo>
                        <a:pt x="132" y="31"/>
                      </a:lnTo>
                      <a:lnTo>
                        <a:pt x="132" y="52"/>
                      </a:lnTo>
                      <a:lnTo>
                        <a:pt x="182" y="166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94" name="Freeform 151"/>
                <p:cNvSpPr>
                  <a:spLocks/>
                </p:cNvSpPr>
                <p:nvPr/>
              </p:nvSpPr>
              <p:spPr bwMode="auto">
                <a:xfrm>
                  <a:off x="4537075" y="3530600"/>
                  <a:ext cx="396875" cy="392112"/>
                </a:xfrm>
                <a:custGeom>
                  <a:avLst/>
                  <a:gdLst>
                    <a:gd name="T0" fmla="*/ 2147483647 w 250"/>
                    <a:gd name="T1" fmla="*/ 2147483647 h 247"/>
                    <a:gd name="T2" fmla="*/ 2147483647 w 250"/>
                    <a:gd name="T3" fmla="*/ 2147483647 h 247"/>
                    <a:gd name="T4" fmla="*/ 2147483647 w 250"/>
                    <a:gd name="T5" fmla="*/ 2147483647 h 247"/>
                    <a:gd name="T6" fmla="*/ 0 w 250"/>
                    <a:gd name="T7" fmla="*/ 2147483647 h 247"/>
                    <a:gd name="T8" fmla="*/ 2147483647 w 250"/>
                    <a:gd name="T9" fmla="*/ 2147483647 h 247"/>
                    <a:gd name="T10" fmla="*/ 2147483647 w 250"/>
                    <a:gd name="T11" fmla="*/ 2147483647 h 247"/>
                    <a:gd name="T12" fmla="*/ 0 w 250"/>
                    <a:gd name="T13" fmla="*/ 2147483647 h 247"/>
                    <a:gd name="T14" fmla="*/ 0 w 250"/>
                    <a:gd name="T15" fmla="*/ 2147483647 h 247"/>
                    <a:gd name="T16" fmla="*/ 2147483647 w 250"/>
                    <a:gd name="T17" fmla="*/ 2147483647 h 247"/>
                    <a:gd name="T18" fmla="*/ 2147483647 w 250"/>
                    <a:gd name="T19" fmla="*/ 2147483647 h 247"/>
                    <a:gd name="T20" fmla="*/ 2147483647 w 250"/>
                    <a:gd name="T21" fmla="*/ 2147483647 h 247"/>
                    <a:gd name="T22" fmla="*/ 2147483647 w 250"/>
                    <a:gd name="T23" fmla="*/ 0 h 247"/>
                    <a:gd name="T24" fmla="*/ 2147483647 w 250"/>
                    <a:gd name="T25" fmla="*/ 0 h 247"/>
                    <a:gd name="T26" fmla="*/ 2147483647 w 250"/>
                    <a:gd name="T27" fmla="*/ 2147483647 h 247"/>
                    <a:gd name="T28" fmla="*/ 2147483647 w 250"/>
                    <a:gd name="T29" fmla="*/ 2147483647 h 247"/>
                    <a:gd name="T30" fmla="*/ 2147483647 w 250"/>
                    <a:gd name="T31" fmla="*/ 2147483647 h 247"/>
                    <a:gd name="T32" fmla="*/ 2147483647 w 250"/>
                    <a:gd name="T33" fmla="*/ 2147483647 h 247"/>
                    <a:gd name="T34" fmla="*/ 2147483647 w 250"/>
                    <a:gd name="T35" fmla="*/ 2147483647 h 247"/>
                    <a:gd name="T36" fmla="*/ 2147483647 w 250"/>
                    <a:gd name="T37" fmla="*/ 2147483647 h 247"/>
                    <a:gd name="T38" fmla="*/ 2147483647 w 250"/>
                    <a:gd name="T39" fmla="*/ 0 h 247"/>
                    <a:gd name="T40" fmla="*/ 2147483647 w 250"/>
                    <a:gd name="T41" fmla="*/ 2147483647 h 247"/>
                    <a:gd name="T42" fmla="*/ 2147483647 w 250"/>
                    <a:gd name="T43" fmla="*/ 2147483647 h 247"/>
                    <a:gd name="T44" fmla="*/ 2147483647 w 250"/>
                    <a:gd name="T45" fmla="*/ 2147483647 h 247"/>
                    <a:gd name="T46" fmla="*/ 2147483647 w 250"/>
                    <a:gd name="T47" fmla="*/ 2147483647 h 247"/>
                    <a:gd name="T48" fmla="*/ 2147483647 w 250"/>
                    <a:gd name="T49" fmla="*/ 2147483647 h 247"/>
                    <a:gd name="T50" fmla="*/ 2147483647 w 250"/>
                    <a:gd name="T51" fmla="*/ 2147483647 h 247"/>
                    <a:gd name="T52" fmla="*/ 2147483647 w 250"/>
                    <a:gd name="T53" fmla="*/ 2147483647 h 247"/>
                    <a:gd name="T54" fmla="*/ 2147483647 w 250"/>
                    <a:gd name="T55" fmla="*/ 2147483647 h 247"/>
                    <a:gd name="T56" fmla="*/ 2147483647 w 250"/>
                    <a:gd name="T57" fmla="*/ 2147483647 h 247"/>
                    <a:gd name="T58" fmla="*/ 2147483647 w 250"/>
                    <a:gd name="T59" fmla="*/ 2147483647 h 247"/>
                    <a:gd name="T60" fmla="*/ 2147483647 w 250"/>
                    <a:gd name="T61" fmla="*/ 2147483647 h 247"/>
                    <a:gd name="T62" fmla="*/ 2147483647 w 250"/>
                    <a:gd name="T63" fmla="*/ 2147483647 h 247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250"/>
                    <a:gd name="T97" fmla="*/ 0 h 247"/>
                    <a:gd name="T98" fmla="*/ 250 w 250"/>
                    <a:gd name="T99" fmla="*/ 247 h 247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250" h="247">
                      <a:moveTo>
                        <a:pt x="39" y="175"/>
                      </a:moveTo>
                      <a:lnTo>
                        <a:pt x="27" y="155"/>
                      </a:lnTo>
                      <a:lnTo>
                        <a:pt x="19" y="155"/>
                      </a:lnTo>
                      <a:lnTo>
                        <a:pt x="0" y="123"/>
                      </a:lnTo>
                      <a:lnTo>
                        <a:pt x="8" y="113"/>
                      </a:lnTo>
                      <a:lnTo>
                        <a:pt x="8" y="72"/>
                      </a:lnTo>
                      <a:lnTo>
                        <a:pt x="0" y="61"/>
                      </a:lnTo>
                      <a:lnTo>
                        <a:pt x="0" y="51"/>
                      </a:lnTo>
                      <a:lnTo>
                        <a:pt x="8" y="41"/>
                      </a:lnTo>
                      <a:lnTo>
                        <a:pt x="8" y="32"/>
                      </a:lnTo>
                      <a:lnTo>
                        <a:pt x="27" y="9"/>
                      </a:lnTo>
                      <a:lnTo>
                        <a:pt x="27" y="0"/>
                      </a:lnTo>
                      <a:lnTo>
                        <a:pt x="49" y="0"/>
                      </a:lnTo>
                      <a:lnTo>
                        <a:pt x="77" y="9"/>
                      </a:lnTo>
                      <a:lnTo>
                        <a:pt x="99" y="9"/>
                      </a:lnTo>
                      <a:lnTo>
                        <a:pt x="99" y="32"/>
                      </a:lnTo>
                      <a:lnTo>
                        <a:pt x="159" y="51"/>
                      </a:lnTo>
                      <a:lnTo>
                        <a:pt x="169" y="41"/>
                      </a:lnTo>
                      <a:lnTo>
                        <a:pt x="169" y="20"/>
                      </a:lnTo>
                      <a:lnTo>
                        <a:pt x="200" y="0"/>
                      </a:lnTo>
                      <a:lnTo>
                        <a:pt x="220" y="9"/>
                      </a:lnTo>
                      <a:lnTo>
                        <a:pt x="220" y="20"/>
                      </a:lnTo>
                      <a:lnTo>
                        <a:pt x="250" y="20"/>
                      </a:lnTo>
                      <a:lnTo>
                        <a:pt x="239" y="61"/>
                      </a:lnTo>
                      <a:lnTo>
                        <a:pt x="250" y="80"/>
                      </a:lnTo>
                      <a:lnTo>
                        <a:pt x="250" y="227"/>
                      </a:lnTo>
                      <a:lnTo>
                        <a:pt x="239" y="238"/>
                      </a:lnTo>
                      <a:lnTo>
                        <a:pt x="229" y="247"/>
                      </a:lnTo>
                      <a:lnTo>
                        <a:pt x="108" y="175"/>
                      </a:lnTo>
                      <a:lnTo>
                        <a:pt x="89" y="186"/>
                      </a:lnTo>
                      <a:lnTo>
                        <a:pt x="77" y="175"/>
                      </a:lnTo>
                      <a:lnTo>
                        <a:pt x="39" y="175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96" name="Freeform 153"/>
                <p:cNvSpPr>
                  <a:spLocks/>
                </p:cNvSpPr>
                <p:nvPr/>
              </p:nvSpPr>
              <p:spPr bwMode="auto">
                <a:xfrm>
                  <a:off x="4084638" y="3398838"/>
                  <a:ext cx="514350" cy="523875"/>
                </a:xfrm>
                <a:custGeom>
                  <a:avLst/>
                  <a:gdLst>
                    <a:gd name="T0" fmla="*/ 2147483647 w 324"/>
                    <a:gd name="T1" fmla="*/ 2147483647 h 330"/>
                    <a:gd name="T2" fmla="*/ 2147483647 w 324"/>
                    <a:gd name="T3" fmla="*/ 2147483647 h 330"/>
                    <a:gd name="T4" fmla="*/ 2147483647 w 324"/>
                    <a:gd name="T5" fmla="*/ 2147483647 h 330"/>
                    <a:gd name="T6" fmla="*/ 2147483647 w 324"/>
                    <a:gd name="T7" fmla="*/ 2147483647 h 330"/>
                    <a:gd name="T8" fmla="*/ 2147483647 w 324"/>
                    <a:gd name="T9" fmla="*/ 2147483647 h 330"/>
                    <a:gd name="T10" fmla="*/ 2147483647 w 324"/>
                    <a:gd name="T11" fmla="*/ 2147483647 h 330"/>
                    <a:gd name="T12" fmla="*/ 2147483647 w 324"/>
                    <a:gd name="T13" fmla="*/ 2147483647 h 330"/>
                    <a:gd name="T14" fmla="*/ 0 w 324"/>
                    <a:gd name="T15" fmla="*/ 2147483647 h 330"/>
                    <a:gd name="T16" fmla="*/ 0 w 324"/>
                    <a:gd name="T17" fmla="*/ 2147483647 h 330"/>
                    <a:gd name="T18" fmla="*/ 2147483647 w 324"/>
                    <a:gd name="T19" fmla="*/ 2147483647 h 330"/>
                    <a:gd name="T20" fmla="*/ 2147483647 w 324"/>
                    <a:gd name="T21" fmla="*/ 2147483647 h 330"/>
                    <a:gd name="T22" fmla="*/ 2147483647 w 324"/>
                    <a:gd name="T23" fmla="*/ 2147483647 h 330"/>
                    <a:gd name="T24" fmla="*/ 2147483647 w 324"/>
                    <a:gd name="T25" fmla="*/ 2147483647 h 330"/>
                    <a:gd name="T26" fmla="*/ 2147483647 w 324"/>
                    <a:gd name="T27" fmla="*/ 2147483647 h 330"/>
                    <a:gd name="T28" fmla="*/ 2147483647 w 324"/>
                    <a:gd name="T29" fmla="*/ 2147483647 h 330"/>
                    <a:gd name="T30" fmla="*/ 2147483647 w 324"/>
                    <a:gd name="T31" fmla="*/ 2147483647 h 330"/>
                    <a:gd name="T32" fmla="*/ 2147483647 w 324"/>
                    <a:gd name="T33" fmla="*/ 2147483647 h 330"/>
                    <a:gd name="T34" fmla="*/ 2147483647 w 324"/>
                    <a:gd name="T35" fmla="*/ 2147483647 h 330"/>
                    <a:gd name="T36" fmla="*/ 2147483647 w 324"/>
                    <a:gd name="T37" fmla="*/ 2147483647 h 330"/>
                    <a:gd name="T38" fmla="*/ 2147483647 w 324"/>
                    <a:gd name="T39" fmla="*/ 2147483647 h 330"/>
                    <a:gd name="T40" fmla="*/ 2147483647 w 324"/>
                    <a:gd name="T41" fmla="*/ 2147483647 h 330"/>
                    <a:gd name="T42" fmla="*/ 2147483647 w 324"/>
                    <a:gd name="T43" fmla="*/ 2147483647 h 330"/>
                    <a:gd name="T44" fmla="*/ 2147483647 w 324"/>
                    <a:gd name="T45" fmla="*/ 2147483647 h 330"/>
                    <a:gd name="T46" fmla="*/ 2147483647 w 324"/>
                    <a:gd name="T47" fmla="*/ 2147483647 h 330"/>
                    <a:gd name="T48" fmla="*/ 2147483647 w 324"/>
                    <a:gd name="T49" fmla="*/ 2147483647 h 330"/>
                    <a:gd name="T50" fmla="*/ 2147483647 w 324"/>
                    <a:gd name="T51" fmla="*/ 2147483647 h 330"/>
                    <a:gd name="T52" fmla="*/ 2147483647 w 324"/>
                    <a:gd name="T53" fmla="*/ 2147483647 h 330"/>
                    <a:gd name="T54" fmla="*/ 2147483647 w 324"/>
                    <a:gd name="T55" fmla="*/ 0 h 330"/>
                    <a:gd name="T56" fmla="*/ 2147483647 w 324"/>
                    <a:gd name="T57" fmla="*/ 2147483647 h 330"/>
                    <a:gd name="T58" fmla="*/ 2147483647 w 324"/>
                    <a:gd name="T59" fmla="*/ 0 h 330"/>
                    <a:gd name="T60" fmla="*/ 2147483647 w 324"/>
                    <a:gd name="T61" fmla="*/ 2147483647 h 330"/>
                    <a:gd name="T62" fmla="*/ 2147483647 w 324"/>
                    <a:gd name="T63" fmla="*/ 0 h 330"/>
                    <a:gd name="T64" fmla="*/ 2147483647 w 324"/>
                    <a:gd name="T65" fmla="*/ 2147483647 h 330"/>
                    <a:gd name="T66" fmla="*/ 2147483647 w 324"/>
                    <a:gd name="T67" fmla="*/ 2147483647 h 330"/>
                    <a:gd name="T68" fmla="*/ 2147483647 w 324"/>
                    <a:gd name="T69" fmla="*/ 2147483647 h 330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324"/>
                    <a:gd name="T106" fmla="*/ 0 h 330"/>
                    <a:gd name="T107" fmla="*/ 324 w 324"/>
                    <a:gd name="T108" fmla="*/ 330 h 330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324" h="330">
                      <a:moveTo>
                        <a:pt x="103" y="41"/>
                      </a:moveTo>
                      <a:lnTo>
                        <a:pt x="112" y="41"/>
                      </a:lnTo>
                      <a:lnTo>
                        <a:pt x="122" y="92"/>
                      </a:lnTo>
                      <a:lnTo>
                        <a:pt x="82" y="103"/>
                      </a:lnTo>
                      <a:lnTo>
                        <a:pt x="82" y="115"/>
                      </a:lnTo>
                      <a:lnTo>
                        <a:pt x="52" y="134"/>
                      </a:lnTo>
                      <a:lnTo>
                        <a:pt x="11" y="155"/>
                      </a:lnTo>
                      <a:lnTo>
                        <a:pt x="0" y="163"/>
                      </a:lnTo>
                      <a:lnTo>
                        <a:pt x="0" y="187"/>
                      </a:lnTo>
                      <a:lnTo>
                        <a:pt x="61" y="226"/>
                      </a:lnTo>
                      <a:lnTo>
                        <a:pt x="153" y="298"/>
                      </a:lnTo>
                      <a:lnTo>
                        <a:pt x="162" y="310"/>
                      </a:lnTo>
                      <a:lnTo>
                        <a:pt x="181" y="321"/>
                      </a:lnTo>
                      <a:lnTo>
                        <a:pt x="193" y="330"/>
                      </a:lnTo>
                      <a:lnTo>
                        <a:pt x="223" y="330"/>
                      </a:lnTo>
                      <a:lnTo>
                        <a:pt x="324" y="258"/>
                      </a:lnTo>
                      <a:lnTo>
                        <a:pt x="312" y="238"/>
                      </a:lnTo>
                      <a:lnTo>
                        <a:pt x="304" y="238"/>
                      </a:lnTo>
                      <a:lnTo>
                        <a:pt x="285" y="206"/>
                      </a:lnTo>
                      <a:lnTo>
                        <a:pt x="293" y="196"/>
                      </a:lnTo>
                      <a:lnTo>
                        <a:pt x="293" y="155"/>
                      </a:lnTo>
                      <a:lnTo>
                        <a:pt x="285" y="144"/>
                      </a:lnTo>
                      <a:lnTo>
                        <a:pt x="285" y="103"/>
                      </a:lnTo>
                      <a:lnTo>
                        <a:pt x="263" y="92"/>
                      </a:lnTo>
                      <a:lnTo>
                        <a:pt x="254" y="73"/>
                      </a:lnTo>
                      <a:lnTo>
                        <a:pt x="273" y="52"/>
                      </a:lnTo>
                      <a:lnTo>
                        <a:pt x="263" y="11"/>
                      </a:lnTo>
                      <a:lnTo>
                        <a:pt x="273" y="0"/>
                      </a:lnTo>
                      <a:lnTo>
                        <a:pt x="263" y="11"/>
                      </a:lnTo>
                      <a:lnTo>
                        <a:pt x="234" y="0"/>
                      </a:lnTo>
                      <a:lnTo>
                        <a:pt x="223" y="11"/>
                      </a:lnTo>
                      <a:lnTo>
                        <a:pt x="203" y="0"/>
                      </a:lnTo>
                      <a:lnTo>
                        <a:pt x="181" y="11"/>
                      </a:lnTo>
                      <a:lnTo>
                        <a:pt x="153" y="11"/>
                      </a:lnTo>
                      <a:lnTo>
                        <a:pt x="103" y="41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98" name="Freeform 155"/>
                <p:cNvSpPr>
                  <a:spLocks/>
                </p:cNvSpPr>
                <p:nvPr/>
              </p:nvSpPr>
              <p:spPr bwMode="auto">
                <a:xfrm>
                  <a:off x="3990975" y="3757613"/>
                  <a:ext cx="415925" cy="409575"/>
                </a:xfrm>
                <a:custGeom>
                  <a:avLst/>
                  <a:gdLst>
                    <a:gd name="T0" fmla="*/ 2147483647 w 262"/>
                    <a:gd name="T1" fmla="*/ 0 h 258"/>
                    <a:gd name="T2" fmla="*/ 2147483647 w 262"/>
                    <a:gd name="T3" fmla="*/ 2147483647 h 258"/>
                    <a:gd name="T4" fmla="*/ 2147483647 w 262"/>
                    <a:gd name="T5" fmla="*/ 2147483647 h 258"/>
                    <a:gd name="T6" fmla="*/ 2147483647 w 262"/>
                    <a:gd name="T7" fmla="*/ 2147483647 h 258"/>
                    <a:gd name="T8" fmla="*/ 2147483647 w 262"/>
                    <a:gd name="T9" fmla="*/ 2147483647 h 258"/>
                    <a:gd name="T10" fmla="*/ 2147483647 w 262"/>
                    <a:gd name="T11" fmla="*/ 2147483647 h 258"/>
                    <a:gd name="T12" fmla="*/ 2147483647 w 262"/>
                    <a:gd name="T13" fmla="*/ 2147483647 h 258"/>
                    <a:gd name="T14" fmla="*/ 2147483647 w 262"/>
                    <a:gd name="T15" fmla="*/ 2147483647 h 258"/>
                    <a:gd name="T16" fmla="*/ 2147483647 w 262"/>
                    <a:gd name="T17" fmla="*/ 2147483647 h 258"/>
                    <a:gd name="T18" fmla="*/ 2147483647 w 262"/>
                    <a:gd name="T19" fmla="*/ 2147483647 h 258"/>
                    <a:gd name="T20" fmla="*/ 2147483647 w 262"/>
                    <a:gd name="T21" fmla="*/ 2147483647 h 258"/>
                    <a:gd name="T22" fmla="*/ 2147483647 w 262"/>
                    <a:gd name="T23" fmla="*/ 2147483647 h 258"/>
                    <a:gd name="T24" fmla="*/ 2147483647 w 262"/>
                    <a:gd name="T25" fmla="*/ 2147483647 h 258"/>
                    <a:gd name="T26" fmla="*/ 2147483647 w 262"/>
                    <a:gd name="T27" fmla="*/ 2147483647 h 258"/>
                    <a:gd name="T28" fmla="*/ 2147483647 w 262"/>
                    <a:gd name="T29" fmla="*/ 2147483647 h 258"/>
                    <a:gd name="T30" fmla="*/ 2147483647 w 262"/>
                    <a:gd name="T31" fmla="*/ 2147483647 h 258"/>
                    <a:gd name="T32" fmla="*/ 2147483647 w 262"/>
                    <a:gd name="T33" fmla="*/ 2147483647 h 258"/>
                    <a:gd name="T34" fmla="*/ 2147483647 w 262"/>
                    <a:gd name="T35" fmla="*/ 2147483647 h 258"/>
                    <a:gd name="T36" fmla="*/ 2147483647 w 262"/>
                    <a:gd name="T37" fmla="*/ 2147483647 h 258"/>
                    <a:gd name="T38" fmla="*/ 2147483647 w 262"/>
                    <a:gd name="T39" fmla="*/ 2147483647 h 258"/>
                    <a:gd name="T40" fmla="*/ 2147483647 w 262"/>
                    <a:gd name="T41" fmla="*/ 2147483647 h 258"/>
                    <a:gd name="T42" fmla="*/ 2147483647 w 262"/>
                    <a:gd name="T43" fmla="*/ 2147483647 h 258"/>
                    <a:gd name="T44" fmla="*/ 0 w 262"/>
                    <a:gd name="T45" fmla="*/ 2147483647 h 258"/>
                    <a:gd name="T46" fmla="*/ 2147483647 w 262"/>
                    <a:gd name="T47" fmla="*/ 2147483647 h 258"/>
                    <a:gd name="T48" fmla="*/ 2147483647 w 262"/>
                    <a:gd name="T49" fmla="*/ 2147483647 h 258"/>
                    <a:gd name="T50" fmla="*/ 2147483647 w 262"/>
                    <a:gd name="T51" fmla="*/ 2147483647 h 258"/>
                    <a:gd name="T52" fmla="*/ 2147483647 w 262"/>
                    <a:gd name="T53" fmla="*/ 2147483647 h 258"/>
                    <a:gd name="T54" fmla="*/ 2147483647 w 262"/>
                    <a:gd name="T55" fmla="*/ 0 h 258"/>
                    <a:gd name="T56" fmla="*/ 2147483647 w 262"/>
                    <a:gd name="T57" fmla="*/ 0 h 258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262"/>
                    <a:gd name="T88" fmla="*/ 0 h 258"/>
                    <a:gd name="T89" fmla="*/ 262 w 262"/>
                    <a:gd name="T90" fmla="*/ 258 h 258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262" h="258">
                      <a:moveTo>
                        <a:pt x="120" y="0"/>
                      </a:moveTo>
                      <a:lnTo>
                        <a:pt x="212" y="72"/>
                      </a:lnTo>
                      <a:lnTo>
                        <a:pt x="221" y="84"/>
                      </a:lnTo>
                      <a:lnTo>
                        <a:pt x="240" y="95"/>
                      </a:lnTo>
                      <a:lnTo>
                        <a:pt x="252" y="104"/>
                      </a:lnTo>
                      <a:lnTo>
                        <a:pt x="262" y="104"/>
                      </a:lnTo>
                      <a:lnTo>
                        <a:pt x="262" y="155"/>
                      </a:lnTo>
                      <a:lnTo>
                        <a:pt x="252" y="167"/>
                      </a:lnTo>
                      <a:lnTo>
                        <a:pt x="202" y="176"/>
                      </a:lnTo>
                      <a:lnTo>
                        <a:pt x="181" y="176"/>
                      </a:lnTo>
                      <a:lnTo>
                        <a:pt x="162" y="198"/>
                      </a:lnTo>
                      <a:lnTo>
                        <a:pt x="141" y="206"/>
                      </a:lnTo>
                      <a:lnTo>
                        <a:pt x="120" y="239"/>
                      </a:lnTo>
                      <a:lnTo>
                        <a:pt x="111" y="249"/>
                      </a:lnTo>
                      <a:lnTo>
                        <a:pt x="101" y="258"/>
                      </a:lnTo>
                      <a:lnTo>
                        <a:pt x="89" y="249"/>
                      </a:lnTo>
                      <a:lnTo>
                        <a:pt x="81" y="258"/>
                      </a:lnTo>
                      <a:lnTo>
                        <a:pt x="70" y="258"/>
                      </a:lnTo>
                      <a:lnTo>
                        <a:pt x="50" y="218"/>
                      </a:lnTo>
                      <a:lnTo>
                        <a:pt x="29" y="227"/>
                      </a:lnTo>
                      <a:lnTo>
                        <a:pt x="9" y="227"/>
                      </a:lnTo>
                      <a:lnTo>
                        <a:pt x="21" y="218"/>
                      </a:lnTo>
                      <a:lnTo>
                        <a:pt x="0" y="176"/>
                      </a:lnTo>
                      <a:lnTo>
                        <a:pt x="21" y="167"/>
                      </a:lnTo>
                      <a:lnTo>
                        <a:pt x="29" y="176"/>
                      </a:lnTo>
                      <a:lnTo>
                        <a:pt x="40" y="167"/>
                      </a:lnTo>
                      <a:lnTo>
                        <a:pt x="111" y="167"/>
                      </a:lnTo>
                      <a:lnTo>
                        <a:pt x="89" y="0"/>
                      </a:lnTo>
                      <a:lnTo>
                        <a:pt x="120" y="0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00" name="Freeform 157"/>
                <p:cNvSpPr>
                  <a:spLocks/>
                </p:cNvSpPr>
                <p:nvPr/>
              </p:nvSpPr>
              <p:spPr bwMode="auto">
                <a:xfrm>
                  <a:off x="4084638" y="4152900"/>
                  <a:ext cx="163513" cy="165100"/>
                </a:xfrm>
                <a:custGeom>
                  <a:avLst/>
                  <a:gdLst>
                    <a:gd name="T0" fmla="*/ 2147483647 w 103"/>
                    <a:gd name="T1" fmla="*/ 2147483647 h 104"/>
                    <a:gd name="T2" fmla="*/ 2147483647 w 103"/>
                    <a:gd name="T3" fmla="*/ 2147483647 h 104"/>
                    <a:gd name="T4" fmla="*/ 2147483647 w 103"/>
                    <a:gd name="T5" fmla="*/ 2147483647 h 104"/>
                    <a:gd name="T6" fmla="*/ 2147483647 w 103"/>
                    <a:gd name="T7" fmla="*/ 2147483647 h 104"/>
                    <a:gd name="T8" fmla="*/ 2147483647 w 103"/>
                    <a:gd name="T9" fmla="*/ 2147483647 h 104"/>
                    <a:gd name="T10" fmla="*/ 2147483647 w 103"/>
                    <a:gd name="T11" fmla="*/ 2147483647 h 104"/>
                    <a:gd name="T12" fmla="*/ 2147483647 w 103"/>
                    <a:gd name="T13" fmla="*/ 0 h 104"/>
                    <a:gd name="T14" fmla="*/ 2147483647 w 103"/>
                    <a:gd name="T15" fmla="*/ 2147483647 h 104"/>
                    <a:gd name="T16" fmla="*/ 2147483647 w 103"/>
                    <a:gd name="T17" fmla="*/ 0 h 104"/>
                    <a:gd name="T18" fmla="*/ 2147483647 w 103"/>
                    <a:gd name="T19" fmla="*/ 2147483647 h 104"/>
                    <a:gd name="T20" fmla="*/ 2147483647 w 103"/>
                    <a:gd name="T21" fmla="*/ 2147483647 h 104"/>
                    <a:gd name="T22" fmla="*/ 2147483647 w 103"/>
                    <a:gd name="T23" fmla="*/ 2147483647 h 104"/>
                    <a:gd name="T24" fmla="*/ 0 w 103"/>
                    <a:gd name="T25" fmla="*/ 2147483647 h 104"/>
                    <a:gd name="T26" fmla="*/ 0 w 103"/>
                    <a:gd name="T27" fmla="*/ 2147483647 h 104"/>
                    <a:gd name="T28" fmla="*/ 2147483647 w 103"/>
                    <a:gd name="T29" fmla="*/ 2147483647 h 104"/>
                    <a:gd name="T30" fmla="*/ 2147483647 w 103"/>
                    <a:gd name="T31" fmla="*/ 2147483647 h 104"/>
                    <a:gd name="T32" fmla="*/ 2147483647 w 103"/>
                    <a:gd name="T33" fmla="*/ 2147483647 h 104"/>
                    <a:gd name="T34" fmla="*/ 2147483647 w 103"/>
                    <a:gd name="T35" fmla="*/ 2147483647 h 104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03"/>
                    <a:gd name="T55" fmla="*/ 0 h 104"/>
                    <a:gd name="T56" fmla="*/ 103 w 103"/>
                    <a:gd name="T57" fmla="*/ 104 h 104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03" h="104">
                      <a:moveTo>
                        <a:pt x="92" y="92"/>
                      </a:moveTo>
                      <a:lnTo>
                        <a:pt x="92" y="61"/>
                      </a:lnTo>
                      <a:lnTo>
                        <a:pt x="103" y="41"/>
                      </a:lnTo>
                      <a:lnTo>
                        <a:pt x="92" y="20"/>
                      </a:lnTo>
                      <a:lnTo>
                        <a:pt x="82" y="9"/>
                      </a:lnTo>
                      <a:lnTo>
                        <a:pt x="61" y="9"/>
                      </a:lnTo>
                      <a:lnTo>
                        <a:pt x="52" y="0"/>
                      </a:lnTo>
                      <a:lnTo>
                        <a:pt x="42" y="9"/>
                      </a:lnTo>
                      <a:lnTo>
                        <a:pt x="30" y="0"/>
                      </a:lnTo>
                      <a:lnTo>
                        <a:pt x="22" y="9"/>
                      </a:lnTo>
                      <a:lnTo>
                        <a:pt x="11" y="9"/>
                      </a:lnTo>
                      <a:lnTo>
                        <a:pt x="11" y="51"/>
                      </a:lnTo>
                      <a:lnTo>
                        <a:pt x="0" y="51"/>
                      </a:lnTo>
                      <a:lnTo>
                        <a:pt x="0" y="71"/>
                      </a:lnTo>
                      <a:lnTo>
                        <a:pt x="22" y="83"/>
                      </a:lnTo>
                      <a:lnTo>
                        <a:pt x="22" y="104"/>
                      </a:lnTo>
                      <a:lnTo>
                        <a:pt x="42" y="92"/>
                      </a:lnTo>
                      <a:lnTo>
                        <a:pt x="92" y="92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01" name="Freeform 158"/>
                <p:cNvSpPr>
                  <a:spLocks/>
                </p:cNvSpPr>
                <p:nvPr/>
              </p:nvSpPr>
              <p:spPr bwMode="auto">
                <a:xfrm>
                  <a:off x="4084638" y="4152900"/>
                  <a:ext cx="163513" cy="165100"/>
                </a:xfrm>
                <a:custGeom>
                  <a:avLst/>
                  <a:gdLst>
                    <a:gd name="T0" fmla="*/ 2147483647 w 103"/>
                    <a:gd name="T1" fmla="*/ 2147483647 h 104"/>
                    <a:gd name="T2" fmla="*/ 2147483647 w 103"/>
                    <a:gd name="T3" fmla="*/ 2147483647 h 104"/>
                    <a:gd name="T4" fmla="*/ 2147483647 w 103"/>
                    <a:gd name="T5" fmla="*/ 2147483647 h 104"/>
                    <a:gd name="T6" fmla="*/ 2147483647 w 103"/>
                    <a:gd name="T7" fmla="*/ 2147483647 h 104"/>
                    <a:gd name="T8" fmla="*/ 2147483647 w 103"/>
                    <a:gd name="T9" fmla="*/ 2147483647 h 104"/>
                    <a:gd name="T10" fmla="*/ 2147483647 w 103"/>
                    <a:gd name="T11" fmla="*/ 2147483647 h 104"/>
                    <a:gd name="T12" fmla="*/ 2147483647 w 103"/>
                    <a:gd name="T13" fmla="*/ 0 h 104"/>
                    <a:gd name="T14" fmla="*/ 2147483647 w 103"/>
                    <a:gd name="T15" fmla="*/ 2147483647 h 104"/>
                    <a:gd name="T16" fmla="*/ 2147483647 w 103"/>
                    <a:gd name="T17" fmla="*/ 0 h 104"/>
                    <a:gd name="T18" fmla="*/ 2147483647 w 103"/>
                    <a:gd name="T19" fmla="*/ 2147483647 h 104"/>
                    <a:gd name="T20" fmla="*/ 2147483647 w 103"/>
                    <a:gd name="T21" fmla="*/ 2147483647 h 104"/>
                    <a:gd name="T22" fmla="*/ 2147483647 w 103"/>
                    <a:gd name="T23" fmla="*/ 2147483647 h 104"/>
                    <a:gd name="T24" fmla="*/ 0 w 103"/>
                    <a:gd name="T25" fmla="*/ 2147483647 h 104"/>
                    <a:gd name="T26" fmla="*/ 0 w 103"/>
                    <a:gd name="T27" fmla="*/ 2147483647 h 104"/>
                    <a:gd name="T28" fmla="*/ 2147483647 w 103"/>
                    <a:gd name="T29" fmla="*/ 2147483647 h 104"/>
                    <a:gd name="T30" fmla="*/ 2147483647 w 103"/>
                    <a:gd name="T31" fmla="*/ 2147483647 h 104"/>
                    <a:gd name="T32" fmla="*/ 2147483647 w 103"/>
                    <a:gd name="T33" fmla="*/ 2147483647 h 104"/>
                    <a:gd name="T34" fmla="*/ 2147483647 w 103"/>
                    <a:gd name="T35" fmla="*/ 2147483647 h 104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03"/>
                    <a:gd name="T55" fmla="*/ 0 h 104"/>
                    <a:gd name="T56" fmla="*/ 103 w 103"/>
                    <a:gd name="T57" fmla="*/ 104 h 104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03" h="104">
                      <a:moveTo>
                        <a:pt x="92" y="92"/>
                      </a:moveTo>
                      <a:lnTo>
                        <a:pt x="92" y="61"/>
                      </a:lnTo>
                      <a:lnTo>
                        <a:pt x="103" y="41"/>
                      </a:lnTo>
                      <a:lnTo>
                        <a:pt x="92" y="20"/>
                      </a:lnTo>
                      <a:lnTo>
                        <a:pt x="82" y="9"/>
                      </a:lnTo>
                      <a:lnTo>
                        <a:pt x="61" y="9"/>
                      </a:lnTo>
                      <a:lnTo>
                        <a:pt x="52" y="0"/>
                      </a:lnTo>
                      <a:lnTo>
                        <a:pt x="42" y="9"/>
                      </a:lnTo>
                      <a:lnTo>
                        <a:pt x="30" y="0"/>
                      </a:lnTo>
                      <a:lnTo>
                        <a:pt x="22" y="9"/>
                      </a:lnTo>
                      <a:lnTo>
                        <a:pt x="11" y="9"/>
                      </a:lnTo>
                      <a:lnTo>
                        <a:pt x="11" y="51"/>
                      </a:lnTo>
                      <a:lnTo>
                        <a:pt x="0" y="51"/>
                      </a:lnTo>
                      <a:lnTo>
                        <a:pt x="0" y="71"/>
                      </a:lnTo>
                      <a:lnTo>
                        <a:pt x="22" y="83"/>
                      </a:lnTo>
                      <a:lnTo>
                        <a:pt x="22" y="104"/>
                      </a:lnTo>
                      <a:lnTo>
                        <a:pt x="42" y="92"/>
                      </a:lnTo>
                      <a:lnTo>
                        <a:pt x="92" y="92"/>
                      </a:lnTo>
                    </a:path>
                  </a:pathLst>
                </a:custGeom>
                <a:solidFill>
                  <a:srgbClr val="FF99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02" name="Freeform 159"/>
                <p:cNvSpPr>
                  <a:spLocks/>
                </p:cNvSpPr>
                <p:nvPr/>
              </p:nvSpPr>
              <p:spPr bwMode="auto">
                <a:xfrm>
                  <a:off x="4230688" y="4137025"/>
                  <a:ext cx="96838" cy="161925"/>
                </a:xfrm>
                <a:custGeom>
                  <a:avLst/>
                  <a:gdLst>
                    <a:gd name="T0" fmla="*/ 0 w 61"/>
                    <a:gd name="T1" fmla="*/ 2147483647 h 102"/>
                    <a:gd name="T2" fmla="*/ 0 w 61"/>
                    <a:gd name="T3" fmla="*/ 0 h 102"/>
                    <a:gd name="T4" fmla="*/ 2147483647 w 61"/>
                    <a:gd name="T5" fmla="*/ 0 h 102"/>
                    <a:gd name="T6" fmla="*/ 2147483647 w 61"/>
                    <a:gd name="T7" fmla="*/ 2147483647 h 102"/>
                    <a:gd name="T8" fmla="*/ 2147483647 w 61"/>
                    <a:gd name="T9" fmla="*/ 2147483647 h 102"/>
                    <a:gd name="T10" fmla="*/ 2147483647 w 61"/>
                    <a:gd name="T11" fmla="*/ 2147483647 h 102"/>
                    <a:gd name="T12" fmla="*/ 2147483647 w 61"/>
                    <a:gd name="T13" fmla="*/ 2147483647 h 102"/>
                    <a:gd name="T14" fmla="*/ 0 w 61"/>
                    <a:gd name="T15" fmla="*/ 2147483647 h 102"/>
                    <a:gd name="T16" fmla="*/ 0 w 61"/>
                    <a:gd name="T17" fmla="*/ 2147483647 h 102"/>
                    <a:gd name="T18" fmla="*/ 2147483647 w 61"/>
                    <a:gd name="T19" fmla="*/ 2147483647 h 102"/>
                    <a:gd name="T20" fmla="*/ 0 w 61"/>
                    <a:gd name="T21" fmla="*/ 2147483647 h 10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61"/>
                    <a:gd name="T34" fmla="*/ 0 h 102"/>
                    <a:gd name="T35" fmla="*/ 61 w 61"/>
                    <a:gd name="T36" fmla="*/ 102 h 10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61" h="102">
                      <a:moveTo>
                        <a:pt x="0" y="30"/>
                      </a:moveTo>
                      <a:lnTo>
                        <a:pt x="0" y="0"/>
                      </a:lnTo>
                      <a:lnTo>
                        <a:pt x="39" y="0"/>
                      </a:lnTo>
                      <a:lnTo>
                        <a:pt x="51" y="39"/>
                      </a:lnTo>
                      <a:lnTo>
                        <a:pt x="61" y="71"/>
                      </a:lnTo>
                      <a:lnTo>
                        <a:pt x="61" y="81"/>
                      </a:lnTo>
                      <a:lnTo>
                        <a:pt x="11" y="102"/>
                      </a:lnTo>
                      <a:lnTo>
                        <a:pt x="0" y="102"/>
                      </a:lnTo>
                      <a:lnTo>
                        <a:pt x="0" y="71"/>
                      </a:lnTo>
                      <a:lnTo>
                        <a:pt x="11" y="51"/>
                      </a:lnTo>
                      <a:lnTo>
                        <a:pt x="0" y="30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03" name="Freeform 160"/>
                <p:cNvSpPr>
                  <a:spLocks/>
                </p:cNvSpPr>
                <p:nvPr/>
              </p:nvSpPr>
              <p:spPr bwMode="auto">
                <a:xfrm>
                  <a:off x="4230688" y="4137025"/>
                  <a:ext cx="96838" cy="161925"/>
                </a:xfrm>
                <a:custGeom>
                  <a:avLst/>
                  <a:gdLst>
                    <a:gd name="T0" fmla="*/ 0 w 61"/>
                    <a:gd name="T1" fmla="*/ 2147483647 h 102"/>
                    <a:gd name="T2" fmla="*/ 0 w 61"/>
                    <a:gd name="T3" fmla="*/ 0 h 102"/>
                    <a:gd name="T4" fmla="*/ 2147483647 w 61"/>
                    <a:gd name="T5" fmla="*/ 0 h 102"/>
                    <a:gd name="T6" fmla="*/ 2147483647 w 61"/>
                    <a:gd name="T7" fmla="*/ 2147483647 h 102"/>
                    <a:gd name="T8" fmla="*/ 2147483647 w 61"/>
                    <a:gd name="T9" fmla="*/ 2147483647 h 102"/>
                    <a:gd name="T10" fmla="*/ 2147483647 w 61"/>
                    <a:gd name="T11" fmla="*/ 2147483647 h 102"/>
                    <a:gd name="T12" fmla="*/ 2147483647 w 61"/>
                    <a:gd name="T13" fmla="*/ 2147483647 h 102"/>
                    <a:gd name="T14" fmla="*/ 0 w 61"/>
                    <a:gd name="T15" fmla="*/ 2147483647 h 102"/>
                    <a:gd name="T16" fmla="*/ 0 w 61"/>
                    <a:gd name="T17" fmla="*/ 2147483647 h 102"/>
                    <a:gd name="T18" fmla="*/ 2147483647 w 61"/>
                    <a:gd name="T19" fmla="*/ 2147483647 h 102"/>
                    <a:gd name="T20" fmla="*/ 0 w 61"/>
                    <a:gd name="T21" fmla="*/ 2147483647 h 10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61"/>
                    <a:gd name="T34" fmla="*/ 0 h 102"/>
                    <a:gd name="T35" fmla="*/ 61 w 61"/>
                    <a:gd name="T36" fmla="*/ 102 h 10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61" h="102">
                      <a:moveTo>
                        <a:pt x="0" y="30"/>
                      </a:moveTo>
                      <a:lnTo>
                        <a:pt x="0" y="0"/>
                      </a:lnTo>
                      <a:lnTo>
                        <a:pt x="39" y="0"/>
                      </a:lnTo>
                      <a:lnTo>
                        <a:pt x="51" y="39"/>
                      </a:lnTo>
                      <a:lnTo>
                        <a:pt x="61" y="71"/>
                      </a:lnTo>
                      <a:lnTo>
                        <a:pt x="61" y="81"/>
                      </a:lnTo>
                      <a:lnTo>
                        <a:pt x="11" y="102"/>
                      </a:lnTo>
                      <a:lnTo>
                        <a:pt x="0" y="102"/>
                      </a:lnTo>
                      <a:lnTo>
                        <a:pt x="0" y="71"/>
                      </a:lnTo>
                      <a:lnTo>
                        <a:pt x="11" y="51"/>
                      </a:lnTo>
                      <a:lnTo>
                        <a:pt x="0" y="30"/>
                      </a:lnTo>
                    </a:path>
                  </a:pathLst>
                </a:custGeom>
                <a:solidFill>
                  <a:srgbClr val="FF99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04" name="Freeform 161"/>
                <p:cNvSpPr>
                  <a:spLocks/>
                </p:cNvSpPr>
                <p:nvPr/>
              </p:nvSpPr>
              <p:spPr bwMode="auto">
                <a:xfrm>
                  <a:off x="4518025" y="4365625"/>
                  <a:ext cx="141288" cy="165100"/>
                </a:xfrm>
                <a:custGeom>
                  <a:avLst/>
                  <a:gdLst>
                    <a:gd name="T0" fmla="*/ 2147483647 w 89"/>
                    <a:gd name="T1" fmla="*/ 2147483647 h 104"/>
                    <a:gd name="T2" fmla="*/ 2147483647 w 89"/>
                    <a:gd name="T3" fmla="*/ 2147483647 h 104"/>
                    <a:gd name="T4" fmla="*/ 2147483647 w 89"/>
                    <a:gd name="T5" fmla="*/ 0 h 104"/>
                    <a:gd name="T6" fmla="*/ 2147483647 w 89"/>
                    <a:gd name="T7" fmla="*/ 0 h 104"/>
                    <a:gd name="T8" fmla="*/ 2147483647 w 89"/>
                    <a:gd name="T9" fmla="*/ 2147483647 h 104"/>
                    <a:gd name="T10" fmla="*/ 2147483647 w 89"/>
                    <a:gd name="T11" fmla="*/ 2147483647 h 104"/>
                    <a:gd name="T12" fmla="*/ 2147483647 w 89"/>
                    <a:gd name="T13" fmla="*/ 2147483647 h 104"/>
                    <a:gd name="T14" fmla="*/ 2147483647 w 89"/>
                    <a:gd name="T15" fmla="*/ 2147483647 h 104"/>
                    <a:gd name="T16" fmla="*/ 2147483647 w 89"/>
                    <a:gd name="T17" fmla="*/ 2147483647 h 104"/>
                    <a:gd name="T18" fmla="*/ 2147483647 w 89"/>
                    <a:gd name="T19" fmla="*/ 2147483647 h 104"/>
                    <a:gd name="T20" fmla="*/ 2147483647 w 89"/>
                    <a:gd name="T21" fmla="*/ 2147483647 h 104"/>
                    <a:gd name="T22" fmla="*/ 2147483647 w 89"/>
                    <a:gd name="T23" fmla="*/ 2147483647 h 104"/>
                    <a:gd name="T24" fmla="*/ 2147483647 w 89"/>
                    <a:gd name="T25" fmla="*/ 2147483647 h 104"/>
                    <a:gd name="T26" fmla="*/ 2147483647 w 89"/>
                    <a:gd name="T27" fmla="*/ 2147483647 h 104"/>
                    <a:gd name="T28" fmla="*/ 0 w 89"/>
                    <a:gd name="T29" fmla="*/ 2147483647 h 104"/>
                    <a:gd name="T30" fmla="*/ 2147483647 w 89"/>
                    <a:gd name="T31" fmla="*/ 2147483647 h 104"/>
                    <a:gd name="T32" fmla="*/ 2147483647 w 89"/>
                    <a:gd name="T33" fmla="*/ 2147483647 h 104"/>
                    <a:gd name="T34" fmla="*/ 2147483647 w 89"/>
                    <a:gd name="T35" fmla="*/ 2147483647 h 104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89"/>
                    <a:gd name="T55" fmla="*/ 0 h 104"/>
                    <a:gd name="T56" fmla="*/ 89 w 89"/>
                    <a:gd name="T57" fmla="*/ 104 h 104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89" h="104">
                      <a:moveTo>
                        <a:pt x="20" y="21"/>
                      </a:moveTo>
                      <a:lnTo>
                        <a:pt x="39" y="21"/>
                      </a:lnTo>
                      <a:lnTo>
                        <a:pt x="39" y="0"/>
                      </a:lnTo>
                      <a:lnTo>
                        <a:pt x="70" y="0"/>
                      </a:lnTo>
                      <a:lnTo>
                        <a:pt x="70" y="21"/>
                      </a:lnTo>
                      <a:lnTo>
                        <a:pt x="80" y="9"/>
                      </a:lnTo>
                      <a:lnTo>
                        <a:pt x="89" y="21"/>
                      </a:lnTo>
                      <a:lnTo>
                        <a:pt x="89" y="72"/>
                      </a:lnTo>
                      <a:lnTo>
                        <a:pt x="61" y="72"/>
                      </a:lnTo>
                      <a:lnTo>
                        <a:pt x="51" y="81"/>
                      </a:lnTo>
                      <a:lnTo>
                        <a:pt x="51" y="92"/>
                      </a:lnTo>
                      <a:lnTo>
                        <a:pt x="39" y="92"/>
                      </a:lnTo>
                      <a:lnTo>
                        <a:pt x="39" y="104"/>
                      </a:lnTo>
                      <a:lnTo>
                        <a:pt x="20" y="81"/>
                      </a:lnTo>
                      <a:lnTo>
                        <a:pt x="0" y="51"/>
                      </a:lnTo>
                      <a:lnTo>
                        <a:pt x="12" y="41"/>
                      </a:lnTo>
                      <a:lnTo>
                        <a:pt x="12" y="30"/>
                      </a:lnTo>
                      <a:lnTo>
                        <a:pt x="20" y="21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05" name="Freeform 162"/>
                <p:cNvSpPr>
                  <a:spLocks/>
                </p:cNvSpPr>
                <p:nvPr/>
              </p:nvSpPr>
              <p:spPr bwMode="auto">
                <a:xfrm>
                  <a:off x="4518025" y="4365625"/>
                  <a:ext cx="141288" cy="165100"/>
                </a:xfrm>
                <a:custGeom>
                  <a:avLst/>
                  <a:gdLst>
                    <a:gd name="T0" fmla="*/ 2147483647 w 89"/>
                    <a:gd name="T1" fmla="*/ 2147483647 h 104"/>
                    <a:gd name="T2" fmla="*/ 2147483647 w 89"/>
                    <a:gd name="T3" fmla="*/ 2147483647 h 104"/>
                    <a:gd name="T4" fmla="*/ 2147483647 w 89"/>
                    <a:gd name="T5" fmla="*/ 0 h 104"/>
                    <a:gd name="T6" fmla="*/ 2147483647 w 89"/>
                    <a:gd name="T7" fmla="*/ 0 h 104"/>
                    <a:gd name="T8" fmla="*/ 2147483647 w 89"/>
                    <a:gd name="T9" fmla="*/ 2147483647 h 104"/>
                    <a:gd name="T10" fmla="*/ 2147483647 w 89"/>
                    <a:gd name="T11" fmla="*/ 2147483647 h 104"/>
                    <a:gd name="T12" fmla="*/ 2147483647 w 89"/>
                    <a:gd name="T13" fmla="*/ 2147483647 h 104"/>
                    <a:gd name="T14" fmla="*/ 2147483647 w 89"/>
                    <a:gd name="T15" fmla="*/ 2147483647 h 104"/>
                    <a:gd name="T16" fmla="*/ 2147483647 w 89"/>
                    <a:gd name="T17" fmla="*/ 2147483647 h 104"/>
                    <a:gd name="T18" fmla="*/ 2147483647 w 89"/>
                    <a:gd name="T19" fmla="*/ 2147483647 h 104"/>
                    <a:gd name="T20" fmla="*/ 2147483647 w 89"/>
                    <a:gd name="T21" fmla="*/ 2147483647 h 104"/>
                    <a:gd name="T22" fmla="*/ 2147483647 w 89"/>
                    <a:gd name="T23" fmla="*/ 2147483647 h 104"/>
                    <a:gd name="T24" fmla="*/ 2147483647 w 89"/>
                    <a:gd name="T25" fmla="*/ 2147483647 h 104"/>
                    <a:gd name="T26" fmla="*/ 2147483647 w 89"/>
                    <a:gd name="T27" fmla="*/ 2147483647 h 104"/>
                    <a:gd name="T28" fmla="*/ 0 w 89"/>
                    <a:gd name="T29" fmla="*/ 2147483647 h 104"/>
                    <a:gd name="T30" fmla="*/ 2147483647 w 89"/>
                    <a:gd name="T31" fmla="*/ 2147483647 h 104"/>
                    <a:gd name="T32" fmla="*/ 2147483647 w 89"/>
                    <a:gd name="T33" fmla="*/ 2147483647 h 104"/>
                    <a:gd name="T34" fmla="*/ 2147483647 w 89"/>
                    <a:gd name="T35" fmla="*/ 2147483647 h 104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89"/>
                    <a:gd name="T55" fmla="*/ 0 h 104"/>
                    <a:gd name="T56" fmla="*/ 89 w 89"/>
                    <a:gd name="T57" fmla="*/ 104 h 104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89" h="104">
                      <a:moveTo>
                        <a:pt x="20" y="21"/>
                      </a:moveTo>
                      <a:lnTo>
                        <a:pt x="39" y="21"/>
                      </a:lnTo>
                      <a:lnTo>
                        <a:pt x="39" y="0"/>
                      </a:lnTo>
                      <a:lnTo>
                        <a:pt x="70" y="0"/>
                      </a:lnTo>
                      <a:lnTo>
                        <a:pt x="70" y="21"/>
                      </a:lnTo>
                      <a:lnTo>
                        <a:pt x="80" y="9"/>
                      </a:lnTo>
                      <a:lnTo>
                        <a:pt x="89" y="21"/>
                      </a:lnTo>
                      <a:lnTo>
                        <a:pt x="89" y="72"/>
                      </a:lnTo>
                      <a:lnTo>
                        <a:pt x="61" y="72"/>
                      </a:lnTo>
                      <a:lnTo>
                        <a:pt x="51" y="81"/>
                      </a:lnTo>
                      <a:lnTo>
                        <a:pt x="51" y="92"/>
                      </a:lnTo>
                      <a:lnTo>
                        <a:pt x="39" y="92"/>
                      </a:lnTo>
                      <a:lnTo>
                        <a:pt x="39" y="104"/>
                      </a:lnTo>
                      <a:lnTo>
                        <a:pt x="20" y="81"/>
                      </a:lnTo>
                      <a:lnTo>
                        <a:pt x="0" y="51"/>
                      </a:lnTo>
                      <a:lnTo>
                        <a:pt x="12" y="41"/>
                      </a:lnTo>
                      <a:lnTo>
                        <a:pt x="12" y="30"/>
                      </a:lnTo>
                      <a:lnTo>
                        <a:pt x="20" y="21"/>
                      </a:lnTo>
                    </a:path>
                  </a:pathLst>
                </a:custGeom>
                <a:solidFill>
                  <a:srgbClr val="FF99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06" name="Freeform 163"/>
                <p:cNvSpPr>
                  <a:spLocks/>
                </p:cNvSpPr>
                <p:nvPr/>
              </p:nvSpPr>
              <p:spPr bwMode="auto">
                <a:xfrm>
                  <a:off x="4518025" y="4084638"/>
                  <a:ext cx="190500" cy="295275"/>
                </a:xfrm>
                <a:custGeom>
                  <a:avLst/>
                  <a:gdLst>
                    <a:gd name="T0" fmla="*/ 0 w 120"/>
                    <a:gd name="T1" fmla="*/ 2147483647 h 186"/>
                    <a:gd name="T2" fmla="*/ 2147483647 w 120"/>
                    <a:gd name="T3" fmla="*/ 2147483647 h 186"/>
                    <a:gd name="T4" fmla="*/ 2147483647 w 120"/>
                    <a:gd name="T5" fmla="*/ 2147483647 h 186"/>
                    <a:gd name="T6" fmla="*/ 2147483647 w 120"/>
                    <a:gd name="T7" fmla="*/ 2147483647 h 186"/>
                    <a:gd name="T8" fmla="*/ 2147483647 w 120"/>
                    <a:gd name="T9" fmla="*/ 2147483647 h 186"/>
                    <a:gd name="T10" fmla="*/ 2147483647 w 120"/>
                    <a:gd name="T11" fmla="*/ 2147483647 h 186"/>
                    <a:gd name="T12" fmla="*/ 2147483647 w 120"/>
                    <a:gd name="T13" fmla="*/ 2147483647 h 186"/>
                    <a:gd name="T14" fmla="*/ 2147483647 w 120"/>
                    <a:gd name="T15" fmla="*/ 2147483647 h 186"/>
                    <a:gd name="T16" fmla="*/ 2147483647 w 120"/>
                    <a:gd name="T17" fmla="*/ 0 h 186"/>
                    <a:gd name="T18" fmla="*/ 2147483647 w 120"/>
                    <a:gd name="T19" fmla="*/ 2147483647 h 186"/>
                    <a:gd name="T20" fmla="*/ 2147483647 w 120"/>
                    <a:gd name="T21" fmla="*/ 2147483647 h 186"/>
                    <a:gd name="T22" fmla="*/ 2147483647 w 120"/>
                    <a:gd name="T23" fmla="*/ 2147483647 h 186"/>
                    <a:gd name="T24" fmla="*/ 2147483647 w 120"/>
                    <a:gd name="T25" fmla="*/ 2147483647 h 186"/>
                    <a:gd name="T26" fmla="*/ 2147483647 w 120"/>
                    <a:gd name="T27" fmla="*/ 2147483647 h 186"/>
                    <a:gd name="T28" fmla="*/ 2147483647 w 120"/>
                    <a:gd name="T29" fmla="*/ 2147483647 h 186"/>
                    <a:gd name="T30" fmla="*/ 2147483647 w 120"/>
                    <a:gd name="T31" fmla="*/ 2147483647 h 186"/>
                    <a:gd name="T32" fmla="*/ 2147483647 w 120"/>
                    <a:gd name="T33" fmla="*/ 2147483647 h 186"/>
                    <a:gd name="T34" fmla="*/ 2147483647 w 120"/>
                    <a:gd name="T35" fmla="*/ 2147483647 h 186"/>
                    <a:gd name="T36" fmla="*/ 2147483647 w 120"/>
                    <a:gd name="T37" fmla="*/ 2147483647 h 186"/>
                    <a:gd name="T38" fmla="*/ 2147483647 w 120"/>
                    <a:gd name="T39" fmla="*/ 2147483647 h 186"/>
                    <a:gd name="T40" fmla="*/ 2147483647 w 120"/>
                    <a:gd name="T41" fmla="*/ 2147483647 h 186"/>
                    <a:gd name="T42" fmla="*/ 2147483647 w 120"/>
                    <a:gd name="T43" fmla="*/ 2147483647 h 186"/>
                    <a:gd name="T44" fmla="*/ 2147483647 w 120"/>
                    <a:gd name="T45" fmla="*/ 2147483647 h 186"/>
                    <a:gd name="T46" fmla="*/ 0 w 120"/>
                    <a:gd name="T47" fmla="*/ 2147483647 h 186"/>
                    <a:gd name="T48" fmla="*/ 0 w 120"/>
                    <a:gd name="T49" fmla="*/ 2147483647 h 18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20"/>
                    <a:gd name="T76" fmla="*/ 0 h 186"/>
                    <a:gd name="T77" fmla="*/ 120 w 120"/>
                    <a:gd name="T78" fmla="*/ 186 h 18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20" h="186">
                      <a:moveTo>
                        <a:pt x="0" y="135"/>
                      </a:moveTo>
                      <a:lnTo>
                        <a:pt x="20" y="104"/>
                      </a:lnTo>
                      <a:lnTo>
                        <a:pt x="31" y="104"/>
                      </a:lnTo>
                      <a:lnTo>
                        <a:pt x="39" y="114"/>
                      </a:lnTo>
                      <a:lnTo>
                        <a:pt x="51" y="104"/>
                      </a:lnTo>
                      <a:lnTo>
                        <a:pt x="70" y="72"/>
                      </a:lnTo>
                      <a:lnTo>
                        <a:pt x="80" y="43"/>
                      </a:lnTo>
                      <a:lnTo>
                        <a:pt x="89" y="21"/>
                      </a:lnTo>
                      <a:lnTo>
                        <a:pt x="89" y="0"/>
                      </a:lnTo>
                      <a:lnTo>
                        <a:pt x="89" y="12"/>
                      </a:lnTo>
                      <a:lnTo>
                        <a:pt x="111" y="52"/>
                      </a:lnTo>
                      <a:lnTo>
                        <a:pt x="89" y="52"/>
                      </a:lnTo>
                      <a:lnTo>
                        <a:pt x="89" y="63"/>
                      </a:lnTo>
                      <a:lnTo>
                        <a:pt x="101" y="72"/>
                      </a:lnTo>
                      <a:lnTo>
                        <a:pt x="111" y="94"/>
                      </a:lnTo>
                      <a:lnTo>
                        <a:pt x="89" y="126"/>
                      </a:lnTo>
                      <a:lnTo>
                        <a:pt x="101" y="135"/>
                      </a:lnTo>
                      <a:lnTo>
                        <a:pt x="120" y="166"/>
                      </a:lnTo>
                      <a:lnTo>
                        <a:pt x="120" y="186"/>
                      </a:lnTo>
                      <a:lnTo>
                        <a:pt x="70" y="177"/>
                      </a:lnTo>
                      <a:lnTo>
                        <a:pt x="20" y="177"/>
                      </a:lnTo>
                      <a:lnTo>
                        <a:pt x="20" y="166"/>
                      </a:lnTo>
                      <a:lnTo>
                        <a:pt x="12" y="155"/>
                      </a:lnTo>
                      <a:lnTo>
                        <a:pt x="0" y="147"/>
                      </a:lnTo>
                      <a:lnTo>
                        <a:pt x="0" y="135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07" name="Freeform 164"/>
                <p:cNvSpPr>
                  <a:spLocks/>
                </p:cNvSpPr>
                <p:nvPr/>
              </p:nvSpPr>
              <p:spPr bwMode="auto">
                <a:xfrm>
                  <a:off x="4518025" y="4084638"/>
                  <a:ext cx="190500" cy="295275"/>
                </a:xfrm>
                <a:custGeom>
                  <a:avLst/>
                  <a:gdLst>
                    <a:gd name="T0" fmla="*/ 0 w 120"/>
                    <a:gd name="T1" fmla="*/ 2147483647 h 186"/>
                    <a:gd name="T2" fmla="*/ 2147483647 w 120"/>
                    <a:gd name="T3" fmla="*/ 2147483647 h 186"/>
                    <a:gd name="T4" fmla="*/ 2147483647 w 120"/>
                    <a:gd name="T5" fmla="*/ 2147483647 h 186"/>
                    <a:gd name="T6" fmla="*/ 2147483647 w 120"/>
                    <a:gd name="T7" fmla="*/ 2147483647 h 186"/>
                    <a:gd name="T8" fmla="*/ 2147483647 w 120"/>
                    <a:gd name="T9" fmla="*/ 2147483647 h 186"/>
                    <a:gd name="T10" fmla="*/ 2147483647 w 120"/>
                    <a:gd name="T11" fmla="*/ 2147483647 h 186"/>
                    <a:gd name="T12" fmla="*/ 2147483647 w 120"/>
                    <a:gd name="T13" fmla="*/ 2147483647 h 186"/>
                    <a:gd name="T14" fmla="*/ 2147483647 w 120"/>
                    <a:gd name="T15" fmla="*/ 2147483647 h 186"/>
                    <a:gd name="T16" fmla="*/ 2147483647 w 120"/>
                    <a:gd name="T17" fmla="*/ 0 h 186"/>
                    <a:gd name="T18" fmla="*/ 2147483647 w 120"/>
                    <a:gd name="T19" fmla="*/ 2147483647 h 186"/>
                    <a:gd name="T20" fmla="*/ 2147483647 w 120"/>
                    <a:gd name="T21" fmla="*/ 2147483647 h 186"/>
                    <a:gd name="T22" fmla="*/ 2147483647 w 120"/>
                    <a:gd name="T23" fmla="*/ 2147483647 h 186"/>
                    <a:gd name="T24" fmla="*/ 2147483647 w 120"/>
                    <a:gd name="T25" fmla="*/ 2147483647 h 186"/>
                    <a:gd name="T26" fmla="*/ 2147483647 w 120"/>
                    <a:gd name="T27" fmla="*/ 2147483647 h 186"/>
                    <a:gd name="T28" fmla="*/ 2147483647 w 120"/>
                    <a:gd name="T29" fmla="*/ 2147483647 h 186"/>
                    <a:gd name="T30" fmla="*/ 2147483647 w 120"/>
                    <a:gd name="T31" fmla="*/ 2147483647 h 186"/>
                    <a:gd name="T32" fmla="*/ 2147483647 w 120"/>
                    <a:gd name="T33" fmla="*/ 2147483647 h 186"/>
                    <a:gd name="T34" fmla="*/ 2147483647 w 120"/>
                    <a:gd name="T35" fmla="*/ 2147483647 h 186"/>
                    <a:gd name="T36" fmla="*/ 2147483647 w 120"/>
                    <a:gd name="T37" fmla="*/ 2147483647 h 186"/>
                    <a:gd name="T38" fmla="*/ 2147483647 w 120"/>
                    <a:gd name="T39" fmla="*/ 2147483647 h 186"/>
                    <a:gd name="T40" fmla="*/ 2147483647 w 120"/>
                    <a:gd name="T41" fmla="*/ 2147483647 h 186"/>
                    <a:gd name="T42" fmla="*/ 2147483647 w 120"/>
                    <a:gd name="T43" fmla="*/ 2147483647 h 186"/>
                    <a:gd name="T44" fmla="*/ 2147483647 w 120"/>
                    <a:gd name="T45" fmla="*/ 2147483647 h 186"/>
                    <a:gd name="T46" fmla="*/ 0 w 120"/>
                    <a:gd name="T47" fmla="*/ 2147483647 h 186"/>
                    <a:gd name="T48" fmla="*/ 0 w 120"/>
                    <a:gd name="T49" fmla="*/ 2147483647 h 18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20"/>
                    <a:gd name="T76" fmla="*/ 0 h 186"/>
                    <a:gd name="T77" fmla="*/ 120 w 120"/>
                    <a:gd name="T78" fmla="*/ 186 h 18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20" h="186">
                      <a:moveTo>
                        <a:pt x="0" y="135"/>
                      </a:moveTo>
                      <a:lnTo>
                        <a:pt x="20" y="104"/>
                      </a:lnTo>
                      <a:lnTo>
                        <a:pt x="31" y="104"/>
                      </a:lnTo>
                      <a:lnTo>
                        <a:pt x="39" y="114"/>
                      </a:lnTo>
                      <a:lnTo>
                        <a:pt x="51" y="104"/>
                      </a:lnTo>
                      <a:lnTo>
                        <a:pt x="70" y="72"/>
                      </a:lnTo>
                      <a:lnTo>
                        <a:pt x="80" y="43"/>
                      </a:lnTo>
                      <a:lnTo>
                        <a:pt x="89" y="21"/>
                      </a:lnTo>
                      <a:lnTo>
                        <a:pt x="89" y="0"/>
                      </a:lnTo>
                      <a:lnTo>
                        <a:pt x="89" y="12"/>
                      </a:lnTo>
                      <a:lnTo>
                        <a:pt x="111" y="52"/>
                      </a:lnTo>
                      <a:lnTo>
                        <a:pt x="89" y="52"/>
                      </a:lnTo>
                      <a:lnTo>
                        <a:pt x="89" y="63"/>
                      </a:lnTo>
                      <a:lnTo>
                        <a:pt x="101" y="72"/>
                      </a:lnTo>
                      <a:lnTo>
                        <a:pt x="111" y="94"/>
                      </a:lnTo>
                      <a:lnTo>
                        <a:pt x="89" y="126"/>
                      </a:lnTo>
                      <a:lnTo>
                        <a:pt x="101" y="135"/>
                      </a:lnTo>
                      <a:lnTo>
                        <a:pt x="120" y="166"/>
                      </a:lnTo>
                      <a:lnTo>
                        <a:pt x="120" y="186"/>
                      </a:lnTo>
                      <a:lnTo>
                        <a:pt x="70" y="177"/>
                      </a:lnTo>
                      <a:lnTo>
                        <a:pt x="20" y="177"/>
                      </a:lnTo>
                      <a:lnTo>
                        <a:pt x="20" y="166"/>
                      </a:lnTo>
                      <a:lnTo>
                        <a:pt x="12" y="155"/>
                      </a:lnTo>
                      <a:lnTo>
                        <a:pt x="0" y="147"/>
                      </a:lnTo>
                      <a:lnTo>
                        <a:pt x="0" y="135"/>
                      </a:lnTo>
                    </a:path>
                  </a:pathLst>
                </a:custGeom>
                <a:solidFill>
                  <a:srgbClr val="FF99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08" name="Freeform 165"/>
                <p:cNvSpPr>
                  <a:spLocks/>
                </p:cNvSpPr>
                <p:nvPr/>
              </p:nvSpPr>
              <p:spPr bwMode="auto">
                <a:xfrm>
                  <a:off x="4371975" y="4071938"/>
                  <a:ext cx="287338" cy="246062"/>
                </a:xfrm>
                <a:custGeom>
                  <a:avLst/>
                  <a:gdLst>
                    <a:gd name="T0" fmla="*/ 2147483647 w 181"/>
                    <a:gd name="T1" fmla="*/ 2147483647 h 155"/>
                    <a:gd name="T2" fmla="*/ 2147483647 w 181"/>
                    <a:gd name="T3" fmla="*/ 2147483647 h 155"/>
                    <a:gd name="T4" fmla="*/ 2147483647 w 181"/>
                    <a:gd name="T5" fmla="*/ 2147483647 h 155"/>
                    <a:gd name="T6" fmla="*/ 2147483647 w 181"/>
                    <a:gd name="T7" fmla="*/ 2147483647 h 155"/>
                    <a:gd name="T8" fmla="*/ 2147483647 w 181"/>
                    <a:gd name="T9" fmla="*/ 2147483647 h 155"/>
                    <a:gd name="T10" fmla="*/ 2147483647 w 181"/>
                    <a:gd name="T11" fmla="*/ 2147483647 h 155"/>
                    <a:gd name="T12" fmla="*/ 2147483647 w 181"/>
                    <a:gd name="T13" fmla="*/ 2147483647 h 155"/>
                    <a:gd name="T14" fmla="*/ 2147483647 w 181"/>
                    <a:gd name="T15" fmla="*/ 2147483647 h 155"/>
                    <a:gd name="T16" fmla="*/ 2147483647 w 181"/>
                    <a:gd name="T17" fmla="*/ 2147483647 h 155"/>
                    <a:gd name="T18" fmla="*/ 2147483647 w 181"/>
                    <a:gd name="T19" fmla="*/ 0 h 155"/>
                    <a:gd name="T20" fmla="*/ 2147483647 w 181"/>
                    <a:gd name="T21" fmla="*/ 0 h 155"/>
                    <a:gd name="T22" fmla="*/ 2147483647 w 181"/>
                    <a:gd name="T23" fmla="*/ 2147483647 h 155"/>
                    <a:gd name="T24" fmla="*/ 2147483647 w 181"/>
                    <a:gd name="T25" fmla="*/ 2147483647 h 155"/>
                    <a:gd name="T26" fmla="*/ 2147483647 w 181"/>
                    <a:gd name="T27" fmla="*/ 2147483647 h 155"/>
                    <a:gd name="T28" fmla="*/ 2147483647 w 181"/>
                    <a:gd name="T29" fmla="*/ 2147483647 h 155"/>
                    <a:gd name="T30" fmla="*/ 2147483647 w 181"/>
                    <a:gd name="T31" fmla="*/ 2147483647 h 155"/>
                    <a:gd name="T32" fmla="*/ 2147483647 w 181"/>
                    <a:gd name="T33" fmla="*/ 0 h 155"/>
                    <a:gd name="T34" fmla="*/ 2147483647 w 181"/>
                    <a:gd name="T35" fmla="*/ 0 h 155"/>
                    <a:gd name="T36" fmla="*/ 2147483647 w 181"/>
                    <a:gd name="T37" fmla="*/ 2147483647 h 155"/>
                    <a:gd name="T38" fmla="*/ 2147483647 w 181"/>
                    <a:gd name="T39" fmla="*/ 2147483647 h 155"/>
                    <a:gd name="T40" fmla="*/ 0 w 181"/>
                    <a:gd name="T41" fmla="*/ 2147483647 h 155"/>
                    <a:gd name="T42" fmla="*/ 0 w 181"/>
                    <a:gd name="T43" fmla="*/ 2147483647 h 155"/>
                    <a:gd name="T44" fmla="*/ 2147483647 w 181"/>
                    <a:gd name="T45" fmla="*/ 2147483647 h 155"/>
                    <a:gd name="T46" fmla="*/ 2147483647 w 181"/>
                    <a:gd name="T47" fmla="*/ 2147483647 h 155"/>
                    <a:gd name="T48" fmla="*/ 2147483647 w 181"/>
                    <a:gd name="T49" fmla="*/ 2147483647 h 155"/>
                    <a:gd name="T50" fmla="*/ 2147483647 w 181"/>
                    <a:gd name="T51" fmla="*/ 2147483647 h 155"/>
                    <a:gd name="T52" fmla="*/ 2147483647 w 181"/>
                    <a:gd name="T53" fmla="*/ 2147483647 h 155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181"/>
                    <a:gd name="T82" fmla="*/ 0 h 155"/>
                    <a:gd name="T83" fmla="*/ 181 w 181"/>
                    <a:gd name="T84" fmla="*/ 155 h 155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181" h="155">
                      <a:moveTo>
                        <a:pt x="92" y="143"/>
                      </a:moveTo>
                      <a:lnTo>
                        <a:pt x="112" y="112"/>
                      </a:lnTo>
                      <a:lnTo>
                        <a:pt x="123" y="112"/>
                      </a:lnTo>
                      <a:lnTo>
                        <a:pt x="131" y="122"/>
                      </a:lnTo>
                      <a:lnTo>
                        <a:pt x="143" y="112"/>
                      </a:lnTo>
                      <a:lnTo>
                        <a:pt x="162" y="80"/>
                      </a:lnTo>
                      <a:lnTo>
                        <a:pt x="172" y="51"/>
                      </a:lnTo>
                      <a:lnTo>
                        <a:pt x="181" y="29"/>
                      </a:lnTo>
                      <a:lnTo>
                        <a:pt x="181" y="8"/>
                      </a:lnTo>
                      <a:lnTo>
                        <a:pt x="172" y="0"/>
                      </a:lnTo>
                      <a:lnTo>
                        <a:pt x="162" y="0"/>
                      </a:lnTo>
                      <a:lnTo>
                        <a:pt x="153" y="8"/>
                      </a:lnTo>
                      <a:lnTo>
                        <a:pt x="123" y="8"/>
                      </a:lnTo>
                      <a:lnTo>
                        <a:pt x="104" y="20"/>
                      </a:lnTo>
                      <a:lnTo>
                        <a:pt x="82" y="8"/>
                      </a:lnTo>
                      <a:lnTo>
                        <a:pt x="73" y="8"/>
                      </a:lnTo>
                      <a:lnTo>
                        <a:pt x="42" y="0"/>
                      </a:lnTo>
                      <a:lnTo>
                        <a:pt x="31" y="0"/>
                      </a:lnTo>
                      <a:lnTo>
                        <a:pt x="12" y="20"/>
                      </a:lnTo>
                      <a:lnTo>
                        <a:pt x="12" y="51"/>
                      </a:lnTo>
                      <a:lnTo>
                        <a:pt x="0" y="92"/>
                      </a:lnTo>
                      <a:lnTo>
                        <a:pt x="0" y="122"/>
                      </a:lnTo>
                      <a:lnTo>
                        <a:pt x="31" y="122"/>
                      </a:lnTo>
                      <a:lnTo>
                        <a:pt x="31" y="134"/>
                      </a:lnTo>
                      <a:lnTo>
                        <a:pt x="42" y="155"/>
                      </a:lnTo>
                      <a:lnTo>
                        <a:pt x="92" y="155"/>
                      </a:lnTo>
                      <a:lnTo>
                        <a:pt x="92" y="143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09" name="Freeform 166"/>
                <p:cNvSpPr>
                  <a:spLocks/>
                </p:cNvSpPr>
                <p:nvPr/>
              </p:nvSpPr>
              <p:spPr bwMode="auto">
                <a:xfrm>
                  <a:off x="4371975" y="4071938"/>
                  <a:ext cx="287338" cy="246062"/>
                </a:xfrm>
                <a:custGeom>
                  <a:avLst/>
                  <a:gdLst>
                    <a:gd name="T0" fmla="*/ 2147483647 w 181"/>
                    <a:gd name="T1" fmla="*/ 2147483647 h 155"/>
                    <a:gd name="T2" fmla="*/ 2147483647 w 181"/>
                    <a:gd name="T3" fmla="*/ 2147483647 h 155"/>
                    <a:gd name="T4" fmla="*/ 2147483647 w 181"/>
                    <a:gd name="T5" fmla="*/ 2147483647 h 155"/>
                    <a:gd name="T6" fmla="*/ 2147483647 w 181"/>
                    <a:gd name="T7" fmla="*/ 2147483647 h 155"/>
                    <a:gd name="T8" fmla="*/ 2147483647 w 181"/>
                    <a:gd name="T9" fmla="*/ 2147483647 h 155"/>
                    <a:gd name="T10" fmla="*/ 2147483647 w 181"/>
                    <a:gd name="T11" fmla="*/ 2147483647 h 155"/>
                    <a:gd name="T12" fmla="*/ 2147483647 w 181"/>
                    <a:gd name="T13" fmla="*/ 2147483647 h 155"/>
                    <a:gd name="T14" fmla="*/ 2147483647 w 181"/>
                    <a:gd name="T15" fmla="*/ 2147483647 h 155"/>
                    <a:gd name="T16" fmla="*/ 2147483647 w 181"/>
                    <a:gd name="T17" fmla="*/ 2147483647 h 155"/>
                    <a:gd name="T18" fmla="*/ 2147483647 w 181"/>
                    <a:gd name="T19" fmla="*/ 0 h 155"/>
                    <a:gd name="T20" fmla="*/ 2147483647 w 181"/>
                    <a:gd name="T21" fmla="*/ 0 h 155"/>
                    <a:gd name="T22" fmla="*/ 2147483647 w 181"/>
                    <a:gd name="T23" fmla="*/ 2147483647 h 155"/>
                    <a:gd name="T24" fmla="*/ 2147483647 w 181"/>
                    <a:gd name="T25" fmla="*/ 2147483647 h 155"/>
                    <a:gd name="T26" fmla="*/ 2147483647 w 181"/>
                    <a:gd name="T27" fmla="*/ 2147483647 h 155"/>
                    <a:gd name="T28" fmla="*/ 2147483647 w 181"/>
                    <a:gd name="T29" fmla="*/ 2147483647 h 155"/>
                    <a:gd name="T30" fmla="*/ 2147483647 w 181"/>
                    <a:gd name="T31" fmla="*/ 2147483647 h 155"/>
                    <a:gd name="T32" fmla="*/ 2147483647 w 181"/>
                    <a:gd name="T33" fmla="*/ 0 h 155"/>
                    <a:gd name="T34" fmla="*/ 2147483647 w 181"/>
                    <a:gd name="T35" fmla="*/ 0 h 155"/>
                    <a:gd name="T36" fmla="*/ 2147483647 w 181"/>
                    <a:gd name="T37" fmla="*/ 2147483647 h 155"/>
                    <a:gd name="T38" fmla="*/ 2147483647 w 181"/>
                    <a:gd name="T39" fmla="*/ 2147483647 h 155"/>
                    <a:gd name="T40" fmla="*/ 0 w 181"/>
                    <a:gd name="T41" fmla="*/ 2147483647 h 155"/>
                    <a:gd name="T42" fmla="*/ 0 w 181"/>
                    <a:gd name="T43" fmla="*/ 2147483647 h 155"/>
                    <a:gd name="T44" fmla="*/ 2147483647 w 181"/>
                    <a:gd name="T45" fmla="*/ 2147483647 h 155"/>
                    <a:gd name="T46" fmla="*/ 2147483647 w 181"/>
                    <a:gd name="T47" fmla="*/ 2147483647 h 155"/>
                    <a:gd name="T48" fmla="*/ 2147483647 w 181"/>
                    <a:gd name="T49" fmla="*/ 2147483647 h 155"/>
                    <a:gd name="T50" fmla="*/ 2147483647 w 181"/>
                    <a:gd name="T51" fmla="*/ 2147483647 h 155"/>
                    <a:gd name="T52" fmla="*/ 2147483647 w 181"/>
                    <a:gd name="T53" fmla="*/ 2147483647 h 155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181"/>
                    <a:gd name="T82" fmla="*/ 0 h 155"/>
                    <a:gd name="T83" fmla="*/ 181 w 181"/>
                    <a:gd name="T84" fmla="*/ 155 h 155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181" h="155">
                      <a:moveTo>
                        <a:pt x="92" y="143"/>
                      </a:moveTo>
                      <a:lnTo>
                        <a:pt x="112" y="112"/>
                      </a:lnTo>
                      <a:lnTo>
                        <a:pt x="123" y="112"/>
                      </a:lnTo>
                      <a:lnTo>
                        <a:pt x="131" y="122"/>
                      </a:lnTo>
                      <a:lnTo>
                        <a:pt x="143" y="112"/>
                      </a:lnTo>
                      <a:lnTo>
                        <a:pt x="162" y="80"/>
                      </a:lnTo>
                      <a:lnTo>
                        <a:pt x="172" y="51"/>
                      </a:lnTo>
                      <a:lnTo>
                        <a:pt x="181" y="29"/>
                      </a:lnTo>
                      <a:lnTo>
                        <a:pt x="181" y="8"/>
                      </a:lnTo>
                      <a:lnTo>
                        <a:pt x="172" y="0"/>
                      </a:lnTo>
                      <a:lnTo>
                        <a:pt x="162" y="0"/>
                      </a:lnTo>
                      <a:lnTo>
                        <a:pt x="153" y="8"/>
                      </a:lnTo>
                      <a:lnTo>
                        <a:pt x="123" y="8"/>
                      </a:lnTo>
                      <a:lnTo>
                        <a:pt x="104" y="20"/>
                      </a:lnTo>
                      <a:lnTo>
                        <a:pt x="82" y="8"/>
                      </a:lnTo>
                      <a:lnTo>
                        <a:pt x="73" y="8"/>
                      </a:lnTo>
                      <a:lnTo>
                        <a:pt x="42" y="0"/>
                      </a:lnTo>
                      <a:lnTo>
                        <a:pt x="31" y="0"/>
                      </a:lnTo>
                      <a:lnTo>
                        <a:pt x="12" y="20"/>
                      </a:lnTo>
                      <a:lnTo>
                        <a:pt x="12" y="51"/>
                      </a:lnTo>
                      <a:lnTo>
                        <a:pt x="0" y="92"/>
                      </a:lnTo>
                      <a:lnTo>
                        <a:pt x="0" y="122"/>
                      </a:lnTo>
                      <a:lnTo>
                        <a:pt x="31" y="122"/>
                      </a:lnTo>
                      <a:lnTo>
                        <a:pt x="31" y="134"/>
                      </a:lnTo>
                      <a:lnTo>
                        <a:pt x="42" y="155"/>
                      </a:lnTo>
                      <a:lnTo>
                        <a:pt x="92" y="155"/>
                      </a:lnTo>
                      <a:lnTo>
                        <a:pt x="92" y="143"/>
                      </a:lnTo>
                    </a:path>
                  </a:pathLst>
                </a:custGeom>
                <a:solidFill>
                  <a:srgbClr val="FF99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10" name="Freeform 167"/>
                <p:cNvSpPr>
                  <a:spLocks/>
                </p:cNvSpPr>
                <p:nvPr/>
              </p:nvSpPr>
              <p:spPr bwMode="auto">
                <a:xfrm>
                  <a:off x="4311650" y="3808413"/>
                  <a:ext cx="396875" cy="309562"/>
                </a:xfrm>
                <a:custGeom>
                  <a:avLst/>
                  <a:gdLst>
                    <a:gd name="T0" fmla="*/ 2147483647 w 250"/>
                    <a:gd name="T1" fmla="*/ 2147483647 h 195"/>
                    <a:gd name="T2" fmla="*/ 2147483647 w 250"/>
                    <a:gd name="T3" fmla="*/ 2147483647 h 195"/>
                    <a:gd name="T4" fmla="*/ 2147483647 w 250"/>
                    <a:gd name="T5" fmla="*/ 2147483647 h 195"/>
                    <a:gd name="T6" fmla="*/ 2147483647 w 250"/>
                    <a:gd name="T7" fmla="*/ 2147483647 h 195"/>
                    <a:gd name="T8" fmla="*/ 2147483647 w 250"/>
                    <a:gd name="T9" fmla="*/ 2147483647 h 195"/>
                    <a:gd name="T10" fmla="*/ 2147483647 w 250"/>
                    <a:gd name="T11" fmla="*/ 2147483647 h 195"/>
                    <a:gd name="T12" fmla="*/ 2147483647 w 250"/>
                    <a:gd name="T13" fmla="*/ 0 h 195"/>
                    <a:gd name="T14" fmla="*/ 2147483647 w 250"/>
                    <a:gd name="T15" fmla="*/ 0 h 195"/>
                    <a:gd name="T16" fmla="*/ 2147483647 w 250"/>
                    <a:gd name="T17" fmla="*/ 2147483647 h 195"/>
                    <a:gd name="T18" fmla="*/ 2147483647 w 250"/>
                    <a:gd name="T19" fmla="*/ 2147483647 h 195"/>
                    <a:gd name="T20" fmla="*/ 2147483647 w 250"/>
                    <a:gd name="T21" fmla="*/ 2147483647 h 195"/>
                    <a:gd name="T22" fmla="*/ 2147483647 w 250"/>
                    <a:gd name="T23" fmla="*/ 2147483647 h 195"/>
                    <a:gd name="T24" fmla="*/ 0 w 250"/>
                    <a:gd name="T25" fmla="*/ 2147483647 h 195"/>
                    <a:gd name="T26" fmla="*/ 0 w 250"/>
                    <a:gd name="T27" fmla="*/ 2147483647 h 195"/>
                    <a:gd name="T28" fmla="*/ 2147483647 w 250"/>
                    <a:gd name="T29" fmla="*/ 2147483647 h 195"/>
                    <a:gd name="T30" fmla="*/ 2147483647 w 250"/>
                    <a:gd name="T31" fmla="*/ 2147483647 h 195"/>
                    <a:gd name="T32" fmla="*/ 2147483647 w 250"/>
                    <a:gd name="T33" fmla="*/ 2147483647 h 195"/>
                    <a:gd name="T34" fmla="*/ 2147483647 w 250"/>
                    <a:gd name="T35" fmla="*/ 2147483647 h 195"/>
                    <a:gd name="T36" fmla="*/ 2147483647 w 250"/>
                    <a:gd name="T37" fmla="*/ 2147483647 h 195"/>
                    <a:gd name="T38" fmla="*/ 2147483647 w 250"/>
                    <a:gd name="T39" fmla="*/ 2147483647 h 195"/>
                    <a:gd name="T40" fmla="*/ 2147483647 w 250"/>
                    <a:gd name="T41" fmla="*/ 2147483647 h 195"/>
                    <a:gd name="T42" fmla="*/ 2147483647 w 250"/>
                    <a:gd name="T43" fmla="*/ 2147483647 h 195"/>
                    <a:gd name="T44" fmla="*/ 2147483647 w 250"/>
                    <a:gd name="T45" fmla="*/ 2147483647 h 195"/>
                    <a:gd name="T46" fmla="*/ 2147483647 w 250"/>
                    <a:gd name="T47" fmla="*/ 2147483647 h 195"/>
                    <a:gd name="T48" fmla="*/ 2147483647 w 250"/>
                    <a:gd name="T49" fmla="*/ 2147483647 h 195"/>
                    <a:gd name="T50" fmla="*/ 2147483647 w 250"/>
                    <a:gd name="T51" fmla="*/ 2147483647 h 195"/>
                    <a:gd name="T52" fmla="*/ 2147483647 w 250"/>
                    <a:gd name="T53" fmla="*/ 2147483647 h 195"/>
                    <a:gd name="T54" fmla="*/ 2147483647 w 250"/>
                    <a:gd name="T55" fmla="*/ 2147483647 h 195"/>
                    <a:gd name="T56" fmla="*/ 2147483647 w 250"/>
                    <a:gd name="T57" fmla="*/ 2147483647 h 195"/>
                    <a:gd name="T58" fmla="*/ 2147483647 w 250"/>
                    <a:gd name="T59" fmla="*/ 2147483647 h 195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250"/>
                    <a:gd name="T91" fmla="*/ 0 h 195"/>
                    <a:gd name="T92" fmla="*/ 250 w 250"/>
                    <a:gd name="T93" fmla="*/ 195 h 195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250" h="195">
                      <a:moveTo>
                        <a:pt x="210" y="166"/>
                      </a:moveTo>
                      <a:lnTo>
                        <a:pt x="210" y="154"/>
                      </a:lnTo>
                      <a:lnTo>
                        <a:pt x="241" y="114"/>
                      </a:lnTo>
                      <a:lnTo>
                        <a:pt x="250" y="52"/>
                      </a:lnTo>
                      <a:lnTo>
                        <a:pt x="231" y="31"/>
                      </a:lnTo>
                      <a:lnTo>
                        <a:pt x="231" y="11"/>
                      </a:lnTo>
                      <a:lnTo>
                        <a:pt x="219" y="0"/>
                      </a:lnTo>
                      <a:lnTo>
                        <a:pt x="181" y="0"/>
                      </a:lnTo>
                      <a:lnTo>
                        <a:pt x="80" y="72"/>
                      </a:lnTo>
                      <a:lnTo>
                        <a:pt x="60" y="72"/>
                      </a:lnTo>
                      <a:lnTo>
                        <a:pt x="60" y="123"/>
                      </a:lnTo>
                      <a:lnTo>
                        <a:pt x="50" y="135"/>
                      </a:lnTo>
                      <a:lnTo>
                        <a:pt x="0" y="144"/>
                      </a:lnTo>
                      <a:lnTo>
                        <a:pt x="0" y="166"/>
                      </a:lnTo>
                      <a:lnTo>
                        <a:pt x="19" y="186"/>
                      </a:lnTo>
                      <a:lnTo>
                        <a:pt x="29" y="186"/>
                      </a:lnTo>
                      <a:lnTo>
                        <a:pt x="29" y="195"/>
                      </a:lnTo>
                      <a:lnTo>
                        <a:pt x="29" y="186"/>
                      </a:lnTo>
                      <a:lnTo>
                        <a:pt x="38" y="186"/>
                      </a:lnTo>
                      <a:lnTo>
                        <a:pt x="50" y="195"/>
                      </a:lnTo>
                      <a:lnTo>
                        <a:pt x="50" y="186"/>
                      </a:lnTo>
                      <a:lnTo>
                        <a:pt x="69" y="166"/>
                      </a:lnTo>
                      <a:lnTo>
                        <a:pt x="80" y="166"/>
                      </a:lnTo>
                      <a:lnTo>
                        <a:pt x="111" y="174"/>
                      </a:lnTo>
                      <a:lnTo>
                        <a:pt x="120" y="174"/>
                      </a:lnTo>
                      <a:lnTo>
                        <a:pt x="142" y="186"/>
                      </a:lnTo>
                      <a:lnTo>
                        <a:pt x="161" y="174"/>
                      </a:lnTo>
                      <a:lnTo>
                        <a:pt x="191" y="174"/>
                      </a:lnTo>
                      <a:lnTo>
                        <a:pt x="200" y="166"/>
                      </a:lnTo>
                      <a:lnTo>
                        <a:pt x="210" y="166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12" name="Freeform 169"/>
                <p:cNvSpPr>
                  <a:spLocks/>
                </p:cNvSpPr>
                <p:nvPr/>
              </p:nvSpPr>
              <p:spPr bwMode="auto">
                <a:xfrm>
                  <a:off x="4645025" y="3808413"/>
                  <a:ext cx="255588" cy="425450"/>
                </a:xfrm>
                <a:custGeom>
                  <a:avLst/>
                  <a:gdLst>
                    <a:gd name="T0" fmla="*/ 2147483647 w 161"/>
                    <a:gd name="T1" fmla="*/ 2147483647 h 268"/>
                    <a:gd name="T2" fmla="*/ 2147483647 w 161"/>
                    <a:gd name="T3" fmla="*/ 2147483647 h 268"/>
                    <a:gd name="T4" fmla="*/ 2147483647 w 161"/>
                    <a:gd name="T5" fmla="*/ 2147483647 h 268"/>
                    <a:gd name="T6" fmla="*/ 2147483647 w 161"/>
                    <a:gd name="T7" fmla="*/ 2147483647 h 268"/>
                    <a:gd name="T8" fmla="*/ 0 w 161"/>
                    <a:gd name="T9" fmla="*/ 2147483647 h 268"/>
                    <a:gd name="T10" fmla="*/ 0 w 161"/>
                    <a:gd name="T11" fmla="*/ 2147483647 h 268"/>
                    <a:gd name="T12" fmla="*/ 2147483647 w 161"/>
                    <a:gd name="T13" fmla="*/ 2147483647 h 268"/>
                    <a:gd name="T14" fmla="*/ 2147483647 w 161"/>
                    <a:gd name="T15" fmla="*/ 2147483647 h 268"/>
                    <a:gd name="T16" fmla="*/ 2147483647 w 161"/>
                    <a:gd name="T17" fmla="*/ 2147483647 h 268"/>
                    <a:gd name="T18" fmla="*/ 2147483647 w 161"/>
                    <a:gd name="T19" fmla="*/ 2147483647 h 268"/>
                    <a:gd name="T20" fmla="*/ 2147483647 w 161"/>
                    <a:gd name="T21" fmla="*/ 2147483647 h 268"/>
                    <a:gd name="T22" fmla="*/ 2147483647 w 161"/>
                    <a:gd name="T23" fmla="*/ 2147483647 h 268"/>
                    <a:gd name="T24" fmla="*/ 2147483647 w 161"/>
                    <a:gd name="T25" fmla="*/ 2147483647 h 268"/>
                    <a:gd name="T26" fmla="*/ 2147483647 w 161"/>
                    <a:gd name="T27" fmla="*/ 2147483647 h 268"/>
                    <a:gd name="T28" fmla="*/ 2147483647 w 161"/>
                    <a:gd name="T29" fmla="*/ 2147483647 h 268"/>
                    <a:gd name="T30" fmla="*/ 2147483647 w 161"/>
                    <a:gd name="T31" fmla="*/ 2147483647 h 268"/>
                    <a:gd name="T32" fmla="*/ 2147483647 w 161"/>
                    <a:gd name="T33" fmla="*/ 2147483647 h 268"/>
                    <a:gd name="T34" fmla="*/ 2147483647 w 161"/>
                    <a:gd name="T35" fmla="*/ 2147483647 h 268"/>
                    <a:gd name="T36" fmla="*/ 2147483647 w 161"/>
                    <a:gd name="T37" fmla="*/ 2147483647 h 268"/>
                    <a:gd name="T38" fmla="*/ 2147483647 w 161"/>
                    <a:gd name="T39" fmla="*/ 2147483647 h 268"/>
                    <a:gd name="T40" fmla="*/ 2147483647 w 161"/>
                    <a:gd name="T41" fmla="*/ 2147483647 h 268"/>
                    <a:gd name="T42" fmla="*/ 2147483647 w 161"/>
                    <a:gd name="T43" fmla="*/ 2147483647 h 268"/>
                    <a:gd name="T44" fmla="*/ 2147483647 w 161"/>
                    <a:gd name="T45" fmla="*/ 2147483647 h 268"/>
                    <a:gd name="T46" fmla="*/ 2147483647 w 161"/>
                    <a:gd name="T47" fmla="*/ 2147483647 h 268"/>
                    <a:gd name="T48" fmla="*/ 2147483647 w 161"/>
                    <a:gd name="T49" fmla="*/ 0 h 268"/>
                    <a:gd name="T50" fmla="*/ 2147483647 w 161"/>
                    <a:gd name="T51" fmla="*/ 2147483647 h 268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161"/>
                    <a:gd name="T79" fmla="*/ 0 h 268"/>
                    <a:gd name="T80" fmla="*/ 161 w 161"/>
                    <a:gd name="T81" fmla="*/ 268 h 268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161" h="268">
                      <a:moveTo>
                        <a:pt x="21" y="11"/>
                      </a:moveTo>
                      <a:lnTo>
                        <a:pt x="21" y="31"/>
                      </a:lnTo>
                      <a:lnTo>
                        <a:pt x="40" y="52"/>
                      </a:lnTo>
                      <a:lnTo>
                        <a:pt x="31" y="114"/>
                      </a:lnTo>
                      <a:lnTo>
                        <a:pt x="0" y="154"/>
                      </a:lnTo>
                      <a:lnTo>
                        <a:pt x="0" y="166"/>
                      </a:lnTo>
                      <a:lnTo>
                        <a:pt x="9" y="174"/>
                      </a:lnTo>
                      <a:lnTo>
                        <a:pt x="9" y="186"/>
                      </a:lnTo>
                      <a:lnTo>
                        <a:pt x="31" y="226"/>
                      </a:lnTo>
                      <a:lnTo>
                        <a:pt x="9" y="226"/>
                      </a:lnTo>
                      <a:lnTo>
                        <a:pt x="9" y="237"/>
                      </a:lnTo>
                      <a:lnTo>
                        <a:pt x="21" y="246"/>
                      </a:lnTo>
                      <a:lnTo>
                        <a:pt x="31" y="268"/>
                      </a:lnTo>
                      <a:lnTo>
                        <a:pt x="82" y="258"/>
                      </a:lnTo>
                      <a:lnTo>
                        <a:pt x="91" y="246"/>
                      </a:lnTo>
                      <a:lnTo>
                        <a:pt x="82" y="246"/>
                      </a:lnTo>
                      <a:lnTo>
                        <a:pt x="110" y="237"/>
                      </a:lnTo>
                      <a:lnTo>
                        <a:pt x="132" y="217"/>
                      </a:lnTo>
                      <a:lnTo>
                        <a:pt x="141" y="207"/>
                      </a:lnTo>
                      <a:lnTo>
                        <a:pt x="152" y="207"/>
                      </a:lnTo>
                      <a:lnTo>
                        <a:pt x="132" y="174"/>
                      </a:lnTo>
                      <a:lnTo>
                        <a:pt x="152" y="135"/>
                      </a:lnTo>
                      <a:lnTo>
                        <a:pt x="161" y="135"/>
                      </a:lnTo>
                      <a:lnTo>
                        <a:pt x="161" y="72"/>
                      </a:lnTo>
                      <a:lnTo>
                        <a:pt x="40" y="0"/>
                      </a:lnTo>
                      <a:lnTo>
                        <a:pt x="21" y="11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14" name="Freeform 171"/>
                <p:cNvSpPr>
                  <a:spLocks/>
                </p:cNvSpPr>
                <p:nvPr/>
              </p:nvSpPr>
              <p:spPr bwMode="auto">
                <a:xfrm>
                  <a:off x="4854575" y="3825875"/>
                  <a:ext cx="415925" cy="504825"/>
                </a:xfrm>
                <a:custGeom>
                  <a:avLst/>
                  <a:gdLst>
                    <a:gd name="T0" fmla="*/ 2147483647 w 262"/>
                    <a:gd name="T1" fmla="*/ 2147483647 h 318"/>
                    <a:gd name="T2" fmla="*/ 2147483647 w 262"/>
                    <a:gd name="T3" fmla="*/ 2147483647 h 318"/>
                    <a:gd name="T4" fmla="*/ 2147483647 w 262"/>
                    <a:gd name="T5" fmla="*/ 2147483647 h 318"/>
                    <a:gd name="T6" fmla="*/ 2147483647 w 262"/>
                    <a:gd name="T7" fmla="*/ 2147483647 h 318"/>
                    <a:gd name="T8" fmla="*/ 2147483647 w 262"/>
                    <a:gd name="T9" fmla="*/ 2147483647 h 318"/>
                    <a:gd name="T10" fmla="*/ 2147483647 w 262"/>
                    <a:gd name="T11" fmla="*/ 2147483647 h 318"/>
                    <a:gd name="T12" fmla="*/ 2147483647 w 262"/>
                    <a:gd name="T13" fmla="*/ 2147483647 h 318"/>
                    <a:gd name="T14" fmla="*/ 2147483647 w 262"/>
                    <a:gd name="T15" fmla="*/ 2147483647 h 318"/>
                    <a:gd name="T16" fmla="*/ 2147483647 w 262"/>
                    <a:gd name="T17" fmla="*/ 2147483647 h 318"/>
                    <a:gd name="T18" fmla="*/ 2147483647 w 262"/>
                    <a:gd name="T19" fmla="*/ 2147483647 h 318"/>
                    <a:gd name="T20" fmla="*/ 2147483647 w 262"/>
                    <a:gd name="T21" fmla="*/ 2147483647 h 318"/>
                    <a:gd name="T22" fmla="*/ 2147483647 w 262"/>
                    <a:gd name="T23" fmla="*/ 2147483647 h 318"/>
                    <a:gd name="T24" fmla="*/ 2147483647 w 262"/>
                    <a:gd name="T25" fmla="*/ 2147483647 h 318"/>
                    <a:gd name="T26" fmla="*/ 2147483647 w 262"/>
                    <a:gd name="T27" fmla="*/ 2147483647 h 318"/>
                    <a:gd name="T28" fmla="*/ 2147483647 w 262"/>
                    <a:gd name="T29" fmla="*/ 2147483647 h 318"/>
                    <a:gd name="T30" fmla="*/ 2147483647 w 262"/>
                    <a:gd name="T31" fmla="*/ 2147483647 h 318"/>
                    <a:gd name="T32" fmla="*/ 2147483647 w 262"/>
                    <a:gd name="T33" fmla="*/ 2147483647 h 318"/>
                    <a:gd name="T34" fmla="*/ 2147483647 w 262"/>
                    <a:gd name="T35" fmla="*/ 2147483647 h 318"/>
                    <a:gd name="T36" fmla="*/ 2147483647 w 262"/>
                    <a:gd name="T37" fmla="*/ 2147483647 h 318"/>
                    <a:gd name="T38" fmla="*/ 2147483647 w 262"/>
                    <a:gd name="T39" fmla="*/ 2147483647 h 318"/>
                    <a:gd name="T40" fmla="*/ 2147483647 w 262"/>
                    <a:gd name="T41" fmla="*/ 2147483647 h 318"/>
                    <a:gd name="T42" fmla="*/ 2147483647 w 262"/>
                    <a:gd name="T43" fmla="*/ 2147483647 h 318"/>
                    <a:gd name="T44" fmla="*/ 2147483647 w 262"/>
                    <a:gd name="T45" fmla="*/ 2147483647 h 318"/>
                    <a:gd name="T46" fmla="*/ 2147483647 w 262"/>
                    <a:gd name="T47" fmla="*/ 0 h 318"/>
                    <a:gd name="T48" fmla="*/ 2147483647 w 262"/>
                    <a:gd name="T49" fmla="*/ 2147483647 h 318"/>
                    <a:gd name="T50" fmla="*/ 2147483647 w 262"/>
                    <a:gd name="T51" fmla="*/ 2147483647 h 318"/>
                    <a:gd name="T52" fmla="*/ 2147483647 w 262"/>
                    <a:gd name="T53" fmla="*/ 2147483647 h 318"/>
                    <a:gd name="T54" fmla="*/ 2147483647 w 262"/>
                    <a:gd name="T55" fmla="*/ 2147483647 h 318"/>
                    <a:gd name="T56" fmla="*/ 2147483647 w 262"/>
                    <a:gd name="T57" fmla="*/ 2147483647 h 318"/>
                    <a:gd name="T58" fmla="*/ 2147483647 w 262"/>
                    <a:gd name="T59" fmla="*/ 2147483647 h 318"/>
                    <a:gd name="T60" fmla="*/ 2147483647 w 262"/>
                    <a:gd name="T61" fmla="*/ 2147483647 h 318"/>
                    <a:gd name="T62" fmla="*/ 2147483647 w 262"/>
                    <a:gd name="T63" fmla="*/ 2147483647 h 318"/>
                    <a:gd name="T64" fmla="*/ 0 w 262"/>
                    <a:gd name="T65" fmla="*/ 2147483647 h 318"/>
                    <a:gd name="T66" fmla="*/ 2147483647 w 262"/>
                    <a:gd name="T67" fmla="*/ 2147483647 h 318"/>
                    <a:gd name="T68" fmla="*/ 2147483647 w 262"/>
                    <a:gd name="T69" fmla="*/ 2147483647 h 318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262"/>
                    <a:gd name="T106" fmla="*/ 0 h 318"/>
                    <a:gd name="T107" fmla="*/ 262 w 262"/>
                    <a:gd name="T108" fmla="*/ 318 h 318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262" h="318">
                      <a:moveTo>
                        <a:pt x="9" y="196"/>
                      </a:moveTo>
                      <a:lnTo>
                        <a:pt x="29" y="215"/>
                      </a:lnTo>
                      <a:lnTo>
                        <a:pt x="29" y="235"/>
                      </a:lnTo>
                      <a:lnTo>
                        <a:pt x="50" y="247"/>
                      </a:lnTo>
                      <a:lnTo>
                        <a:pt x="89" y="298"/>
                      </a:lnTo>
                      <a:lnTo>
                        <a:pt x="101" y="310"/>
                      </a:lnTo>
                      <a:lnTo>
                        <a:pt x="132" y="310"/>
                      </a:lnTo>
                      <a:lnTo>
                        <a:pt x="140" y="318"/>
                      </a:lnTo>
                      <a:lnTo>
                        <a:pt x="159" y="318"/>
                      </a:lnTo>
                      <a:lnTo>
                        <a:pt x="190" y="310"/>
                      </a:lnTo>
                      <a:lnTo>
                        <a:pt x="221" y="310"/>
                      </a:lnTo>
                      <a:lnTo>
                        <a:pt x="221" y="289"/>
                      </a:lnTo>
                      <a:lnTo>
                        <a:pt x="212" y="289"/>
                      </a:lnTo>
                      <a:lnTo>
                        <a:pt x="190" y="257"/>
                      </a:lnTo>
                      <a:lnTo>
                        <a:pt x="181" y="247"/>
                      </a:lnTo>
                      <a:lnTo>
                        <a:pt x="190" y="235"/>
                      </a:lnTo>
                      <a:lnTo>
                        <a:pt x="202" y="206"/>
                      </a:lnTo>
                      <a:lnTo>
                        <a:pt x="231" y="163"/>
                      </a:lnTo>
                      <a:lnTo>
                        <a:pt x="240" y="103"/>
                      </a:lnTo>
                      <a:lnTo>
                        <a:pt x="262" y="92"/>
                      </a:lnTo>
                      <a:lnTo>
                        <a:pt x="262" y="80"/>
                      </a:lnTo>
                      <a:lnTo>
                        <a:pt x="251" y="71"/>
                      </a:lnTo>
                      <a:lnTo>
                        <a:pt x="240" y="8"/>
                      </a:lnTo>
                      <a:lnTo>
                        <a:pt x="221" y="0"/>
                      </a:lnTo>
                      <a:lnTo>
                        <a:pt x="190" y="20"/>
                      </a:lnTo>
                      <a:lnTo>
                        <a:pt x="181" y="8"/>
                      </a:lnTo>
                      <a:lnTo>
                        <a:pt x="50" y="8"/>
                      </a:lnTo>
                      <a:lnTo>
                        <a:pt x="50" y="41"/>
                      </a:lnTo>
                      <a:lnTo>
                        <a:pt x="39" y="52"/>
                      </a:lnTo>
                      <a:lnTo>
                        <a:pt x="29" y="61"/>
                      </a:lnTo>
                      <a:lnTo>
                        <a:pt x="29" y="124"/>
                      </a:lnTo>
                      <a:lnTo>
                        <a:pt x="20" y="124"/>
                      </a:lnTo>
                      <a:lnTo>
                        <a:pt x="0" y="163"/>
                      </a:lnTo>
                      <a:lnTo>
                        <a:pt x="20" y="196"/>
                      </a:lnTo>
                      <a:lnTo>
                        <a:pt x="9" y="196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15" name="Freeform 172"/>
                <p:cNvSpPr>
                  <a:spLocks/>
                </p:cNvSpPr>
                <p:nvPr/>
              </p:nvSpPr>
              <p:spPr bwMode="auto">
                <a:xfrm>
                  <a:off x="4854575" y="3825875"/>
                  <a:ext cx="415925" cy="504825"/>
                </a:xfrm>
                <a:custGeom>
                  <a:avLst/>
                  <a:gdLst>
                    <a:gd name="T0" fmla="*/ 2147483647 w 262"/>
                    <a:gd name="T1" fmla="*/ 2147483647 h 318"/>
                    <a:gd name="T2" fmla="*/ 2147483647 w 262"/>
                    <a:gd name="T3" fmla="*/ 2147483647 h 318"/>
                    <a:gd name="T4" fmla="*/ 2147483647 w 262"/>
                    <a:gd name="T5" fmla="*/ 2147483647 h 318"/>
                    <a:gd name="T6" fmla="*/ 2147483647 w 262"/>
                    <a:gd name="T7" fmla="*/ 2147483647 h 318"/>
                    <a:gd name="T8" fmla="*/ 2147483647 w 262"/>
                    <a:gd name="T9" fmla="*/ 2147483647 h 318"/>
                    <a:gd name="T10" fmla="*/ 2147483647 w 262"/>
                    <a:gd name="T11" fmla="*/ 2147483647 h 318"/>
                    <a:gd name="T12" fmla="*/ 2147483647 w 262"/>
                    <a:gd name="T13" fmla="*/ 2147483647 h 318"/>
                    <a:gd name="T14" fmla="*/ 2147483647 w 262"/>
                    <a:gd name="T15" fmla="*/ 2147483647 h 318"/>
                    <a:gd name="T16" fmla="*/ 2147483647 w 262"/>
                    <a:gd name="T17" fmla="*/ 2147483647 h 318"/>
                    <a:gd name="T18" fmla="*/ 2147483647 w 262"/>
                    <a:gd name="T19" fmla="*/ 2147483647 h 318"/>
                    <a:gd name="T20" fmla="*/ 2147483647 w 262"/>
                    <a:gd name="T21" fmla="*/ 2147483647 h 318"/>
                    <a:gd name="T22" fmla="*/ 2147483647 w 262"/>
                    <a:gd name="T23" fmla="*/ 2147483647 h 318"/>
                    <a:gd name="T24" fmla="*/ 2147483647 w 262"/>
                    <a:gd name="T25" fmla="*/ 2147483647 h 318"/>
                    <a:gd name="T26" fmla="*/ 2147483647 w 262"/>
                    <a:gd name="T27" fmla="*/ 2147483647 h 318"/>
                    <a:gd name="T28" fmla="*/ 2147483647 w 262"/>
                    <a:gd name="T29" fmla="*/ 2147483647 h 318"/>
                    <a:gd name="T30" fmla="*/ 2147483647 w 262"/>
                    <a:gd name="T31" fmla="*/ 2147483647 h 318"/>
                    <a:gd name="T32" fmla="*/ 2147483647 w 262"/>
                    <a:gd name="T33" fmla="*/ 2147483647 h 318"/>
                    <a:gd name="T34" fmla="*/ 2147483647 w 262"/>
                    <a:gd name="T35" fmla="*/ 2147483647 h 318"/>
                    <a:gd name="T36" fmla="*/ 2147483647 w 262"/>
                    <a:gd name="T37" fmla="*/ 2147483647 h 318"/>
                    <a:gd name="T38" fmla="*/ 2147483647 w 262"/>
                    <a:gd name="T39" fmla="*/ 2147483647 h 318"/>
                    <a:gd name="T40" fmla="*/ 2147483647 w 262"/>
                    <a:gd name="T41" fmla="*/ 2147483647 h 318"/>
                    <a:gd name="T42" fmla="*/ 2147483647 w 262"/>
                    <a:gd name="T43" fmla="*/ 2147483647 h 318"/>
                    <a:gd name="T44" fmla="*/ 2147483647 w 262"/>
                    <a:gd name="T45" fmla="*/ 2147483647 h 318"/>
                    <a:gd name="T46" fmla="*/ 2147483647 w 262"/>
                    <a:gd name="T47" fmla="*/ 0 h 318"/>
                    <a:gd name="T48" fmla="*/ 2147483647 w 262"/>
                    <a:gd name="T49" fmla="*/ 2147483647 h 318"/>
                    <a:gd name="T50" fmla="*/ 2147483647 w 262"/>
                    <a:gd name="T51" fmla="*/ 2147483647 h 318"/>
                    <a:gd name="T52" fmla="*/ 2147483647 w 262"/>
                    <a:gd name="T53" fmla="*/ 2147483647 h 318"/>
                    <a:gd name="T54" fmla="*/ 2147483647 w 262"/>
                    <a:gd name="T55" fmla="*/ 2147483647 h 318"/>
                    <a:gd name="T56" fmla="*/ 2147483647 w 262"/>
                    <a:gd name="T57" fmla="*/ 2147483647 h 318"/>
                    <a:gd name="T58" fmla="*/ 2147483647 w 262"/>
                    <a:gd name="T59" fmla="*/ 2147483647 h 318"/>
                    <a:gd name="T60" fmla="*/ 2147483647 w 262"/>
                    <a:gd name="T61" fmla="*/ 2147483647 h 318"/>
                    <a:gd name="T62" fmla="*/ 2147483647 w 262"/>
                    <a:gd name="T63" fmla="*/ 2147483647 h 318"/>
                    <a:gd name="T64" fmla="*/ 0 w 262"/>
                    <a:gd name="T65" fmla="*/ 2147483647 h 318"/>
                    <a:gd name="T66" fmla="*/ 2147483647 w 262"/>
                    <a:gd name="T67" fmla="*/ 2147483647 h 318"/>
                    <a:gd name="T68" fmla="*/ 2147483647 w 262"/>
                    <a:gd name="T69" fmla="*/ 2147483647 h 318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262"/>
                    <a:gd name="T106" fmla="*/ 0 h 318"/>
                    <a:gd name="T107" fmla="*/ 262 w 262"/>
                    <a:gd name="T108" fmla="*/ 318 h 318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262" h="318">
                      <a:moveTo>
                        <a:pt x="9" y="196"/>
                      </a:moveTo>
                      <a:lnTo>
                        <a:pt x="29" y="215"/>
                      </a:lnTo>
                      <a:lnTo>
                        <a:pt x="29" y="235"/>
                      </a:lnTo>
                      <a:lnTo>
                        <a:pt x="50" y="247"/>
                      </a:lnTo>
                      <a:lnTo>
                        <a:pt x="89" y="298"/>
                      </a:lnTo>
                      <a:lnTo>
                        <a:pt x="101" y="310"/>
                      </a:lnTo>
                      <a:lnTo>
                        <a:pt x="132" y="310"/>
                      </a:lnTo>
                      <a:lnTo>
                        <a:pt x="140" y="318"/>
                      </a:lnTo>
                      <a:lnTo>
                        <a:pt x="159" y="318"/>
                      </a:lnTo>
                      <a:lnTo>
                        <a:pt x="190" y="310"/>
                      </a:lnTo>
                      <a:lnTo>
                        <a:pt x="221" y="310"/>
                      </a:lnTo>
                      <a:lnTo>
                        <a:pt x="221" y="289"/>
                      </a:lnTo>
                      <a:lnTo>
                        <a:pt x="212" y="289"/>
                      </a:lnTo>
                      <a:lnTo>
                        <a:pt x="190" y="257"/>
                      </a:lnTo>
                      <a:lnTo>
                        <a:pt x="181" y="247"/>
                      </a:lnTo>
                      <a:lnTo>
                        <a:pt x="190" y="235"/>
                      </a:lnTo>
                      <a:lnTo>
                        <a:pt x="202" y="206"/>
                      </a:lnTo>
                      <a:lnTo>
                        <a:pt x="231" y="163"/>
                      </a:lnTo>
                      <a:lnTo>
                        <a:pt x="240" y="103"/>
                      </a:lnTo>
                      <a:lnTo>
                        <a:pt x="262" y="92"/>
                      </a:lnTo>
                      <a:lnTo>
                        <a:pt x="262" y="80"/>
                      </a:lnTo>
                      <a:lnTo>
                        <a:pt x="251" y="71"/>
                      </a:lnTo>
                      <a:lnTo>
                        <a:pt x="240" y="8"/>
                      </a:lnTo>
                      <a:lnTo>
                        <a:pt x="221" y="0"/>
                      </a:lnTo>
                      <a:lnTo>
                        <a:pt x="190" y="20"/>
                      </a:lnTo>
                      <a:lnTo>
                        <a:pt x="181" y="8"/>
                      </a:lnTo>
                      <a:lnTo>
                        <a:pt x="50" y="8"/>
                      </a:lnTo>
                      <a:lnTo>
                        <a:pt x="50" y="41"/>
                      </a:lnTo>
                      <a:lnTo>
                        <a:pt x="39" y="52"/>
                      </a:lnTo>
                      <a:lnTo>
                        <a:pt x="29" y="61"/>
                      </a:lnTo>
                      <a:lnTo>
                        <a:pt x="29" y="124"/>
                      </a:lnTo>
                      <a:lnTo>
                        <a:pt x="20" y="124"/>
                      </a:lnTo>
                      <a:lnTo>
                        <a:pt x="0" y="163"/>
                      </a:lnTo>
                      <a:lnTo>
                        <a:pt x="20" y="196"/>
                      </a:lnTo>
                      <a:lnTo>
                        <a:pt x="9" y="196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16" name="Freeform 173"/>
                <p:cNvSpPr>
                  <a:spLocks/>
                </p:cNvSpPr>
                <p:nvPr/>
              </p:nvSpPr>
              <p:spPr bwMode="auto">
                <a:xfrm>
                  <a:off x="4659313" y="4137025"/>
                  <a:ext cx="336550" cy="211137"/>
                </a:xfrm>
                <a:custGeom>
                  <a:avLst/>
                  <a:gdLst>
                    <a:gd name="T0" fmla="*/ 2147483647 w 212"/>
                    <a:gd name="T1" fmla="*/ 0 h 133"/>
                    <a:gd name="T2" fmla="*/ 2147483647 w 212"/>
                    <a:gd name="T3" fmla="*/ 2147483647 h 133"/>
                    <a:gd name="T4" fmla="*/ 2147483647 w 212"/>
                    <a:gd name="T5" fmla="*/ 2147483647 h 133"/>
                    <a:gd name="T6" fmla="*/ 2147483647 w 212"/>
                    <a:gd name="T7" fmla="*/ 2147483647 h 133"/>
                    <a:gd name="T8" fmla="*/ 2147483647 w 212"/>
                    <a:gd name="T9" fmla="*/ 2147483647 h 133"/>
                    <a:gd name="T10" fmla="*/ 2147483647 w 212"/>
                    <a:gd name="T11" fmla="*/ 2147483647 h 133"/>
                    <a:gd name="T12" fmla="*/ 2147483647 w 212"/>
                    <a:gd name="T13" fmla="*/ 2147483647 h 133"/>
                    <a:gd name="T14" fmla="*/ 2147483647 w 212"/>
                    <a:gd name="T15" fmla="*/ 2147483647 h 133"/>
                    <a:gd name="T16" fmla="*/ 2147483647 w 212"/>
                    <a:gd name="T17" fmla="*/ 2147483647 h 133"/>
                    <a:gd name="T18" fmla="*/ 2147483647 w 212"/>
                    <a:gd name="T19" fmla="*/ 2147483647 h 133"/>
                    <a:gd name="T20" fmla="*/ 2147483647 w 212"/>
                    <a:gd name="T21" fmla="*/ 2147483647 h 133"/>
                    <a:gd name="T22" fmla="*/ 2147483647 w 212"/>
                    <a:gd name="T23" fmla="*/ 2147483647 h 133"/>
                    <a:gd name="T24" fmla="*/ 2147483647 w 212"/>
                    <a:gd name="T25" fmla="*/ 2147483647 h 133"/>
                    <a:gd name="T26" fmla="*/ 2147483647 w 212"/>
                    <a:gd name="T27" fmla="*/ 2147483647 h 133"/>
                    <a:gd name="T28" fmla="*/ 0 w 212"/>
                    <a:gd name="T29" fmla="*/ 2147483647 h 133"/>
                    <a:gd name="T30" fmla="*/ 2147483647 w 212"/>
                    <a:gd name="T31" fmla="*/ 2147483647 h 133"/>
                    <a:gd name="T32" fmla="*/ 2147483647 w 212"/>
                    <a:gd name="T33" fmla="*/ 2147483647 h 133"/>
                    <a:gd name="T34" fmla="*/ 2147483647 w 212"/>
                    <a:gd name="T35" fmla="*/ 2147483647 h 133"/>
                    <a:gd name="T36" fmla="*/ 2147483647 w 212"/>
                    <a:gd name="T37" fmla="*/ 2147483647 h 133"/>
                    <a:gd name="T38" fmla="*/ 2147483647 w 212"/>
                    <a:gd name="T39" fmla="*/ 2147483647 h 133"/>
                    <a:gd name="T40" fmla="*/ 2147483647 w 212"/>
                    <a:gd name="T41" fmla="*/ 2147483647 h 133"/>
                    <a:gd name="T42" fmla="*/ 2147483647 w 212"/>
                    <a:gd name="T43" fmla="*/ 0 h 133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212"/>
                    <a:gd name="T67" fmla="*/ 0 h 133"/>
                    <a:gd name="T68" fmla="*/ 212 w 212"/>
                    <a:gd name="T69" fmla="*/ 133 h 133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212" h="133">
                      <a:moveTo>
                        <a:pt x="132" y="0"/>
                      </a:moveTo>
                      <a:lnTo>
                        <a:pt x="152" y="19"/>
                      </a:lnTo>
                      <a:lnTo>
                        <a:pt x="152" y="39"/>
                      </a:lnTo>
                      <a:lnTo>
                        <a:pt x="173" y="51"/>
                      </a:lnTo>
                      <a:lnTo>
                        <a:pt x="212" y="102"/>
                      </a:lnTo>
                      <a:lnTo>
                        <a:pt x="143" y="102"/>
                      </a:lnTo>
                      <a:lnTo>
                        <a:pt x="132" y="114"/>
                      </a:lnTo>
                      <a:lnTo>
                        <a:pt x="101" y="114"/>
                      </a:lnTo>
                      <a:lnTo>
                        <a:pt x="92" y="102"/>
                      </a:lnTo>
                      <a:lnTo>
                        <a:pt x="82" y="102"/>
                      </a:lnTo>
                      <a:lnTo>
                        <a:pt x="73" y="122"/>
                      </a:lnTo>
                      <a:lnTo>
                        <a:pt x="43" y="133"/>
                      </a:lnTo>
                      <a:lnTo>
                        <a:pt x="31" y="133"/>
                      </a:lnTo>
                      <a:lnTo>
                        <a:pt x="12" y="102"/>
                      </a:lnTo>
                      <a:lnTo>
                        <a:pt x="0" y="93"/>
                      </a:lnTo>
                      <a:lnTo>
                        <a:pt x="22" y="61"/>
                      </a:lnTo>
                      <a:lnTo>
                        <a:pt x="73" y="51"/>
                      </a:lnTo>
                      <a:lnTo>
                        <a:pt x="82" y="39"/>
                      </a:lnTo>
                      <a:lnTo>
                        <a:pt x="73" y="39"/>
                      </a:lnTo>
                      <a:lnTo>
                        <a:pt x="101" y="30"/>
                      </a:lnTo>
                      <a:lnTo>
                        <a:pt x="123" y="10"/>
                      </a:lnTo>
                      <a:lnTo>
                        <a:pt x="132" y="0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18" name="Freeform 175"/>
                <p:cNvSpPr>
                  <a:spLocks/>
                </p:cNvSpPr>
                <p:nvPr/>
              </p:nvSpPr>
              <p:spPr bwMode="auto">
                <a:xfrm>
                  <a:off x="5156200" y="4318000"/>
                  <a:ext cx="209550" cy="227012"/>
                </a:xfrm>
                <a:custGeom>
                  <a:avLst/>
                  <a:gdLst>
                    <a:gd name="T0" fmla="*/ 2147483647 w 132"/>
                    <a:gd name="T1" fmla="*/ 2147483647 h 143"/>
                    <a:gd name="T2" fmla="*/ 2147483647 w 132"/>
                    <a:gd name="T3" fmla="*/ 0 h 143"/>
                    <a:gd name="T4" fmla="*/ 2147483647 w 132"/>
                    <a:gd name="T5" fmla="*/ 2147483647 h 143"/>
                    <a:gd name="T6" fmla="*/ 2147483647 w 132"/>
                    <a:gd name="T7" fmla="*/ 0 h 143"/>
                    <a:gd name="T8" fmla="*/ 0 w 132"/>
                    <a:gd name="T9" fmla="*/ 0 h 143"/>
                    <a:gd name="T10" fmla="*/ 2147483647 w 132"/>
                    <a:gd name="T11" fmla="*/ 2147483647 h 143"/>
                    <a:gd name="T12" fmla="*/ 2147483647 w 132"/>
                    <a:gd name="T13" fmla="*/ 2147483647 h 143"/>
                    <a:gd name="T14" fmla="*/ 0 w 132"/>
                    <a:gd name="T15" fmla="*/ 2147483647 h 143"/>
                    <a:gd name="T16" fmla="*/ 0 w 132"/>
                    <a:gd name="T17" fmla="*/ 2147483647 h 143"/>
                    <a:gd name="T18" fmla="*/ 2147483647 w 132"/>
                    <a:gd name="T19" fmla="*/ 2147483647 h 143"/>
                    <a:gd name="T20" fmla="*/ 2147483647 w 132"/>
                    <a:gd name="T21" fmla="*/ 2147483647 h 143"/>
                    <a:gd name="T22" fmla="*/ 2147483647 w 132"/>
                    <a:gd name="T23" fmla="*/ 2147483647 h 143"/>
                    <a:gd name="T24" fmla="*/ 2147483647 w 132"/>
                    <a:gd name="T25" fmla="*/ 2147483647 h 143"/>
                    <a:gd name="T26" fmla="*/ 2147483647 w 132"/>
                    <a:gd name="T27" fmla="*/ 2147483647 h 143"/>
                    <a:gd name="T28" fmla="*/ 2147483647 w 132"/>
                    <a:gd name="T29" fmla="*/ 2147483647 h 143"/>
                    <a:gd name="T30" fmla="*/ 2147483647 w 132"/>
                    <a:gd name="T31" fmla="*/ 2147483647 h 143"/>
                    <a:gd name="T32" fmla="*/ 2147483647 w 132"/>
                    <a:gd name="T33" fmla="*/ 2147483647 h 143"/>
                    <a:gd name="T34" fmla="*/ 2147483647 w 132"/>
                    <a:gd name="T35" fmla="*/ 2147483647 h 143"/>
                    <a:gd name="T36" fmla="*/ 2147483647 w 132"/>
                    <a:gd name="T37" fmla="*/ 2147483647 h 143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132"/>
                    <a:gd name="T58" fmla="*/ 0 h 143"/>
                    <a:gd name="T59" fmla="*/ 132 w 132"/>
                    <a:gd name="T60" fmla="*/ 143 h 143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132" h="143">
                      <a:moveTo>
                        <a:pt x="132" y="8"/>
                      </a:moveTo>
                      <a:lnTo>
                        <a:pt x="111" y="0"/>
                      </a:lnTo>
                      <a:lnTo>
                        <a:pt x="80" y="8"/>
                      </a:lnTo>
                      <a:lnTo>
                        <a:pt x="31" y="0"/>
                      </a:lnTo>
                      <a:lnTo>
                        <a:pt x="0" y="0"/>
                      </a:lnTo>
                      <a:lnTo>
                        <a:pt x="12" y="8"/>
                      </a:lnTo>
                      <a:lnTo>
                        <a:pt x="22" y="39"/>
                      </a:lnTo>
                      <a:lnTo>
                        <a:pt x="0" y="71"/>
                      </a:lnTo>
                      <a:lnTo>
                        <a:pt x="0" y="81"/>
                      </a:lnTo>
                      <a:lnTo>
                        <a:pt x="12" y="81"/>
                      </a:lnTo>
                      <a:lnTo>
                        <a:pt x="61" y="111"/>
                      </a:lnTo>
                      <a:lnTo>
                        <a:pt x="61" y="134"/>
                      </a:lnTo>
                      <a:lnTo>
                        <a:pt x="92" y="143"/>
                      </a:lnTo>
                      <a:lnTo>
                        <a:pt x="101" y="111"/>
                      </a:lnTo>
                      <a:lnTo>
                        <a:pt x="111" y="111"/>
                      </a:lnTo>
                      <a:lnTo>
                        <a:pt x="123" y="90"/>
                      </a:lnTo>
                      <a:lnTo>
                        <a:pt x="111" y="81"/>
                      </a:lnTo>
                      <a:lnTo>
                        <a:pt x="111" y="30"/>
                      </a:lnTo>
                      <a:lnTo>
                        <a:pt x="132" y="8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19" name="Freeform 176"/>
                <p:cNvSpPr>
                  <a:spLocks/>
                </p:cNvSpPr>
                <p:nvPr/>
              </p:nvSpPr>
              <p:spPr bwMode="auto">
                <a:xfrm>
                  <a:off x="5156200" y="4318000"/>
                  <a:ext cx="209550" cy="227012"/>
                </a:xfrm>
                <a:custGeom>
                  <a:avLst/>
                  <a:gdLst>
                    <a:gd name="T0" fmla="*/ 2147483647 w 132"/>
                    <a:gd name="T1" fmla="*/ 2147483647 h 143"/>
                    <a:gd name="T2" fmla="*/ 2147483647 w 132"/>
                    <a:gd name="T3" fmla="*/ 0 h 143"/>
                    <a:gd name="T4" fmla="*/ 2147483647 w 132"/>
                    <a:gd name="T5" fmla="*/ 2147483647 h 143"/>
                    <a:gd name="T6" fmla="*/ 2147483647 w 132"/>
                    <a:gd name="T7" fmla="*/ 0 h 143"/>
                    <a:gd name="T8" fmla="*/ 0 w 132"/>
                    <a:gd name="T9" fmla="*/ 0 h 143"/>
                    <a:gd name="T10" fmla="*/ 2147483647 w 132"/>
                    <a:gd name="T11" fmla="*/ 2147483647 h 143"/>
                    <a:gd name="T12" fmla="*/ 2147483647 w 132"/>
                    <a:gd name="T13" fmla="*/ 2147483647 h 143"/>
                    <a:gd name="T14" fmla="*/ 0 w 132"/>
                    <a:gd name="T15" fmla="*/ 2147483647 h 143"/>
                    <a:gd name="T16" fmla="*/ 0 w 132"/>
                    <a:gd name="T17" fmla="*/ 2147483647 h 143"/>
                    <a:gd name="T18" fmla="*/ 2147483647 w 132"/>
                    <a:gd name="T19" fmla="*/ 2147483647 h 143"/>
                    <a:gd name="T20" fmla="*/ 2147483647 w 132"/>
                    <a:gd name="T21" fmla="*/ 2147483647 h 143"/>
                    <a:gd name="T22" fmla="*/ 2147483647 w 132"/>
                    <a:gd name="T23" fmla="*/ 2147483647 h 143"/>
                    <a:gd name="T24" fmla="*/ 2147483647 w 132"/>
                    <a:gd name="T25" fmla="*/ 2147483647 h 143"/>
                    <a:gd name="T26" fmla="*/ 2147483647 w 132"/>
                    <a:gd name="T27" fmla="*/ 2147483647 h 143"/>
                    <a:gd name="T28" fmla="*/ 2147483647 w 132"/>
                    <a:gd name="T29" fmla="*/ 2147483647 h 143"/>
                    <a:gd name="T30" fmla="*/ 2147483647 w 132"/>
                    <a:gd name="T31" fmla="*/ 2147483647 h 143"/>
                    <a:gd name="T32" fmla="*/ 2147483647 w 132"/>
                    <a:gd name="T33" fmla="*/ 2147483647 h 143"/>
                    <a:gd name="T34" fmla="*/ 2147483647 w 132"/>
                    <a:gd name="T35" fmla="*/ 2147483647 h 143"/>
                    <a:gd name="T36" fmla="*/ 2147483647 w 132"/>
                    <a:gd name="T37" fmla="*/ 2147483647 h 143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132"/>
                    <a:gd name="T58" fmla="*/ 0 h 143"/>
                    <a:gd name="T59" fmla="*/ 132 w 132"/>
                    <a:gd name="T60" fmla="*/ 143 h 143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132" h="143">
                      <a:moveTo>
                        <a:pt x="132" y="8"/>
                      </a:moveTo>
                      <a:lnTo>
                        <a:pt x="111" y="0"/>
                      </a:lnTo>
                      <a:lnTo>
                        <a:pt x="80" y="8"/>
                      </a:lnTo>
                      <a:lnTo>
                        <a:pt x="31" y="0"/>
                      </a:lnTo>
                      <a:lnTo>
                        <a:pt x="0" y="0"/>
                      </a:lnTo>
                      <a:lnTo>
                        <a:pt x="12" y="8"/>
                      </a:lnTo>
                      <a:lnTo>
                        <a:pt x="22" y="39"/>
                      </a:lnTo>
                      <a:lnTo>
                        <a:pt x="0" y="71"/>
                      </a:lnTo>
                      <a:lnTo>
                        <a:pt x="0" y="81"/>
                      </a:lnTo>
                      <a:lnTo>
                        <a:pt x="12" y="81"/>
                      </a:lnTo>
                      <a:lnTo>
                        <a:pt x="61" y="111"/>
                      </a:lnTo>
                      <a:lnTo>
                        <a:pt x="61" y="134"/>
                      </a:lnTo>
                      <a:lnTo>
                        <a:pt x="92" y="143"/>
                      </a:lnTo>
                      <a:lnTo>
                        <a:pt x="101" y="111"/>
                      </a:lnTo>
                      <a:lnTo>
                        <a:pt x="111" y="111"/>
                      </a:lnTo>
                      <a:lnTo>
                        <a:pt x="123" y="90"/>
                      </a:lnTo>
                      <a:lnTo>
                        <a:pt x="111" y="81"/>
                      </a:lnTo>
                      <a:lnTo>
                        <a:pt x="111" y="30"/>
                      </a:lnTo>
                      <a:lnTo>
                        <a:pt x="132" y="8"/>
                      </a:lnTo>
                    </a:path>
                  </a:pathLst>
                </a:custGeom>
                <a:solidFill>
                  <a:srgbClr val="FF99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20" name="Freeform 177"/>
                <p:cNvSpPr>
                  <a:spLocks/>
                </p:cNvSpPr>
                <p:nvPr/>
              </p:nvSpPr>
              <p:spPr bwMode="auto">
                <a:xfrm>
                  <a:off x="5045075" y="4318000"/>
                  <a:ext cx="146050" cy="142875"/>
                </a:xfrm>
                <a:custGeom>
                  <a:avLst/>
                  <a:gdLst>
                    <a:gd name="T0" fmla="*/ 2147483647 w 92"/>
                    <a:gd name="T1" fmla="*/ 0 h 90"/>
                    <a:gd name="T2" fmla="*/ 2147483647 w 92"/>
                    <a:gd name="T3" fmla="*/ 2147483647 h 90"/>
                    <a:gd name="T4" fmla="*/ 2147483647 w 92"/>
                    <a:gd name="T5" fmla="*/ 2147483647 h 90"/>
                    <a:gd name="T6" fmla="*/ 2147483647 w 92"/>
                    <a:gd name="T7" fmla="*/ 2147483647 h 90"/>
                    <a:gd name="T8" fmla="*/ 2147483647 w 92"/>
                    <a:gd name="T9" fmla="*/ 2147483647 h 90"/>
                    <a:gd name="T10" fmla="*/ 2147483647 w 92"/>
                    <a:gd name="T11" fmla="*/ 2147483647 h 90"/>
                    <a:gd name="T12" fmla="*/ 0 w 92"/>
                    <a:gd name="T13" fmla="*/ 2147483647 h 90"/>
                    <a:gd name="T14" fmla="*/ 2147483647 w 92"/>
                    <a:gd name="T15" fmla="*/ 2147483647 h 90"/>
                    <a:gd name="T16" fmla="*/ 2147483647 w 92"/>
                    <a:gd name="T17" fmla="*/ 2147483647 h 90"/>
                    <a:gd name="T18" fmla="*/ 2147483647 w 92"/>
                    <a:gd name="T19" fmla="*/ 2147483647 h 90"/>
                    <a:gd name="T20" fmla="*/ 2147483647 w 92"/>
                    <a:gd name="T21" fmla="*/ 2147483647 h 90"/>
                    <a:gd name="T22" fmla="*/ 2147483647 w 92"/>
                    <a:gd name="T23" fmla="*/ 2147483647 h 90"/>
                    <a:gd name="T24" fmla="*/ 2147483647 w 92"/>
                    <a:gd name="T25" fmla="*/ 2147483647 h 90"/>
                    <a:gd name="T26" fmla="*/ 2147483647 w 92"/>
                    <a:gd name="T27" fmla="*/ 0 h 90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92"/>
                    <a:gd name="T43" fmla="*/ 0 h 90"/>
                    <a:gd name="T44" fmla="*/ 92 w 92"/>
                    <a:gd name="T45" fmla="*/ 90 h 90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92" h="90">
                      <a:moveTo>
                        <a:pt x="70" y="0"/>
                      </a:moveTo>
                      <a:lnTo>
                        <a:pt x="82" y="8"/>
                      </a:lnTo>
                      <a:lnTo>
                        <a:pt x="92" y="39"/>
                      </a:lnTo>
                      <a:lnTo>
                        <a:pt x="70" y="71"/>
                      </a:lnTo>
                      <a:lnTo>
                        <a:pt x="70" y="81"/>
                      </a:lnTo>
                      <a:lnTo>
                        <a:pt x="20" y="81"/>
                      </a:lnTo>
                      <a:lnTo>
                        <a:pt x="0" y="90"/>
                      </a:lnTo>
                      <a:lnTo>
                        <a:pt x="12" y="60"/>
                      </a:lnTo>
                      <a:lnTo>
                        <a:pt x="20" y="51"/>
                      </a:lnTo>
                      <a:lnTo>
                        <a:pt x="31" y="30"/>
                      </a:lnTo>
                      <a:lnTo>
                        <a:pt x="20" y="30"/>
                      </a:lnTo>
                      <a:lnTo>
                        <a:pt x="20" y="8"/>
                      </a:lnTo>
                      <a:lnTo>
                        <a:pt x="39" y="8"/>
                      </a:lnTo>
                      <a:lnTo>
                        <a:pt x="70" y="0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21" name="Freeform 178"/>
                <p:cNvSpPr>
                  <a:spLocks/>
                </p:cNvSpPr>
                <p:nvPr/>
              </p:nvSpPr>
              <p:spPr bwMode="auto">
                <a:xfrm>
                  <a:off x="5045075" y="4318000"/>
                  <a:ext cx="146050" cy="142875"/>
                </a:xfrm>
                <a:custGeom>
                  <a:avLst/>
                  <a:gdLst>
                    <a:gd name="T0" fmla="*/ 2147483647 w 92"/>
                    <a:gd name="T1" fmla="*/ 0 h 90"/>
                    <a:gd name="T2" fmla="*/ 2147483647 w 92"/>
                    <a:gd name="T3" fmla="*/ 2147483647 h 90"/>
                    <a:gd name="T4" fmla="*/ 2147483647 w 92"/>
                    <a:gd name="T5" fmla="*/ 2147483647 h 90"/>
                    <a:gd name="T6" fmla="*/ 2147483647 w 92"/>
                    <a:gd name="T7" fmla="*/ 2147483647 h 90"/>
                    <a:gd name="T8" fmla="*/ 2147483647 w 92"/>
                    <a:gd name="T9" fmla="*/ 2147483647 h 90"/>
                    <a:gd name="T10" fmla="*/ 2147483647 w 92"/>
                    <a:gd name="T11" fmla="*/ 2147483647 h 90"/>
                    <a:gd name="T12" fmla="*/ 0 w 92"/>
                    <a:gd name="T13" fmla="*/ 2147483647 h 90"/>
                    <a:gd name="T14" fmla="*/ 2147483647 w 92"/>
                    <a:gd name="T15" fmla="*/ 2147483647 h 90"/>
                    <a:gd name="T16" fmla="*/ 2147483647 w 92"/>
                    <a:gd name="T17" fmla="*/ 2147483647 h 90"/>
                    <a:gd name="T18" fmla="*/ 2147483647 w 92"/>
                    <a:gd name="T19" fmla="*/ 2147483647 h 90"/>
                    <a:gd name="T20" fmla="*/ 2147483647 w 92"/>
                    <a:gd name="T21" fmla="*/ 2147483647 h 90"/>
                    <a:gd name="T22" fmla="*/ 2147483647 w 92"/>
                    <a:gd name="T23" fmla="*/ 2147483647 h 90"/>
                    <a:gd name="T24" fmla="*/ 2147483647 w 92"/>
                    <a:gd name="T25" fmla="*/ 2147483647 h 90"/>
                    <a:gd name="T26" fmla="*/ 2147483647 w 92"/>
                    <a:gd name="T27" fmla="*/ 0 h 90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92"/>
                    <a:gd name="T43" fmla="*/ 0 h 90"/>
                    <a:gd name="T44" fmla="*/ 92 w 92"/>
                    <a:gd name="T45" fmla="*/ 90 h 90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92" h="90">
                      <a:moveTo>
                        <a:pt x="70" y="0"/>
                      </a:moveTo>
                      <a:lnTo>
                        <a:pt x="82" y="8"/>
                      </a:lnTo>
                      <a:lnTo>
                        <a:pt x="92" y="39"/>
                      </a:lnTo>
                      <a:lnTo>
                        <a:pt x="70" y="71"/>
                      </a:lnTo>
                      <a:lnTo>
                        <a:pt x="70" y="81"/>
                      </a:lnTo>
                      <a:lnTo>
                        <a:pt x="20" y="81"/>
                      </a:lnTo>
                      <a:lnTo>
                        <a:pt x="0" y="90"/>
                      </a:lnTo>
                      <a:lnTo>
                        <a:pt x="12" y="60"/>
                      </a:lnTo>
                      <a:lnTo>
                        <a:pt x="20" y="51"/>
                      </a:lnTo>
                      <a:lnTo>
                        <a:pt x="31" y="30"/>
                      </a:lnTo>
                      <a:lnTo>
                        <a:pt x="20" y="30"/>
                      </a:lnTo>
                      <a:lnTo>
                        <a:pt x="20" y="8"/>
                      </a:lnTo>
                      <a:lnTo>
                        <a:pt x="39" y="8"/>
                      </a:lnTo>
                      <a:lnTo>
                        <a:pt x="70" y="0"/>
                      </a:lnTo>
                    </a:path>
                  </a:pathLst>
                </a:custGeom>
                <a:solidFill>
                  <a:srgbClr val="FF99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22" name="Freeform 179"/>
                <p:cNvSpPr>
                  <a:spLocks/>
                </p:cNvSpPr>
                <p:nvPr/>
              </p:nvSpPr>
              <p:spPr bwMode="auto">
                <a:xfrm>
                  <a:off x="5045075" y="4446588"/>
                  <a:ext cx="271463" cy="279400"/>
                </a:xfrm>
                <a:custGeom>
                  <a:avLst/>
                  <a:gdLst>
                    <a:gd name="T0" fmla="*/ 2147483647 w 171"/>
                    <a:gd name="T1" fmla="*/ 2147483647 h 176"/>
                    <a:gd name="T2" fmla="*/ 2147483647 w 171"/>
                    <a:gd name="T3" fmla="*/ 2147483647 h 176"/>
                    <a:gd name="T4" fmla="*/ 2147483647 w 171"/>
                    <a:gd name="T5" fmla="*/ 2147483647 h 176"/>
                    <a:gd name="T6" fmla="*/ 0 w 171"/>
                    <a:gd name="T7" fmla="*/ 2147483647 h 176"/>
                    <a:gd name="T8" fmla="*/ 0 w 171"/>
                    <a:gd name="T9" fmla="*/ 2147483647 h 176"/>
                    <a:gd name="T10" fmla="*/ 2147483647 w 171"/>
                    <a:gd name="T11" fmla="*/ 2147483647 h 176"/>
                    <a:gd name="T12" fmla="*/ 2147483647 w 171"/>
                    <a:gd name="T13" fmla="*/ 0 h 176"/>
                    <a:gd name="T14" fmla="*/ 2147483647 w 171"/>
                    <a:gd name="T15" fmla="*/ 0 h 176"/>
                    <a:gd name="T16" fmla="*/ 2147483647 w 171"/>
                    <a:gd name="T17" fmla="*/ 2147483647 h 176"/>
                    <a:gd name="T18" fmla="*/ 2147483647 w 171"/>
                    <a:gd name="T19" fmla="*/ 2147483647 h 176"/>
                    <a:gd name="T20" fmla="*/ 2147483647 w 171"/>
                    <a:gd name="T21" fmla="*/ 2147483647 h 176"/>
                    <a:gd name="T22" fmla="*/ 2147483647 w 171"/>
                    <a:gd name="T23" fmla="*/ 2147483647 h 176"/>
                    <a:gd name="T24" fmla="*/ 2147483647 w 171"/>
                    <a:gd name="T25" fmla="*/ 2147483647 h 176"/>
                    <a:gd name="T26" fmla="*/ 2147483647 w 171"/>
                    <a:gd name="T27" fmla="*/ 2147483647 h 176"/>
                    <a:gd name="T28" fmla="*/ 2147483647 w 171"/>
                    <a:gd name="T29" fmla="*/ 2147483647 h 176"/>
                    <a:gd name="T30" fmla="*/ 2147483647 w 171"/>
                    <a:gd name="T31" fmla="*/ 2147483647 h 176"/>
                    <a:gd name="T32" fmla="*/ 2147483647 w 171"/>
                    <a:gd name="T33" fmla="*/ 2147483647 h 176"/>
                    <a:gd name="T34" fmla="*/ 2147483647 w 171"/>
                    <a:gd name="T35" fmla="*/ 2147483647 h 176"/>
                    <a:gd name="T36" fmla="*/ 2147483647 w 171"/>
                    <a:gd name="T37" fmla="*/ 2147483647 h 17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171"/>
                    <a:gd name="T58" fmla="*/ 0 h 176"/>
                    <a:gd name="T59" fmla="*/ 171 w 171"/>
                    <a:gd name="T60" fmla="*/ 176 h 17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171" h="176">
                      <a:moveTo>
                        <a:pt x="61" y="144"/>
                      </a:moveTo>
                      <a:lnTo>
                        <a:pt x="31" y="125"/>
                      </a:lnTo>
                      <a:lnTo>
                        <a:pt x="20" y="125"/>
                      </a:lnTo>
                      <a:lnTo>
                        <a:pt x="0" y="93"/>
                      </a:lnTo>
                      <a:lnTo>
                        <a:pt x="0" y="62"/>
                      </a:lnTo>
                      <a:lnTo>
                        <a:pt x="20" y="41"/>
                      </a:lnTo>
                      <a:lnTo>
                        <a:pt x="20" y="0"/>
                      </a:lnTo>
                      <a:lnTo>
                        <a:pt x="82" y="0"/>
                      </a:lnTo>
                      <a:lnTo>
                        <a:pt x="131" y="30"/>
                      </a:lnTo>
                      <a:lnTo>
                        <a:pt x="131" y="53"/>
                      </a:lnTo>
                      <a:lnTo>
                        <a:pt x="162" y="62"/>
                      </a:lnTo>
                      <a:lnTo>
                        <a:pt x="150" y="81"/>
                      </a:lnTo>
                      <a:lnTo>
                        <a:pt x="162" y="104"/>
                      </a:lnTo>
                      <a:lnTo>
                        <a:pt x="162" y="144"/>
                      </a:lnTo>
                      <a:lnTo>
                        <a:pt x="171" y="155"/>
                      </a:lnTo>
                      <a:lnTo>
                        <a:pt x="150" y="176"/>
                      </a:lnTo>
                      <a:lnTo>
                        <a:pt x="92" y="176"/>
                      </a:lnTo>
                      <a:lnTo>
                        <a:pt x="82" y="144"/>
                      </a:lnTo>
                      <a:lnTo>
                        <a:pt x="61" y="144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24" name="Freeform 181"/>
                <p:cNvSpPr>
                  <a:spLocks/>
                </p:cNvSpPr>
                <p:nvPr/>
              </p:nvSpPr>
              <p:spPr bwMode="auto">
                <a:xfrm>
                  <a:off x="4614863" y="4298950"/>
                  <a:ext cx="479425" cy="476250"/>
                </a:xfrm>
                <a:custGeom>
                  <a:avLst/>
                  <a:gdLst>
                    <a:gd name="T0" fmla="*/ 2147483647 w 302"/>
                    <a:gd name="T1" fmla="*/ 0 h 300"/>
                    <a:gd name="T2" fmla="*/ 2147483647 w 302"/>
                    <a:gd name="T3" fmla="*/ 0 h 300"/>
                    <a:gd name="T4" fmla="*/ 2147483647 w 302"/>
                    <a:gd name="T5" fmla="*/ 2147483647 h 300"/>
                    <a:gd name="T6" fmla="*/ 2147483647 w 302"/>
                    <a:gd name="T7" fmla="*/ 2147483647 h 300"/>
                    <a:gd name="T8" fmla="*/ 2147483647 w 302"/>
                    <a:gd name="T9" fmla="*/ 0 h 300"/>
                    <a:gd name="T10" fmla="*/ 2147483647 w 302"/>
                    <a:gd name="T11" fmla="*/ 0 h 300"/>
                    <a:gd name="T12" fmla="*/ 2147483647 w 302"/>
                    <a:gd name="T13" fmla="*/ 2147483647 h 300"/>
                    <a:gd name="T14" fmla="*/ 2147483647 w 302"/>
                    <a:gd name="T15" fmla="*/ 2147483647 h 300"/>
                    <a:gd name="T16" fmla="*/ 2147483647 w 302"/>
                    <a:gd name="T17" fmla="*/ 2147483647 h 300"/>
                    <a:gd name="T18" fmla="*/ 2147483647 w 302"/>
                    <a:gd name="T19" fmla="*/ 2147483647 h 300"/>
                    <a:gd name="T20" fmla="*/ 2147483647 w 302"/>
                    <a:gd name="T21" fmla="*/ 2147483647 h 300"/>
                    <a:gd name="T22" fmla="*/ 2147483647 w 302"/>
                    <a:gd name="T23" fmla="*/ 2147483647 h 300"/>
                    <a:gd name="T24" fmla="*/ 0 w 302"/>
                    <a:gd name="T25" fmla="*/ 2147483647 h 300"/>
                    <a:gd name="T26" fmla="*/ 0 w 302"/>
                    <a:gd name="T27" fmla="*/ 2147483647 h 300"/>
                    <a:gd name="T28" fmla="*/ 2147483647 w 302"/>
                    <a:gd name="T29" fmla="*/ 2147483647 h 300"/>
                    <a:gd name="T30" fmla="*/ 2147483647 w 302"/>
                    <a:gd name="T31" fmla="*/ 2147483647 h 300"/>
                    <a:gd name="T32" fmla="*/ 2147483647 w 302"/>
                    <a:gd name="T33" fmla="*/ 2147483647 h 300"/>
                    <a:gd name="T34" fmla="*/ 2147483647 w 302"/>
                    <a:gd name="T35" fmla="*/ 2147483647 h 300"/>
                    <a:gd name="T36" fmla="*/ 2147483647 w 302"/>
                    <a:gd name="T37" fmla="*/ 2147483647 h 300"/>
                    <a:gd name="T38" fmla="*/ 2147483647 w 302"/>
                    <a:gd name="T39" fmla="*/ 2147483647 h 300"/>
                    <a:gd name="T40" fmla="*/ 2147483647 w 302"/>
                    <a:gd name="T41" fmla="*/ 2147483647 h 300"/>
                    <a:gd name="T42" fmla="*/ 2147483647 w 302"/>
                    <a:gd name="T43" fmla="*/ 2147483647 h 300"/>
                    <a:gd name="T44" fmla="*/ 2147483647 w 302"/>
                    <a:gd name="T45" fmla="*/ 2147483647 h 300"/>
                    <a:gd name="T46" fmla="*/ 2147483647 w 302"/>
                    <a:gd name="T47" fmla="*/ 2147483647 h 300"/>
                    <a:gd name="T48" fmla="*/ 2147483647 w 302"/>
                    <a:gd name="T49" fmla="*/ 2147483647 h 300"/>
                    <a:gd name="T50" fmla="*/ 2147483647 w 302"/>
                    <a:gd name="T51" fmla="*/ 2147483647 h 300"/>
                    <a:gd name="T52" fmla="*/ 2147483647 w 302"/>
                    <a:gd name="T53" fmla="*/ 2147483647 h 300"/>
                    <a:gd name="T54" fmla="*/ 2147483647 w 302"/>
                    <a:gd name="T55" fmla="*/ 2147483647 h 300"/>
                    <a:gd name="T56" fmla="*/ 2147483647 w 302"/>
                    <a:gd name="T57" fmla="*/ 2147483647 h 300"/>
                    <a:gd name="T58" fmla="*/ 2147483647 w 302"/>
                    <a:gd name="T59" fmla="*/ 2147483647 h 300"/>
                    <a:gd name="T60" fmla="*/ 2147483647 w 302"/>
                    <a:gd name="T61" fmla="*/ 2147483647 h 300"/>
                    <a:gd name="T62" fmla="*/ 2147483647 w 302"/>
                    <a:gd name="T63" fmla="*/ 2147483647 h 300"/>
                    <a:gd name="T64" fmla="*/ 2147483647 w 302"/>
                    <a:gd name="T65" fmla="*/ 2147483647 h 300"/>
                    <a:gd name="T66" fmla="*/ 2147483647 w 302"/>
                    <a:gd name="T67" fmla="*/ 2147483647 h 300"/>
                    <a:gd name="T68" fmla="*/ 2147483647 w 302"/>
                    <a:gd name="T69" fmla="*/ 2147483647 h 300"/>
                    <a:gd name="T70" fmla="*/ 2147483647 w 302"/>
                    <a:gd name="T71" fmla="*/ 2147483647 h 300"/>
                    <a:gd name="T72" fmla="*/ 2147483647 w 302"/>
                    <a:gd name="T73" fmla="*/ 2147483647 h 300"/>
                    <a:gd name="T74" fmla="*/ 2147483647 w 302"/>
                    <a:gd name="T75" fmla="*/ 2147483647 h 300"/>
                    <a:gd name="T76" fmla="*/ 2147483647 w 302"/>
                    <a:gd name="T77" fmla="*/ 2147483647 h 300"/>
                    <a:gd name="T78" fmla="*/ 2147483647 w 302"/>
                    <a:gd name="T79" fmla="*/ 2147483647 h 300"/>
                    <a:gd name="T80" fmla="*/ 2147483647 w 302"/>
                    <a:gd name="T81" fmla="*/ 2147483647 h 300"/>
                    <a:gd name="T82" fmla="*/ 2147483647 w 302"/>
                    <a:gd name="T83" fmla="*/ 2147483647 h 300"/>
                    <a:gd name="T84" fmla="*/ 2147483647 w 302"/>
                    <a:gd name="T85" fmla="*/ 2147483647 h 300"/>
                    <a:gd name="T86" fmla="*/ 2147483647 w 302"/>
                    <a:gd name="T87" fmla="*/ 2147483647 h 300"/>
                    <a:gd name="T88" fmla="*/ 2147483647 w 302"/>
                    <a:gd name="T89" fmla="*/ 2147483647 h 300"/>
                    <a:gd name="T90" fmla="*/ 2147483647 w 302"/>
                    <a:gd name="T91" fmla="*/ 2147483647 h 300"/>
                    <a:gd name="T92" fmla="*/ 2147483647 w 302"/>
                    <a:gd name="T93" fmla="*/ 0 h 300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302"/>
                    <a:gd name="T142" fmla="*/ 0 h 300"/>
                    <a:gd name="T143" fmla="*/ 302 w 302"/>
                    <a:gd name="T144" fmla="*/ 300 h 300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302" h="300">
                      <a:moveTo>
                        <a:pt x="240" y="0"/>
                      </a:moveTo>
                      <a:lnTo>
                        <a:pt x="171" y="0"/>
                      </a:lnTo>
                      <a:lnTo>
                        <a:pt x="160" y="12"/>
                      </a:lnTo>
                      <a:lnTo>
                        <a:pt x="129" y="12"/>
                      </a:lnTo>
                      <a:lnTo>
                        <a:pt x="120" y="0"/>
                      </a:lnTo>
                      <a:lnTo>
                        <a:pt x="110" y="0"/>
                      </a:lnTo>
                      <a:lnTo>
                        <a:pt x="101" y="20"/>
                      </a:lnTo>
                      <a:lnTo>
                        <a:pt x="79" y="93"/>
                      </a:lnTo>
                      <a:lnTo>
                        <a:pt x="59" y="114"/>
                      </a:lnTo>
                      <a:lnTo>
                        <a:pt x="50" y="146"/>
                      </a:lnTo>
                      <a:lnTo>
                        <a:pt x="28" y="155"/>
                      </a:lnTo>
                      <a:lnTo>
                        <a:pt x="9" y="155"/>
                      </a:lnTo>
                      <a:lnTo>
                        <a:pt x="0" y="174"/>
                      </a:lnTo>
                      <a:lnTo>
                        <a:pt x="0" y="186"/>
                      </a:lnTo>
                      <a:lnTo>
                        <a:pt x="19" y="174"/>
                      </a:lnTo>
                      <a:lnTo>
                        <a:pt x="71" y="174"/>
                      </a:lnTo>
                      <a:lnTo>
                        <a:pt x="71" y="197"/>
                      </a:lnTo>
                      <a:lnTo>
                        <a:pt x="90" y="218"/>
                      </a:lnTo>
                      <a:lnTo>
                        <a:pt x="110" y="206"/>
                      </a:lnTo>
                      <a:lnTo>
                        <a:pt x="110" y="197"/>
                      </a:lnTo>
                      <a:lnTo>
                        <a:pt x="129" y="197"/>
                      </a:lnTo>
                      <a:lnTo>
                        <a:pt x="151" y="206"/>
                      </a:lnTo>
                      <a:lnTo>
                        <a:pt x="151" y="237"/>
                      </a:lnTo>
                      <a:lnTo>
                        <a:pt x="160" y="248"/>
                      </a:lnTo>
                      <a:lnTo>
                        <a:pt x="151" y="257"/>
                      </a:lnTo>
                      <a:lnTo>
                        <a:pt x="151" y="269"/>
                      </a:lnTo>
                      <a:lnTo>
                        <a:pt x="180" y="257"/>
                      </a:lnTo>
                      <a:lnTo>
                        <a:pt x="221" y="278"/>
                      </a:lnTo>
                      <a:lnTo>
                        <a:pt x="231" y="269"/>
                      </a:lnTo>
                      <a:lnTo>
                        <a:pt x="261" y="289"/>
                      </a:lnTo>
                      <a:lnTo>
                        <a:pt x="271" y="300"/>
                      </a:lnTo>
                      <a:lnTo>
                        <a:pt x="271" y="278"/>
                      </a:lnTo>
                      <a:lnTo>
                        <a:pt x="261" y="278"/>
                      </a:lnTo>
                      <a:lnTo>
                        <a:pt x="261" y="218"/>
                      </a:lnTo>
                      <a:lnTo>
                        <a:pt x="291" y="218"/>
                      </a:lnTo>
                      <a:lnTo>
                        <a:pt x="271" y="186"/>
                      </a:lnTo>
                      <a:lnTo>
                        <a:pt x="271" y="123"/>
                      </a:lnTo>
                      <a:lnTo>
                        <a:pt x="261" y="123"/>
                      </a:lnTo>
                      <a:lnTo>
                        <a:pt x="271" y="102"/>
                      </a:lnTo>
                      <a:lnTo>
                        <a:pt x="283" y="72"/>
                      </a:lnTo>
                      <a:lnTo>
                        <a:pt x="291" y="63"/>
                      </a:lnTo>
                      <a:lnTo>
                        <a:pt x="302" y="42"/>
                      </a:lnTo>
                      <a:lnTo>
                        <a:pt x="291" y="42"/>
                      </a:lnTo>
                      <a:lnTo>
                        <a:pt x="291" y="20"/>
                      </a:lnTo>
                      <a:lnTo>
                        <a:pt x="283" y="12"/>
                      </a:lnTo>
                      <a:lnTo>
                        <a:pt x="252" y="12"/>
                      </a:lnTo>
                      <a:lnTo>
                        <a:pt x="240" y="0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26" name="Freeform 183"/>
                <p:cNvSpPr>
                  <a:spLocks/>
                </p:cNvSpPr>
                <p:nvPr/>
              </p:nvSpPr>
              <p:spPr bwMode="auto">
                <a:xfrm>
                  <a:off x="4854575" y="4645025"/>
                  <a:ext cx="301625" cy="242887"/>
                </a:xfrm>
                <a:custGeom>
                  <a:avLst/>
                  <a:gdLst>
                    <a:gd name="T0" fmla="*/ 2147483647 w 190"/>
                    <a:gd name="T1" fmla="*/ 2147483647 h 153"/>
                    <a:gd name="T2" fmla="*/ 2147483647 w 190"/>
                    <a:gd name="T3" fmla="*/ 2147483647 h 153"/>
                    <a:gd name="T4" fmla="*/ 2147483647 w 190"/>
                    <a:gd name="T5" fmla="*/ 2147483647 h 153"/>
                    <a:gd name="T6" fmla="*/ 2147483647 w 190"/>
                    <a:gd name="T7" fmla="*/ 2147483647 h 153"/>
                    <a:gd name="T8" fmla="*/ 2147483647 w 190"/>
                    <a:gd name="T9" fmla="*/ 2147483647 h 153"/>
                    <a:gd name="T10" fmla="*/ 2147483647 w 190"/>
                    <a:gd name="T11" fmla="*/ 2147483647 h 153"/>
                    <a:gd name="T12" fmla="*/ 2147483647 w 190"/>
                    <a:gd name="T13" fmla="*/ 2147483647 h 153"/>
                    <a:gd name="T14" fmla="*/ 2147483647 w 190"/>
                    <a:gd name="T15" fmla="*/ 0 h 153"/>
                    <a:gd name="T16" fmla="*/ 2147483647 w 190"/>
                    <a:gd name="T17" fmla="*/ 0 h 153"/>
                    <a:gd name="T18" fmla="*/ 2147483647 w 190"/>
                    <a:gd name="T19" fmla="*/ 2147483647 h 153"/>
                    <a:gd name="T20" fmla="*/ 2147483647 w 190"/>
                    <a:gd name="T21" fmla="*/ 2147483647 h 153"/>
                    <a:gd name="T22" fmla="*/ 2147483647 w 190"/>
                    <a:gd name="T23" fmla="*/ 2147483647 h 153"/>
                    <a:gd name="T24" fmla="*/ 2147483647 w 190"/>
                    <a:gd name="T25" fmla="*/ 2147483647 h 153"/>
                    <a:gd name="T26" fmla="*/ 2147483647 w 190"/>
                    <a:gd name="T27" fmla="*/ 2147483647 h 153"/>
                    <a:gd name="T28" fmla="*/ 2147483647 w 190"/>
                    <a:gd name="T29" fmla="*/ 2147483647 h 153"/>
                    <a:gd name="T30" fmla="*/ 2147483647 w 190"/>
                    <a:gd name="T31" fmla="*/ 2147483647 h 153"/>
                    <a:gd name="T32" fmla="*/ 2147483647 w 190"/>
                    <a:gd name="T33" fmla="*/ 2147483647 h 153"/>
                    <a:gd name="T34" fmla="*/ 2147483647 w 190"/>
                    <a:gd name="T35" fmla="*/ 2147483647 h 153"/>
                    <a:gd name="T36" fmla="*/ 2147483647 w 190"/>
                    <a:gd name="T37" fmla="*/ 2147483647 h 153"/>
                    <a:gd name="T38" fmla="*/ 2147483647 w 190"/>
                    <a:gd name="T39" fmla="*/ 2147483647 h 153"/>
                    <a:gd name="T40" fmla="*/ 2147483647 w 190"/>
                    <a:gd name="T41" fmla="*/ 2147483647 h 153"/>
                    <a:gd name="T42" fmla="*/ 2147483647 w 190"/>
                    <a:gd name="T43" fmla="*/ 2147483647 h 153"/>
                    <a:gd name="T44" fmla="*/ 2147483647 w 190"/>
                    <a:gd name="T45" fmla="*/ 2147483647 h 153"/>
                    <a:gd name="T46" fmla="*/ 0 w 190"/>
                    <a:gd name="T47" fmla="*/ 2147483647 h 153"/>
                    <a:gd name="T48" fmla="*/ 0 w 190"/>
                    <a:gd name="T49" fmla="*/ 2147483647 h 153"/>
                    <a:gd name="T50" fmla="*/ 2147483647 w 190"/>
                    <a:gd name="T51" fmla="*/ 2147483647 h 153"/>
                    <a:gd name="T52" fmla="*/ 2147483647 w 190"/>
                    <a:gd name="T53" fmla="*/ 2147483647 h 153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190"/>
                    <a:gd name="T82" fmla="*/ 0 h 153"/>
                    <a:gd name="T83" fmla="*/ 190 w 190"/>
                    <a:gd name="T84" fmla="*/ 153 h 153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190" h="153">
                      <a:moveTo>
                        <a:pt x="29" y="39"/>
                      </a:moveTo>
                      <a:lnTo>
                        <a:pt x="70" y="60"/>
                      </a:lnTo>
                      <a:lnTo>
                        <a:pt x="80" y="51"/>
                      </a:lnTo>
                      <a:lnTo>
                        <a:pt x="110" y="71"/>
                      </a:lnTo>
                      <a:lnTo>
                        <a:pt x="120" y="82"/>
                      </a:lnTo>
                      <a:lnTo>
                        <a:pt x="120" y="60"/>
                      </a:lnTo>
                      <a:lnTo>
                        <a:pt x="110" y="60"/>
                      </a:lnTo>
                      <a:lnTo>
                        <a:pt x="110" y="0"/>
                      </a:lnTo>
                      <a:lnTo>
                        <a:pt x="151" y="0"/>
                      </a:lnTo>
                      <a:lnTo>
                        <a:pt x="181" y="19"/>
                      </a:lnTo>
                      <a:lnTo>
                        <a:pt x="190" y="39"/>
                      </a:lnTo>
                      <a:lnTo>
                        <a:pt x="181" y="51"/>
                      </a:lnTo>
                      <a:lnTo>
                        <a:pt x="181" y="60"/>
                      </a:lnTo>
                      <a:lnTo>
                        <a:pt x="171" y="82"/>
                      </a:lnTo>
                      <a:lnTo>
                        <a:pt x="181" y="90"/>
                      </a:lnTo>
                      <a:lnTo>
                        <a:pt x="132" y="111"/>
                      </a:lnTo>
                      <a:lnTo>
                        <a:pt x="132" y="123"/>
                      </a:lnTo>
                      <a:lnTo>
                        <a:pt x="110" y="123"/>
                      </a:lnTo>
                      <a:lnTo>
                        <a:pt x="110" y="133"/>
                      </a:lnTo>
                      <a:lnTo>
                        <a:pt x="80" y="153"/>
                      </a:lnTo>
                      <a:lnTo>
                        <a:pt x="50" y="153"/>
                      </a:lnTo>
                      <a:lnTo>
                        <a:pt x="29" y="143"/>
                      </a:lnTo>
                      <a:lnTo>
                        <a:pt x="20" y="153"/>
                      </a:lnTo>
                      <a:lnTo>
                        <a:pt x="0" y="133"/>
                      </a:lnTo>
                      <a:lnTo>
                        <a:pt x="0" y="82"/>
                      </a:lnTo>
                      <a:lnTo>
                        <a:pt x="39" y="71"/>
                      </a:lnTo>
                      <a:lnTo>
                        <a:pt x="29" y="39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28" name="Freeform 185"/>
                <p:cNvSpPr>
                  <a:spLocks/>
                </p:cNvSpPr>
                <p:nvPr/>
              </p:nvSpPr>
              <p:spPr bwMode="auto">
                <a:xfrm>
                  <a:off x="5126038" y="4675188"/>
                  <a:ext cx="79375" cy="196850"/>
                </a:xfrm>
                <a:custGeom>
                  <a:avLst/>
                  <a:gdLst>
                    <a:gd name="T0" fmla="*/ 2147483647 w 50"/>
                    <a:gd name="T1" fmla="*/ 2147483647 h 124"/>
                    <a:gd name="T2" fmla="*/ 0 w 50"/>
                    <a:gd name="T3" fmla="*/ 2147483647 h 124"/>
                    <a:gd name="T4" fmla="*/ 2147483647 w 50"/>
                    <a:gd name="T5" fmla="*/ 2147483647 h 124"/>
                    <a:gd name="T6" fmla="*/ 2147483647 w 50"/>
                    <a:gd name="T7" fmla="*/ 2147483647 h 124"/>
                    <a:gd name="T8" fmla="*/ 2147483647 w 50"/>
                    <a:gd name="T9" fmla="*/ 2147483647 h 124"/>
                    <a:gd name="T10" fmla="*/ 2147483647 w 50"/>
                    <a:gd name="T11" fmla="*/ 0 h 124"/>
                    <a:gd name="T12" fmla="*/ 2147483647 w 50"/>
                    <a:gd name="T13" fmla="*/ 0 h 124"/>
                    <a:gd name="T14" fmla="*/ 2147483647 w 50"/>
                    <a:gd name="T15" fmla="*/ 2147483647 h 124"/>
                    <a:gd name="T16" fmla="*/ 2147483647 w 50"/>
                    <a:gd name="T17" fmla="*/ 2147483647 h 124"/>
                    <a:gd name="T18" fmla="*/ 2147483647 w 50"/>
                    <a:gd name="T19" fmla="*/ 2147483647 h 124"/>
                    <a:gd name="T20" fmla="*/ 2147483647 w 50"/>
                    <a:gd name="T21" fmla="*/ 2147483647 h 124"/>
                    <a:gd name="T22" fmla="*/ 2147483647 w 50"/>
                    <a:gd name="T23" fmla="*/ 2147483647 h 124"/>
                    <a:gd name="T24" fmla="*/ 2147483647 w 50"/>
                    <a:gd name="T25" fmla="*/ 2147483647 h 124"/>
                    <a:gd name="T26" fmla="*/ 2147483647 w 50"/>
                    <a:gd name="T27" fmla="*/ 2147483647 h 124"/>
                    <a:gd name="T28" fmla="*/ 2147483647 w 50"/>
                    <a:gd name="T29" fmla="*/ 2147483647 h 124"/>
                    <a:gd name="T30" fmla="*/ 2147483647 w 50"/>
                    <a:gd name="T31" fmla="*/ 2147483647 h 124"/>
                    <a:gd name="T32" fmla="*/ 2147483647 w 50"/>
                    <a:gd name="T33" fmla="*/ 2147483647 h 124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50"/>
                    <a:gd name="T52" fmla="*/ 0 h 124"/>
                    <a:gd name="T53" fmla="*/ 50 w 50"/>
                    <a:gd name="T54" fmla="*/ 124 h 124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50" h="124">
                      <a:moveTo>
                        <a:pt x="10" y="71"/>
                      </a:moveTo>
                      <a:lnTo>
                        <a:pt x="0" y="63"/>
                      </a:lnTo>
                      <a:lnTo>
                        <a:pt x="10" y="41"/>
                      </a:lnTo>
                      <a:lnTo>
                        <a:pt x="10" y="32"/>
                      </a:lnTo>
                      <a:lnTo>
                        <a:pt x="19" y="20"/>
                      </a:lnTo>
                      <a:lnTo>
                        <a:pt x="10" y="0"/>
                      </a:lnTo>
                      <a:lnTo>
                        <a:pt x="31" y="0"/>
                      </a:lnTo>
                      <a:lnTo>
                        <a:pt x="41" y="32"/>
                      </a:lnTo>
                      <a:lnTo>
                        <a:pt x="31" y="41"/>
                      </a:lnTo>
                      <a:lnTo>
                        <a:pt x="41" y="63"/>
                      </a:lnTo>
                      <a:lnTo>
                        <a:pt x="50" y="83"/>
                      </a:lnTo>
                      <a:lnTo>
                        <a:pt x="50" y="104"/>
                      </a:lnTo>
                      <a:lnTo>
                        <a:pt x="41" y="124"/>
                      </a:lnTo>
                      <a:lnTo>
                        <a:pt x="31" y="104"/>
                      </a:lnTo>
                      <a:lnTo>
                        <a:pt x="31" y="83"/>
                      </a:lnTo>
                      <a:lnTo>
                        <a:pt x="19" y="83"/>
                      </a:lnTo>
                      <a:lnTo>
                        <a:pt x="10" y="71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30" name="Freeform 187"/>
                <p:cNvSpPr>
                  <a:spLocks/>
                </p:cNvSpPr>
                <p:nvPr/>
              </p:nvSpPr>
              <p:spPr bwMode="auto">
                <a:xfrm>
                  <a:off x="4629150" y="4052888"/>
                  <a:ext cx="65088" cy="50800"/>
                </a:xfrm>
                <a:custGeom>
                  <a:avLst/>
                  <a:gdLst>
                    <a:gd name="T0" fmla="*/ 0 w 41"/>
                    <a:gd name="T1" fmla="*/ 2147483647 h 32"/>
                    <a:gd name="T2" fmla="*/ 2147483647 w 41"/>
                    <a:gd name="T3" fmla="*/ 2147483647 h 32"/>
                    <a:gd name="T4" fmla="*/ 2147483647 w 41"/>
                    <a:gd name="T5" fmla="*/ 2147483647 h 32"/>
                    <a:gd name="T6" fmla="*/ 2147483647 w 41"/>
                    <a:gd name="T7" fmla="*/ 2147483647 h 32"/>
                    <a:gd name="T8" fmla="*/ 2147483647 w 41"/>
                    <a:gd name="T9" fmla="*/ 2147483647 h 32"/>
                    <a:gd name="T10" fmla="*/ 2147483647 w 41"/>
                    <a:gd name="T11" fmla="*/ 0 h 32"/>
                    <a:gd name="T12" fmla="*/ 0 w 41"/>
                    <a:gd name="T13" fmla="*/ 2147483647 h 3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41"/>
                    <a:gd name="T22" fmla="*/ 0 h 32"/>
                    <a:gd name="T23" fmla="*/ 41 w 41"/>
                    <a:gd name="T24" fmla="*/ 32 h 32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41" h="32">
                      <a:moveTo>
                        <a:pt x="0" y="12"/>
                      </a:moveTo>
                      <a:lnTo>
                        <a:pt x="19" y="32"/>
                      </a:lnTo>
                      <a:lnTo>
                        <a:pt x="31" y="20"/>
                      </a:lnTo>
                      <a:lnTo>
                        <a:pt x="41" y="20"/>
                      </a:lnTo>
                      <a:lnTo>
                        <a:pt x="19" y="12"/>
                      </a:lnTo>
                      <a:lnTo>
                        <a:pt x="10" y="0"/>
                      </a:lnTo>
                      <a:lnTo>
                        <a:pt x="0" y="12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31" name="Freeform 188"/>
                <p:cNvSpPr>
                  <a:spLocks/>
                </p:cNvSpPr>
                <p:nvPr/>
              </p:nvSpPr>
              <p:spPr bwMode="auto">
                <a:xfrm>
                  <a:off x="4629150" y="4052888"/>
                  <a:ext cx="65088" cy="50800"/>
                </a:xfrm>
                <a:custGeom>
                  <a:avLst/>
                  <a:gdLst>
                    <a:gd name="T0" fmla="*/ 0 w 41"/>
                    <a:gd name="T1" fmla="*/ 2147483647 h 32"/>
                    <a:gd name="T2" fmla="*/ 2147483647 w 41"/>
                    <a:gd name="T3" fmla="*/ 2147483647 h 32"/>
                    <a:gd name="T4" fmla="*/ 2147483647 w 41"/>
                    <a:gd name="T5" fmla="*/ 2147483647 h 32"/>
                    <a:gd name="T6" fmla="*/ 2147483647 w 41"/>
                    <a:gd name="T7" fmla="*/ 2147483647 h 32"/>
                    <a:gd name="T8" fmla="*/ 2147483647 w 41"/>
                    <a:gd name="T9" fmla="*/ 2147483647 h 32"/>
                    <a:gd name="T10" fmla="*/ 2147483647 w 41"/>
                    <a:gd name="T11" fmla="*/ 0 h 32"/>
                    <a:gd name="T12" fmla="*/ 0 w 41"/>
                    <a:gd name="T13" fmla="*/ 2147483647 h 3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41"/>
                    <a:gd name="T22" fmla="*/ 0 h 32"/>
                    <a:gd name="T23" fmla="*/ 41 w 41"/>
                    <a:gd name="T24" fmla="*/ 32 h 32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41" h="32">
                      <a:moveTo>
                        <a:pt x="0" y="12"/>
                      </a:moveTo>
                      <a:lnTo>
                        <a:pt x="19" y="32"/>
                      </a:lnTo>
                      <a:lnTo>
                        <a:pt x="31" y="20"/>
                      </a:lnTo>
                      <a:lnTo>
                        <a:pt x="41" y="20"/>
                      </a:lnTo>
                      <a:lnTo>
                        <a:pt x="19" y="12"/>
                      </a:lnTo>
                      <a:lnTo>
                        <a:pt x="10" y="0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FF99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32" name="Line 189"/>
                <p:cNvSpPr>
                  <a:spLocks noChangeShapeType="1"/>
                </p:cNvSpPr>
                <p:nvPr/>
              </p:nvSpPr>
              <p:spPr bwMode="auto">
                <a:xfrm>
                  <a:off x="4965700" y="3349625"/>
                  <a:ext cx="1588" cy="19050"/>
                </a:xfrm>
                <a:prstGeom prst="line">
                  <a:avLst/>
                </a:pr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33" name="Freeform 190"/>
                <p:cNvSpPr>
                  <a:spLocks/>
                </p:cNvSpPr>
                <p:nvPr/>
              </p:nvSpPr>
              <p:spPr bwMode="auto">
                <a:xfrm>
                  <a:off x="4995863" y="3041650"/>
                  <a:ext cx="355600" cy="227012"/>
                </a:xfrm>
                <a:custGeom>
                  <a:avLst/>
                  <a:gdLst>
                    <a:gd name="T0" fmla="*/ 2147483647 w 224"/>
                    <a:gd name="T1" fmla="*/ 2147483647 h 143"/>
                    <a:gd name="T2" fmla="*/ 2147483647 w 224"/>
                    <a:gd name="T3" fmla="*/ 2147483647 h 143"/>
                    <a:gd name="T4" fmla="*/ 2147483647 w 224"/>
                    <a:gd name="T5" fmla="*/ 2147483647 h 143"/>
                    <a:gd name="T6" fmla="*/ 2147483647 w 224"/>
                    <a:gd name="T7" fmla="*/ 2147483647 h 143"/>
                    <a:gd name="T8" fmla="*/ 2147483647 w 224"/>
                    <a:gd name="T9" fmla="*/ 0 h 143"/>
                    <a:gd name="T10" fmla="*/ 2147483647 w 224"/>
                    <a:gd name="T11" fmla="*/ 2147483647 h 143"/>
                    <a:gd name="T12" fmla="*/ 2147483647 w 224"/>
                    <a:gd name="T13" fmla="*/ 2147483647 h 143"/>
                    <a:gd name="T14" fmla="*/ 2147483647 w 224"/>
                    <a:gd name="T15" fmla="*/ 2147483647 h 143"/>
                    <a:gd name="T16" fmla="*/ 2147483647 w 224"/>
                    <a:gd name="T17" fmla="*/ 2147483647 h 143"/>
                    <a:gd name="T18" fmla="*/ 2147483647 w 224"/>
                    <a:gd name="T19" fmla="*/ 2147483647 h 143"/>
                    <a:gd name="T20" fmla="*/ 2147483647 w 224"/>
                    <a:gd name="T21" fmla="*/ 2147483647 h 143"/>
                    <a:gd name="T22" fmla="*/ 2147483647 w 224"/>
                    <a:gd name="T23" fmla="*/ 2147483647 h 143"/>
                    <a:gd name="T24" fmla="*/ 2147483647 w 224"/>
                    <a:gd name="T25" fmla="*/ 2147483647 h 143"/>
                    <a:gd name="T26" fmla="*/ 2147483647 w 224"/>
                    <a:gd name="T27" fmla="*/ 2147483647 h 143"/>
                    <a:gd name="T28" fmla="*/ 2147483647 w 224"/>
                    <a:gd name="T29" fmla="*/ 2147483647 h 143"/>
                    <a:gd name="T30" fmla="*/ 2147483647 w 224"/>
                    <a:gd name="T31" fmla="*/ 2147483647 h 143"/>
                    <a:gd name="T32" fmla="*/ 2147483647 w 224"/>
                    <a:gd name="T33" fmla="*/ 2147483647 h 143"/>
                    <a:gd name="T34" fmla="*/ 2147483647 w 224"/>
                    <a:gd name="T35" fmla="*/ 2147483647 h 143"/>
                    <a:gd name="T36" fmla="*/ 2147483647 w 224"/>
                    <a:gd name="T37" fmla="*/ 2147483647 h 143"/>
                    <a:gd name="T38" fmla="*/ 2147483647 w 224"/>
                    <a:gd name="T39" fmla="*/ 2147483647 h 143"/>
                    <a:gd name="T40" fmla="*/ 0 w 224"/>
                    <a:gd name="T41" fmla="*/ 2147483647 h 143"/>
                    <a:gd name="T42" fmla="*/ 2147483647 w 224"/>
                    <a:gd name="T43" fmla="*/ 2147483647 h 143"/>
                    <a:gd name="T44" fmla="*/ 2147483647 w 224"/>
                    <a:gd name="T45" fmla="*/ 2147483647 h 143"/>
                    <a:gd name="T46" fmla="*/ 2147483647 w 224"/>
                    <a:gd name="T47" fmla="*/ 2147483647 h 143"/>
                    <a:gd name="T48" fmla="*/ 2147483647 w 224"/>
                    <a:gd name="T49" fmla="*/ 2147483647 h 143"/>
                    <a:gd name="T50" fmla="*/ 2147483647 w 224"/>
                    <a:gd name="T51" fmla="*/ 2147483647 h 143"/>
                    <a:gd name="T52" fmla="*/ 2147483647 w 224"/>
                    <a:gd name="T53" fmla="*/ 2147483647 h 143"/>
                    <a:gd name="T54" fmla="*/ 2147483647 w 224"/>
                    <a:gd name="T55" fmla="*/ 2147483647 h 143"/>
                    <a:gd name="T56" fmla="*/ 2147483647 w 224"/>
                    <a:gd name="T57" fmla="*/ 2147483647 h 143"/>
                    <a:gd name="T58" fmla="*/ 2147483647 w 224"/>
                    <a:gd name="T59" fmla="*/ 2147483647 h 143"/>
                    <a:gd name="T60" fmla="*/ 2147483647 w 224"/>
                    <a:gd name="T61" fmla="*/ 2147483647 h 143"/>
                    <a:gd name="T62" fmla="*/ 2147483647 w 224"/>
                    <a:gd name="T63" fmla="*/ 2147483647 h 143"/>
                    <a:gd name="T64" fmla="*/ 2147483647 w 224"/>
                    <a:gd name="T65" fmla="*/ 2147483647 h 143"/>
                    <a:gd name="T66" fmla="*/ 2147483647 w 224"/>
                    <a:gd name="T67" fmla="*/ 2147483647 h 143"/>
                    <a:gd name="T68" fmla="*/ 2147483647 w 224"/>
                    <a:gd name="T69" fmla="*/ 2147483647 h 143"/>
                    <a:gd name="T70" fmla="*/ 2147483647 w 224"/>
                    <a:gd name="T71" fmla="*/ 2147483647 h 143"/>
                    <a:gd name="T72" fmla="*/ 2147483647 w 224"/>
                    <a:gd name="T73" fmla="*/ 2147483647 h 143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224"/>
                    <a:gd name="T112" fmla="*/ 0 h 143"/>
                    <a:gd name="T113" fmla="*/ 224 w 224"/>
                    <a:gd name="T114" fmla="*/ 143 h 143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224" h="143">
                      <a:moveTo>
                        <a:pt x="142" y="51"/>
                      </a:moveTo>
                      <a:lnTo>
                        <a:pt x="132" y="51"/>
                      </a:lnTo>
                      <a:lnTo>
                        <a:pt x="113" y="39"/>
                      </a:lnTo>
                      <a:lnTo>
                        <a:pt x="162" y="8"/>
                      </a:lnTo>
                      <a:lnTo>
                        <a:pt x="181" y="0"/>
                      </a:lnTo>
                      <a:lnTo>
                        <a:pt x="193" y="8"/>
                      </a:lnTo>
                      <a:lnTo>
                        <a:pt x="162" y="20"/>
                      </a:lnTo>
                      <a:lnTo>
                        <a:pt x="173" y="29"/>
                      </a:lnTo>
                      <a:lnTo>
                        <a:pt x="151" y="51"/>
                      </a:lnTo>
                      <a:lnTo>
                        <a:pt x="142" y="51"/>
                      </a:lnTo>
                      <a:lnTo>
                        <a:pt x="151" y="51"/>
                      </a:lnTo>
                      <a:lnTo>
                        <a:pt x="224" y="111"/>
                      </a:lnTo>
                      <a:lnTo>
                        <a:pt x="224" y="131"/>
                      </a:lnTo>
                      <a:lnTo>
                        <a:pt x="193" y="143"/>
                      </a:lnTo>
                      <a:lnTo>
                        <a:pt x="151" y="143"/>
                      </a:lnTo>
                      <a:lnTo>
                        <a:pt x="123" y="122"/>
                      </a:lnTo>
                      <a:lnTo>
                        <a:pt x="92" y="122"/>
                      </a:lnTo>
                      <a:lnTo>
                        <a:pt x="62" y="143"/>
                      </a:lnTo>
                      <a:lnTo>
                        <a:pt x="21" y="143"/>
                      </a:lnTo>
                      <a:lnTo>
                        <a:pt x="12" y="122"/>
                      </a:lnTo>
                      <a:lnTo>
                        <a:pt x="0" y="111"/>
                      </a:lnTo>
                      <a:lnTo>
                        <a:pt x="12" y="92"/>
                      </a:lnTo>
                      <a:lnTo>
                        <a:pt x="21" y="92"/>
                      </a:lnTo>
                      <a:lnTo>
                        <a:pt x="21" y="71"/>
                      </a:lnTo>
                      <a:lnTo>
                        <a:pt x="31" y="59"/>
                      </a:lnTo>
                      <a:lnTo>
                        <a:pt x="31" y="39"/>
                      </a:lnTo>
                      <a:lnTo>
                        <a:pt x="43" y="39"/>
                      </a:lnTo>
                      <a:lnTo>
                        <a:pt x="51" y="20"/>
                      </a:lnTo>
                      <a:lnTo>
                        <a:pt x="70" y="20"/>
                      </a:lnTo>
                      <a:lnTo>
                        <a:pt x="70" y="29"/>
                      </a:lnTo>
                      <a:lnTo>
                        <a:pt x="101" y="39"/>
                      </a:lnTo>
                      <a:lnTo>
                        <a:pt x="82" y="51"/>
                      </a:lnTo>
                      <a:lnTo>
                        <a:pt x="92" y="59"/>
                      </a:lnTo>
                      <a:lnTo>
                        <a:pt x="92" y="71"/>
                      </a:lnTo>
                      <a:lnTo>
                        <a:pt x="101" y="71"/>
                      </a:lnTo>
                      <a:lnTo>
                        <a:pt x="132" y="51"/>
                      </a:lnTo>
                      <a:lnTo>
                        <a:pt x="142" y="51"/>
                      </a:lnTo>
                      <a:close/>
                    </a:path>
                  </a:pathLst>
                </a:custGeom>
                <a:solidFill>
                  <a:srgbClr val="339966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34" name="Freeform 191"/>
                <p:cNvSpPr>
                  <a:spLocks/>
                </p:cNvSpPr>
                <p:nvPr/>
              </p:nvSpPr>
              <p:spPr bwMode="auto">
                <a:xfrm>
                  <a:off x="4995863" y="3041650"/>
                  <a:ext cx="355600" cy="227012"/>
                </a:xfrm>
                <a:custGeom>
                  <a:avLst/>
                  <a:gdLst>
                    <a:gd name="T0" fmla="*/ 2147483647 w 224"/>
                    <a:gd name="T1" fmla="*/ 2147483647 h 143"/>
                    <a:gd name="T2" fmla="*/ 2147483647 w 224"/>
                    <a:gd name="T3" fmla="*/ 2147483647 h 143"/>
                    <a:gd name="T4" fmla="*/ 2147483647 w 224"/>
                    <a:gd name="T5" fmla="*/ 2147483647 h 143"/>
                    <a:gd name="T6" fmla="*/ 2147483647 w 224"/>
                    <a:gd name="T7" fmla="*/ 2147483647 h 143"/>
                    <a:gd name="T8" fmla="*/ 2147483647 w 224"/>
                    <a:gd name="T9" fmla="*/ 0 h 143"/>
                    <a:gd name="T10" fmla="*/ 2147483647 w 224"/>
                    <a:gd name="T11" fmla="*/ 2147483647 h 143"/>
                    <a:gd name="T12" fmla="*/ 2147483647 w 224"/>
                    <a:gd name="T13" fmla="*/ 2147483647 h 143"/>
                    <a:gd name="T14" fmla="*/ 2147483647 w 224"/>
                    <a:gd name="T15" fmla="*/ 2147483647 h 143"/>
                    <a:gd name="T16" fmla="*/ 2147483647 w 224"/>
                    <a:gd name="T17" fmla="*/ 2147483647 h 143"/>
                    <a:gd name="T18" fmla="*/ 2147483647 w 224"/>
                    <a:gd name="T19" fmla="*/ 2147483647 h 143"/>
                    <a:gd name="T20" fmla="*/ 2147483647 w 224"/>
                    <a:gd name="T21" fmla="*/ 2147483647 h 143"/>
                    <a:gd name="T22" fmla="*/ 2147483647 w 224"/>
                    <a:gd name="T23" fmla="*/ 2147483647 h 143"/>
                    <a:gd name="T24" fmla="*/ 2147483647 w 224"/>
                    <a:gd name="T25" fmla="*/ 2147483647 h 143"/>
                    <a:gd name="T26" fmla="*/ 2147483647 w 224"/>
                    <a:gd name="T27" fmla="*/ 2147483647 h 143"/>
                    <a:gd name="T28" fmla="*/ 2147483647 w 224"/>
                    <a:gd name="T29" fmla="*/ 2147483647 h 143"/>
                    <a:gd name="T30" fmla="*/ 2147483647 w 224"/>
                    <a:gd name="T31" fmla="*/ 2147483647 h 143"/>
                    <a:gd name="T32" fmla="*/ 2147483647 w 224"/>
                    <a:gd name="T33" fmla="*/ 2147483647 h 143"/>
                    <a:gd name="T34" fmla="*/ 2147483647 w 224"/>
                    <a:gd name="T35" fmla="*/ 2147483647 h 143"/>
                    <a:gd name="T36" fmla="*/ 2147483647 w 224"/>
                    <a:gd name="T37" fmla="*/ 2147483647 h 143"/>
                    <a:gd name="T38" fmla="*/ 2147483647 w 224"/>
                    <a:gd name="T39" fmla="*/ 2147483647 h 143"/>
                    <a:gd name="T40" fmla="*/ 0 w 224"/>
                    <a:gd name="T41" fmla="*/ 2147483647 h 143"/>
                    <a:gd name="T42" fmla="*/ 2147483647 w 224"/>
                    <a:gd name="T43" fmla="*/ 2147483647 h 143"/>
                    <a:gd name="T44" fmla="*/ 2147483647 w 224"/>
                    <a:gd name="T45" fmla="*/ 2147483647 h 143"/>
                    <a:gd name="T46" fmla="*/ 2147483647 w 224"/>
                    <a:gd name="T47" fmla="*/ 2147483647 h 143"/>
                    <a:gd name="T48" fmla="*/ 2147483647 w 224"/>
                    <a:gd name="T49" fmla="*/ 2147483647 h 143"/>
                    <a:gd name="T50" fmla="*/ 2147483647 w 224"/>
                    <a:gd name="T51" fmla="*/ 2147483647 h 143"/>
                    <a:gd name="T52" fmla="*/ 2147483647 w 224"/>
                    <a:gd name="T53" fmla="*/ 2147483647 h 143"/>
                    <a:gd name="T54" fmla="*/ 2147483647 w 224"/>
                    <a:gd name="T55" fmla="*/ 2147483647 h 143"/>
                    <a:gd name="T56" fmla="*/ 2147483647 w 224"/>
                    <a:gd name="T57" fmla="*/ 2147483647 h 143"/>
                    <a:gd name="T58" fmla="*/ 2147483647 w 224"/>
                    <a:gd name="T59" fmla="*/ 2147483647 h 143"/>
                    <a:gd name="T60" fmla="*/ 2147483647 w 224"/>
                    <a:gd name="T61" fmla="*/ 2147483647 h 143"/>
                    <a:gd name="T62" fmla="*/ 2147483647 w 224"/>
                    <a:gd name="T63" fmla="*/ 2147483647 h 143"/>
                    <a:gd name="T64" fmla="*/ 2147483647 w 224"/>
                    <a:gd name="T65" fmla="*/ 2147483647 h 143"/>
                    <a:gd name="T66" fmla="*/ 2147483647 w 224"/>
                    <a:gd name="T67" fmla="*/ 2147483647 h 143"/>
                    <a:gd name="T68" fmla="*/ 2147483647 w 224"/>
                    <a:gd name="T69" fmla="*/ 2147483647 h 143"/>
                    <a:gd name="T70" fmla="*/ 2147483647 w 224"/>
                    <a:gd name="T71" fmla="*/ 2147483647 h 143"/>
                    <a:gd name="T72" fmla="*/ 2147483647 w 224"/>
                    <a:gd name="T73" fmla="*/ 2147483647 h 143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224"/>
                    <a:gd name="T112" fmla="*/ 0 h 143"/>
                    <a:gd name="T113" fmla="*/ 224 w 224"/>
                    <a:gd name="T114" fmla="*/ 143 h 143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224" h="143">
                      <a:moveTo>
                        <a:pt x="142" y="51"/>
                      </a:moveTo>
                      <a:lnTo>
                        <a:pt x="132" y="51"/>
                      </a:lnTo>
                      <a:lnTo>
                        <a:pt x="113" y="39"/>
                      </a:lnTo>
                      <a:lnTo>
                        <a:pt x="162" y="8"/>
                      </a:lnTo>
                      <a:lnTo>
                        <a:pt x="181" y="0"/>
                      </a:lnTo>
                      <a:lnTo>
                        <a:pt x="193" y="8"/>
                      </a:lnTo>
                      <a:lnTo>
                        <a:pt x="162" y="20"/>
                      </a:lnTo>
                      <a:lnTo>
                        <a:pt x="173" y="29"/>
                      </a:lnTo>
                      <a:lnTo>
                        <a:pt x="151" y="51"/>
                      </a:lnTo>
                      <a:lnTo>
                        <a:pt x="142" y="51"/>
                      </a:lnTo>
                      <a:lnTo>
                        <a:pt x="151" y="51"/>
                      </a:lnTo>
                      <a:lnTo>
                        <a:pt x="224" y="111"/>
                      </a:lnTo>
                      <a:lnTo>
                        <a:pt x="224" y="131"/>
                      </a:lnTo>
                      <a:lnTo>
                        <a:pt x="193" y="143"/>
                      </a:lnTo>
                      <a:lnTo>
                        <a:pt x="151" y="143"/>
                      </a:lnTo>
                      <a:lnTo>
                        <a:pt x="123" y="122"/>
                      </a:lnTo>
                      <a:lnTo>
                        <a:pt x="92" y="122"/>
                      </a:lnTo>
                      <a:lnTo>
                        <a:pt x="62" y="143"/>
                      </a:lnTo>
                      <a:lnTo>
                        <a:pt x="21" y="143"/>
                      </a:lnTo>
                      <a:lnTo>
                        <a:pt x="12" y="122"/>
                      </a:lnTo>
                      <a:lnTo>
                        <a:pt x="0" y="111"/>
                      </a:lnTo>
                      <a:lnTo>
                        <a:pt x="12" y="92"/>
                      </a:lnTo>
                      <a:lnTo>
                        <a:pt x="21" y="92"/>
                      </a:lnTo>
                      <a:lnTo>
                        <a:pt x="21" y="71"/>
                      </a:lnTo>
                      <a:lnTo>
                        <a:pt x="31" y="59"/>
                      </a:lnTo>
                      <a:lnTo>
                        <a:pt x="31" y="39"/>
                      </a:lnTo>
                      <a:lnTo>
                        <a:pt x="43" y="39"/>
                      </a:lnTo>
                      <a:lnTo>
                        <a:pt x="51" y="20"/>
                      </a:lnTo>
                      <a:lnTo>
                        <a:pt x="70" y="20"/>
                      </a:lnTo>
                      <a:lnTo>
                        <a:pt x="70" y="29"/>
                      </a:lnTo>
                      <a:lnTo>
                        <a:pt x="101" y="39"/>
                      </a:lnTo>
                      <a:lnTo>
                        <a:pt x="82" y="51"/>
                      </a:lnTo>
                      <a:lnTo>
                        <a:pt x="92" y="59"/>
                      </a:lnTo>
                      <a:lnTo>
                        <a:pt x="92" y="71"/>
                      </a:lnTo>
                      <a:lnTo>
                        <a:pt x="101" y="71"/>
                      </a:lnTo>
                      <a:lnTo>
                        <a:pt x="132" y="51"/>
                      </a:lnTo>
                      <a:lnTo>
                        <a:pt x="142" y="51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35" name="Freeform 192"/>
                <p:cNvSpPr>
                  <a:spLocks/>
                </p:cNvSpPr>
                <p:nvPr/>
              </p:nvSpPr>
              <p:spPr bwMode="auto">
                <a:xfrm>
                  <a:off x="6918325" y="2695575"/>
                  <a:ext cx="158750" cy="195262"/>
                </a:xfrm>
                <a:custGeom>
                  <a:avLst/>
                  <a:gdLst>
                    <a:gd name="T0" fmla="*/ 0 w 100"/>
                    <a:gd name="T1" fmla="*/ 2147483647 h 123"/>
                    <a:gd name="T2" fmla="*/ 2147483647 w 100"/>
                    <a:gd name="T3" fmla="*/ 2147483647 h 123"/>
                    <a:gd name="T4" fmla="*/ 2147483647 w 100"/>
                    <a:gd name="T5" fmla="*/ 2147483647 h 123"/>
                    <a:gd name="T6" fmla="*/ 2147483647 w 100"/>
                    <a:gd name="T7" fmla="*/ 2147483647 h 123"/>
                    <a:gd name="T8" fmla="*/ 2147483647 w 100"/>
                    <a:gd name="T9" fmla="*/ 2147483647 h 123"/>
                    <a:gd name="T10" fmla="*/ 2147483647 w 100"/>
                    <a:gd name="T11" fmla="*/ 2147483647 h 123"/>
                    <a:gd name="T12" fmla="*/ 2147483647 w 100"/>
                    <a:gd name="T13" fmla="*/ 0 h 123"/>
                    <a:gd name="T14" fmla="*/ 2147483647 w 100"/>
                    <a:gd name="T15" fmla="*/ 0 h 123"/>
                    <a:gd name="T16" fmla="*/ 2147483647 w 100"/>
                    <a:gd name="T17" fmla="*/ 2147483647 h 123"/>
                    <a:gd name="T18" fmla="*/ 2147483647 w 100"/>
                    <a:gd name="T19" fmla="*/ 2147483647 h 123"/>
                    <a:gd name="T20" fmla="*/ 0 w 100"/>
                    <a:gd name="T21" fmla="*/ 2147483647 h 123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00"/>
                    <a:gd name="T34" fmla="*/ 0 h 123"/>
                    <a:gd name="T35" fmla="*/ 100 w 100"/>
                    <a:gd name="T36" fmla="*/ 123 h 123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00" h="123">
                      <a:moveTo>
                        <a:pt x="0" y="114"/>
                      </a:moveTo>
                      <a:lnTo>
                        <a:pt x="8" y="123"/>
                      </a:lnTo>
                      <a:lnTo>
                        <a:pt x="39" y="114"/>
                      </a:lnTo>
                      <a:lnTo>
                        <a:pt x="39" y="104"/>
                      </a:lnTo>
                      <a:lnTo>
                        <a:pt x="70" y="83"/>
                      </a:lnTo>
                      <a:lnTo>
                        <a:pt x="89" y="51"/>
                      </a:lnTo>
                      <a:lnTo>
                        <a:pt x="100" y="0"/>
                      </a:lnTo>
                      <a:lnTo>
                        <a:pt x="89" y="0"/>
                      </a:lnTo>
                      <a:lnTo>
                        <a:pt x="70" y="51"/>
                      </a:lnTo>
                      <a:lnTo>
                        <a:pt x="29" y="104"/>
                      </a:lnTo>
                      <a:lnTo>
                        <a:pt x="0" y="11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36" name="Freeform 193"/>
                <p:cNvSpPr>
                  <a:spLocks/>
                </p:cNvSpPr>
                <p:nvPr/>
              </p:nvSpPr>
              <p:spPr bwMode="auto">
                <a:xfrm>
                  <a:off x="6918325" y="2695575"/>
                  <a:ext cx="158750" cy="195262"/>
                </a:xfrm>
                <a:custGeom>
                  <a:avLst/>
                  <a:gdLst>
                    <a:gd name="T0" fmla="*/ 0 w 100"/>
                    <a:gd name="T1" fmla="*/ 2147483647 h 123"/>
                    <a:gd name="T2" fmla="*/ 2147483647 w 100"/>
                    <a:gd name="T3" fmla="*/ 2147483647 h 123"/>
                    <a:gd name="T4" fmla="*/ 2147483647 w 100"/>
                    <a:gd name="T5" fmla="*/ 2147483647 h 123"/>
                    <a:gd name="T6" fmla="*/ 2147483647 w 100"/>
                    <a:gd name="T7" fmla="*/ 2147483647 h 123"/>
                    <a:gd name="T8" fmla="*/ 2147483647 w 100"/>
                    <a:gd name="T9" fmla="*/ 2147483647 h 123"/>
                    <a:gd name="T10" fmla="*/ 2147483647 w 100"/>
                    <a:gd name="T11" fmla="*/ 2147483647 h 123"/>
                    <a:gd name="T12" fmla="*/ 2147483647 w 100"/>
                    <a:gd name="T13" fmla="*/ 0 h 123"/>
                    <a:gd name="T14" fmla="*/ 2147483647 w 100"/>
                    <a:gd name="T15" fmla="*/ 0 h 123"/>
                    <a:gd name="T16" fmla="*/ 2147483647 w 100"/>
                    <a:gd name="T17" fmla="*/ 2147483647 h 123"/>
                    <a:gd name="T18" fmla="*/ 2147483647 w 100"/>
                    <a:gd name="T19" fmla="*/ 2147483647 h 123"/>
                    <a:gd name="T20" fmla="*/ 0 w 100"/>
                    <a:gd name="T21" fmla="*/ 2147483647 h 123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00"/>
                    <a:gd name="T34" fmla="*/ 0 h 123"/>
                    <a:gd name="T35" fmla="*/ 100 w 100"/>
                    <a:gd name="T36" fmla="*/ 123 h 123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00" h="123">
                      <a:moveTo>
                        <a:pt x="0" y="114"/>
                      </a:moveTo>
                      <a:lnTo>
                        <a:pt x="8" y="123"/>
                      </a:lnTo>
                      <a:lnTo>
                        <a:pt x="39" y="114"/>
                      </a:lnTo>
                      <a:lnTo>
                        <a:pt x="39" y="104"/>
                      </a:lnTo>
                      <a:lnTo>
                        <a:pt x="70" y="83"/>
                      </a:lnTo>
                      <a:lnTo>
                        <a:pt x="89" y="51"/>
                      </a:lnTo>
                      <a:lnTo>
                        <a:pt x="100" y="0"/>
                      </a:lnTo>
                      <a:lnTo>
                        <a:pt x="89" y="0"/>
                      </a:lnTo>
                      <a:lnTo>
                        <a:pt x="70" y="51"/>
                      </a:lnTo>
                      <a:lnTo>
                        <a:pt x="29" y="104"/>
                      </a:lnTo>
                      <a:lnTo>
                        <a:pt x="0" y="114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37" name="Freeform 194"/>
                <p:cNvSpPr>
                  <a:spLocks/>
                </p:cNvSpPr>
                <p:nvPr/>
              </p:nvSpPr>
              <p:spPr bwMode="auto">
                <a:xfrm>
                  <a:off x="5064125" y="2400300"/>
                  <a:ext cx="61913" cy="100012"/>
                </a:xfrm>
                <a:custGeom>
                  <a:avLst/>
                  <a:gdLst>
                    <a:gd name="T0" fmla="*/ 0 w 39"/>
                    <a:gd name="T1" fmla="*/ 2147483647 h 63"/>
                    <a:gd name="T2" fmla="*/ 2147483647 w 39"/>
                    <a:gd name="T3" fmla="*/ 2147483647 h 63"/>
                    <a:gd name="T4" fmla="*/ 2147483647 w 39"/>
                    <a:gd name="T5" fmla="*/ 2147483647 h 63"/>
                    <a:gd name="T6" fmla="*/ 2147483647 w 39"/>
                    <a:gd name="T7" fmla="*/ 2147483647 h 63"/>
                    <a:gd name="T8" fmla="*/ 2147483647 w 39"/>
                    <a:gd name="T9" fmla="*/ 2147483647 h 63"/>
                    <a:gd name="T10" fmla="*/ 2147483647 w 39"/>
                    <a:gd name="T11" fmla="*/ 2147483647 h 63"/>
                    <a:gd name="T12" fmla="*/ 2147483647 w 39"/>
                    <a:gd name="T13" fmla="*/ 0 h 63"/>
                    <a:gd name="T14" fmla="*/ 2147483647 w 39"/>
                    <a:gd name="T15" fmla="*/ 0 h 63"/>
                    <a:gd name="T16" fmla="*/ 0 w 39"/>
                    <a:gd name="T17" fmla="*/ 2147483647 h 63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39"/>
                    <a:gd name="T28" fmla="*/ 0 h 63"/>
                    <a:gd name="T29" fmla="*/ 39 w 39"/>
                    <a:gd name="T30" fmla="*/ 63 h 63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39" h="63">
                      <a:moveTo>
                        <a:pt x="0" y="21"/>
                      </a:moveTo>
                      <a:lnTo>
                        <a:pt x="8" y="32"/>
                      </a:lnTo>
                      <a:lnTo>
                        <a:pt x="19" y="63"/>
                      </a:lnTo>
                      <a:lnTo>
                        <a:pt x="27" y="51"/>
                      </a:lnTo>
                      <a:lnTo>
                        <a:pt x="39" y="51"/>
                      </a:lnTo>
                      <a:lnTo>
                        <a:pt x="39" y="32"/>
                      </a:lnTo>
                      <a:lnTo>
                        <a:pt x="19" y="0"/>
                      </a:lnTo>
                      <a:lnTo>
                        <a:pt x="8" y="0"/>
                      </a:lnTo>
                      <a:lnTo>
                        <a:pt x="0" y="21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38" name="Freeform 195"/>
                <p:cNvSpPr>
                  <a:spLocks/>
                </p:cNvSpPr>
                <p:nvPr/>
              </p:nvSpPr>
              <p:spPr bwMode="auto">
                <a:xfrm>
                  <a:off x="5064125" y="2400300"/>
                  <a:ext cx="61913" cy="100012"/>
                </a:xfrm>
                <a:custGeom>
                  <a:avLst/>
                  <a:gdLst>
                    <a:gd name="T0" fmla="*/ 0 w 39"/>
                    <a:gd name="T1" fmla="*/ 2147483647 h 63"/>
                    <a:gd name="T2" fmla="*/ 2147483647 w 39"/>
                    <a:gd name="T3" fmla="*/ 2147483647 h 63"/>
                    <a:gd name="T4" fmla="*/ 2147483647 w 39"/>
                    <a:gd name="T5" fmla="*/ 2147483647 h 63"/>
                    <a:gd name="T6" fmla="*/ 2147483647 w 39"/>
                    <a:gd name="T7" fmla="*/ 2147483647 h 63"/>
                    <a:gd name="T8" fmla="*/ 2147483647 w 39"/>
                    <a:gd name="T9" fmla="*/ 2147483647 h 63"/>
                    <a:gd name="T10" fmla="*/ 2147483647 w 39"/>
                    <a:gd name="T11" fmla="*/ 2147483647 h 63"/>
                    <a:gd name="T12" fmla="*/ 2147483647 w 39"/>
                    <a:gd name="T13" fmla="*/ 0 h 63"/>
                    <a:gd name="T14" fmla="*/ 2147483647 w 39"/>
                    <a:gd name="T15" fmla="*/ 0 h 63"/>
                    <a:gd name="T16" fmla="*/ 0 w 39"/>
                    <a:gd name="T17" fmla="*/ 2147483647 h 63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39"/>
                    <a:gd name="T28" fmla="*/ 0 h 63"/>
                    <a:gd name="T29" fmla="*/ 39 w 39"/>
                    <a:gd name="T30" fmla="*/ 63 h 63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39" h="63">
                      <a:moveTo>
                        <a:pt x="0" y="21"/>
                      </a:moveTo>
                      <a:lnTo>
                        <a:pt x="8" y="32"/>
                      </a:lnTo>
                      <a:lnTo>
                        <a:pt x="19" y="63"/>
                      </a:lnTo>
                      <a:lnTo>
                        <a:pt x="27" y="51"/>
                      </a:lnTo>
                      <a:lnTo>
                        <a:pt x="39" y="51"/>
                      </a:lnTo>
                      <a:lnTo>
                        <a:pt x="39" y="32"/>
                      </a:lnTo>
                      <a:lnTo>
                        <a:pt x="19" y="0"/>
                      </a:lnTo>
                      <a:lnTo>
                        <a:pt x="8" y="0"/>
                      </a:lnTo>
                      <a:lnTo>
                        <a:pt x="0" y="21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39" name="Freeform 196"/>
                <p:cNvSpPr>
                  <a:spLocks/>
                </p:cNvSpPr>
                <p:nvPr/>
              </p:nvSpPr>
              <p:spPr bwMode="auto">
                <a:xfrm>
                  <a:off x="5175250" y="2338388"/>
                  <a:ext cx="46038" cy="95250"/>
                </a:xfrm>
                <a:custGeom>
                  <a:avLst/>
                  <a:gdLst>
                    <a:gd name="T0" fmla="*/ 0 w 29"/>
                    <a:gd name="T1" fmla="*/ 2147483647 h 60"/>
                    <a:gd name="T2" fmla="*/ 2147483647 w 29"/>
                    <a:gd name="T3" fmla="*/ 2147483647 h 60"/>
                    <a:gd name="T4" fmla="*/ 2147483647 w 29"/>
                    <a:gd name="T5" fmla="*/ 2147483647 h 60"/>
                    <a:gd name="T6" fmla="*/ 2147483647 w 29"/>
                    <a:gd name="T7" fmla="*/ 2147483647 h 60"/>
                    <a:gd name="T8" fmla="*/ 2147483647 w 29"/>
                    <a:gd name="T9" fmla="*/ 2147483647 h 60"/>
                    <a:gd name="T10" fmla="*/ 2147483647 w 29"/>
                    <a:gd name="T11" fmla="*/ 2147483647 h 60"/>
                    <a:gd name="T12" fmla="*/ 2147483647 w 29"/>
                    <a:gd name="T13" fmla="*/ 2147483647 h 60"/>
                    <a:gd name="T14" fmla="*/ 0 w 29"/>
                    <a:gd name="T15" fmla="*/ 0 h 60"/>
                    <a:gd name="T16" fmla="*/ 2147483647 w 29"/>
                    <a:gd name="T17" fmla="*/ 2147483647 h 60"/>
                    <a:gd name="T18" fmla="*/ 2147483647 w 29"/>
                    <a:gd name="T19" fmla="*/ 2147483647 h 60"/>
                    <a:gd name="T20" fmla="*/ 0 w 29"/>
                    <a:gd name="T21" fmla="*/ 2147483647 h 60"/>
                    <a:gd name="T22" fmla="*/ 0 w 29"/>
                    <a:gd name="T23" fmla="*/ 2147483647 h 60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29"/>
                    <a:gd name="T37" fmla="*/ 0 h 60"/>
                    <a:gd name="T38" fmla="*/ 29 w 29"/>
                    <a:gd name="T39" fmla="*/ 60 h 60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29" h="60">
                      <a:moveTo>
                        <a:pt x="0" y="39"/>
                      </a:moveTo>
                      <a:lnTo>
                        <a:pt x="19" y="51"/>
                      </a:lnTo>
                      <a:lnTo>
                        <a:pt x="19" y="60"/>
                      </a:lnTo>
                      <a:lnTo>
                        <a:pt x="29" y="60"/>
                      </a:lnTo>
                      <a:lnTo>
                        <a:pt x="19" y="27"/>
                      </a:lnTo>
                      <a:lnTo>
                        <a:pt x="19" y="8"/>
                      </a:lnTo>
                      <a:lnTo>
                        <a:pt x="10" y="8"/>
                      </a:lnTo>
                      <a:lnTo>
                        <a:pt x="0" y="0"/>
                      </a:lnTo>
                      <a:lnTo>
                        <a:pt x="10" y="8"/>
                      </a:lnTo>
                      <a:lnTo>
                        <a:pt x="10" y="19"/>
                      </a:lnTo>
                      <a:lnTo>
                        <a:pt x="0" y="19"/>
                      </a:lnTo>
                      <a:lnTo>
                        <a:pt x="0" y="3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40" name="Freeform 197"/>
                <p:cNvSpPr>
                  <a:spLocks/>
                </p:cNvSpPr>
                <p:nvPr/>
              </p:nvSpPr>
              <p:spPr bwMode="auto">
                <a:xfrm>
                  <a:off x="5175250" y="2338388"/>
                  <a:ext cx="46038" cy="95250"/>
                </a:xfrm>
                <a:custGeom>
                  <a:avLst/>
                  <a:gdLst>
                    <a:gd name="T0" fmla="*/ 0 w 29"/>
                    <a:gd name="T1" fmla="*/ 2147483647 h 60"/>
                    <a:gd name="T2" fmla="*/ 2147483647 w 29"/>
                    <a:gd name="T3" fmla="*/ 2147483647 h 60"/>
                    <a:gd name="T4" fmla="*/ 2147483647 w 29"/>
                    <a:gd name="T5" fmla="*/ 2147483647 h 60"/>
                    <a:gd name="T6" fmla="*/ 2147483647 w 29"/>
                    <a:gd name="T7" fmla="*/ 2147483647 h 60"/>
                    <a:gd name="T8" fmla="*/ 2147483647 w 29"/>
                    <a:gd name="T9" fmla="*/ 2147483647 h 60"/>
                    <a:gd name="T10" fmla="*/ 2147483647 w 29"/>
                    <a:gd name="T11" fmla="*/ 2147483647 h 60"/>
                    <a:gd name="T12" fmla="*/ 2147483647 w 29"/>
                    <a:gd name="T13" fmla="*/ 2147483647 h 60"/>
                    <a:gd name="T14" fmla="*/ 0 w 29"/>
                    <a:gd name="T15" fmla="*/ 0 h 60"/>
                    <a:gd name="T16" fmla="*/ 2147483647 w 29"/>
                    <a:gd name="T17" fmla="*/ 2147483647 h 60"/>
                    <a:gd name="T18" fmla="*/ 2147483647 w 29"/>
                    <a:gd name="T19" fmla="*/ 2147483647 h 60"/>
                    <a:gd name="T20" fmla="*/ 0 w 29"/>
                    <a:gd name="T21" fmla="*/ 2147483647 h 60"/>
                    <a:gd name="T22" fmla="*/ 0 w 29"/>
                    <a:gd name="T23" fmla="*/ 2147483647 h 60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29"/>
                    <a:gd name="T37" fmla="*/ 0 h 60"/>
                    <a:gd name="T38" fmla="*/ 29 w 29"/>
                    <a:gd name="T39" fmla="*/ 60 h 60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29" h="60">
                      <a:moveTo>
                        <a:pt x="0" y="39"/>
                      </a:moveTo>
                      <a:lnTo>
                        <a:pt x="19" y="51"/>
                      </a:lnTo>
                      <a:lnTo>
                        <a:pt x="19" y="60"/>
                      </a:lnTo>
                      <a:lnTo>
                        <a:pt x="29" y="60"/>
                      </a:lnTo>
                      <a:lnTo>
                        <a:pt x="19" y="27"/>
                      </a:lnTo>
                      <a:lnTo>
                        <a:pt x="19" y="8"/>
                      </a:lnTo>
                      <a:lnTo>
                        <a:pt x="10" y="8"/>
                      </a:lnTo>
                      <a:lnTo>
                        <a:pt x="0" y="0"/>
                      </a:lnTo>
                      <a:lnTo>
                        <a:pt x="10" y="8"/>
                      </a:lnTo>
                      <a:lnTo>
                        <a:pt x="10" y="19"/>
                      </a:lnTo>
                      <a:lnTo>
                        <a:pt x="0" y="19"/>
                      </a:lnTo>
                      <a:lnTo>
                        <a:pt x="0" y="39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41" name="Freeform 198"/>
                <p:cNvSpPr>
                  <a:spLocks/>
                </p:cNvSpPr>
                <p:nvPr/>
              </p:nvSpPr>
              <p:spPr bwMode="auto">
                <a:xfrm>
                  <a:off x="4727575" y="2959100"/>
                  <a:ext cx="141288" cy="63500"/>
                </a:xfrm>
                <a:custGeom>
                  <a:avLst/>
                  <a:gdLst>
                    <a:gd name="T0" fmla="*/ 2147483647 w 89"/>
                    <a:gd name="T1" fmla="*/ 2147483647 h 40"/>
                    <a:gd name="T2" fmla="*/ 2147483647 w 89"/>
                    <a:gd name="T3" fmla="*/ 0 h 40"/>
                    <a:gd name="T4" fmla="*/ 2147483647 w 89"/>
                    <a:gd name="T5" fmla="*/ 2147483647 h 40"/>
                    <a:gd name="T6" fmla="*/ 2147483647 w 89"/>
                    <a:gd name="T7" fmla="*/ 0 h 40"/>
                    <a:gd name="T8" fmla="*/ 2147483647 w 89"/>
                    <a:gd name="T9" fmla="*/ 0 h 40"/>
                    <a:gd name="T10" fmla="*/ 0 w 89"/>
                    <a:gd name="T11" fmla="*/ 2147483647 h 40"/>
                    <a:gd name="T12" fmla="*/ 0 w 89"/>
                    <a:gd name="T13" fmla="*/ 2147483647 h 40"/>
                    <a:gd name="T14" fmla="*/ 2147483647 w 89"/>
                    <a:gd name="T15" fmla="*/ 2147483647 h 40"/>
                    <a:gd name="T16" fmla="*/ 2147483647 w 89"/>
                    <a:gd name="T17" fmla="*/ 2147483647 h 40"/>
                    <a:gd name="T18" fmla="*/ 2147483647 w 89"/>
                    <a:gd name="T19" fmla="*/ 2147483647 h 40"/>
                    <a:gd name="T20" fmla="*/ 2147483647 w 89"/>
                    <a:gd name="T21" fmla="*/ 2147483647 h 4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89"/>
                    <a:gd name="T34" fmla="*/ 0 h 40"/>
                    <a:gd name="T35" fmla="*/ 89 w 89"/>
                    <a:gd name="T36" fmla="*/ 40 h 40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89" h="40">
                      <a:moveTo>
                        <a:pt x="89" y="9"/>
                      </a:moveTo>
                      <a:lnTo>
                        <a:pt x="70" y="0"/>
                      </a:lnTo>
                      <a:lnTo>
                        <a:pt x="49" y="9"/>
                      </a:lnTo>
                      <a:lnTo>
                        <a:pt x="39" y="0"/>
                      </a:lnTo>
                      <a:lnTo>
                        <a:pt x="30" y="0"/>
                      </a:lnTo>
                      <a:lnTo>
                        <a:pt x="0" y="19"/>
                      </a:lnTo>
                      <a:lnTo>
                        <a:pt x="0" y="40"/>
                      </a:lnTo>
                      <a:lnTo>
                        <a:pt x="19" y="40"/>
                      </a:lnTo>
                      <a:lnTo>
                        <a:pt x="58" y="19"/>
                      </a:lnTo>
                      <a:lnTo>
                        <a:pt x="80" y="28"/>
                      </a:lnTo>
                      <a:lnTo>
                        <a:pt x="89" y="9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42" name="Freeform 199"/>
                <p:cNvSpPr>
                  <a:spLocks/>
                </p:cNvSpPr>
                <p:nvPr/>
              </p:nvSpPr>
              <p:spPr bwMode="auto">
                <a:xfrm>
                  <a:off x="4727575" y="2959100"/>
                  <a:ext cx="141288" cy="63500"/>
                </a:xfrm>
                <a:custGeom>
                  <a:avLst/>
                  <a:gdLst>
                    <a:gd name="T0" fmla="*/ 2147483647 w 89"/>
                    <a:gd name="T1" fmla="*/ 2147483647 h 40"/>
                    <a:gd name="T2" fmla="*/ 2147483647 w 89"/>
                    <a:gd name="T3" fmla="*/ 0 h 40"/>
                    <a:gd name="T4" fmla="*/ 2147483647 w 89"/>
                    <a:gd name="T5" fmla="*/ 2147483647 h 40"/>
                    <a:gd name="T6" fmla="*/ 2147483647 w 89"/>
                    <a:gd name="T7" fmla="*/ 0 h 40"/>
                    <a:gd name="T8" fmla="*/ 2147483647 w 89"/>
                    <a:gd name="T9" fmla="*/ 0 h 40"/>
                    <a:gd name="T10" fmla="*/ 0 w 89"/>
                    <a:gd name="T11" fmla="*/ 2147483647 h 40"/>
                    <a:gd name="T12" fmla="*/ 0 w 89"/>
                    <a:gd name="T13" fmla="*/ 2147483647 h 40"/>
                    <a:gd name="T14" fmla="*/ 2147483647 w 89"/>
                    <a:gd name="T15" fmla="*/ 2147483647 h 40"/>
                    <a:gd name="T16" fmla="*/ 2147483647 w 89"/>
                    <a:gd name="T17" fmla="*/ 2147483647 h 40"/>
                    <a:gd name="T18" fmla="*/ 2147483647 w 89"/>
                    <a:gd name="T19" fmla="*/ 2147483647 h 40"/>
                    <a:gd name="T20" fmla="*/ 2147483647 w 89"/>
                    <a:gd name="T21" fmla="*/ 2147483647 h 4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89"/>
                    <a:gd name="T34" fmla="*/ 0 h 40"/>
                    <a:gd name="T35" fmla="*/ 89 w 89"/>
                    <a:gd name="T36" fmla="*/ 40 h 40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89" h="40">
                      <a:moveTo>
                        <a:pt x="89" y="9"/>
                      </a:moveTo>
                      <a:lnTo>
                        <a:pt x="70" y="0"/>
                      </a:lnTo>
                      <a:lnTo>
                        <a:pt x="49" y="9"/>
                      </a:lnTo>
                      <a:lnTo>
                        <a:pt x="39" y="0"/>
                      </a:lnTo>
                      <a:lnTo>
                        <a:pt x="30" y="0"/>
                      </a:lnTo>
                      <a:lnTo>
                        <a:pt x="0" y="19"/>
                      </a:lnTo>
                      <a:lnTo>
                        <a:pt x="0" y="40"/>
                      </a:lnTo>
                      <a:lnTo>
                        <a:pt x="19" y="40"/>
                      </a:lnTo>
                      <a:lnTo>
                        <a:pt x="58" y="19"/>
                      </a:lnTo>
                      <a:lnTo>
                        <a:pt x="80" y="28"/>
                      </a:lnTo>
                      <a:lnTo>
                        <a:pt x="89" y="9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43" name="Freeform 200"/>
                <p:cNvSpPr>
                  <a:spLocks/>
                </p:cNvSpPr>
                <p:nvPr/>
              </p:nvSpPr>
              <p:spPr bwMode="auto">
                <a:xfrm>
                  <a:off x="4979988" y="1135063"/>
                  <a:ext cx="4124325" cy="2125662"/>
                </a:xfrm>
                <a:custGeom>
                  <a:avLst/>
                  <a:gdLst>
                    <a:gd name="T0" fmla="*/ 2147483647 w 2598"/>
                    <a:gd name="T1" fmla="*/ 2147483647 h 1327"/>
                    <a:gd name="T2" fmla="*/ 2147483647 w 2598"/>
                    <a:gd name="T3" fmla="*/ 2147483647 h 1327"/>
                    <a:gd name="T4" fmla="*/ 2147483647 w 2598"/>
                    <a:gd name="T5" fmla="*/ 2147483647 h 1327"/>
                    <a:gd name="T6" fmla="*/ 2147483647 w 2598"/>
                    <a:gd name="T7" fmla="*/ 2147483647 h 1327"/>
                    <a:gd name="T8" fmla="*/ 2147483647 w 2598"/>
                    <a:gd name="T9" fmla="*/ 2147483647 h 1327"/>
                    <a:gd name="T10" fmla="*/ 2147483647 w 2598"/>
                    <a:gd name="T11" fmla="*/ 2147483647 h 1327"/>
                    <a:gd name="T12" fmla="*/ 2147483647 w 2598"/>
                    <a:gd name="T13" fmla="*/ 2147483647 h 1327"/>
                    <a:gd name="T14" fmla="*/ 2147483647 w 2598"/>
                    <a:gd name="T15" fmla="*/ 2147483647 h 1327"/>
                    <a:gd name="T16" fmla="*/ 2147483647 w 2598"/>
                    <a:gd name="T17" fmla="*/ 2147483647 h 1327"/>
                    <a:gd name="T18" fmla="*/ 2147483647 w 2598"/>
                    <a:gd name="T19" fmla="*/ 2147483647 h 1327"/>
                    <a:gd name="T20" fmla="*/ 2147483647 w 2598"/>
                    <a:gd name="T21" fmla="*/ 2147483647 h 1327"/>
                    <a:gd name="T22" fmla="*/ 2147483647 w 2598"/>
                    <a:gd name="T23" fmla="*/ 2147483647 h 1327"/>
                    <a:gd name="T24" fmla="*/ 2147483647 w 2598"/>
                    <a:gd name="T25" fmla="*/ 2147483647 h 1327"/>
                    <a:gd name="T26" fmla="*/ 2147483647 w 2598"/>
                    <a:gd name="T27" fmla="*/ 2147483647 h 1327"/>
                    <a:gd name="T28" fmla="*/ 2147483647 w 2598"/>
                    <a:gd name="T29" fmla="*/ 2147483647 h 1327"/>
                    <a:gd name="T30" fmla="*/ 2147483647 w 2598"/>
                    <a:gd name="T31" fmla="*/ 2147483647 h 1327"/>
                    <a:gd name="T32" fmla="*/ 2147483647 w 2598"/>
                    <a:gd name="T33" fmla="*/ 2147483647 h 1327"/>
                    <a:gd name="T34" fmla="*/ 2147483647 w 2598"/>
                    <a:gd name="T35" fmla="*/ 2147483647 h 1327"/>
                    <a:gd name="T36" fmla="*/ 2147483647 w 2598"/>
                    <a:gd name="T37" fmla="*/ 2147483647 h 1327"/>
                    <a:gd name="T38" fmla="*/ 2147483647 w 2598"/>
                    <a:gd name="T39" fmla="*/ 2147483647 h 1327"/>
                    <a:gd name="T40" fmla="*/ 2147483647 w 2598"/>
                    <a:gd name="T41" fmla="*/ 2147483647 h 1327"/>
                    <a:gd name="T42" fmla="*/ 2147483647 w 2598"/>
                    <a:gd name="T43" fmla="*/ 2147483647 h 1327"/>
                    <a:gd name="T44" fmla="*/ 2147483647 w 2598"/>
                    <a:gd name="T45" fmla="*/ 2147483647 h 1327"/>
                    <a:gd name="T46" fmla="*/ 2147483647 w 2598"/>
                    <a:gd name="T47" fmla="*/ 2147483647 h 1327"/>
                    <a:gd name="T48" fmla="*/ 2147483647 w 2598"/>
                    <a:gd name="T49" fmla="*/ 2147483647 h 1327"/>
                    <a:gd name="T50" fmla="*/ 2147483647 w 2598"/>
                    <a:gd name="T51" fmla="*/ 2147483647 h 1327"/>
                    <a:gd name="T52" fmla="*/ 2147483647 w 2598"/>
                    <a:gd name="T53" fmla="*/ 2147483647 h 1327"/>
                    <a:gd name="T54" fmla="*/ 2147483647 w 2598"/>
                    <a:gd name="T55" fmla="*/ 2147483647 h 1327"/>
                    <a:gd name="T56" fmla="*/ 2147483647 w 2598"/>
                    <a:gd name="T57" fmla="*/ 2147483647 h 1327"/>
                    <a:gd name="T58" fmla="*/ 2147483647 w 2598"/>
                    <a:gd name="T59" fmla="*/ 2147483647 h 1327"/>
                    <a:gd name="T60" fmla="*/ 2147483647 w 2598"/>
                    <a:gd name="T61" fmla="*/ 2147483647 h 1327"/>
                    <a:gd name="T62" fmla="*/ 2147483647 w 2598"/>
                    <a:gd name="T63" fmla="*/ 2147483647 h 1327"/>
                    <a:gd name="T64" fmla="*/ 2147483647 w 2598"/>
                    <a:gd name="T65" fmla="*/ 2147483647 h 1327"/>
                    <a:gd name="T66" fmla="*/ 2147483647 w 2598"/>
                    <a:gd name="T67" fmla="*/ 2147483647 h 1327"/>
                    <a:gd name="T68" fmla="*/ 2147483647 w 2598"/>
                    <a:gd name="T69" fmla="*/ 2147483647 h 1327"/>
                    <a:gd name="T70" fmla="*/ 2147483647 w 2598"/>
                    <a:gd name="T71" fmla="*/ 2147483647 h 1327"/>
                    <a:gd name="T72" fmla="*/ 2147483647 w 2598"/>
                    <a:gd name="T73" fmla="*/ 2147483647 h 1327"/>
                    <a:gd name="T74" fmla="*/ 2147483647 w 2598"/>
                    <a:gd name="T75" fmla="*/ 2147483647 h 1327"/>
                    <a:gd name="T76" fmla="*/ 2147483647 w 2598"/>
                    <a:gd name="T77" fmla="*/ 2147483647 h 1327"/>
                    <a:gd name="T78" fmla="*/ 2147483647 w 2598"/>
                    <a:gd name="T79" fmla="*/ 2147483647 h 1327"/>
                    <a:gd name="T80" fmla="*/ 2147483647 w 2598"/>
                    <a:gd name="T81" fmla="*/ 2147483647 h 1327"/>
                    <a:gd name="T82" fmla="*/ 2147483647 w 2598"/>
                    <a:gd name="T83" fmla="*/ 2147483647 h 1327"/>
                    <a:gd name="T84" fmla="*/ 2147483647 w 2598"/>
                    <a:gd name="T85" fmla="*/ 2147483647 h 1327"/>
                    <a:gd name="T86" fmla="*/ 2147483647 w 2598"/>
                    <a:gd name="T87" fmla="*/ 2147483647 h 1327"/>
                    <a:gd name="T88" fmla="*/ 2147483647 w 2598"/>
                    <a:gd name="T89" fmla="*/ 2147483647 h 1327"/>
                    <a:gd name="T90" fmla="*/ 2147483647 w 2598"/>
                    <a:gd name="T91" fmla="*/ 2147483647 h 1327"/>
                    <a:gd name="T92" fmla="*/ 2147483647 w 2598"/>
                    <a:gd name="T93" fmla="*/ 2147483647 h 1327"/>
                    <a:gd name="T94" fmla="*/ 2147483647 w 2598"/>
                    <a:gd name="T95" fmla="*/ 2147483647 h 1327"/>
                    <a:gd name="T96" fmla="*/ 2147483647 w 2598"/>
                    <a:gd name="T97" fmla="*/ 2147483647 h 1327"/>
                    <a:gd name="T98" fmla="*/ 2147483647 w 2598"/>
                    <a:gd name="T99" fmla="*/ 2147483647 h 1327"/>
                    <a:gd name="T100" fmla="*/ 2147483647 w 2598"/>
                    <a:gd name="T101" fmla="*/ 2147483647 h 1327"/>
                    <a:gd name="T102" fmla="*/ 2147483647 w 2598"/>
                    <a:gd name="T103" fmla="*/ 2147483647 h 1327"/>
                    <a:gd name="T104" fmla="*/ 2147483647 w 2598"/>
                    <a:gd name="T105" fmla="*/ 2147483647 h 1327"/>
                    <a:gd name="T106" fmla="*/ 2147483647 w 2598"/>
                    <a:gd name="T107" fmla="*/ 2147483647 h 1327"/>
                    <a:gd name="T108" fmla="*/ 2147483647 w 2598"/>
                    <a:gd name="T109" fmla="*/ 2147483647 h 1327"/>
                    <a:gd name="T110" fmla="*/ 2147483647 w 2598"/>
                    <a:gd name="T111" fmla="*/ 2147483647 h 1327"/>
                    <a:gd name="T112" fmla="*/ 2147483647 w 2598"/>
                    <a:gd name="T113" fmla="*/ 2147483647 h 1327"/>
                    <a:gd name="T114" fmla="*/ 2147483647 w 2598"/>
                    <a:gd name="T115" fmla="*/ 2147483647 h 1327"/>
                    <a:gd name="T116" fmla="*/ 2147483647 w 2598"/>
                    <a:gd name="T117" fmla="*/ 2147483647 h 1327"/>
                    <a:gd name="T118" fmla="*/ 2147483647 w 2598"/>
                    <a:gd name="T119" fmla="*/ 2147483647 h 1327"/>
                    <a:gd name="T120" fmla="*/ 2147483647 w 2598"/>
                    <a:gd name="T121" fmla="*/ 2147483647 h 1327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598"/>
                    <a:gd name="T184" fmla="*/ 0 h 1327"/>
                    <a:gd name="T185" fmla="*/ 2598 w 2598"/>
                    <a:gd name="T186" fmla="*/ 1327 h 1327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598" h="1327">
                      <a:moveTo>
                        <a:pt x="1320" y="245"/>
                      </a:moveTo>
                      <a:lnTo>
                        <a:pt x="1309" y="256"/>
                      </a:lnTo>
                      <a:lnTo>
                        <a:pt x="1320" y="277"/>
                      </a:lnTo>
                      <a:lnTo>
                        <a:pt x="1278" y="298"/>
                      </a:lnTo>
                      <a:lnTo>
                        <a:pt x="1269" y="298"/>
                      </a:lnTo>
                      <a:lnTo>
                        <a:pt x="1278" y="266"/>
                      </a:lnTo>
                      <a:lnTo>
                        <a:pt x="1379" y="174"/>
                      </a:lnTo>
                      <a:lnTo>
                        <a:pt x="1379" y="112"/>
                      </a:lnTo>
                      <a:lnTo>
                        <a:pt x="1339" y="71"/>
                      </a:lnTo>
                      <a:lnTo>
                        <a:pt x="1290" y="71"/>
                      </a:lnTo>
                      <a:lnTo>
                        <a:pt x="1290" y="92"/>
                      </a:lnTo>
                      <a:lnTo>
                        <a:pt x="1259" y="92"/>
                      </a:lnTo>
                      <a:lnTo>
                        <a:pt x="1278" y="51"/>
                      </a:lnTo>
                      <a:lnTo>
                        <a:pt x="1228" y="41"/>
                      </a:lnTo>
                      <a:lnTo>
                        <a:pt x="1259" y="20"/>
                      </a:lnTo>
                      <a:lnTo>
                        <a:pt x="1228" y="0"/>
                      </a:lnTo>
                      <a:lnTo>
                        <a:pt x="1179" y="51"/>
                      </a:lnTo>
                      <a:lnTo>
                        <a:pt x="1179" y="92"/>
                      </a:lnTo>
                      <a:lnTo>
                        <a:pt x="1148" y="92"/>
                      </a:lnTo>
                      <a:lnTo>
                        <a:pt x="1059" y="112"/>
                      </a:lnTo>
                      <a:lnTo>
                        <a:pt x="977" y="163"/>
                      </a:lnTo>
                      <a:lnTo>
                        <a:pt x="946" y="206"/>
                      </a:lnTo>
                      <a:lnTo>
                        <a:pt x="955" y="256"/>
                      </a:lnTo>
                      <a:lnTo>
                        <a:pt x="847" y="277"/>
                      </a:lnTo>
                      <a:lnTo>
                        <a:pt x="856" y="337"/>
                      </a:lnTo>
                      <a:lnTo>
                        <a:pt x="885" y="370"/>
                      </a:lnTo>
                      <a:lnTo>
                        <a:pt x="866" y="380"/>
                      </a:lnTo>
                      <a:lnTo>
                        <a:pt x="835" y="337"/>
                      </a:lnTo>
                      <a:lnTo>
                        <a:pt x="804" y="329"/>
                      </a:lnTo>
                      <a:lnTo>
                        <a:pt x="796" y="337"/>
                      </a:lnTo>
                      <a:lnTo>
                        <a:pt x="777" y="317"/>
                      </a:lnTo>
                      <a:lnTo>
                        <a:pt x="755" y="298"/>
                      </a:lnTo>
                      <a:lnTo>
                        <a:pt x="755" y="308"/>
                      </a:lnTo>
                      <a:lnTo>
                        <a:pt x="765" y="337"/>
                      </a:lnTo>
                      <a:lnTo>
                        <a:pt x="734" y="389"/>
                      </a:lnTo>
                      <a:lnTo>
                        <a:pt x="755" y="432"/>
                      </a:lnTo>
                      <a:lnTo>
                        <a:pt x="746" y="472"/>
                      </a:lnTo>
                      <a:lnTo>
                        <a:pt x="746" y="504"/>
                      </a:lnTo>
                      <a:lnTo>
                        <a:pt x="755" y="514"/>
                      </a:lnTo>
                      <a:lnTo>
                        <a:pt x="765" y="565"/>
                      </a:lnTo>
                      <a:lnTo>
                        <a:pt x="704" y="618"/>
                      </a:lnTo>
                      <a:lnTo>
                        <a:pt x="696" y="606"/>
                      </a:lnTo>
                      <a:lnTo>
                        <a:pt x="734" y="555"/>
                      </a:lnTo>
                      <a:lnTo>
                        <a:pt x="746" y="523"/>
                      </a:lnTo>
                      <a:lnTo>
                        <a:pt x="725" y="504"/>
                      </a:lnTo>
                      <a:lnTo>
                        <a:pt x="725" y="400"/>
                      </a:lnTo>
                      <a:lnTo>
                        <a:pt x="715" y="380"/>
                      </a:lnTo>
                      <a:lnTo>
                        <a:pt x="725" y="317"/>
                      </a:lnTo>
                      <a:lnTo>
                        <a:pt x="704" y="308"/>
                      </a:lnTo>
                      <a:lnTo>
                        <a:pt x="715" y="298"/>
                      </a:lnTo>
                      <a:lnTo>
                        <a:pt x="704" y="277"/>
                      </a:lnTo>
                      <a:lnTo>
                        <a:pt x="685" y="286"/>
                      </a:lnTo>
                      <a:lnTo>
                        <a:pt x="635" y="421"/>
                      </a:lnTo>
                      <a:lnTo>
                        <a:pt x="635" y="472"/>
                      </a:lnTo>
                      <a:lnTo>
                        <a:pt x="665" y="514"/>
                      </a:lnTo>
                      <a:lnTo>
                        <a:pt x="665" y="535"/>
                      </a:lnTo>
                      <a:lnTo>
                        <a:pt x="635" y="514"/>
                      </a:lnTo>
                      <a:lnTo>
                        <a:pt x="513" y="432"/>
                      </a:lnTo>
                      <a:lnTo>
                        <a:pt x="503" y="451"/>
                      </a:lnTo>
                      <a:lnTo>
                        <a:pt x="544" y="504"/>
                      </a:lnTo>
                      <a:lnTo>
                        <a:pt x="522" y="514"/>
                      </a:lnTo>
                      <a:lnTo>
                        <a:pt x="513" y="504"/>
                      </a:lnTo>
                      <a:lnTo>
                        <a:pt x="454" y="523"/>
                      </a:lnTo>
                      <a:lnTo>
                        <a:pt x="442" y="544"/>
                      </a:lnTo>
                      <a:lnTo>
                        <a:pt x="433" y="523"/>
                      </a:lnTo>
                      <a:lnTo>
                        <a:pt x="433" y="504"/>
                      </a:lnTo>
                      <a:lnTo>
                        <a:pt x="332" y="565"/>
                      </a:lnTo>
                      <a:lnTo>
                        <a:pt x="332" y="586"/>
                      </a:lnTo>
                      <a:lnTo>
                        <a:pt x="312" y="595"/>
                      </a:lnTo>
                      <a:lnTo>
                        <a:pt x="283" y="576"/>
                      </a:lnTo>
                      <a:lnTo>
                        <a:pt x="312" y="555"/>
                      </a:lnTo>
                      <a:lnTo>
                        <a:pt x="303" y="523"/>
                      </a:lnTo>
                      <a:lnTo>
                        <a:pt x="261" y="514"/>
                      </a:lnTo>
                      <a:lnTo>
                        <a:pt x="272" y="535"/>
                      </a:lnTo>
                      <a:lnTo>
                        <a:pt x="272" y="586"/>
                      </a:lnTo>
                      <a:lnTo>
                        <a:pt x="283" y="606"/>
                      </a:lnTo>
                      <a:lnTo>
                        <a:pt x="272" y="627"/>
                      </a:lnTo>
                      <a:lnTo>
                        <a:pt x="242" y="618"/>
                      </a:lnTo>
                      <a:lnTo>
                        <a:pt x="202" y="647"/>
                      </a:lnTo>
                      <a:lnTo>
                        <a:pt x="221" y="690"/>
                      </a:lnTo>
                      <a:lnTo>
                        <a:pt x="160" y="669"/>
                      </a:lnTo>
                      <a:lnTo>
                        <a:pt x="151" y="678"/>
                      </a:lnTo>
                      <a:lnTo>
                        <a:pt x="171" y="709"/>
                      </a:lnTo>
                      <a:lnTo>
                        <a:pt x="151" y="709"/>
                      </a:lnTo>
                      <a:lnTo>
                        <a:pt x="122" y="690"/>
                      </a:lnTo>
                      <a:lnTo>
                        <a:pt x="122" y="627"/>
                      </a:lnTo>
                      <a:lnTo>
                        <a:pt x="91" y="606"/>
                      </a:lnTo>
                      <a:lnTo>
                        <a:pt x="79" y="586"/>
                      </a:lnTo>
                      <a:lnTo>
                        <a:pt x="101" y="595"/>
                      </a:lnTo>
                      <a:lnTo>
                        <a:pt x="182" y="627"/>
                      </a:lnTo>
                      <a:lnTo>
                        <a:pt x="233" y="595"/>
                      </a:lnTo>
                      <a:lnTo>
                        <a:pt x="221" y="565"/>
                      </a:lnTo>
                      <a:lnTo>
                        <a:pt x="160" y="504"/>
                      </a:lnTo>
                      <a:lnTo>
                        <a:pt x="101" y="484"/>
                      </a:lnTo>
                      <a:lnTo>
                        <a:pt x="101" y="472"/>
                      </a:lnTo>
                      <a:lnTo>
                        <a:pt x="79" y="463"/>
                      </a:lnTo>
                      <a:lnTo>
                        <a:pt x="60" y="472"/>
                      </a:lnTo>
                      <a:lnTo>
                        <a:pt x="30" y="504"/>
                      </a:lnTo>
                      <a:lnTo>
                        <a:pt x="30" y="535"/>
                      </a:lnTo>
                      <a:lnTo>
                        <a:pt x="52" y="555"/>
                      </a:lnTo>
                      <a:lnTo>
                        <a:pt x="40" y="586"/>
                      </a:lnTo>
                      <a:lnTo>
                        <a:pt x="52" y="637"/>
                      </a:lnTo>
                      <a:lnTo>
                        <a:pt x="40" y="669"/>
                      </a:lnTo>
                      <a:lnTo>
                        <a:pt x="60" y="700"/>
                      </a:lnTo>
                      <a:lnTo>
                        <a:pt x="52" y="720"/>
                      </a:lnTo>
                      <a:lnTo>
                        <a:pt x="71" y="741"/>
                      </a:lnTo>
                      <a:lnTo>
                        <a:pt x="71" y="753"/>
                      </a:lnTo>
                      <a:lnTo>
                        <a:pt x="40" y="804"/>
                      </a:lnTo>
                      <a:lnTo>
                        <a:pt x="9" y="824"/>
                      </a:lnTo>
                      <a:lnTo>
                        <a:pt x="21" y="824"/>
                      </a:lnTo>
                      <a:lnTo>
                        <a:pt x="40" y="843"/>
                      </a:lnTo>
                      <a:lnTo>
                        <a:pt x="9" y="875"/>
                      </a:lnTo>
                      <a:lnTo>
                        <a:pt x="0" y="875"/>
                      </a:lnTo>
                      <a:lnTo>
                        <a:pt x="9" y="906"/>
                      </a:lnTo>
                      <a:lnTo>
                        <a:pt x="9" y="935"/>
                      </a:lnTo>
                      <a:lnTo>
                        <a:pt x="21" y="957"/>
                      </a:lnTo>
                      <a:lnTo>
                        <a:pt x="52" y="967"/>
                      </a:lnTo>
                      <a:lnTo>
                        <a:pt x="60" y="978"/>
                      </a:lnTo>
                      <a:lnTo>
                        <a:pt x="60" y="998"/>
                      </a:lnTo>
                      <a:lnTo>
                        <a:pt x="79" y="1029"/>
                      </a:lnTo>
                      <a:lnTo>
                        <a:pt x="91" y="1029"/>
                      </a:lnTo>
                      <a:lnTo>
                        <a:pt x="79" y="1049"/>
                      </a:lnTo>
                      <a:lnTo>
                        <a:pt x="71" y="1041"/>
                      </a:lnTo>
                      <a:lnTo>
                        <a:pt x="71" y="1049"/>
                      </a:lnTo>
                      <a:lnTo>
                        <a:pt x="79" y="1070"/>
                      </a:lnTo>
                      <a:lnTo>
                        <a:pt x="110" y="1070"/>
                      </a:lnTo>
                      <a:lnTo>
                        <a:pt x="122" y="1082"/>
                      </a:lnTo>
                      <a:lnTo>
                        <a:pt x="110" y="1082"/>
                      </a:lnTo>
                      <a:lnTo>
                        <a:pt x="122" y="1092"/>
                      </a:lnTo>
                      <a:lnTo>
                        <a:pt x="132" y="1092"/>
                      </a:lnTo>
                      <a:lnTo>
                        <a:pt x="141" y="1112"/>
                      </a:lnTo>
                      <a:lnTo>
                        <a:pt x="151" y="1121"/>
                      </a:lnTo>
                      <a:lnTo>
                        <a:pt x="160" y="1112"/>
                      </a:lnTo>
                      <a:lnTo>
                        <a:pt x="211" y="1144"/>
                      </a:lnTo>
                      <a:lnTo>
                        <a:pt x="202" y="1184"/>
                      </a:lnTo>
                      <a:lnTo>
                        <a:pt x="190" y="1172"/>
                      </a:lnTo>
                      <a:lnTo>
                        <a:pt x="182" y="1184"/>
                      </a:lnTo>
                      <a:lnTo>
                        <a:pt x="182" y="1204"/>
                      </a:lnTo>
                      <a:lnTo>
                        <a:pt x="190" y="1196"/>
                      </a:lnTo>
                      <a:lnTo>
                        <a:pt x="202" y="1204"/>
                      </a:lnTo>
                      <a:lnTo>
                        <a:pt x="171" y="1216"/>
                      </a:lnTo>
                      <a:lnTo>
                        <a:pt x="182" y="1225"/>
                      </a:lnTo>
                      <a:lnTo>
                        <a:pt x="160" y="1247"/>
                      </a:lnTo>
                      <a:lnTo>
                        <a:pt x="151" y="1247"/>
                      </a:lnTo>
                      <a:lnTo>
                        <a:pt x="160" y="1247"/>
                      </a:lnTo>
                      <a:lnTo>
                        <a:pt x="202" y="1288"/>
                      </a:lnTo>
                      <a:lnTo>
                        <a:pt x="252" y="1288"/>
                      </a:lnTo>
                      <a:lnTo>
                        <a:pt x="272" y="1298"/>
                      </a:lnTo>
                      <a:lnTo>
                        <a:pt x="291" y="1298"/>
                      </a:lnTo>
                      <a:lnTo>
                        <a:pt x="312" y="1318"/>
                      </a:lnTo>
                      <a:lnTo>
                        <a:pt x="322" y="1327"/>
                      </a:lnTo>
                      <a:lnTo>
                        <a:pt x="332" y="1327"/>
                      </a:lnTo>
                      <a:lnTo>
                        <a:pt x="341" y="1318"/>
                      </a:lnTo>
                      <a:lnTo>
                        <a:pt x="322" y="1298"/>
                      </a:lnTo>
                      <a:lnTo>
                        <a:pt x="322" y="1276"/>
                      </a:lnTo>
                      <a:lnTo>
                        <a:pt x="312" y="1255"/>
                      </a:lnTo>
                      <a:lnTo>
                        <a:pt x="332" y="1225"/>
                      </a:lnTo>
                      <a:lnTo>
                        <a:pt x="341" y="1235"/>
                      </a:lnTo>
                      <a:lnTo>
                        <a:pt x="353" y="1225"/>
                      </a:lnTo>
                      <a:lnTo>
                        <a:pt x="353" y="1216"/>
                      </a:lnTo>
                      <a:lnTo>
                        <a:pt x="341" y="1216"/>
                      </a:lnTo>
                      <a:lnTo>
                        <a:pt x="353" y="1204"/>
                      </a:lnTo>
                      <a:lnTo>
                        <a:pt x="341" y="1184"/>
                      </a:lnTo>
                      <a:lnTo>
                        <a:pt x="322" y="1184"/>
                      </a:lnTo>
                      <a:lnTo>
                        <a:pt x="312" y="1163"/>
                      </a:lnTo>
                      <a:lnTo>
                        <a:pt x="322" y="1112"/>
                      </a:lnTo>
                      <a:lnTo>
                        <a:pt x="341" y="1133"/>
                      </a:lnTo>
                      <a:lnTo>
                        <a:pt x="353" y="1133"/>
                      </a:lnTo>
                      <a:lnTo>
                        <a:pt x="341" y="1112"/>
                      </a:lnTo>
                      <a:lnTo>
                        <a:pt x="372" y="1082"/>
                      </a:lnTo>
                      <a:lnTo>
                        <a:pt x="392" y="1092"/>
                      </a:lnTo>
                      <a:lnTo>
                        <a:pt x="402" y="1082"/>
                      </a:lnTo>
                      <a:lnTo>
                        <a:pt x="423" y="1092"/>
                      </a:lnTo>
                      <a:lnTo>
                        <a:pt x="454" y="1112"/>
                      </a:lnTo>
                      <a:lnTo>
                        <a:pt x="473" y="1101"/>
                      </a:lnTo>
                      <a:lnTo>
                        <a:pt x="494" y="1101"/>
                      </a:lnTo>
                      <a:lnTo>
                        <a:pt x="503" y="1112"/>
                      </a:lnTo>
                      <a:lnTo>
                        <a:pt x="544" y="1112"/>
                      </a:lnTo>
                      <a:lnTo>
                        <a:pt x="553" y="1092"/>
                      </a:lnTo>
                      <a:lnTo>
                        <a:pt x="522" y="1082"/>
                      </a:lnTo>
                      <a:lnTo>
                        <a:pt x="544" y="1070"/>
                      </a:lnTo>
                      <a:lnTo>
                        <a:pt x="534" y="1061"/>
                      </a:lnTo>
                      <a:lnTo>
                        <a:pt x="544" y="1049"/>
                      </a:lnTo>
                      <a:lnTo>
                        <a:pt x="544" y="1019"/>
                      </a:lnTo>
                      <a:lnTo>
                        <a:pt x="565" y="1029"/>
                      </a:lnTo>
                      <a:lnTo>
                        <a:pt x="654" y="998"/>
                      </a:lnTo>
                      <a:lnTo>
                        <a:pt x="654" y="989"/>
                      </a:lnTo>
                      <a:lnTo>
                        <a:pt x="696" y="989"/>
                      </a:lnTo>
                      <a:lnTo>
                        <a:pt x="704" y="1010"/>
                      </a:lnTo>
                      <a:lnTo>
                        <a:pt x="704" y="1019"/>
                      </a:lnTo>
                      <a:lnTo>
                        <a:pt x="715" y="1019"/>
                      </a:lnTo>
                      <a:lnTo>
                        <a:pt x="734" y="1029"/>
                      </a:lnTo>
                      <a:lnTo>
                        <a:pt x="734" y="1041"/>
                      </a:lnTo>
                      <a:lnTo>
                        <a:pt x="755" y="1041"/>
                      </a:lnTo>
                      <a:lnTo>
                        <a:pt x="777" y="1019"/>
                      </a:lnTo>
                      <a:lnTo>
                        <a:pt x="796" y="1010"/>
                      </a:lnTo>
                      <a:lnTo>
                        <a:pt x="804" y="1041"/>
                      </a:lnTo>
                      <a:lnTo>
                        <a:pt x="847" y="1112"/>
                      </a:lnTo>
                      <a:lnTo>
                        <a:pt x="856" y="1092"/>
                      </a:lnTo>
                      <a:lnTo>
                        <a:pt x="866" y="1112"/>
                      </a:lnTo>
                      <a:lnTo>
                        <a:pt x="896" y="1101"/>
                      </a:lnTo>
                      <a:lnTo>
                        <a:pt x="927" y="1133"/>
                      </a:lnTo>
                      <a:lnTo>
                        <a:pt x="946" y="1144"/>
                      </a:lnTo>
                      <a:lnTo>
                        <a:pt x="946" y="1133"/>
                      </a:lnTo>
                      <a:lnTo>
                        <a:pt x="967" y="1153"/>
                      </a:lnTo>
                      <a:lnTo>
                        <a:pt x="977" y="1144"/>
                      </a:lnTo>
                      <a:lnTo>
                        <a:pt x="1028" y="1112"/>
                      </a:lnTo>
                      <a:lnTo>
                        <a:pt x="1066" y="1121"/>
                      </a:lnTo>
                      <a:lnTo>
                        <a:pt x="1086" y="1133"/>
                      </a:lnTo>
                      <a:lnTo>
                        <a:pt x="1127" y="1133"/>
                      </a:lnTo>
                      <a:lnTo>
                        <a:pt x="1127" y="1092"/>
                      </a:lnTo>
                      <a:lnTo>
                        <a:pt x="1148" y="1082"/>
                      </a:lnTo>
                      <a:lnTo>
                        <a:pt x="1189" y="1092"/>
                      </a:lnTo>
                      <a:lnTo>
                        <a:pt x="1209" y="1121"/>
                      </a:lnTo>
                      <a:lnTo>
                        <a:pt x="1220" y="1121"/>
                      </a:lnTo>
                      <a:lnTo>
                        <a:pt x="1240" y="1112"/>
                      </a:lnTo>
                      <a:lnTo>
                        <a:pt x="1298" y="1144"/>
                      </a:lnTo>
                      <a:lnTo>
                        <a:pt x="1329" y="1153"/>
                      </a:lnTo>
                      <a:lnTo>
                        <a:pt x="1370" y="1144"/>
                      </a:lnTo>
                      <a:lnTo>
                        <a:pt x="1391" y="1121"/>
                      </a:lnTo>
                      <a:lnTo>
                        <a:pt x="1421" y="1133"/>
                      </a:lnTo>
                      <a:lnTo>
                        <a:pt x="1440" y="1144"/>
                      </a:lnTo>
                      <a:lnTo>
                        <a:pt x="1471" y="1133"/>
                      </a:lnTo>
                      <a:lnTo>
                        <a:pt x="1480" y="1092"/>
                      </a:lnTo>
                      <a:lnTo>
                        <a:pt x="1490" y="1082"/>
                      </a:lnTo>
                      <a:lnTo>
                        <a:pt x="1490" y="1070"/>
                      </a:lnTo>
                      <a:lnTo>
                        <a:pt x="1480" y="1070"/>
                      </a:lnTo>
                      <a:lnTo>
                        <a:pt x="1490" y="1049"/>
                      </a:lnTo>
                      <a:lnTo>
                        <a:pt x="1529" y="1041"/>
                      </a:lnTo>
                      <a:lnTo>
                        <a:pt x="1560" y="1049"/>
                      </a:lnTo>
                      <a:lnTo>
                        <a:pt x="1581" y="1070"/>
                      </a:lnTo>
                      <a:lnTo>
                        <a:pt x="1603" y="1144"/>
                      </a:lnTo>
                      <a:lnTo>
                        <a:pt x="1622" y="1144"/>
                      </a:lnTo>
                      <a:lnTo>
                        <a:pt x="1652" y="1163"/>
                      </a:lnTo>
                      <a:lnTo>
                        <a:pt x="1652" y="1184"/>
                      </a:lnTo>
                      <a:lnTo>
                        <a:pt x="1671" y="1184"/>
                      </a:lnTo>
                      <a:lnTo>
                        <a:pt x="1711" y="1172"/>
                      </a:lnTo>
                      <a:lnTo>
                        <a:pt x="1711" y="1196"/>
                      </a:lnTo>
                      <a:lnTo>
                        <a:pt x="1683" y="1255"/>
                      </a:lnTo>
                      <a:lnTo>
                        <a:pt x="1671" y="1247"/>
                      </a:lnTo>
                      <a:lnTo>
                        <a:pt x="1652" y="1255"/>
                      </a:lnTo>
                      <a:lnTo>
                        <a:pt x="1652" y="1307"/>
                      </a:lnTo>
                      <a:lnTo>
                        <a:pt x="1661" y="1288"/>
                      </a:lnTo>
                      <a:lnTo>
                        <a:pt x="1671" y="1288"/>
                      </a:lnTo>
                      <a:lnTo>
                        <a:pt x="1671" y="1298"/>
                      </a:lnTo>
                      <a:lnTo>
                        <a:pt x="1683" y="1307"/>
                      </a:lnTo>
                      <a:lnTo>
                        <a:pt x="1711" y="1288"/>
                      </a:lnTo>
                      <a:lnTo>
                        <a:pt x="1803" y="1172"/>
                      </a:lnTo>
                      <a:lnTo>
                        <a:pt x="1803" y="1101"/>
                      </a:lnTo>
                      <a:lnTo>
                        <a:pt x="1813" y="1082"/>
                      </a:lnTo>
                      <a:lnTo>
                        <a:pt x="1813" y="1049"/>
                      </a:lnTo>
                      <a:lnTo>
                        <a:pt x="1793" y="1019"/>
                      </a:lnTo>
                      <a:lnTo>
                        <a:pt x="1784" y="1019"/>
                      </a:lnTo>
                      <a:lnTo>
                        <a:pt x="1772" y="1041"/>
                      </a:lnTo>
                      <a:lnTo>
                        <a:pt x="1753" y="1041"/>
                      </a:lnTo>
                      <a:lnTo>
                        <a:pt x="1762" y="1019"/>
                      </a:lnTo>
                      <a:lnTo>
                        <a:pt x="1753" y="1019"/>
                      </a:lnTo>
                      <a:lnTo>
                        <a:pt x="1741" y="1010"/>
                      </a:lnTo>
                      <a:lnTo>
                        <a:pt x="1722" y="1010"/>
                      </a:lnTo>
                      <a:lnTo>
                        <a:pt x="1722" y="998"/>
                      </a:lnTo>
                      <a:lnTo>
                        <a:pt x="1842" y="875"/>
                      </a:lnTo>
                      <a:lnTo>
                        <a:pt x="1883" y="864"/>
                      </a:lnTo>
                      <a:lnTo>
                        <a:pt x="1892" y="875"/>
                      </a:lnTo>
                      <a:lnTo>
                        <a:pt x="1904" y="864"/>
                      </a:lnTo>
                      <a:lnTo>
                        <a:pt x="1934" y="875"/>
                      </a:lnTo>
                      <a:lnTo>
                        <a:pt x="1943" y="855"/>
                      </a:lnTo>
                      <a:lnTo>
                        <a:pt x="1974" y="864"/>
                      </a:lnTo>
                      <a:lnTo>
                        <a:pt x="1984" y="864"/>
                      </a:lnTo>
                      <a:lnTo>
                        <a:pt x="1974" y="875"/>
                      </a:lnTo>
                      <a:lnTo>
                        <a:pt x="1974" y="884"/>
                      </a:lnTo>
                      <a:lnTo>
                        <a:pt x="2034" y="875"/>
                      </a:lnTo>
                      <a:lnTo>
                        <a:pt x="2024" y="864"/>
                      </a:lnTo>
                      <a:lnTo>
                        <a:pt x="2064" y="792"/>
                      </a:lnTo>
                      <a:lnTo>
                        <a:pt x="2116" y="780"/>
                      </a:lnTo>
                      <a:lnTo>
                        <a:pt x="2116" y="824"/>
                      </a:lnTo>
                      <a:lnTo>
                        <a:pt x="2165" y="792"/>
                      </a:lnTo>
                      <a:lnTo>
                        <a:pt x="2165" y="761"/>
                      </a:lnTo>
                      <a:lnTo>
                        <a:pt x="2184" y="761"/>
                      </a:lnTo>
                      <a:lnTo>
                        <a:pt x="2176" y="772"/>
                      </a:lnTo>
                      <a:lnTo>
                        <a:pt x="2165" y="824"/>
                      </a:lnTo>
                      <a:lnTo>
                        <a:pt x="2146" y="833"/>
                      </a:lnTo>
                      <a:lnTo>
                        <a:pt x="2085" y="906"/>
                      </a:lnTo>
                      <a:lnTo>
                        <a:pt x="2064" y="915"/>
                      </a:lnTo>
                      <a:lnTo>
                        <a:pt x="2043" y="989"/>
                      </a:lnTo>
                      <a:lnTo>
                        <a:pt x="2064" y="1112"/>
                      </a:lnTo>
                      <a:lnTo>
                        <a:pt x="2085" y="1092"/>
                      </a:lnTo>
                      <a:lnTo>
                        <a:pt x="2116" y="1049"/>
                      </a:lnTo>
                      <a:lnTo>
                        <a:pt x="2116" y="1019"/>
                      </a:lnTo>
                      <a:lnTo>
                        <a:pt x="2124" y="1019"/>
                      </a:lnTo>
                      <a:lnTo>
                        <a:pt x="2146" y="1010"/>
                      </a:lnTo>
                      <a:lnTo>
                        <a:pt x="2146" y="978"/>
                      </a:lnTo>
                      <a:lnTo>
                        <a:pt x="2155" y="967"/>
                      </a:lnTo>
                      <a:lnTo>
                        <a:pt x="2165" y="967"/>
                      </a:lnTo>
                      <a:lnTo>
                        <a:pt x="2165" y="927"/>
                      </a:lnTo>
                      <a:lnTo>
                        <a:pt x="2146" y="906"/>
                      </a:lnTo>
                      <a:lnTo>
                        <a:pt x="2165" y="875"/>
                      </a:lnTo>
                      <a:lnTo>
                        <a:pt x="2165" y="855"/>
                      </a:lnTo>
                      <a:lnTo>
                        <a:pt x="2184" y="855"/>
                      </a:lnTo>
                      <a:lnTo>
                        <a:pt x="2215" y="833"/>
                      </a:lnTo>
                      <a:lnTo>
                        <a:pt x="2215" y="855"/>
                      </a:lnTo>
                      <a:lnTo>
                        <a:pt x="2227" y="843"/>
                      </a:lnTo>
                      <a:lnTo>
                        <a:pt x="2254" y="833"/>
                      </a:lnTo>
                      <a:lnTo>
                        <a:pt x="2276" y="855"/>
                      </a:lnTo>
                      <a:lnTo>
                        <a:pt x="2285" y="833"/>
                      </a:lnTo>
                      <a:lnTo>
                        <a:pt x="2386" y="761"/>
                      </a:lnTo>
                      <a:lnTo>
                        <a:pt x="2417" y="772"/>
                      </a:lnTo>
                      <a:lnTo>
                        <a:pt x="2427" y="761"/>
                      </a:lnTo>
                      <a:lnTo>
                        <a:pt x="2405" y="700"/>
                      </a:lnTo>
                      <a:lnTo>
                        <a:pt x="2396" y="700"/>
                      </a:lnTo>
                      <a:lnTo>
                        <a:pt x="2396" y="678"/>
                      </a:lnTo>
                      <a:lnTo>
                        <a:pt x="2405" y="678"/>
                      </a:lnTo>
                      <a:lnTo>
                        <a:pt x="2427" y="669"/>
                      </a:lnTo>
                      <a:lnTo>
                        <a:pt x="2447" y="647"/>
                      </a:lnTo>
                      <a:lnTo>
                        <a:pt x="2436" y="627"/>
                      </a:lnTo>
                      <a:lnTo>
                        <a:pt x="2447" y="618"/>
                      </a:lnTo>
                      <a:lnTo>
                        <a:pt x="2458" y="647"/>
                      </a:lnTo>
                      <a:lnTo>
                        <a:pt x="2478" y="647"/>
                      </a:lnTo>
                      <a:lnTo>
                        <a:pt x="2497" y="669"/>
                      </a:lnTo>
                      <a:lnTo>
                        <a:pt x="2547" y="700"/>
                      </a:lnTo>
                      <a:lnTo>
                        <a:pt x="2559" y="669"/>
                      </a:lnTo>
                      <a:lnTo>
                        <a:pt x="2559" y="647"/>
                      </a:lnTo>
                      <a:lnTo>
                        <a:pt x="2578" y="647"/>
                      </a:lnTo>
                      <a:lnTo>
                        <a:pt x="2598" y="627"/>
                      </a:lnTo>
                      <a:lnTo>
                        <a:pt x="2567" y="595"/>
                      </a:lnTo>
                      <a:lnTo>
                        <a:pt x="2518" y="586"/>
                      </a:lnTo>
                      <a:lnTo>
                        <a:pt x="2427" y="504"/>
                      </a:lnTo>
                      <a:lnTo>
                        <a:pt x="2366" y="463"/>
                      </a:lnTo>
                      <a:lnTo>
                        <a:pt x="2285" y="451"/>
                      </a:lnTo>
                      <a:lnTo>
                        <a:pt x="2285" y="504"/>
                      </a:lnTo>
                      <a:lnTo>
                        <a:pt x="2266" y="514"/>
                      </a:lnTo>
                      <a:lnTo>
                        <a:pt x="2246" y="492"/>
                      </a:lnTo>
                      <a:lnTo>
                        <a:pt x="2246" y="472"/>
                      </a:lnTo>
                      <a:lnTo>
                        <a:pt x="2254" y="472"/>
                      </a:lnTo>
                      <a:lnTo>
                        <a:pt x="2266" y="463"/>
                      </a:lnTo>
                      <a:lnTo>
                        <a:pt x="2246" y="463"/>
                      </a:lnTo>
                      <a:lnTo>
                        <a:pt x="2227" y="484"/>
                      </a:lnTo>
                      <a:lnTo>
                        <a:pt x="2176" y="472"/>
                      </a:lnTo>
                      <a:lnTo>
                        <a:pt x="2124" y="472"/>
                      </a:lnTo>
                      <a:lnTo>
                        <a:pt x="2104" y="463"/>
                      </a:lnTo>
                      <a:lnTo>
                        <a:pt x="2116" y="443"/>
                      </a:lnTo>
                      <a:lnTo>
                        <a:pt x="2095" y="412"/>
                      </a:lnTo>
                      <a:lnTo>
                        <a:pt x="2054" y="400"/>
                      </a:lnTo>
                      <a:lnTo>
                        <a:pt x="1993" y="421"/>
                      </a:lnTo>
                      <a:lnTo>
                        <a:pt x="1984" y="389"/>
                      </a:lnTo>
                      <a:lnTo>
                        <a:pt x="1965" y="389"/>
                      </a:lnTo>
                      <a:lnTo>
                        <a:pt x="1953" y="380"/>
                      </a:lnTo>
                      <a:lnTo>
                        <a:pt x="1953" y="349"/>
                      </a:lnTo>
                      <a:lnTo>
                        <a:pt x="1883" y="329"/>
                      </a:lnTo>
                      <a:lnTo>
                        <a:pt x="1803" y="308"/>
                      </a:lnTo>
                      <a:lnTo>
                        <a:pt x="1784" y="349"/>
                      </a:lnTo>
                      <a:lnTo>
                        <a:pt x="1803" y="380"/>
                      </a:lnTo>
                      <a:lnTo>
                        <a:pt x="1733" y="380"/>
                      </a:lnTo>
                      <a:lnTo>
                        <a:pt x="1711" y="389"/>
                      </a:lnTo>
                      <a:lnTo>
                        <a:pt x="1683" y="361"/>
                      </a:lnTo>
                      <a:lnTo>
                        <a:pt x="1661" y="421"/>
                      </a:lnTo>
                      <a:lnTo>
                        <a:pt x="1641" y="412"/>
                      </a:lnTo>
                      <a:lnTo>
                        <a:pt x="1622" y="370"/>
                      </a:lnTo>
                      <a:lnTo>
                        <a:pt x="1632" y="317"/>
                      </a:lnTo>
                      <a:lnTo>
                        <a:pt x="1611" y="286"/>
                      </a:lnTo>
                      <a:lnTo>
                        <a:pt x="1551" y="266"/>
                      </a:lnTo>
                      <a:lnTo>
                        <a:pt x="1529" y="266"/>
                      </a:lnTo>
                      <a:lnTo>
                        <a:pt x="1521" y="286"/>
                      </a:lnTo>
                      <a:lnTo>
                        <a:pt x="1529" y="308"/>
                      </a:lnTo>
                      <a:lnTo>
                        <a:pt x="1449" y="298"/>
                      </a:lnTo>
                      <a:lnTo>
                        <a:pt x="1459" y="266"/>
                      </a:lnTo>
                      <a:lnTo>
                        <a:pt x="1410" y="256"/>
                      </a:lnTo>
                      <a:lnTo>
                        <a:pt x="1379" y="277"/>
                      </a:lnTo>
                      <a:lnTo>
                        <a:pt x="1320" y="245"/>
                      </a:lnTo>
                      <a:close/>
                    </a:path>
                  </a:pathLst>
                </a:custGeom>
                <a:solidFill>
                  <a:srgbClr val="99CC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 dirty="0"/>
                </a:p>
              </p:txBody>
            </p:sp>
            <p:sp>
              <p:nvSpPr>
                <p:cNvPr id="2245" name="Freeform 202"/>
                <p:cNvSpPr>
                  <a:spLocks/>
                </p:cNvSpPr>
                <p:nvPr/>
              </p:nvSpPr>
              <p:spPr bwMode="auto">
                <a:xfrm>
                  <a:off x="4421188" y="1778000"/>
                  <a:ext cx="673100" cy="803275"/>
                </a:xfrm>
                <a:custGeom>
                  <a:avLst/>
                  <a:gdLst>
                    <a:gd name="T0" fmla="*/ 2147483647 w 424"/>
                    <a:gd name="T1" fmla="*/ 2147483647 h 506"/>
                    <a:gd name="T2" fmla="*/ 2147483647 w 424"/>
                    <a:gd name="T3" fmla="*/ 2147483647 h 506"/>
                    <a:gd name="T4" fmla="*/ 2147483647 w 424"/>
                    <a:gd name="T5" fmla="*/ 2147483647 h 506"/>
                    <a:gd name="T6" fmla="*/ 2147483647 w 424"/>
                    <a:gd name="T7" fmla="*/ 2147483647 h 506"/>
                    <a:gd name="T8" fmla="*/ 0 w 424"/>
                    <a:gd name="T9" fmla="*/ 2147483647 h 506"/>
                    <a:gd name="T10" fmla="*/ 0 w 424"/>
                    <a:gd name="T11" fmla="*/ 2147483647 h 506"/>
                    <a:gd name="T12" fmla="*/ 2147483647 w 424"/>
                    <a:gd name="T13" fmla="*/ 2147483647 h 506"/>
                    <a:gd name="T14" fmla="*/ 2147483647 w 424"/>
                    <a:gd name="T15" fmla="*/ 2147483647 h 506"/>
                    <a:gd name="T16" fmla="*/ 2147483647 w 424"/>
                    <a:gd name="T17" fmla="*/ 2147483647 h 506"/>
                    <a:gd name="T18" fmla="*/ 2147483647 w 424"/>
                    <a:gd name="T19" fmla="*/ 2147483647 h 506"/>
                    <a:gd name="T20" fmla="*/ 2147483647 w 424"/>
                    <a:gd name="T21" fmla="*/ 2147483647 h 506"/>
                    <a:gd name="T22" fmla="*/ 2147483647 w 424"/>
                    <a:gd name="T23" fmla="*/ 2147483647 h 506"/>
                    <a:gd name="T24" fmla="*/ 2147483647 w 424"/>
                    <a:gd name="T25" fmla="*/ 2147483647 h 506"/>
                    <a:gd name="T26" fmla="*/ 2147483647 w 424"/>
                    <a:gd name="T27" fmla="*/ 2147483647 h 506"/>
                    <a:gd name="T28" fmla="*/ 2147483647 w 424"/>
                    <a:gd name="T29" fmla="*/ 2147483647 h 506"/>
                    <a:gd name="T30" fmla="*/ 2147483647 w 424"/>
                    <a:gd name="T31" fmla="*/ 2147483647 h 506"/>
                    <a:gd name="T32" fmla="*/ 2147483647 w 424"/>
                    <a:gd name="T33" fmla="*/ 0 h 506"/>
                    <a:gd name="T34" fmla="*/ 2147483647 w 424"/>
                    <a:gd name="T35" fmla="*/ 2147483647 h 506"/>
                    <a:gd name="T36" fmla="*/ 2147483647 w 424"/>
                    <a:gd name="T37" fmla="*/ 2147483647 h 506"/>
                    <a:gd name="T38" fmla="*/ 2147483647 w 424"/>
                    <a:gd name="T39" fmla="*/ 2147483647 h 506"/>
                    <a:gd name="T40" fmla="*/ 2147483647 w 424"/>
                    <a:gd name="T41" fmla="*/ 2147483647 h 506"/>
                    <a:gd name="T42" fmla="*/ 2147483647 w 424"/>
                    <a:gd name="T43" fmla="*/ 2147483647 h 506"/>
                    <a:gd name="T44" fmla="*/ 2147483647 w 424"/>
                    <a:gd name="T45" fmla="*/ 2147483647 h 506"/>
                    <a:gd name="T46" fmla="*/ 2147483647 w 424"/>
                    <a:gd name="T47" fmla="*/ 2147483647 h 506"/>
                    <a:gd name="T48" fmla="*/ 2147483647 w 424"/>
                    <a:gd name="T49" fmla="*/ 2147483647 h 506"/>
                    <a:gd name="T50" fmla="*/ 2147483647 w 424"/>
                    <a:gd name="T51" fmla="*/ 2147483647 h 506"/>
                    <a:gd name="T52" fmla="*/ 2147483647 w 424"/>
                    <a:gd name="T53" fmla="*/ 2147483647 h 506"/>
                    <a:gd name="T54" fmla="*/ 2147483647 w 424"/>
                    <a:gd name="T55" fmla="*/ 2147483647 h 506"/>
                    <a:gd name="T56" fmla="*/ 2147483647 w 424"/>
                    <a:gd name="T57" fmla="*/ 2147483647 h 506"/>
                    <a:gd name="T58" fmla="*/ 2147483647 w 424"/>
                    <a:gd name="T59" fmla="*/ 2147483647 h 506"/>
                    <a:gd name="T60" fmla="*/ 2147483647 w 424"/>
                    <a:gd name="T61" fmla="*/ 2147483647 h 506"/>
                    <a:gd name="T62" fmla="*/ 2147483647 w 424"/>
                    <a:gd name="T63" fmla="*/ 2147483647 h 506"/>
                    <a:gd name="T64" fmla="*/ 2147483647 w 424"/>
                    <a:gd name="T65" fmla="*/ 2147483647 h 506"/>
                    <a:gd name="T66" fmla="*/ 2147483647 w 424"/>
                    <a:gd name="T67" fmla="*/ 2147483647 h 506"/>
                    <a:gd name="T68" fmla="*/ 2147483647 w 424"/>
                    <a:gd name="T69" fmla="*/ 2147483647 h 50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424"/>
                    <a:gd name="T106" fmla="*/ 0 h 506"/>
                    <a:gd name="T107" fmla="*/ 424 w 424"/>
                    <a:gd name="T108" fmla="*/ 506 h 506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424" h="506">
                      <a:moveTo>
                        <a:pt x="100" y="484"/>
                      </a:moveTo>
                      <a:lnTo>
                        <a:pt x="100" y="475"/>
                      </a:lnTo>
                      <a:lnTo>
                        <a:pt x="92" y="464"/>
                      </a:lnTo>
                      <a:lnTo>
                        <a:pt x="92" y="475"/>
                      </a:lnTo>
                      <a:lnTo>
                        <a:pt x="81" y="475"/>
                      </a:lnTo>
                      <a:lnTo>
                        <a:pt x="51" y="506"/>
                      </a:lnTo>
                      <a:lnTo>
                        <a:pt x="30" y="506"/>
                      </a:lnTo>
                      <a:lnTo>
                        <a:pt x="11" y="496"/>
                      </a:lnTo>
                      <a:lnTo>
                        <a:pt x="11" y="433"/>
                      </a:lnTo>
                      <a:lnTo>
                        <a:pt x="0" y="413"/>
                      </a:lnTo>
                      <a:lnTo>
                        <a:pt x="11" y="392"/>
                      </a:lnTo>
                      <a:lnTo>
                        <a:pt x="0" y="380"/>
                      </a:lnTo>
                      <a:lnTo>
                        <a:pt x="42" y="353"/>
                      </a:lnTo>
                      <a:lnTo>
                        <a:pt x="51" y="341"/>
                      </a:lnTo>
                      <a:lnTo>
                        <a:pt x="73" y="329"/>
                      </a:lnTo>
                      <a:lnTo>
                        <a:pt x="100" y="278"/>
                      </a:lnTo>
                      <a:lnTo>
                        <a:pt x="122" y="258"/>
                      </a:lnTo>
                      <a:lnTo>
                        <a:pt x="162" y="155"/>
                      </a:lnTo>
                      <a:lnTo>
                        <a:pt x="181" y="135"/>
                      </a:lnTo>
                      <a:lnTo>
                        <a:pt x="150" y="144"/>
                      </a:lnTo>
                      <a:lnTo>
                        <a:pt x="131" y="155"/>
                      </a:lnTo>
                      <a:lnTo>
                        <a:pt x="141" y="135"/>
                      </a:lnTo>
                      <a:lnTo>
                        <a:pt x="150" y="114"/>
                      </a:lnTo>
                      <a:lnTo>
                        <a:pt x="181" y="92"/>
                      </a:lnTo>
                      <a:lnTo>
                        <a:pt x="181" y="114"/>
                      </a:lnTo>
                      <a:lnTo>
                        <a:pt x="193" y="104"/>
                      </a:lnTo>
                      <a:lnTo>
                        <a:pt x="193" y="84"/>
                      </a:lnTo>
                      <a:lnTo>
                        <a:pt x="212" y="72"/>
                      </a:lnTo>
                      <a:lnTo>
                        <a:pt x="223" y="51"/>
                      </a:lnTo>
                      <a:lnTo>
                        <a:pt x="242" y="51"/>
                      </a:lnTo>
                      <a:lnTo>
                        <a:pt x="263" y="43"/>
                      </a:lnTo>
                      <a:lnTo>
                        <a:pt x="293" y="12"/>
                      </a:lnTo>
                      <a:lnTo>
                        <a:pt x="312" y="21"/>
                      </a:lnTo>
                      <a:lnTo>
                        <a:pt x="331" y="0"/>
                      </a:lnTo>
                      <a:lnTo>
                        <a:pt x="362" y="0"/>
                      </a:lnTo>
                      <a:lnTo>
                        <a:pt x="383" y="12"/>
                      </a:lnTo>
                      <a:lnTo>
                        <a:pt x="424" y="43"/>
                      </a:lnTo>
                      <a:lnTo>
                        <a:pt x="405" y="51"/>
                      </a:lnTo>
                      <a:lnTo>
                        <a:pt x="383" y="51"/>
                      </a:lnTo>
                      <a:lnTo>
                        <a:pt x="405" y="63"/>
                      </a:lnTo>
                      <a:lnTo>
                        <a:pt x="413" y="72"/>
                      </a:lnTo>
                      <a:lnTo>
                        <a:pt x="383" y="104"/>
                      </a:lnTo>
                      <a:lnTo>
                        <a:pt x="393" y="72"/>
                      </a:lnTo>
                      <a:lnTo>
                        <a:pt x="362" y="51"/>
                      </a:lnTo>
                      <a:lnTo>
                        <a:pt x="343" y="63"/>
                      </a:lnTo>
                      <a:lnTo>
                        <a:pt x="331" y="104"/>
                      </a:lnTo>
                      <a:lnTo>
                        <a:pt x="323" y="114"/>
                      </a:lnTo>
                      <a:lnTo>
                        <a:pt x="282" y="114"/>
                      </a:lnTo>
                      <a:lnTo>
                        <a:pt x="263" y="92"/>
                      </a:lnTo>
                      <a:lnTo>
                        <a:pt x="251" y="104"/>
                      </a:lnTo>
                      <a:lnTo>
                        <a:pt x="242" y="104"/>
                      </a:lnTo>
                      <a:lnTo>
                        <a:pt x="242" y="123"/>
                      </a:lnTo>
                      <a:lnTo>
                        <a:pt x="212" y="123"/>
                      </a:lnTo>
                      <a:lnTo>
                        <a:pt x="212" y="144"/>
                      </a:lnTo>
                      <a:lnTo>
                        <a:pt x="201" y="144"/>
                      </a:lnTo>
                      <a:lnTo>
                        <a:pt x="193" y="155"/>
                      </a:lnTo>
                      <a:lnTo>
                        <a:pt x="181" y="176"/>
                      </a:lnTo>
                      <a:lnTo>
                        <a:pt x="181" y="195"/>
                      </a:lnTo>
                      <a:lnTo>
                        <a:pt x="162" y="227"/>
                      </a:lnTo>
                      <a:lnTo>
                        <a:pt x="150" y="258"/>
                      </a:lnTo>
                      <a:lnTo>
                        <a:pt x="141" y="278"/>
                      </a:lnTo>
                      <a:lnTo>
                        <a:pt x="150" y="300"/>
                      </a:lnTo>
                      <a:lnTo>
                        <a:pt x="131" y="309"/>
                      </a:lnTo>
                      <a:lnTo>
                        <a:pt x="122" y="320"/>
                      </a:lnTo>
                      <a:lnTo>
                        <a:pt x="112" y="361"/>
                      </a:lnTo>
                      <a:lnTo>
                        <a:pt x="122" y="404"/>
                      </a:lnTo>
                      <a:lnTo>
                        <a:pt x="122" y="443"/>
                      </a:lnTo>
                      <a:lnTo>
                        <a:pt x="112" y="455"/>
                      </a:lnTo>
                      <a:lnTo>
                        <a:pt x="112" y="484"/>
                      </a:lnTo>
                      <a:lnTo>
                        <a:pt x="100" y="484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46" name="Freeform 204"/>
                <p:cNvSpPr>
                  <a:spLocks/>
                </p:cNvSpPr>
                <p:nvPr/>
              </p:nvSpPr>
              <p:spPr bwMode="auto">
                <a:xfrm>
                  <a:off x="4421188" y="1778000"/>
                  <a:ext cx="673100" cy="803275"/>
                </a:xfrm>
                <a:custGeom>
                  <a:avLst/>
                  <a:gdLst>
                    <a:gd name="T0" fmla="*/ 2147483647 w 424"/>
                    <a:gd name="T1" fmla="*/ 2147483647 h 506"/>
                    <a:gd name="T2" fmla="*/ 2147483647 w 424"/>
                    <a:gd name="T3" fmla="*/ 2147483647 h 506"/>
                    <a:gd name="T4" fmla="*/ 2147483647 w 424"/>
                    <a:gd name="T5" fmla="*/ 2147483647 h 506"/>
                    <a:gd name="T6" fmla="*/ 2147483647 w 424"/>
                    <a:gd name="T7" fmla="*/ 2147483647 h 506"/>
                    <a:gd name="T8" fmla="*/ 0 w 424"/>
                    <a:gd name="T9" fmla="*/ 2147483647 h 506"/>
                    <a:gd name="T10" fmla="*/ 0 w 424"/>
                    <a:gd name="T11" fmla="*/ 2147483647 h 506"/>
                    <a:gd name="T12" fmla="*/ 2147483647 w 424"/>
                    <a:gd name="T13" fmla="*/ 2147483647 h 506"/>
                    <a:gd name="T14" fmla="*/ 2147483647 w 424"/>
                    <a:gd name="T15" fmla="*/ 2147483647 h 506"/>
                    <a:gd name="T16" fmla="*/ 2147483647 w 424"/>
                    <a:gd name="T17" fmla="*/ 2147483647 h 506"/>
                    <a:gd name="T18" fmla="*/ 2147483647 w 424"/>
                    <a:gd name="T19" fmla="*/ 2147483647 h 506"/>
                    <a:gd name="T20" fmla="*/ 2147483647 w 424"/>
                    <a:gd name="T21" fmla="*/ 2147483647 h 506"/>
                    <a:gd name="T22" fmla="*/ 2147483647 w 424"/>
                    <a:gd name="T23" fmla="*/ 2147483647 h 506"/>
                    <a:gd name="T24" fmla="*/ 2147483647 w 424"/>
                    <a:gd name="T25" fmla="*/ 2147483647 h 506"/>
                    <a:gd name="T26" fmla="*/ 2147483647 w 424"/>
                    <a:gd name="T27" fmla="*/ 2147483647 h 506"/>
                    <a:gd name="T28" fmla="*/ 2147483647 w 424"/>
                    <a:gd name="T29" fmla="*/ 2147483647 h 506"/>
                    <a:gd name="T30" fmla="*/ 2147483647 w 424"/>
                    <a:gd name="T31" fmla="*/ 2147483647 h 506"/>
                    <a:gd name="T32" fmla="*/ 2147483647 w 424"/>
                    <a:gd name="T33" fmla="*/ 0 h 506"/>
                    <a:gd name="T34" fmla="*/ 2147483647 w 424"/>
                    <a:gd name="T35" fmla="*/ 2147483647 h 506"/>
                    <a:gd name="T36" fmla="*/ 2147483647 w 424"/>
                    <a:gd name="T37" fmla="*/ 2147483647 h 506"/>
                    <a:gd name="T38" fmla="*/ 2147483647 w 424"/>
                    <a:gd name="T39" fmla="*/ 2147483647 h 506"/>
                    <a:gd name="T40" fmla="*/ 2147483647 w 424"/>
                    <a:gd name="T41" fmla="*/ 2147483647 h 506"/>
                    <a:gd name="T42" fmla="*/ 2147483647 w 424"/>
                    <a:gd name="T43" fmla="*/ 2147483647 h 506"/>
                    <a:gd name="T44" fmla="*/ 2147483647 w 424"/>
                    <a:gd name="T45" fmla="*/ 2147483647 h 506"/>
                    <a:gd name="T46" fmla="*/ 2147483647 w 424"/>
                    <a:gd name="T47" fmla="*/ 2147483647 h 506"/>
                    <a:gd name="T48" fmla="*/ 2147483647 w 424"/>
                    <a:gd name="T49" fmla="*/ 2147483647 h 506"/>
                    <a:gd name="T50" fmla="*/ 2147483647 w 424"/>
                    <a:gd name="T51" fmla="*/ 2147483647 h 506"/>
                    <a:gd name="T52" fmla="*/ 2147483647 w 424"/>
                    <a:gd name="T53" fmla="*/ 2147483647 h 506"/>
                    <a:gd name="T54" fmla="*/ 2147483647 w 424"/>
                    <a:gd name="T55" fmla="*/ 2147483647 h 506"/>
                    <a:gd name="T56" fmla="*/ 2147483647 w 424"/>
                    <a:gd name="T57" fmla="*/ 2147483647 h 506"/>
                    <a:gd name="T58" fmla="*/ 2147483647 w 424"/>
                    <a:gd name="T59" fmla="*/ 2147483647 h 506"/>
                    <a:gd name="T60" fmla="*/ 2147483647 w 424"/>
                    <a:gd name="T61" fmla="*/ 2147483647 h 506"/>
                    <a:gd name="T62" fmla="*/ 2147483647 w 424"/>
                    <a:gd name="T63" fmla="*/ 2147483647 h 506"/>
                    <a:gd name="T64" fmla="*/ 2147483647 w 424"/>
                    <a:gd name="T65" fmla="*/ 2147483647 h 506"/>
                    <a:gd name="T66" fmla="*/ 2147483647 w 424"/>
                    <a:gd name="T67" fmla="*/ 2147483647 h 506"/>
                    <a:gd name="T68" fmla="*/ 2147483647 w 424"/>
                    <a:gd name="T69" fmla="*/ 2147483647 h 50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424"/>
                    <a:gd name="T106" fmla="*/ 0 h 506"/>
                    <a:gd name="T107" fmla="*/ 424 w 424"/>
                    <a:gd name="T108" fmla="*/ 506 h 506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424" h="506">
                      <a:moveTo>
                        <a:pt x="100" y="484"/>
                      </a:moveTo>
                      <a:lnTo>
                        <a:pt x="100" y="475"/>
                      </a:lnTo>
                      <a:lnTo>
                        <a:pt x="92" y="464"/>
                      </a:lnTo>
                      <a:lnTo>
                        <a:pt x="92" y="475"/>
                      </a:lnTo>
                      <a:lnTo>
                        <a:pt x="81" y="475"/>
                      </a:lnTo>
                      <a:lnTo>
                        <a:pt x="51" y="506"/>
                      </a:lnTo>
                      <a:lnTo>
                        <a:pt x="30" y="506"/>
                      </a:lnTo>
                      <a:lnTo>
                        <a:pt x="11" y="496"/>
                      </a:lnTo>
                      <a:lnTo>
                        <a:pt x="11" y="433"/>
                      </a:lnTo>
                      <a:lnTo>
                        <a:pt x="0" y="413"/>
                      </a:lnTo>
                      <a:lnTo>
                        <a:pt x="11" y="392"/>
                      </a:lnTo>
                      <a:lnTo>
                        <a:pt x="0" y="380"/>
                      </a:lnTo>
                      <a:lnTo>
                        <a:pt x="42" y="353"/>
                      </a:lnTo>
                      <a:lnTo>
                        <a:pt x="51" y="341"/>
                      </a:lnTo>
                      <a:lnTo>
                        <a:pt x="73" y="329"/>
                      </a:lnTo>
                      <a:lnTo>
                        <a:pt x="100" y="278"/>
                      </a:lnTo>
                      <a:lnTo>
                        <a:pt x="122" y="258"/>
                      </a:lnTo>
                      <a:lnTo>
                        <a:pt x="162" y="155"/>
                      </a:lnTo>
                      <a:lnTo>
                        <a:pt x="181" y="135"/>
                      </a:lnTo>
                      <a:lnTo>
                        <a:pt x="150" y="144"/>
                      </a:lnTo>
                      <a:lnTo>
                        <a:pt x="131" y="155"/>
                      </a:lnTo>
                      <a:lnTo>
                        <a:pt x="141" y="135"/>
                      </a:lnTo>
                      <a:lnTo>
                        <a:pt x="150" y="114"/>
                      </a:lnTo>
                      <a:lnTo>
                        <a:pt x="181" y="92"/>
                      </a:lnTo>
                      <a:lnTo>
                        <a:pt x="181" y="114"/>
                      </a:lnTo>
                      <a:lnTo>
                        <a:pt x="193" y="104"/>
                      </a:lnTo>
                      <a:lnTo>
                        <a:pt x="193" y="84"/>
                      </a:lnTo>
                      <a:lnTo>
                        <a:pt x="212" y="72"/>
                      </a:lnTo>
                      <a:lnTo>
                        <a:pt x="223" y="51"/>
                      </a:lnTo>
                      <a:lnTo>
                        <a:pt x="242" y="51"/>
                      </a:lnTo>
                      <a:lnTo>
                        <a:pt x="263" y="43"/>
                      </a:lnTo>
                      <a:lnTo>
                        <a:pt x="293" y="12"/>
                      </a:lnTo>
                      <a:lnTo>
                        <a:pt x="312" y="21"/>
                      </a:lnTo>
                      <a:lnTo>
                        <a:pt x="331" y="0"/>
                      </a:lnTo>
                      <a:lnTo>
                        <a:pt x="362" y="0"/>
                      </a:lnTo>
                      <a:lnTo>
                        <a:pt x="383" y="12"/>
                      </a:lnTo>
                      <a:lnTo>
                        <a:pt x="424" y="43"/>
                      </a:lnTo>
                      <a:lnTo>
                        <a:pt x="405" y="51"/>
                      </a:lnTo>
                      <a:lnTo>
                        <a:pt x="383" y="51"/>
                      </a:lnTo>
                      <a:lnTo>
                        <a:pt x="405" y="63"/>
                      </a:lnTo>
                      <a:lnTo>
                        <a:pt x="413" y="72"/>
                      </a:lnTo>
                      <a:lnTo>
                        <a:pt x="383" y="104"/>
                      </a:lnTo>
                      <a:lnTo>
                        <a:pt x="393" y="72"/>
                      </a:lnTo>
                      <a:lnTo>
                        <a:pt x="362" y="51"/>
                      </a:lnTo>
                      <a:lnTo>
                        <a:pt x="343" y="63"/>
                      </a:lnTo>
                      <a:lnTo>
                        <a:pt x="331" y="104"/>
                      </a:lnTo>
                      <a:lnTo>
                        <a:pt x="323" y="114"/>
                      </a:lnTo>
                      <a:lnTo>
                        <a:pt x="282" y="114"/>
                      </a:lnTo>
                      <a:lnTo>
                        <a:pt x="263" y="92"/>
                      </a:lnTo>
                      <a:lnTo>
                        <a:pt x="251" y="104"/>
                      </a:lnTo>
                      <a:lnTo>
                        <a:pt x="242" y="104"/>
                      </a:lnTo>
                      <a:lnTo>
                        <a:pt x="242" y="123"/>
                      </a:lnTo>
                      <a:lnTo>
                        <a:pt x="212" y="123"/>
                      </a:lnTo>
                      <a:lnTo>
                        <a:pt x="212" y="144"/>
                      </a:lnTo>
                      <a:lnTo>
                        <a:pt x="201" y="144"/>
                      </a:lnTo>
                      <a:lnTo>
                        <a:pt x="193" y="155"/>
                      </a:lnTo>
                      <a:lnTo>
                        <a:pt x="181" y="176"/>
                      </a:lnTo>
                      <a:lnTo>
                        <a:pt x="181" y="195"/>
                      </a:lnTo>
                      <a:lnTo>
                        <a:pt x="162" y="227"/>
                      </a:lnTo>
                      <a:lnTo>
                        <a:pt x="150" y="258"/>
                      </a:lnTo>
                      <a:lnTo>
                        <a:pt x="141" y="278"/>
                      </a:lnTo>
                      <a:lnTo>
                        <a:pt x="150" y="300"/>
                      </a:lnTo>
                      <a:lnTo>
                        <a:pt x="131" y="309"/>
                      </a:lnTo>
                      <a:lnTo>
                        <a:pt x="122" y="320"/>
                      </a:lnTo>
                      <a:lnTo>
                        <a:pt x="112" y="361"/>
                      </a:lnTo>
                      <a:lnTo>
                        <a:pt x="122" y="404"/>
                      </a:lnTo>
                      <a:lnTo>
                        <a:pt x="122" y="443"/>
                      </a:lnTo>
                      <a:lnTo>
                        <a:pt x="112" y="455"/>
                      </a:lnTo>
                      <a:lnTo>
                        <a:pt x="112" y="484"/>
                      </a:lnTo>
                      <a:lnTo>
                        <a:pt x="100" y="484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47" name="Freeform 205"/>
                <p:cNvSpPr>
                  <a:spLocks/>
                </p:cNvSpPr>
                <p:nvPr/>
              </p:nvSpPr>
              <p:spPr bwMode="auto">
                <a:xfrm>
                  <a:off x="4946650" y="3235325"/>
                  <a:ext cx="484188" cy="195262"/>
                </a:xfrm>
                <a:custGeom>
                  <a:avLst/>
                  <a:gdLst>
                    <a:gd name="T0" fmla="*/ 2147483647 w 305"/>
                    <a:gd name="T1" fmla="*/ 2147483647 h 123"/>
                    <a:gd name="T2" fmla="*/ 2147483647 w 305"/>
                    <a:gd name="T3" fmla="*/ 2147483647 h 123"/>
                    <a:gd name="T4" fmla="*/ 2147483647 w 305"/>
                    <a:gd name="T5" fmla="*/ 2147483647 h 123"/>
                    <a:gd name="T6" fmla="*/ 2147483647 w 305"/>
                    <a:gd name="T7" fmla="*/ 2147483647 h 123"/>
                    <a:gd name="T8" fmla="*/ 2147483647 w 305"/>
                    <a:gd name="T9" fmla="*/ 2147483647 h 123"/>
                    <a:gd name="T10" fmla="*/ 2147483647 w 305"/>
                    <a:gd name="T11" fmla="*/ 2147483647 h 123"/>
                    <a:gd name="T12" fmla="*/ 2147483647 w 305"/>
                    <a:gd name="T13" fmla="*/ 0 h 123"/>
                    <a:gd name="T14" fmla="*/ 2147483647 w 305"/>
                    <a:gd name="T15" fmla="*/ 0 h 123"/>
                    <a:gd name="T16" fmla="*/ 2147483647 w 305"/>
                    <a:gd name="T17" fmla="*/ 2147483647 h 123"/>
                    <a:gd name="T18" fmla="*/ 2147483647 w 305"/>
                    <a:gd name="T19" fmla="*/ 2147483647 h 123"/>
                    <a:gd name="T20" fmla="*/ 2147483647 w 305"/>
                    <a:gd name="T21" fmla="*/ 0 h 123"/>
                    <a:gd name="T22" fmla="*/ 2147483647 w 305"/>
                    <a:gd name="T23" fmla="*/ 0 h 123"/>
                    <a:gd name="T24" fmla="*/ 2147483647 w 305"/>
                    <a:gd name="T25" fmla="*/ 2147483647 h 123"/>
                    <a:gd name="T26" fmla="*/ 0 w 305"/>
                    <a:gd name="T27" fmla="*/ 2147483647 h 123"/>
                    <a:gd name="T28" fmla="*/ 2147483647 w 305"/>
                    <a:gd name="T29" fmla="*/ 2147483647 h 123"/>
                    <a:gd name="T30" fmla="*/ 2147483647 w 305"/>
                    <a:gd name="T31" fmla="*/ 2147483647 h 123"/>
                    <a:gd name="T32" fmla="*/ 2147483647 w 305"/>
                    <a:gd name="T33" fmla="*/ 2147483647 h 123"/>
                    <a:gd name="T34" fmla="*/ 2147483647 w 305"/>
                    <a:gd name="T35" fmla="*/ 2147483647 h 123"/>
                    <a:gd name="T36" fmla="*/ 2147483647 w 305"/>
                    <a:gd name="T37" fmla="*/ 2147483647 h 123"/>
                    <a:gd name="T38" fmla="*/ 2147483647 w 305"/>
                    <a:gd name="T39" fmla="*/ 2147483647 h 123"/>
                    <a:gd name="T40" fmla="*/ 2147483647 w 305"/>
                    <a:gd name="T41" fmla="*/ 2147483647 h 123"/>
                    <a:gd name="T42" fmla="*/ 2147483647 w 305"/>
                    <a:gd name="T43" fmla="*/ 2147483647 h 123"/>
                    <a:gd name="T44" fmla="*/ 2147483647 w 305"/>
                    <a:gd name="T45" fmla="*/ 2147483647 h 123"/>
                    <a:gd name="T46" fmla="*/ 2147483647 w 305"/>
                    <a:gd name="T47" fmla="*/ 2147483647 h 123"/>
                    <a:gd name="T48" fmla="*/ 2147483647 w 305"/>
                    <a:gd name="T49" fmla="*/ 2147483647 h 123"/>
                    <a:gd name="T50" fmla="*/ 2147483647 w 305"/>
                    <a:gd name="T51" fmla="*/ 2147483647 h 123"/>
                    <a:gd name="T52" fmla="*/ 2147483647 w 305"/>
                    <a:gd name="T53" fmla="*/ 2147483647 h 123"/>
                    <a:gd name="T54" fmla="*/ 2147483647 w 305"/>
                    <a:gd name="T55" fmla="*/ 2147483647 h 123"/>
                    <a:gd name="T56" fmla="*/ 2147483647 w 305"/>
                    <a:gd name="T57" fmla="*/ 2147483647 h 123"/>
                    <a:gd name="T58" fmla="*/ 2147483647 w 305"/>
                    <a:gd name="T59" fmla="*/ 2147483647 h 123"/>
                    <a:gd name="T60" fmla="*/ 2147483647 w 305"/>
                    <a:gd name="T61" fmla="*/ 2147483647 h 123"/>
                    <a:gd name="T62" fmla="*/ 2147483647 w 305"/>
                    <a:gd name="T63" fmla="*/ 2147483647 h 123"/>
                    <a:gd name="T64" fmla="*/ 2147483647 w 305"/>
                    <a:gd name="T65" fmla="*/ 2147483647 h 123"/>
                    <a:gd name="T66" fmla="*/ 2147483647 w 305"/>
                    <a:gd name="T67" fmla="*/ 2147483647 h 123"/>
                    <a:gd name="T68" fmla="*/ 2147483647 w 305"/>
                    <a:gd name="T69" fmla="*/ 2147483647 h 123"/>
                    <a:gd name="T70" fmla="*/ 2147483647 w 305"/>
                    <a:gd name="T71" fmla="*/ 2147483647 h 123"/>
                    <a:gd name="T72" fmla="*/ 2147483647 w 305"/>
                    <a:gd name="T73" fmla="*/ 2147483647 h 123"/>
                    <a:gd name="T74" fmla="*/ 2147483647 w 305"/>
                    <a:gd name="T75" fmla="*/ 2147483647 h 123"/>
                    <a:gd name="T76" fmla="*/ 2147483647 w 305"/>
                    <a:gd name="T77" fmla="*/ 2147483647 h 123"/>
                    <a:gd name="T78" fmla="*/ 2147483647 w 305"/>
                    <a:gd name="T79" fmla="*/ 2147483647 h 123"/>
                    <a:gd name="T80" fmla="*/ 2147483647 w 305"/>
                    <a:gd name="T81" fmla="*/ 2147483647 h 123"/>
                    <a:gd name="T82" fmla="*/ 2147483647 w 305"/>
                    <a:gd name="T83" fmla="*/ 2147483647 h 123"/>
                    <a:gd name="T84" fmla="*/ 2147483647 w 305"/>
                    <a:gd name="T85" fmla="*/ 2147483647 h 123"/>
                    <a:gd name="T86" fmla="*/ 2147483647 w 305"/>
                    <a:gd name="T87" fmla="*/ 2147483647 h 123"/>
                    <a:gd name="T88" fmla="*/ 2147483647 w 305"/>
                    <a:gd name="T89" fmla="*/ 2147483647 h 123"/>
                    <a:gd name="T90" fmla="*/ 2147483647 w 305"/>
                    <a:gd name="T91" fmla="*/ 2147483647 h 123"/>
                    <a:gd name="T92" fmla="*/ 2147483647 w 305"/>
                    <a:gd name="T93" fmla="*/ 2147483647 h 123"/>
                    <a:gd name="T94" fmla="*/ 2147483647 w 305"/>
                    <a:gd name="T95" fmla="*/ 2147483647 h 123"/>
                    <a:gd name="T96" fmla="*/ 2147483647 w 305"/>
                    <a:gd name="T97" fmla="*/ 2147483647 h 123"/>
                    <a:gd name="T98" fmla="*/ 2147483647 w 305"/>
                    <a:gd name="T99" fmla="*/ 2147483647 h 123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305"/>
                    <a:gd name="T151" fmla="*/ 0 h 123"/>
                    <a:gd name="T152" fmla="*/ 305 w 305"/>
                    <a:gd name="T153" fmla="*/ 123 h 123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305" h="123">
                      <a:moveTo>
                        <a:pt x="305" y="41"/>
                      </a:moveTo>
                      <a:lnTo>
                        <a:pt x="294" y="41"/>
                      </a:lnTo>
                      <a:lnTo>
                        <a:pt x="283" y="9"/>
                      </a:lnTo>
                      <a:lnTo>
                        <a:pt x="255" y="9"/>
                      </a:lnTo>
                      <a:lnTo>
                        <a:pt x="224" y="21"/>
                      </a:lnTo>
                      <a:lnTo>
                        <a:pt x="182" y="21"/>
                      </a:lnTo>
                      <a:lnTo>
                        <a:pt x="154" y="0"/>
                      </a:lnTo>
                      <a:lnTo>
                        <a:pt x="123" y="0"/>
                      </a:lnTo>
                      <a:lnTo>
                        <a:pt x="93" y="21"/>
                      </a:lnTo>
                      <a:lnTo>
                        <a:pt x="52" y="21"/>
                      </a:lnTo>
                      <a:lnTo>
                        <a:pt x="43" y="0"/>
                      </a:lnTo>
                      <a:lnTo>
                        <a:pt x="22" y="0"/>
                      </a:lnTo>
                      <a:lnTo>
                        <a:pt x="12" y="9"/>
                      </a:lnTo>
                      <a:lnTo>
                        <a:pt x="0" y="31"/>
                      </a:lnTo>
                      <a:lnTo>
                        <a:pt x="12" y="31"/>
                      </a:lnTo>
                      <a:lnTo>
                        <a:pt x="12" y="41"/>
                      </a:lnTo>
                      <a:lnTo>
                        <a:pt x="31" y="21"/>
                      </a:lnTo>
                      <a:lnTo>
                        <a:pt x="52" y="21"/>
                      </a:lnTo>
                      <a:lnTo>
                        <a:pt x="62" y="31"/>
                      </a:lnTo>
                      <a:lnTo>
                        <a:pt x="52" y="31"/>
                      </a:lnTo>
                      <a:lnTo>
                        <a:pt x="52" y="41"/>
                      </a:lnTo>
                      <a:lnTo>
                        <a:pt x="22" y="41"/>
                      </a:lnTo>
                      <a:lnTo>
                        <a:pt x="12" y="52"/>
                      </a:lnTo>
                      <a:lnTo>
                        <a:pt x="12" y="60"/>
                      </a:lnTo>
                      <a:lnTo>
                        <a:pt x="22" y="52"/>
                      </a:lnTo>
                      <a:lnTo>
                        <a:pt x="22" y="60"/>
                      </a:lnTo>
                      <a:lnTo>
                        <a:pt x="12" y="72"/>
                      </a:lnTo>
                      <a:lnTo>
                        <a:pt x="12" y="84"/>
                      </a:lnTo>
                      <a:lnTo>
                        <a:pt x="22" y="92"/>
                      </a:lnTo>
                      <a:lnTo>
                        <a:pt x="31" y="103"/>
                      </a:lnTo>
                      <a:lnTo>
                        <a:pt x="43" y="103"/>
                      </a:lnTo>
                      <a:lnTo>
                        <a:pt x="43" y="114"/>
                      </a:lnTo>
                      <a:lnTo>
                        <a:pt x="62" y="123"/>
                      </a:lnTo>
                      <a:lnTo>
                        <a:pt x="82" y="114"/>
                      </a:lnTo>
                      <a:lnTo>
                        <a:pt x="93" y="114"/>
                      </a:lnTo>
                      <a:lnTo>
                        <a:pt x="113" y="123"/>
                      </a:lnTo>
                      <a:lnTo>
                        <a:pt x="123" y="123"/>
                      </a:lnTo>
                      <a:lnTo>
                        <a:pt x="144" y="114"/>
                      </a:lnTo>
                      <a:lnTo>
                        <a:pt x="163" y="114"/>
                      </a:lnTo>
                      <a:lnTo>
                        <a:pt x="163" y="123"/>
                      </a:lnTo>
                      <a:lnTo>
                        <a:pt x="173" y="123"/>
                      </a:lnTo>
                      <a:lnTo>
                        <a:pt x="173" y="114"/>
                      </a:lnTo>
                      <a:lnTo>
                        <a:pt x="204" y="103"/>
                      </a:lnTo>
                      <a:lnTo>
                        <a:pt x="212" y="114"/>
                      </a:lnTo>
                      <a:lnTo>
                        <a:pt x="243" y="103"/>
                      </a:lnTo>
                      <a:lnTo>
                        <a:pt x="274" y="103"/>
                      </a:lnTo>
                      <a:lnTo>
                        <a:pt x="274" y="92"/>
                      </a:lnTo>
                      <a:lnTo>
                        <a:pt x="305" y="103"/>
                      </a:lnTo>
                      <a:lnTo>
                        <a:pt x="294" y="52"/>
                      </a:lnTo>
                      <a:lnTo>
                        <a:pt x="305" y="41"/>
                      </a:lnTo>
                      <a:close/>
                    </a:path>
                  </a:pathLst>
                </a:custGeom>
                <a:solidFill>
                  <a:srgbClr val="339966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48" name="Freeform 206"/>
                <p:cNvSpPr>
                  <a:spLocks/>
                </p:cNvSpPr>
                <p:nvPr/>
              </p:nvSpPr>
              <p:spPr bwMode="auto">
                <a:xfrm>
                  <a:off x="4946650" y="3235325"/>
                  <a:ext cx="484188" cy="195262"/>
                </a:xfrm>
                <a:custGeom>
                  <a:avLst/>
                  <a:gdLst>
                    <a:gd name="T0" fmla="*/ 2147483647 w 305"/>
                    <a:gd name="T1" fmla="*/ 2147483647 h 123"/>
                    <a:gd name="T2" fmla="*/ 2147483647 w 305"/>
                    <a:gd name="T3" fmla="*/ 2147483647 h 123"/>
                    <a:gd name="T4" fmla="*/ 2147483647 w 305"/>
                    <a:gd name="T5" fmla="*/ 2147483647 h 123"/>
                    <a:gd name="T6" fmla="*/ 2147483647 w 305"/>
                    <a:gd name="T7" fmla="*/ 2147483647 h 123"/>
                    <a:gd name="T8" fmla="*/ 2147483647 w 305"/>
                    <a:gd name="T9" fmla="*/ 2147483647 h 123"/>
                    <a:gd name="T10" fmla="*/ 2147483647 w 305"/>
                    <a:gd name="T11" fmla="*/ 2147483647 h 123"/>
                    <a:gd name="T12" fmla="*/ 2147483647 w 305"/>
                    <a:gd name="T13" fmla="*/ 0 h 123"/>
                    <a:gd name="T14" fmla="*/ 2147483647 w 305"/>
                    <a:gd name="T15" fmla="*/ 0 h 123"/>
                    <a:gd name="T16" fmla="*/ 2147483647 w 305"/>
                    <a:gd name="T17" fmla="*/ 2147483647 h 123"/>
                    <a:gd name="T18" fmla="*/ 2147483647 w 305"/>
                    <a:gd name="T19" fmla="*/ 2147483647 h 123"/>
                    <a:gd name="T20" fmla="*/ 2147483647 w 305"/>
                    <a:gd name="T21" fmla="*/ 0 h 123"/>
                    <a:gd name="T22" fmla="*/ 2147483647 w 305"/>
                    <a:gd name="T23" fmla="*/ 0 h 123"/>
                    <a:gd name="T24" fmla="*/ 2147483647 w 305"/>
                    <a:gd name="T25" fmla="*/ 2147483647 h 123"/>
                    <a:gd name="T26" fmla="*/ 0 w 305"/>
                    <a:gd name="T27" fmla="*/ 2147483647 h 123"/>
                    <a:gd name="T28" fmla="*/ 2147483647 w 305"/>
                    <a:gd name="T29" fmla="*/ 2147483647 h 123"/>
                    <a:gd name="T30" fmla="*/ 2147483647 w 305"/>
                    <a:gd name="T31" fmla="*/ 2147483647 h 123"/>
                    <a:gd name="T32" fmla="*/ 2147483647 w 305"/>
                    <a:gd name="T33" fmla="*/ 2147483647 h 123"/>
                    <a:gd name="T34" fmla="*/ 2147483647 w 305"/>
                    <a:gd name="T35" fmla="*/ 2147483647 h 123"/>
                    <a:gd name="T36" fmla="*/ 2147483647 w 305"/>
                    <a:gd name="T37" fmla="*/ 2147483647 h 123"/>
                    <a:gd name="T38" fmla="*/ 2147483647 w 305"/>
                    <a:gd name="T39" fmla="*/ 2147483647 h 123"/>
                    <a:gd name="T40" fmla="*/ 2147483647 w 305"/>
                    <a:gd name="T41" fmla="*/ 2147483647 h 123"/>
                    <a:gd name="T42" fmla="*/ 2147483647 w 305"/>
                    <a:gd name="T43" fmla="*/ 2147483647 h 123"/>
                    <a:gd name="T44" fmla="*/ 2147483647 w 305"/>
                    <a:gd name="T45" fmla="*/ 2147483647 h 123"/>
                    <a:gd name="T46" fmla="*/ 2147483647 w 305"/>
                    <a:gd name="T47" fmla="*/ 2147483647 h 123"/>
                    <a:gd name="T48" fmla="*/ 2147483647 w 305"/>
                    <a:gd name="T49" fmla="*/ 2147483647 h 123"/>
                    <a:gd name="T50" fmla="*/ 2147483647 w 305"/>
                    <a:gd name="T51" fmla="*/ 2147483647 h 123"/>
                    <a:gd name="T52" fmla="*/ 2147483647 w 305"/>
                    <a:gd name="T53" fmla="*/ 2147483647 h 123"/>
                    <a:gd name="T54" fmla="*/ 2147483647 w 305"/>
                    <a:gd name="T55" fmla="*/ 2147483647 h 123"/>
                    <a:gd name="T56" fmla="*/ 2147483647 w 305"/>
                    <a:gd name="T57" fmla="*/ 2147483647 h 123"/>
                    <a:gd name="T58" fmla="*/ 2147483647 w 305"/>
                    <a:gd name="T59" fmla="*/ 2147483647 h 123"/>
                    <a:gd name="T60" fmla="*/ 2147483647 w 305"/>
                    <a:gd name="T61" fmla="*/ 2147483647 h 123"/>
                    <a:gd name="T62" fmla="*/ 2147483647 w 305"/>
                    <a:gd name="T63" fmla="*/ 2147483647 h 123"/>
                    <a:gd name="T64" fmla="*/ 2147483647 w 305"/>
                    <a:gd name="T65" fmla="*/ 2147483647 h 123"/>
                    <a:gd name="T66" fmla="*/ 2147483647 w 305"/>
                    <a:gd name="T67" fmla="*/ 2147483647 h 123"/>
                    <a:gd name="T68" fmla="*/ 2147483647 w 305"/>
                    <a:gd name="T69" fmla="*/ 2147483647 h 123"/>
                    <a:gd name="T70" fmla="*/ 2147483647 w 305"/>
                    <a:gd name="T71" fmla="*/ 2147483647 h 123"/>
                    <a:gd name="T72" fmla="*/ 2147483647 w 305"/>
                    <a:gd name="T73" fmla="*/ 2147483647 h 123"/>
                    <a:gd name="T74" fmla="*/ 2147483647 w 305"/>
                    <a:gd name="T75" fmla="*/ 2147483647 h 123"/>
                    <a:gd name="T76" fmla="*/ 2147483647 w 305"/>
                    <a:gd name="T77" fmla="*/ 2147483647 h 123"/>
                    <a:gd name="T78" fmla="*/ 2147483647 w 305"/>
                    <a:gd name="T79" fmla="*/ 2147483647 h 123"/>
                    <a:gd name="T80" fmla="*/ 2147483647 w 305"/>
                    <a:gd name="T81" fmla="*/ 2147483647 h 123"/>
                    <a:gd name="T82" fmla="*/ 2147483647 w 305"/>
                    <a:gd name="T83" fmla="*/ 2147483647 h 123"/>
                    <a:gd name="T84" fmla="*/ 2147483647 w 305"/>
                    <a:gd name="T85" fmla="*/ 2147483647 h 123"/>
                    <a:gd name="T86" fmla="*/ 2147483647 w 305"/>
                    <a:gd name="T87" fmla="*/ 2147483647 h 123"/>
                    <a:gd name="T88" fmla="*/ 2147483647 w 305"/>
                    <a:gd name="T89" fmla="*/ 2147483647 h 123"/>
                    <a:gd name="T90" fmla="*/ 2147483647 w 305"/>
                    <a:gd name="T91" fmla="*/ 2147483647 h 123"/>
                    <a:gd name="T92" fmla="*/ 2147483647 w 305"/>
                    <a:gd name="T93" fmla="*/ 2147483647 h 123"/>
                    <a:gd name="T94" fmla="*/ 2147483647 w 305"/>
                    <a:gd name="T95" fmla="*/ 2147483647 h 123"/>
                    <a:gd name="T96" fmla="*/ 2147483647 w 305"/>
                    <a:gd name="T97" fmla="*/ 2147483647 h 123"/>
                    <a:gd name="T98" fmla="*/ 2147483647 w 305"/>
                    <a:gd name="T99" fmla="*/ 2147483647 h 123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305"/>
                    <a:gd name="T151" fmla="*/ 0 h 123"/>
                    <a:gd name="T152" fmla="*/ 305 w 305"/>
                    <a:gd name="T153" fmla="*/ 123 h 123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305" h="123">
                      <a:moveTo>
                        <a:pt x="305" y="41"/>
                      </a:moveTo>
                      <a:lnTo>
                        <a:pt x="294" y="41"/>
                      </a:lnTo>
                      <a:lnTo>
                        <a:pt x="283" y="9"/>
                      </a:lnTo>
                      <a:lnTo>
                        <a:pt x="255" y="9"/>
                      </a:lnTo>
                      <a:lnTo>
                        <a:pt x="224" y="21"/>
                      </a:lnTo>
                      <a:lnTo>
                        <a:pt x="182" y="21"/>
                      </a:lnTo>
                      <a:lnTo>
                        <a:pt x="154" y="0"/>
                      </a:lnTo>
                      <a:lnTo>
                        <a:pt x="123" y="0"/>
                      </a:lnTo>
                      <a:lnTo>
                        <a:pt x="93" y="21"/>
                      </a:lnTo>
                      <a:lnTo>
                        <a:pt x="52" y="21"/>
                      </a:lnTo>
                      <a:lnTo>
                        <a:pt x="43" y="0"/>
                      </a:lnTo>
                      <a:lnTo>
                        <a:pt x="22" y="0"/>
                      </a:lnTo>
                      <a:lnTo>
                        <a:pt x="12" y="9"/>
                      </a:lnTo>
                      <a:lnTo>
                        <a:pt x="0" y="31"/>
                      </a:lnTo>
                      <a:lnTo>
                        <a:pt x="12" y="31"/>
                      </a:lnTo>
                      <a:lnTo>
                        <a:pt x="12" y="41"/>
                      </a:lnTo>
                      <a:lnTo>
                        <a:pt x="31" y="21"/>
                      </a:lnTo>
                      <a:lnTo>
                        <a:pt x="52" y="21"/>
                      </a:lnTo>
                      <a:lnTo>
                        <a:pt x="62" y="31"/>
                      </a:lnTo>
                      <a:lnTo>
                        <a:pt x="52" y="31"/>
                      </a:lnTo>
                      <a:lnTo>
                        <a:pt x="52" y="41"/>
                      </a:lnTo>
                      <a:lnTo>
                        <a:pt x="22" y="41"/>
                      </a:lnTo>
                      <a:lnTo>
                        <a:pt x="12" y="52"/>
                      </a:lnTo>
                      <a:lnTo>
                        <a:pt x="12" y="60"/>
                      </a:lnTo>
                      <a:lnTo>
                        <a:pt x="22" y="52"/>
                      </a:lnTo>
                      <a:lnTo>
                        <a:pt x="22" y="60"/>
                      </a:lnTo>
                      <a:lnTo>
                        <a:pt x="12" y="72"/>
                      </a:lnTo>
                      <a:lnTo>
                        <a:pt x="12" y="84"/>
                      </a:lnTo>
                      <a:lnTo>
                        <a:pt x="22" y="92"/>
                      </a:lnTo>
                      <a:lnTo>
                        <a:pt x="31" y="103"/>
                      </a:lnTo>
                      <a:lnTo>
                        <a:pt x="43" y="103"/>
                      </a:lnTo>
                      <a:lnTo>
                        <a:pt x="43" y="114"/>
                      </a:lnTo>
                      <a:lnTo>
                        <a:pt x="62" y="123"/>
                      </a:lnTo>
                      <a:lnTo>
                        <a:pt x="82" y="114"/>
                      </a:lnTo>
                      <a:lnTo>
                        <a:pt x="93" y="114"/>
                      </a:lnTo>
                      <a:lnTo>
                        <a:pt x="113" y="123"/>
                      </a:lnTo>
                      <a:lnTo>
                        <a:pt x="123" y="123"/>
                      </a:lnTo>
                      <a:lnTo>
                        <a:pt x="144" y="114"/>
                      </a:lnTo>
                      <a:lnTo>
                        <a:pt x="163" y="114"/>
                      </a:lnTo>
                      <a:lnTo>
                        <a:pt x="163" y="123"/>
                      </a:lnTo>
                      <a:lnTo>
                        <a:pt x="173" y="123"/>
                      </a:lnTo>
                      <a:lnTo>
                        <a:pt x="173" y="114"/>
                      </a:lnTo>
                      <a:lnTo>
                        <a:pt x="204" y="103"/>
                      </a:lnTo>
                      <a:lnTo>
                        <a:pt x="212" y="114"/>
                      </a:lnTo>
                      <a:lnTo>
                        <a:pt x="243" y="103"/>
                      </a:lnTo>
                      <a:lnTo>
                        <a:pt x="274" y="103"/>
                      </a:lnTo>
                      <a:lnTo>
                        <a:pt x="274" y="92"/>
                      </a:lnTo>
                      <a:lnTo>
                        <a:pt x="305" y="103"/>
                      </a:lnTo>
                      <a:lnTo>
                        <a:pt x="294" y="52"/>
                      </a:lnTo>
                      <a:lnTo>
                        <a:pt x="305" y="41"/>
                      </a:lnTo>
                    </a:path>
                  </a:pathLst>
                </a:custGeom>
                <a:solidFill>
                  <a:srgbClr val="CCFFCC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49" name="Freeform 207"/>
                <p:cNvSpPr>
                  <a:spLocks/>
                </p:cNvSpPr>
                <p:nvPr/>
              </p:nvSpPr>
              <p:spPr bwMode="auto">
                <a:xfrm>
                  <a:off x="6546850" y="3676650"/>
                  <a:ext cx="80963" cy="33337"/>
                </a:xfrm>
                <a:custGeom>
                  <a:avLst/>
                  <a:gdLst>
                    <a:gd name="T0" fmla="*/ 2147483647 w 51"/>
                    <a:gd name="T1" fmla="*/ 0 h 21"/>
                    <a:gd name="T2" fmla="*/ 2147483647 w 51"/>
                    <a:gd name="T3" fmla="*/ 0 h 21"/>
                    <a:gd name="T4" fmla="*/ 0 w 51"/>
                    <a:gd name="T5" fmla="*/ 2147483647 h 21"/>
                    <a:gd name="T6" fmla="*/ 0 w 51"/>
                    <a:gd name="T7" fmla="*/ 2147483647 h 21"/>
                    <a:gd name="T8" fmla="*/ 2147483647 w 51"/>
                    <a:gd name="T9" fmla="*/ 2147483647 h 21"/>
                    <a:gd name="T10" fmla="*/ 2147483647 w 51"/>
                    <a:gd name="T11" fmla="*/ 0 h 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1"/>
                    <a:gd name="T19" fmla="*/ 0 h 21"/>
                    <a:gd name="T20" fmla="*/ 51 w 51"/>
                    <a:gd name="T21" fmla="*/ 21 h 21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1" h="21">
                      <a:moveTo>
                        <a:pt x="42" y="0"/>
                      </a:moveTo>
                      <a:lnTo>
                        <a:pt x="11" y="0"/>
                      </a:lnTo>
                      <a:lnTo>
                        <a:pt x="0" y="12"/>
                      </a:lnTo>
                      <a:lnTo>
                        <a:pt x="0" y="21"/>
                      </a:lnTo>
                      <a:lnTo>
                        <a:pt x="51" y="21"/>
                      </a:lnTo>
                      <a:lnTo>
                        <a:pt x="42" y="0"/>
                      </a:lnTo>
                      <a:close/>
                    </a:path>
                  </a:pathLst>
                </a:custGeom>
                <a:solidFill>
                  <a:srgbClr val="CC99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50" name="Freeform 208"/>
                <p:cNvSpPr>
                  <a:spLocks/>
                </p:cNvSpPr>
                <p:nvPr/>
              </p:nvSpPr>
              <p:spPr bwMode="auto">
                <a:xfrm>
                  <a:off x="6546850" y="3676650"/>
                  <a:ext cx="80963" cy="33337"/>
                </a:xfrm>
                <a:custGeom>
                  <a:avLst/>
                  <a:gdLst>
                    <a:gd name="T0" fmla="*/ 2147483647 w 51"/>
                    <a:gd name="T1" fmla="*/ 0 h 21"/>
                    <a:gd name="T2" fmla="*/ 2147483647 w 51"/>
                    <a:gd name="T3" fmla="*/ 0 h 21"/>
                    <a:gd name="T4" fmla="*/ 0 w 51"/>
                    <a:gd name="T5" fmla="*/ 2147483647 h 21"/>
                    <a:gd name="T6" fmla="*/ 0 w 51"/>
                    <a:gd name="T7" fmla="*/ 2147483647 h 21"/>
                    <a:gd name="T8" fmla="*/ 2147483647 w 51"/>
                    <a:gd name="T9" fmla="*/ 2147483647 h 21"/>
                    <a:gd name="T10" fmla="*/ 2147483647 w 51"/>
                    <a:gd name="T11" fmla="*/ 0 h 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1"/>
                    <a:gd name="T19" fmla="*/ 0 h 21"/>
                    <a:gd name="T20" fmla="*/ 51 w 51"/>
                    <a:gd name="T21" fmla="*/ 21 h 21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1" h="21">
                      <a:moveTo>
                        <a:pt x="42" y="0"/>
                      </a:moveTo>
                      <a:lnTo>
                        <a:pt x="11" y="0"/>
                      </a:lnTo>
                      <a:lnTo>
                        <a:pt x="0" y="12"/>
                      </a:lnTo>
                      <a:lnTo>
                        <a:pt x="0" y="21"/>
                      </a:lnTo>
                      <a:lnTo>
                        <a:pt x="51" y="21"/>
                      </a:lnTo>
                      <a:lnTo>
                        <a:pt x="42" y="0"/>
                      </a:lnTo>
                    </a:path>
                  </a:pathLst>
                </a:custGeom>
                <a:solidFill>
                  <a:srgbClr val="CC99FF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51" name="Freeform 209"/>
                <p:cNvSpPr>
                  <a:spLocks/>
                </p:cNvSpPr>
                <p:nvPr/>
              </p:nvSpPr>
              <p:spPr bwMode="auto">
                <a:xfrm>
                  <a:off x="6019800" y="3430588"/>
                  <a:ext cx="735013" cy="787400"/>
                </a:xfrm>
                <a:custGeom>
                  <a:avLst/>
                  <a:gdLst>
                    <a:gd name="T0" fmla="*/ 2147483647 w 463"/>
                    <a:gd name="T1" fmla="*/ 2147483647 h 496"/>
                    <a:gd name="T2" fmla="*/ 2147483647 w 463"/>
                    <a:gd name="T3" fmla="*/ 2147483647 h 496"/>
                    <a:gd name="T4" fmla="*/ 2147483647 w 463"/>
                    <a:gd name="T5" fmla="*/ 2147483647 h 496"/>
                    <a:gd name="T6" fmla="*/ 2147483647 w 463"/>
                    <a:gd name="T7" fmla="*/ 2147483647 h 496"/>
                    <a:gd name="T8" fmla="*/ 2147483647 w 463"/>
                    <a:gd name="T9" fmla="*/ 2147483647 h 496"/>
                    <a:gd name="T10" fmla="*/ 2147483647 w 463"/>
                    <a:gd name="T11" fmla="*/ 2147483647 h 496"/>
                    <a:gd name="T12" fmla="*/ 2147483647 w 463"/>
                    <a:gd name="T13" fmla="*/ 2147483647 h 496"/>
                    <a:gd name="T14" fmla="*/ 2147483647 w 463"/>
                    <a:gd name="T15" fmla="*/ 2147483647 h 496"/>
                    <a:gd name="T16" fmla="*/ 2147483647 w 463"/>
                    <a:gd name="T17" fmla="*/ 2147483647 h 496"/>
                    <a:gd name="T18" fmla="*/ 2147483647 w 463"/>
                    <a:gd name="T19" fmla="*/ 2147483647 h 496"/>
                    <a:gd name="T20" fmla="*/ 2147483647 w 463"/>
                    <a:gd name="T21" fmla="*/ 2147483647 h 496"/>
                    <a:gd name="T22" fmla="*/ 2147483647 w 463"/>
                    <a:gd name="T23" fmla="*/ 2147483647 h 496"/>
                    <a:gd name="T24" fmla="*/ 2147483647 w 463"/>
                    <a:gd name="T25" fmla="*/ 2147483647 h 496"/>
                    <a:gd name="T26" fmla="*/ 2147483647 w 463"/>
                    <a:gd name="T27" fmla="*/ 2147483647 h 496"/>
                    <a:gd name="T28" fmla="*/ 2147483647 w 463"/>
                    <a:gd name="T29" fmla="*/ 2147483647 h 496"/>
                    <a:gd name="T30" fmla="*/ 2147483647 w 463"/>
                    <a:gd name="T31" fmla="*/ 2147483647 h 496"/>
                    <a:gd name="T32" fmla="*/ 2147483647 w 463"/>
                    <a:gd name="T33" fmla="*/ 2147483647 h 496"/>
                    <a:gd name="T34" fmla="*/ 2147483647 w 463"/>
                    <a:gd name="T35" fmla="*/ 2147483647 h 496"/>
                    <a:gd name="T36" fmla="*/ 2147483647 w 463"/>
                    <a:gd name="T37" fmla="*/ 2147483647 h 496"/>
                    <a:gd name="T38" fmla="*/ 2147483647 w 463"/>
                    <a:gd name="T39" fmla="*/ 2147483647 h 496"/>
                    <a:gd name="T40" fmla="*/ 2147483647 w 463"/>
                    <a:gd name="T41" fmla="*/ 2147483647 h 496"/>
                    <a:gd name="T42" fmla="*/ 2147483647 w 463"/>
                    <a:gd name="T43" fmla="*/ 2147483647 h 496"/>
                    <a:gd name="T44" fmla="*/ 2147483647 w 463"/>
                    <a:gd name="T45" fmla="*/ 2147483647 h 496"/>
                    <a:gd name="T46" fmla="*/ 2147483647 w 463"/>
                    <a:gd name="T47" fmla="*/ 2147483647 h 496"/>
                    <a:gd name="T48" fmla="*/ 2147483647 w 463"/>
                    <a:gd name="T49" fmla="*/ 2147483647 h 496"/>
                    <a:gd name="T50" fmla="*/ 2147483647 w 463"/>
                    <a:gd name="T51" fmla="*/ 2147483647 h 496"/>
                    <a:gd name="T52" fmla="*/ 2147483647 w 463"/>
                    <a:gd name="T53" fmla="*/ 2147483647 h 496"/>
                    <a:gd name="T54" fmla="*/ 2147483647 w 463"/>
                    <a:gd name="T55" fmla="*/ 2147483647 h 496"/>
                    <a:gd name="T56" fmla="*/ 2147483647 w 463"/>
                    <a:gd name="T57" fmla="*/ 2147483647 h 496"/>
                    <a:gd name="T58" fmla="*/ 2147483647 w 463"/>
                    <a:gd name="T59" fmla="*/ 2147483647 h 496"/>
                    <a:gd name="T60" fmla="*/ 2147483647 w 463"/>
                    <a:gd name="T61" fmla="*/ 2147483647 h 496"/>
                    <a:gd name="T62" fmla="*/ 2147483647 w 463"/>
                    <a:gd name="T63" fmla="*/ 2147483647 h 496"/>
                    <a:gd name="T64" fmla="*/ 2147483647 w 463"/>
                    <a:gd name="T65" fmla="*/ 2147483647 h 496"/>
                    <a:gd name="T66" fmla="*/ 2147483647 w 463"/>
                    <a:gd name="T67" fmla="*/ 2147483647 h 496"/>
                    <a:gd name="T68" fmla="*/ 2147483647 w 463"/>
                    <a:gd name="T69" fmla="*/ 2147483647 h 496"/>
                    <a:gd name="T70" fmla="*/ 2147483647 w 463"/>
                    <a:gd name="T71" fmla="*/ 2147483647 h 496"/>
                    <a:gd name="T72" fmla="*/ 2147483647 w 463"/>
                    <a:gd name="T73" fmla="*/ 2147483647 h 496"/>
                    <a:gd name="T74" fmla="*/ 2147483647 w 463"/>
                    <a:gd name="T75" fmla="*/ 2147483647 h 496"/>
                    <a:gd name="T76" fmla="*/ 2147483647 w 463"/>
                    <a:gd name="T77" fmla="*/ 2147483647 h 496"/>
                    <a:gd name="T78" fmla="*/ 2147483647 w 463"/>
                    <a:gd name="T79" fmla="*/ 2147483647 h 496"/>
                    <a:gd name="T80" fmla="*/ 2147483647 w 463"/>
                    <a:gd name="T81" fmla="*/ 2147483647 h 496"/>
                    <a:gd name="T82" fmla="*/ 2147483647 w 463"/>
                    <a:gd name="T83" fmla="*/ 2147483647 h 496"/>
                    <a:gd name="T84" fmla="*/ 2147483647 w 463"/>
                    <a:gd name="T85" fmla="*/ 2147483647 h 496"/>
                    <a:gd name="T86" fmla="*/ 2147483647 w 463"/>
                    <a:gd name="T87" fmla="*/ 2147483647 h 496"/>
                    <a:gd name="T88" fmla="*/ 2147483647 w 463"/>
                    <a:gd name="T89" fmla="*/ 2147483647 h 49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463"/>
                    <a:gd name="T136" fmla="*/ 0 h 496"/>
                    <a:gd name="T137" fmla="*/ 463 w 463"/>
                    <a:gd name="T138" fmla="*/ 496 h 49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463" h="496">
                      <a:moveTo>
                        <a:pt x="424" y="135"/>
                      </a:moveTo>
                      <a:lnTo>
                        <a:pt x="443" y="135"/>
                      </a:lnTo>
                      <a:lnTo>
                        <a:pt x="463" y="155"/>
                      </a:lnTo>
                      <a:lnTo>
                        <a:pt x="463" y="176"/>
                      </a:lnTo>
                      <a:lnTo>
                        <a:pt x="443" y="176"/>
                      </a:lnTo>
                      <a:lnTo>
                        <a:pt x="432" y="186"/>
                      </a:lnTo>
                      <a:lnTo>
                        <a:pt x="412" y="227"/>
                      </a:lnTo>
                      <a:lnTo>
                        <a:pt x="405" y="238"/>
                      </a:lnTo>
                      <a:lnTo>
                        <a:pt x="393" y="257"/>
                      </a:lnTo>
                      <a:lnTo>
                        <a:pt x="393" y="269"/>
                      </a:lnTo>
                      <a:lnTo>
                        <a:pt x="383" y="238"/>
                      </a:lnTo>
                      <a:lnTo>
                        <a:pt x="383" y="227"/>
                      </a:lnTo>
                      <a:lnTo>
                        <a:pt x="374" y="238"/>
                      </a:lnTo>
                      <a:lnTo>
                        <a:pt x="362" y="238"/>
                      </a:lnTo>
                      <a:lnTo>
                        <a:pt x="362" y="227"/>
                      </a:lnTo>
                      <a:lnTo>
                        <a:pt x="383" y="206"/>
                      </a:lnTo>
                      <a:lnTo>
                        <a:pt x="343" y="206"/>
                      </a:lnTo>
                      <a:lnTo>
                        <a:pt x="343" y="186"/>
                      </a:lnTo>
                      <a:lnTo>
                        <a:pt x="323" y="186"/>
                      </a:lnTo>
                      <a:lnTo>
                        <a:pt x="323" y="196"/>
                      </a:lnTo>
                      <a:lnTo>
                        <a:pt x="313" y="218"/>
                      </a:lnTo>
                      <a:lnTo>
                        <a:pt x="323" y="218"/>
                      </a:lnTo>
                      <a:lnTo>
                        <a:pt x="332" y="269"/>
                      </a:lnTo>
                      <a:lnTo>
                        <a:pt x="323" y="269"/>
                      </a:lnTo>
                      <a:lnTo>
                        <a:pt x="323" y="257"/>
                      </a:lnTo>
                      <a:lnTo>
                        <a:pt x="301" y="269"/>
                      </a:lnTo>
                      <a:lnTo>
                        <a:pt x="292" y="301"/>
                      </a:lnTo>
                      <a:lnTo>
                        <a:pt x="273" y="310"/>
                      </a:lnTo>
                      <a:lnTo>
                        <a:pt x="223" y="352"/>
                      </a:lnTo>
                      <a:lnTo>
                        <a:pt x="223" y="361"/>
                      </a:lnTo>
                      <a:lnTo>
                        <a:pt x="212" y="361"/>
                      </a:lnTo>
                      <a:lnTo>
                        <a:pt x="202" y="373"/>
                      </a:lnTo>
                      <a:lnTo>
                        <a:pt x="193" y="373"/>
                      </a:lnTo>
                      <a:lnTo>
                        <a:pt x="193" y="412"/>
                      </a:lnTo>
                      <a:lnTo>
                        <a:pt x="181" y="433"/>
                      </a:lnTo>
                      <a:lnTo>
                        <a:pt x="181" y="464"/>
                      </a:lnTo>
                      <a:lnTo>
                        <a:pt x="172" y="475"/>
                      </a:lnTo>
                      <a:lnTo>
                        <a:pt x="162" y="484"/>
                      </a:lnTo>
                      <a:lnTo>
                        <a:pt x="150" y="496"/>
                      </a:lnTo>
                      <a:lnTo>
                        <a:pt x="131" y="484"/>
                      </a:lnTo>
                      <a:lnTo>
                        <a:pt x="101" y="392"/>
                      </a:lnTo>
                      <a:lnTo>
                        <a:pt x="80" y="361"/>
                      </a:lnTo>
                      <a:lnTo>
                        <a:pt x="71" y="301"/>
                      </a:lnTo>
                      <a:lnTo>
                        <a:pt x="71" y="257"/>
                      </a:lnTo>
                      <a:lnTo>
                        <a:pt x="61" y="278"/>
                      </a:lnTo>
                      <a:lnTo>
                        <a:pt x="42" y="290"/>
                      </a:lnTo>
                      <a:lnTo>
                        <a:pt x="11" y="257"/>
                      </a:lnTo>
                      <a:lnTo>
                        <a:pt x="31" y="257"/>
                      </a:lnTo>
                      <a:lnTo>
                        <a:pt x="31" y="249"/>
                      </a:lnTo>
                      <a:lnTo>
                        <a:pt x="22" y="249"/>
                      </a:lnTo>
                      <a:lnTo>
                        <a:pt x="0" y="238"/>
                      </a:lnTo>
                      <a:lnTo>
                        <a:pt x="11" y="227"/>
                      </a:lnTo>
                      <a:lnTo>
                        <a:pt x="42" y="227"/>
                      </a:lnTo>
                      <a:lnTo>
                        <a:pt x="42" y="196"/>
                      </a:lnTo>
                      <a:lnTo>
                        <a:pt x="31" y="196"/>
                      </a:lnTo>
                      <a:lnTo>
                        <a:pt x="31" y="186"/>
                      </a:lnTo>
                      <a:lnTo>
                        <a:pt x="22" y="186"/>
                      </a:lnTo>
                      <a:lnTo>
                        <a:pt x="22" y="167"/>
                      </a:lnTo>
                      <a:lnTo>
                        <a:pt x="31" y="155"/>
                      </a:lnTo>
                      <a:lnTo>
                        <a:pt x="42" y="167"/>
                      </a:lnTo>
                      <a:lnTo>
                        <a:pt x="61" y="155"/>
                      </a:lnTo>
                      <a:lnTo>
                        <a:pt x="111" y="95"/>
                      </a:lnTo>
                      <a:lnTo>
                        <a:pt x="101" y="83"/>
                      </a:lnTo>
                      <a:lnTo>
                        <a:pt x="111" y="83"/>
                      </a:lnTo>
                      <a:lnTo>
                        <a:pt x="111" y="72"/>
                      </a:lnTo>
                      <a:lnTo>
                        <a:pt x="92" y="63"/>
                      </a:lnTo>
                      <a:lnTo>
                        <a:pt x="101" y="43"/>
                      </a:lnTo>
                      <a:lnTo>
                        <a:pt x="92" y="32"/>
                      </a:lnTo>
                      <a:lnTo>
                        <a:pt x="101" y="21"/>
                      </a:lnTo>
                      <a:lnTo>
                        <a:pt x="123" y="32"/>
                      </a:lnTo>
                      <a:lnTo>
                        <a:pt x="142" y="21"/>
                      </a:lnTo>
                      <a:lnTo>
                        <a:pt x="150" y="12"/>
                      </a:lnTo>
                      <a:lnTo>
                        <a:pt x="181" y="0"/>
                      </a:lnTo>
                      <a:lnTo>
                        <a:pt x="193" y="12"/>
                      </a:lnTo>
                      <a:lnTo>
                        <a:pt x="193" y="32"/>
                      </a:lnTo>
                      <a:lnTo>
                        <a:pt x="172" y="53"/>
                      </a:lnTo>
                      <a:lnTo>
                        <a:pt x="181" y="72"/>
                      </a:lnTo>
                      <a:lnTo>
                        <a:pt x="162" y="72"/>
                      </a:lnTo>
                      <a:lnTo>
                        <a:pt x="172" y="104"/>
                      </a:lnTo>
                      <a:lnTo>
                        <a:pt x="202" y="114"/>
                      </a:lnTo>
                      <a:lnTo>
                        <a:pt x="193" y="143"/>
                      </a:lnTo>
                      <a:lnTo>
                        <a:pt x="212" y="155"/>
                      </a:lnTo>
                      <a:lnTo>
                        <a:pt x="301" y="186"/>
                      </a:lnTo>
                      <a:lnTo>
                        <a:pt x="313" y="186"/>
                      </a:lnTo>
                      <a:lnTo>
                        <a:pt x="313" y="155"/>
                      </a:lnTo>
                      <a:lnTo>
                        <a:pt x="323" y="155"/>
                      </a:lnTo>
                      <a:lnTo>
                        <a:pt x="332" y="167"/>
                      </a:lnTo>
                      <a:lnTo>
                        <a:pt x="332" y="176"/>
                      </a:lnTo>
                      <a:lnTo>
                        <a:pt x="383" y="176"/>
                      </a:lnTo>
                      <a:lnTo>
                        <a:pt x="374" y="155"/>
                      </a:lnTo>
                      <a:lnTo>
                        <a:pt x="424" y="135"/>
                      </a:lnTo>
                      <a:close/>
                    </a:path>
                  </a:pathLst>
                </a:custGeom>
                <a:solidFill>
                  <a:srgbClr val="CC99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52" name="Freeform 210"/>
                <p:cNvSpPr>
                  <a:spLocks/>
                </p:cNvSpPr>
                <p:nvPr/>
              </p:nvSpPr>
              <p:spPr bwMode="auto">
                <a:xfrm>
                  <a:off x="6019800" y="3430588"/>
                  <a:ext cx="735013" cy="787400"/>
                </a:xfrm>
                <a:custGeom>
                  <a:avLst/>
                  <a:gdLst>
                    <a:gd name="T0" fmla="*/ 2147483647 w 463"/>
                    <a:gd name="T1" fmla="*/ 2147483647 h 496"/>
                    <a:gd name="T2" fmla="*/ 2147483647 w 463"/>
                    <a:gd name="T3" fmla="*/ 2147483647 h 496"/>
                    <a:gd name="T4" fmla="*/ 2147483647 w 463"/>
                    <a:gd name="T5" fmla="*/ 2147483647 h 496"/>
                    <a:gd name="T6" fmla="*/ 2147483647 w 463"/>
                    <a:gd name="T7" fmla="*/ 2147483647 h 496"/>
                    <a:gd name="T8" fmla="*/ 2147483647 w 463"/>
                    <a:gd name="T9" fmla="*/ 2147483647 h 496"/>
                    <a:gd name="T10" fmla="*/ 2147483647 w 463"/>
                    <a:gd name="T11" fmla="*/ 2147483647 h 496"/>
                    <a:gd name="T12" fmla="*/ 2147483647 w 463"/>
                    <a:gd name="T13" fmla="*/ 2147483647 h 496"/>
                    <a:gd name="T14" fmla="*/ 2147483647 w 463"/>
                    <a:gd name="T15" fmla="*/ 2147483647 h 496"/>
                    <a:gd name="T16" fmla="*/ 2147483647 w 463"/>
                    <a:gd name="T17" fmla="*/ 2147483647 h 496"/>
                    <a:gd name="T18" fmla="*/ 2147483647 w 463"/>
                    <a:gd name="T19" fmla="*/ 2147483647 h 496"/>
                    <a:gd name="T20" fmla="*/ 2147483647 w 463"/>
                    <a:gd name="T21" fmla="*/ 2147483647 h 496"/>
                    <a:gd name="T22" fmla="*/ 2147483647 w 463"/>
                    <a:gd name="T23" fmla="*/ 2147483647 h 496"/>
                    <a:gd name="T24" fmla="*/ 2147483647 w 463"/>
                    <a:gd name="T25" fmla="*/ 2147483647 h 496"/>
                    <a:gd name="T26" fmla="*/ 2147483647 w 463"/>
                    <a:gd name="T27" fmla="*/ 2147483647 h 496"/>
                    <a:gd name="T28" fmla="*/ 2147483647 w 463"/>
                    <a:gd name="T29" fmla="*/ 2147483647 h 496"/>
                    <a:gd name="T30" fmla="*/ 2147483647 w 463"/>
                    <a:gd name="T31" fmla="*/ 2147483647 h 496"/>
                    <a:gd name="T32" fmla="*/ 2147483647 w 463"/>
                    <a:gd name="T33" fmla="*/ 2147483647 h 496"/>
                    <a:gd name="T34" fmla="*/ 2147483647 w 463"/>
                    <a:gd name="T35" fmla="*/ 2147483647 h 496"/>
                    <a:gd name="T36" fmla="*/ 2147483647 w 463"/>
                    <a:gd name="T37" fmla="*/ 2147483647 h 496"/>
                    <a:gd name="T38" fmla="*/ 2147483647 w 463"/>
                    <a:gd name="T39" fmla="*/ 2147483647 h 496"/>
                    <a:gd name="T40" fmla="*/ 2147483647 w 463"/>
                    <a:gd name="T41" fmla="*/ 2147483647 h 496"/>
                    <a:gd name="T42" fmla="*/ 2147483647 w 463"/>
                    <a:gd name="T43" fmla="*/ 2147483647 h 496"/>
                    <a:gd name="T44" fmla="*/ 2147483647 w 463"/>
                    <a:gd name="T45" fmla="*/ 2147483647 h 496"/>
                    <a:gd name="T46" fmla="*/ 2147483647 w 463"/>
                    <a:gd name="T47" fmla="*/ 2147483647 h 496"/>
                    <a:gd name="T48" fmla="*/ 2147483647 w 463"/>
                    <a:gd name="T49" fmla="*/ 2147483647 h 496"/>
                    <a:gd name="T50" fmla="*/ 2147483647 w 463"/>
                    <a:gd name="T51" fmla="*/ 2147483647 h 496"/>
                    <a:gd name="T52" fmla="*/ 2147483647 w 463"/>
                    <a:gd name="T53" fmla="*/ 2147483647 h 496"/>
                    <a:gd name="T54" fmla="*/ 2147483647 w 463"/>
                    <a:gd name="T55" fmla="*/ 2147483647 h 496"/>
                    <a:gd name="T56" fmla="*/ 2147483647 w 463"/>
                    <a:gd name="T57" fmla="*/ 2147483647 h 496"/>
                    <a:gd name="T58" fmla="*/ 2147483647 w 463"/>
                    <a:gd name="T59" fmla="*/ 2147483647 h 496"/>
                    <a:gd name="T60" fmla="*/ 2147483647 w 463"/>
                    <a:gd name="T61" fmla="*/ 2147483647 h 496"/>
                    <a:gd name="T62" fmla="*/ 2147483647 w 463"/>
                    <a:gd name="T63" fmla="*/ 2147483647 h 496"/>
                    <a:gd name="T64" fmla="*/ 2147483647 w 463"/>
                    <a:gd name="T65" fmla="*/ 2147483647 h 496"/>
                    <a:gd name="T66" fmla="*/ 2147483647 w 463"/>
                    <a:gd name="T67" fmla="*/ 2147483647 h 496"/>
                    <a:gd name="T68" fmla="*/ 2147483647 w 463"/>
                    <a:gd name="T69" fmla="*/ 2147483647 h 496"/>
                    <a:gd name="T70" fmla="*/ 2147483647 w 463"/>
                    <a:gd name="T71" fmla="*/ 2147483647 h 496"/>
                    <a:gd name="T72" fmla="*/ 2147483647 w 463"/>
                    <a:gd name="T73" fmla="*/ 2147483647 h 496"/>
                    <a:gd name="T74" fmla="*/ 2147483647 w 463"/>
                    <a:gd name="T75" fmla="*/ 2147483647 h 496"/>
                    <a:gd name="T76" fmla="*/ 2147483647 w 463"/>
                    <a:gd name="T77" fmla="*/ 2147483647 h 496"/>
                    <a:gd name="T78" fmla="*/ 2147483647 w 463"/>
                    <a:gd name="T79" fmla="*/ 2147483647 h 496"/>
                    <a:gd name="T80" fmla="*/ 2147483647 w 463"/>
                    <a:gd name="T81" fmla="*/ 2147483647 h 496"/>
                    <a:gd name="T82" fmla="*/ 2147483647 w 463"/>
                    <a:gd name="T83" fmla="*/ 2147483647 h 496"/>
                    <a:gd name="T84" fmla="*/ 2147483647 w 463"/>
                    <a:gd name="T85" fmla="*/ 2147483647 h 496"/>
                    <a:gd name="T86" fmla="*/ 2147483647 w 463"/>
                    <a:gd name="T87" fmla="*/ 2147483647 h 496"/>
                    <a:gd name="T88" fmla="*/ 2147483647 w 463"/>
                    <a:gd name="T89" fmla="*/ 2147483647 h 49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463"/>
                    <a:gd name="T136" fmla="*/ 0 h 496"/>
                    <a:gd name="T137" fmla="*/ 463 w 463"/>
                    <a:gd name="T138" fmla="*/ 496 h 49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463" h="496">
                      <a:moveTo>
                        <a:pt x="424" y="135"/>
                      </a:moveTo>
                      <a:lnTo>
                        <a:pt x="443" y="135"/>
                      </a:lnTo>
                      <a:lnTo>
                        <a:pt x="463" y="155"/>
                      </a:lnTo>
                      <a:lnTo>
                        <a:pt x="463" y="176"/>
                      </a:lnTo>
                      <a:lnTo>
                        <a:pt x="443" y="176"/>
                      </a:lnTo>
                      <a:lnTo>
                        <a:pt x="432" y="186"/>
                      </a:lnTo>
                      <a:lnTo>
                        <a:pt x="412" y="227"/>
                      </a:lnTo>
                      <a:lnTo>
                        <a:pt x="405" y="238"/>
                      </a:lnTo>
                      <a:lnTo>
                        <a:pt x="393" y="257"/>
                      </a:lnTo>
                      <a:lnTo>
                        <a:pt x="393" y="269"/>
                      </a:lnTo>
                      <a:lnTo>
                        <a:pt x="383" y="238"/>
                      </a:lnTo>
                      <a:lnTo>
                        <a:pt x="383" y="227"/>
                      </a:lnTo>
                      <a:lnTo>
                        <a:pt x="374" y="238"/>
                      </a:lnTo>
                      <a:lnTo>
                        <a:pt x="362" y="238"/>
                      </a:lnTo>
                      <a:lnTo>
                        <a:pt x="362" y="227"/>
                      </a:lnTo>
                      <a:lnTo>
                        <a:pt x="383" y="206"/>
                      </a:lnTo>
                      <a:lnTo>
                        <a:pt x="343" y="206"/>
                      </a:lnTo>
                      <a:lnTo>
                        <a:pt x="343" y="186"/>
                      </a:lnTo>
                      <a:lnTo>
                        <a:pt x="323" y="186"/>
                      </a:lnTo>
                      <a:lnTo>
                        <a:pt x="323" y="196"/>
                      </a:lnTo>
                      <a:lnTo>
                        <a:pt x="313" y="218"/>
                      </a:lnTo>
                      <a:lnTo>
                        <a:pt x="323" y="218"/>
                      </a:lnTo>
                      <a:lnTo>
                        <a:pt x="332" y="269"/>
                      </a:lnTo>
                      <a:lnTo>
                        <a:pt x="323" y="269"/>
                      </a:lnTo>
                      <a:lnTo>
                        <a:pt x="323" y="257"/>
                      </a:lnTo>
                      <a:lnTo>
                        <a:pt x="301" y="269"/>
                      </a:lnTo>
                      <a:lnTo>
                        <a:pt x="292" y="301"/>
                      </a:lnTo>
                      <a:lnTo>
                        <a:pt x="273" y="310"/>
                      </a:lnTo>
                      <a:lnTo>
                        <a:pt x="223" y="352"/>
                      </a:lnTo>
                      <a:lnTo>
                        <a:pt x="223" y="361"/>
                      </a:lnTo>
                      <a:lnTo>
                        <a:pt x="212" y="361"/>
                      </a:lnTo>
                      <a:lnTo>
                        <a:pt x="202" y="373"/>
                      </a:lnTo>
                      <a:lnTo>
                        <a:pt x="193" y="373"/>
                      </a:lnTo>
                      <a:lnTo>
                        <a:pt x="193" y="412"/>
                      </a:lnTo>
                      <a:lnTo>
                        <a:pt x="181" y="433"/>
                      </a:lnTo>
                      <a:lnTo>
                        <a:pt x="181" y="464"/>
                      </a:lnTo>
                      <a:lnTo>
                        <a:pt x="172" y="475"/>
                      </a:lnTo>
                      <a:lnTo>
                        <a:pt x="162" y="484"/>
                      </a:lnTo>
                      <a:lnTo>
                        <a:pt x="150" y="496"/>
                      </a:lnTo>
                      <a:lnTo>
                        <a:pt x="131" y="484"/>
                      </a:lnTo>
                      <a:lnTo>
                        <a:pt x="101" y="392"/>
                      </a:lnTo>
                      <a:lnTo>
                        <a:pt x="80" y="361"/>
                      </a:lnTo>
                      <a:lnTo>
                        <a:pt x="71" y="301"/>
                      </a:lnTo>
                      <a:lnTo>
                        <a:pt x="71" y="257"/>
                      </a:lnTo>
                      <a:lnTo>
                        <a:pt x="61" y="278"/>
                      </a:lnTo>
                      <a:lnTo>
                        <a:pt x="42" y="290"/>
                      </a:lnTo>
                      <a:lnTo>
                        <a:pt x="11" y="257"/>
                      </a:lnTo>
                      <a:lnTo>
                        <a:pt x="31" y="257"/>
                      </a:lnTo>
                      <a:lnTo>
                        <a:pt x="31" y="249"/>
                      </a:lnTo>
                      <a:lnTo>
                        <a:pt x="22" y="249"/>
                      </a:lnTo>
                      <a:lnTo>
                        <a:pt x="0" y="238"/>
                      </a:lnTo>
                      <a:lnTo>
                        <a:pt x="11" y="227"/>
                      </a:lnTo>
                      <a:lnTo>
                        <a:pt x="42" y="227"/>
                      </a:lnTo>
                      <a:lnTo>
                        <a:pt x="42" y="196"/>
                      </a:lnTo>
                      <a:lnTo>
                        <a:pt x="31" y="196"/>
                      </a:lnTo>
                      <a:lnTo>
                        <a:pt x="31" y="186"/>
                      </a:lnTo>
                      <a:lnTo>
                        <a:pt x="22" y="186"/>
                      </a:lnTo>
                      <a:lnTo>
                        <a:pt x="22" y="167"/>
                      </a:lnTo>
                      <a:lnTo>
                        <a:pt x="31" y="155"/>
                      </a:lnTo>
                      <a:lnTo>
                        <a:pt x="42" y="167"/>
                      </a:lnTo>
                      <a:lnTo>
                        <a:pt x="61" y="155"/>
                      </a:lnTo>
                      <a:lnTo>
                        <a:pt x="111" y="95"/>
                      </a:lnTo>
                      <a:lnTo>
                        <a:pt x="101" y="83"/>
                      </a:lnTo>
                      <a:lnTo>
                        <a:pt x="111" y="83"/>
                      </a:lnTo>
                      <a:lnTo>
                        <a:pt x="111" y="72"/>
                      </a:lnTo>
                      <a:lnTo>
                        <a:pt x="92" y="63"/>
                      </a:lnTo>
                      <a:lnTo>
                        <a:pt x="101" y="43"/>
                      </a:lnTo>
                      <a:lnTo>
                        <a:pt x="92" y="32"/>
                      </a:lnTo>
                      <a:lnTo>
                        <a:pt x="101" y="21"/>
                      </a:lnTo>
                      <a:lnTo>
                        <a:pt x="123" y="32"/>
                      </a:lnTo>
                      <a:lnTo>
                        <a:pt x="142" y="21"/>
                      </a:lnTo>
                      <a:lnTo>
                        <a:pt x="150" y="12"/>
                      </a:lnTo>
                      <a:lnTo>
                        <a:pt x="181" y="0"/>
                      </a:lnTo>
                      <a:lnTo>
                        <a:pt x="193" y="12"/>
                      </a:lnTo>
                      <a:lnTo>
                        <a:pt x="193" y="32"/>
                      </a:lnTo>
                      <a:lnTo>
                        <a:pt x="172" y="53"/>
                      </a:lnTo>
                      <a:lnTo>
                        <a:pt x="181" y="72"/>
                      </a:lnTo>
                      <a:lnTo>
                        <a:pt x="162" y="72"/>
                      </a:lnTo>
                      <a:lnTo>
                        <a:pt x="172" y="104"/>
                      </a:lnTo>
                      <a:lnTo>
                        <a:pt x="202" y="114"/>
                      </a:lnTo>
                      <a:lnTo>
                        <a:pt x="193" y="143"/>
                      </a:lnTo>
                      <a:lnTo>
                        <a:pt x="212" y="155"/>
                      </a:lnTo>
                      <a:lnTo>
                        <a:pt x="301" y="186"/>
                      </a:lnTo>
                      <a:lnTo>
                        <a:pt x="313" y="186"/>
                      </a:lnTo>
                      <a:lnTo>
                        <a:pt x="313" y="155"/>
                      </a:lnTo>
                      <a:lnTo>
                        <a:pt x="323" y="155"/>
                      </a:lnTo>
                      <a:lnTo>
                        <a:pt x="332" y="167"/>
                      </a:lnTo>
                      <a:lnTo>
                        <a:pt x="332" y="176"/>
                      </a:lnTo>
                      <a:lnTo>
                        <a:pt x="383" y="176"/>
                      </a:lnTo>
                      <a:lnTo>
                        <a:pt x="374" y="155"/>
                      </a:lnTo>
                      <a:lnTo>
                        <a:pt x="424" y="135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53" name="Freeform 211"/>
                <p:cNvSpPr>
                  <a:spLocks/>
                </p:cNvSpPr>
                <p:nvPr/>
              </p:nvSpPr>
              <p:spPr bwMode="auto">
                <a:xfrm>
                  <a:off x="6516688" y="2860675"/>
                  <a:ext cx="800100" cy="388937"/>
                </a:xfrm>
                <a:custGeom>
                  <a:avLst/>
                  <a:gdLst>
                    <a:gd name="T0" fmla="*/ 2147483647 w 504"/>
                    <a:gd name="T1" fmla="*/ 2147483647 h 245"/>
                    <a:gd name="T2" fmla="*/ 2147483647 w 504"/>
                    <a:gd name="T3" fmla="*/ 2147483647 h 245"/>
                    <a:gd name="T4" fmla="*/ 2147483647 w 504"/>
                    <a:gd name="T5" fmla="*/ 2147483647 h 245"/>
                    <a:gd name="T6" fmla="*/ 2147483647 w 504"/>
                    <a:gd name="T7" fmla="*/ 2147483647 h 245"/>
                    <a:gd name="T8" fmla="*/ 2147483647 w 504"/>
                    <a:gd name="T9" fmla="*/ 2147483647 h 245"/>
                    <a:gd name="T10" fmla="*/ 2147483647 w 504"/>
                    <a:gd name="T11" fmla="*/ 0 h 245"/>
                    <a:gd name="T12" fmla="*/ 2147483647 w 504"/>
                    <a:gd name="T13" fmla="*/ 2147483647 h 245"/>
                    <a:gd name="T14" fmla="*/ 2147483647 w 504"/>
                    <a:gd name="T15" fmla="*/ 2147483647 h 245"/>
                    <a:gd name="T16" fmla="*/ 2147483647 w 504"/>
                    <a:gd name="T17" fmla="*/ 2147483647 h 245"/>
                    <a:gd name="T18" fmla="*/ 2147483647 w 504"/>
                    <a:gd name="T19" fmla="*/ 2147483647 h 245"/>
                    <a:gd name="T20" fmla="*/ 2147483647 w 504"/>
                    <a:gd name="T21" fmla="*/ 2147483647 h 245"/>
                    <a:gd name="T22" fmla="*/ 2147483647 w 504"/>
                    <a:gd name="T23" fmla="*/ 2147483647 h 245"/>
                    <a:gd name="T24" fmla="*/ 0 w 504"/>
                    <a:gd name="T25" fmla="*/ 2147483647 h 245"/>
                    <a:gd name="T26" fmla="*/ 2147483647 w 504"/>
                    <a:gd name="T27" fmla="*/ 2147483647 h 245"/>
                    <a:gd name="T28" fmla="*/ 2147483647 w 504"/>
                    <a:gd name="T29" fmla="*/ 2147483647 h 245"/>
                    <a:gd name="T30" fmla="*/ 2147483647 w 504"/>
                    <a:gd name="T31" fmla="*/ 2147483647 h 245"/>
                    <a:gd name="T32" fmla="*/ 2147483647 w 504"/>
                    <a:gd name="T33" fmla="*/ 2147483647 h 245"/>
                    <a:gd name="T34" fmla="*/ 2147483647 w 504"/>
                    <a:gd name="T35" fmla="*/ 2147483647 h 245"/>
                    <a:gd name="T36" fmla="*/ 2147483647 w 504"/>
                    <a:gd name="T37" fmla="*/ 2147483647 h 245"/>
                    <a:gd name="T38" fmla="*/ 2147483647 w 504"/>
                    <a:gd name="T39" fmla="*/ 2147483647 h 245"/>
                    <a:gd name="T40" fmla="*/ 2147483647 w 504"/>
                    <a:gd name="T41" fmla="*/ 2147483647 h 245"/>
                    <a:gd name="T42" fmla="*/ 2147483647 w 504"/>
                    <a:gd name="T43" fmla="*/ 2147483647 h 245"/>
                    <a:gd name="T44" fmla="*/ 2147483647 w 504"/>
                    <a:gd name="T45" fmla="*/ 2147483647 h 245"/>
                    <a:gd name="T46" fmla="*/ 2147483647 w 504"/>
                    <a:gd name="T47" fmla="*/ 2147483647 h 245"/>
                    <a:gd name="T48" fmla="*/ 2147483647 w 504"/>
                    <a:gd name="T49" fmla="*/ 2147483647 h 245"/>
                    <a:gd name="T50" fmla="*/ 2147483647 w 504"/>
                    <a:gd name="T51" fmla="*/ 2147483647 h 245"/>
                    <a:gd name="T52" fmla="*/ 2147483647 w 504"/>
                    <a:gd name="T53" fmla="*/ 2147483647 h 245"/>
                    <a:gd name="T54" fmla="*/ 2147483647 w 504"/>
                    <a:gd name="T55" fmla="*/ 2147483647 h 245"/>
                    <a:gd name="T56" fmla="*/ 2147483647 w 504"/>
                    <a:gd name="T57" fmla="*/ 2147483647 h 245"/>
                    <a:gd name="T58" fmla="*/ 2147483647 w 504"/>
                    <a:gd name="T59" fmla="*/ 2147483647 h 245"/>
                    <a:gd name="T60" fmla="*/ 2147483647 w 504"/>
                    <a:gd name="T61" fmla="*/ 2147483647 h 245"/>
                    <a:gd name="T62" fmla="*/ 2147483647 w 504"/>
                    <a:gd name="T63" fmla="*/ 2147483647 h 245"/>
                    <a:gd name="T64" fmla="*/ 2147483647 w 504"/>
                    <a:gd name="T65" fmla="*/ 2147483647 h 245"/>
                    <a:gd name="T66" fmla="*/ 2147483647 w 504"/>
                    <a:gd name="T67" fmla="*/ 2147483647 h 245"/>
                    <a:gd name="T68" fmla="*/ 2147483647 w 504"/>
                    <a:gd name="T69" fmla="*/ 2147483647 h 245"/>
                    <a:gd name="T70" fmla="*/ 2147483647 w 504"/>
                    <a:gd name="T71" fmla="*/ 2147483647 h 245"/>
                    <a:gd name="T72" fmla="*/ 2147483647 w 504"/>
                    <a:gd name="T73" fmla="*/ 2147483647 h 245"/>
                    <a:gd name="T74" fmla="*/ 2147483647 w 504"/>
                    <a:gd name="T75" fmla="*/ 2147483647 h 245"/>
                    <a:gd name="T76" fmla="*/ 2147483647 w 504"/>
                    <a:gd name="T77" fmla="*/ 2147483647 h 245"/>
                    <a:gd name="T78" fmla="*/ 2147483647 w 504"/>
                    <a:gd name="T79" fmla="*/ 2147483647 h 245"/>
                    <a:gd name="T80" fmla="*/ 2147483647 w 504"/>
                    <a:gd name="T81" fmla="*/ 2147483647 h 245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504"/>
                    <a:gd name="T124" fmla="*/ 0 h 245"/>
                    <a:gd name="T125" fmla="*/ 504 w 504"/>
                    <a:gd name="T126" fmla="*/ 245 h 245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504" h="245">
                      <a:moveTo>
                        <a:pt x="331" y="62"/>
                      </a:moveTo>
                      <a:lnTo>
                        <a:pt x="273" y="30"/>
                      </a:lnTo>
                      <a:lnTo>
                        <a:pt x="253" y="39"/>
                      </a:lnTo>
                      <a:lnTo>
                        <a:pt x="242" y="39"/>
                      </a:lnTo>
                      <a:lnTo>
                        <a:pt x="222" y="10"/>
                      </a:lnTo>
                      <a:lnTo>
                        <a:pt x="181" y="0"/>
                      </a:lnTo>
                      <a:lnTo>
                        <a:pt x="160" y="10"/>
                      </a:lnTo>
                      <a:lnTo>
                        <a:pt x="160" y="51"/>
                      </a:lnTo>
                      <a:lnTo>
                        <a:pt x="119" y="51"/>
                      </a:lnTo>
                      <a:lnTo>
                        <a:pt x="99" y="39"/>
                      </a:lnTo>
                      <a:lnTo>
                        <a:pt x="61" y="30"/>
                      </a:lnTo>
                      <a:lnTo>
                        <a:pt x="10" y="62"/>
                      </a:lnTo>
                      <a:lnTo>
                        <a:pt x="0" y="71"/>
                      </a:lnTo>
                      <a:lnTo>
                        <a:pt x="19" y="102"/>
                      </a:lnTo>
                      <a:lnTo>
                        <a:pt x="41" y="102"/>
                      </a:lnTo>
                      <a:lnTo>
                        <a:pt x="49" y="122"/>
                      </a:lnTo>
                      <a:lnTo>
                        <a:pt x="49" y="165"/>
                      </a:lnTo>
                      <a:lnTo>
                        <a:pt x="111" y="185"/>
                      </a:lnTo>
                      <a:lnTo>
                        <a:pt x="141" y="216"/>
                      </a:lnTo>
                      <a:lnTo>
                        <a:pt x="200" y="216"/>
                      </a:lnTo>
                      <a:lnTo>
                        <a:pt x="231" y="236"/>
                      </a:lnTo>
                      <a:lnTo>
                        <a:pt x="273" y="245"/>
                      </a:lnTo>
                      <a:lnTo>
                        <a:pt x="311" y="225"/>
                      </a:lnTo>
                      <a:lnTo>
                        <a:pt x="353" y="225"/>
                      </a:lnTo>
                      <a:lnTo>
                        <a:pt x="381" y="194"/>
                      </a:lnTo>
                      <a:lnTo>
                        <a:pt x="372" y="185"/>
                      </a:lnTo>
                      <a:lnTo>
                        <a:pt x="393" y="165"/>
                      </a:lnTo>
                      <a:lnTo>
                        <a:pt x="412" y="173"/>
                      </a:lnTo>
                      <a:lnTo>
                        <a:pt x="443" y="153"/>
                      </a:lnTo>
                      <a:lnTo>
                        <a:pt x="463" y="134"/>
                      </a:lnTo>
                      <a:lnTo>
                        <a:pt x="504" y="134"/>
                      </a:lnTo>
                      <a:lnTo>
                        <a:pt x="492" y="114"/>
                      </a:lnTo>
                      <a:lnTo>
                        <a:pt x="482" y="102"/>
                      </a:lnTo>
                      <a:lnTo>
                        <a:pt x="463" y="114"/>
                      </a:lnTo>
                      <a:lnTo>
                        <a:pt x="443" y="114"/>
                      </a:lnTo>
                      <a:lnTo>
                        <a:pt x="443" y="71"/>
                      </a:lnTo>
                      <a:lnTo>
                        <a:pt x="454" y="51"/>
                      </a:lnTo>
                      <a:lnTo>
                        <a:pt x="424" y="39"/>
                      </a:lnTo>
                      <a:lnTo>
                        <a:pt x="403" y="62"/>
                      </a:lnTo>
                      <a:lnTo>
                        <a:pt x="362" y="71"/>
                      </a:lnTo>
                      <a:lnTo>
                        <a:pt x="331" y="62"/>
                      </a:lnTo>
                      <a:close/>
                    </a:path>
                  </a:pathLst>
                </a:custGeom>
                <a:solidFill>
                  <a:srgbClr val="CC99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54" name="Freeform 212"/>
                <p:cNvSpPr>
                  <a:spLocks/>
                </p:cNvSpPr>
                <p:nvPr/>
              </p:nvSpPr>
              <p:spPr bwMode="auto">
                <a:xfrm>
                  <a:off x="6516688" y="2860675"/>
                  <a:ext cx="800100" cy="388937"/>
                </a:xfrm>
                <a:custGeom>
                  <a:avLst/>
                  <a:gdLst>
                    <a:gd name="T0" fmla="*/ 2147483647 w 504"/>
                    <a:gd name="T1" fmla="*/ 2147483647 h 245"/>
                    <a:gd name="T2" fmla="*/ 2147483647 w 504"/>
                    <a:gd name="T3" fmla="*/ 2147483647 h 245"/>
                    <a:gd name="T4" fmla="*/ 2147483647 w 504"/>
                    <a:gd name="T5" fmla="*/ 2147483647 h 245"/>
                    <a:gd name="T6" fmla="*/ 2147483647 w 504"/>
                    <a:gd name="T7" fmla="*/ 2147483647 h 245"/>
                    <a:gd name="T8" fmla="*/ 2147483647 w 504"/>
                    <a:gd name="T9" fmla="*/ 2147483647 h 245"/>
                    <a:gd name="T10" fmla="*/ 2147483647 w 504"/>
                    <a:gd name="T11" fmla="*/ 0 h 245"/>
                    <a:gd name="T12" fmla="*/ 2147483647 w 504"/>
                    <a:gd name="T13" fmla="*/ 2147483647 h 245"/>
                    <a:gd name="T14" fmla="*/ 2147483647 w 504"/>
                    <a:gd name="T15" fmla="*/ 2147483647 h 245"/>
                    <a:gd name="T16" fmla="*/ 2147483647 w 504"/>
                    <a:gd name="T17" fmla="*/ 2147483647 h 245"/>
                    <a:gd name="T18" fmla="*/ 2147483647 w 504"/>
                    <a:gd name="T19" fmla="*/ 2147483647 h 245"/>
                    <a:gd name="T20" fmla="*/ 2147483647 w 504"/>
                    <a:gd name="T21" fmla="*/ 2147483647 h 245"/>
                    <a:gd name="T22" fmla="*/ 2147483647 w 504"/>
                    <a:gd name="T23" fmla="*/ 2147483647 h 245"/>
                    <a:gd name="T24" fmla="*/ 0 w 504"/>
                    <a:gd name="T25" fmla="*/ 2147483647 h 245"/>
                    <a:gd name="T26" fmla="*/ 2147483647 w 504"/>
                    <a:gd name="T27" fmla="*/ 2147483647 h 245"/>
                    <a:gd name="T28" fmla="*/ 2147483647 w 504"/>
                    <a:gd name="T29" fmla="*/ 2147483647 h 245"/>
                    <a:gd name="T30" fmla="*/ 2147483647 w 504"/>
                    <a:gd name="T31" fmla="*/ 2147483647 h 245"/>
                    <a:gd name="T32" fmla="*/ 2147483647 w 504"/>
                    <a:gd name="T33" fmla="*/ 2147483647 h 245"/>
                    <a:gd name="T34" fmla="*/ 2147483647 w 504"/>
                    <a:gd name="T35" fmla="*/ 2147483647 h 245"/>
                    <a:gd name="T36" fmla="*/ 2147483647 w 504"/>
                    <a:gd name="T37" fmla="*/ 2147483647 h 245"/>
                    <a:gd name="T38" fmla="*/ 2147483647 w 504"/>
                    <a:gd name="T39" fmla="*/ 2147483647 h 245"/>
                    <a:gd name="T40" fmla="*/ 2147483647 w 504"/>
                    <a:gd name="T41" fmla="*/ 2147483647 h 245"/>
                    <a:gd name="T42" fmla="*/ 2147483647 w 504"/>
                    <a:gd name="T43" fmla="*/ 2147483647 h 245"/>
                    <a:gd name="T44" fmla="*/ 2147483647 w 504"/>
                    <a:gd name="T45" fmla="*/ 2147483647 h 245"/>
                    <a:gd name="T46" fmla="*/ 2147483647 w 504"/>
                    <a:gd name="T47" fmla="*/ 2147483647 h 245"/>
                    <a:gd name="T48" fmla="*/ 2147483647 w 504"/>
                    <a:gd name="T49" fmla="*/ 2147483647 h 245"/>
                    <a:gd name="T50" fmla="*/ 2147483647 w 504"/>
                    <a:gd name="T51" fmla="*/ 2147483647 h 245"/>
                    <a:gd name="T52" fmla="*/ 2147483647 w 504"/>
                    <a:gd name="T53" fmla="*/ 2147483647 h 245"/>
                    <a:gd name="T54" fmla="*/ 2147483647 w 504"/>
                    <a:gd name="T55" fmla="*/ 2147483647 h 245"/>
                    <a:gd name="T56" fmla="*/ 2147483647 w 504"/>
                    <a:gd name="T57" fmla="*/ 2147483647 h 245"/>
                    <a:gd name="T58" fmla="*/ 2147483647 w 504"/>
                    <a:gd name="T59" fmla="*/ 2147483647 h 245"/>
                    <a:gd name="T60" fmla="*/ 2147483647 w 504"/>
                    <a:gd name="T61" fmla="*/ 2147483647 h 245"/>
                    <a:gd name="T62" fmla="*/ 2147483647 w 504"/>
                    <a:gd name="T63" fmla="*/ 2147483647 h 245"/>
                    <a:gd name="T64" fmla="*/ 2147483647 w 504"/>
                    <a:gd name="T65" fmla="*/ 2147483647 h 245"/>
                    <a:gd name="T66" fmla="*/ 2147483647 w 504"/>
                    <a:gd name="T67" fmla="*/ 2147483647 h 245"/>
                    <a:gd name="T68" fmla="*/ 2147483647 w 504"/>
                    <a:gd name="T69" fmla="*/ 2147483647 h 245"/>
                    <a:gd name="T70" fmla="*/ 2147483647 w 504"/>
                    <a:gd name="T71" fmla="*/ 2147483647 h 245"/>
                    <a:gd name="T72" fmla="*/ 2147483647 w 504"/>
                    <a:gd name="T73" fmla="*/ 2147483647 h 245"/>
                    <a:gd name="T74" fmla="*/ 2147483647 w 504"/>
                    <a:gd name="T75" fmla="*/ 2147483647 h 245"/>
                    <a:gd name="T76" fmla="*/ 2147483647 w 504"/>
                    <a:gd name="T77" fmla="*/ 2147483647 h 245"/>
                    <a:gd name="T78" fmla="*/ 2147483647 w 504"/>
                    <a:gd name="T79" fmla="*/ 2147483647 h 245"/>
                    <a:gd name="T80" fmla="*/ 2147483647 w 504"/>
                    <a:gd name="T81" fmla="*/ 2147483647 h 245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504"/>
                    <a:gd name="T124" fmla="*/ 0 h 245"/>
                    <a:gd name="T125" fmla="*/ 504 w 504"/>
                    <a:gd name="T126" fmla="*/ 245 h 245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504" h="245">
                      <a:moveTo>
                        <a:pt x="331" y="62"/>
                      </a:moveTo>
                      <a:lnTo>
                        <a:pt x="273" y="30"/>
                      </a:lnTo>
                      <a:lnTo>
                        <a:pt x="253" y="39"/>
                      </a:lnTo>
                      <a:lnTo>
                        <a:pt x="242" y="39"/>
                      </a:lnTo>
                      <a:lnTo>
                        <a:pt x="222" y="10"/>
                      </a:lnTo>
                      <a:lnTo>
                        <a:pt x="181" y="0"/>
                      </a:lnTo>
                      <a:lnTo>
                        <a:pt x="160" y="10"/>
                      </a:lnTo>
                      <a:lnTo>
                        <a:pt x="160" y="51"/>
                      </a:lnTo>
                      <a:lnTo>
                        <a:pt x="119" y="51"/>
                      </a:lnTo>
                      <a:lnTo>
                        <a:pt x="99" y="39"/>
                      </a:lnTo>
                      <a:lnTo>
                        <a:pt x="61" y="30"/>
                      </a:lnTo>
                      <a:lnTo>
                        <a:pt x="10" y="62"/>
                      </a:lnTo>
                      <a:lnTo>
                        <a:pt x="0" y="71"/>
                      </a:lnTo>
                      <a:lnTo>
                        <a:pt x="19" y="102"/>
                      </a:lnTo>
                      <a:lnTo>
                        <a:pt x="41" y="102"/>
                      </a:lnTo>
                      <a:lnTo>
                        <a:pt x="49" y="122"/>
                      </a:lnTo>
                      <a:lnTo>
                        <a:pt x="49" y="165"/>
                      </a:lnTo>
                      <a:lnTo>
                        <a:pt x="111" y="185"/>
                      </a:lnTo>
                      <a:lnTo>
                        <a:pt x="141" y="216"/>
                      </a:lnTo>
                      <a:lnTo>
                        <a:pt x="200" y="216"/>
                      </a:lnTo>
                      <a:lnTo>
                        <a:pt x="231" y="236"/>
                      </a:lnTo>
                      <a:lnTo>
                        <a:pt x="273" y="245"/>
                      </a:lnTo>
                      <a:lnTo>
                        <a:pt x="311" y="225"/>
                      </a:lnTo>
                      <a:lnTo>
                        <a:pt x="353" y="225"/>
                      </a:lnTo>
                      <a:lnTo>
                        <a:pt x="381" y="194"/>
                      </a:lnTo>
                      <a:lnTo>
                        <a:pt x="372" y="185"/>
                      </a:lnTo>
                      <a:lnTo>
                        <a:pt x="393" y="165"/>
                      </a:lnTo>
                      <a:lnTo>
                        <a:pt x="412" y="173"/>
                      </a:lnTo>
                      <a:lnTo>
                        <a:pt x="443" y="153"/>
                      </a:lnTo>
                      <a:lnTo>
                        <a:pt x="463" y="134"/>
                      </a:lnTo>
                      <a:lnTo>
                        <a:pt x="504" y="134"/>
                      </a:lnTo>
                      <a:lnTo>
                        <a:pt x="492" y="114"/>
                      </a:lnTo>
                      <a:lnTo>
                        <a:pt x="482" y="102"/>
                      </a:lnTo>
                      <a:lnTo>
                        <a:pt x="463" y="114"/>
                      </a:lnTo>
                      <a:lnTo>
                        <a:pt x="443" y="114"/>
                      </a:lnTo>
                      <a:lnTo>
                        <a:pt x="443" y="71"/>
                      </a:lnTo>
                      <a:lnTo>
                        <a:pt x="454" y="51"/>
                      </a:lnTo>
                      <a:lnTo>
                        <a:pt x="424" y="39"/>
                      </a:lnTo>
                      <a:lnTo>
                        <a:pt x="403" y="62"/>
                      </a:lnTo>
                      <a:lnTo>
                        <a:pt x="362" y="71"/>
                      </a:lnTo>
                      <a:lnTo>
                        <a:pt x="331" y="62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55" name="Freeform 213"/>
                <p:cNvSpPr>
                  <a:spLocks/>
                </p:cNvSpPr>
                <p:nvPr/>
              </p:nvSpPr>
              <p:spPr bwMode="auto">
                <a:xfrm>
                  <a:off x="4819650" y="1858963"/>
                  <a:ext cx="274638" cy="622300"/>
                </a:xfrm>
                <a:custGeom>
                  <a:avLst/>
                  <a:gdLst>
                    <a:gd name="T0" fmla="*/ 2147483647 w 173"/>
                    <a:gd name="T1" fmla="*/ 2147483647 h 392"/>
                    <a:gd name="T2" fmla="*/ 2147483647 w 173"/>
                    <a:gd name="T3" fmla="*/ 2147483647 h 392"/>
                    <a:gd name="T4" fmla="*/ 2147483647 w 173"/>
                    <a:gd name="T5" fmla="*/ 2147483647 h 392"/>
                    <a:gd name="T6" fmla="*/ 2147483647 w 173"/>
                    <a:gd name="T7" fmla="*/ 2147483647 h 392"/>
                    <a:gd name="T8" fmla="*/ 2147483647 w 173"/>
                    <a:gd name="T9" fmla="*/ 2147483647 h 392"/>
                    <a:gd name="T10" fmla="*/ 2147483647 w 173"/>
                    <a:gd name="T11" fmla="*/ 2147483647 h 392"/>
                    <a:gd name="T12" fmla="*/ 2147483647 w 173"/>
                    <a:gd name="T13" fmla="*/ 2147483647 h 392"/>
                    <a:gd name="T14" fmla="*/ 2147483647 w 173"/>
                    <a:gd name="T15" fmla="*/ 2147483647 h 392"/>
                    <a:gd name="T16" fmla="*/ 2147483647 w 173"/>
                    <a:gd name="T17" fmla="*/ 2147483647 h 392"/>
                    <a:gd name="T18" fmla="*/ 2147483647 w 173"/>
                    <a:gd name="T19" fmla="*/ 2147483647 h 392"/>
                    <a:gd name="T20" fmla="*/ 2147483647 w 173"/>
                    <a:gd name="T21" fmla="*/ 2147483647 h 392"/>
                    <a:gd name="T22" fmla="*/ 2147483647 w 173"/>
                    <a:gd name="T23" fmla="*/ 2147483647 h 392"/>
                    <a:gd name="T24" fmla="*/ 2147483647 w 173"/>
                    <a:gd name="T25" fmla="*/ 2147483647 h 392"/>
                    <a:gd name="T26" fmla="*/ 2147483647 w 173"/>
                    <a:gd name="T27" fmla="*/ 2147483647 h 392"/>
                    <a:gd name="T28" fmla="*/ 2147483647 w 173"/>
                    <a:gd name="T29" fmla="*/ 2147483647 h 392"/>
                    <a:gd name="T30" fmla="*/ 2147483647 w 173"/>
                    <a:gd name="T31" fmla="*/ 2147483647 h 392"/>
                    <a:gd name="T32" fmla="*/ 2147483647 w 173"/>
                    <a:gd name="T33" fmla="*/ 2147483647 h 392"/>
                    <a:gd name="T34" fmla="*/ 2147483647 w 173"/>
                    <a:gd name="T35" fmla="*/ 2147483647 h 392"/>
                    <a:gd name="T36" fmla="*/ 2147483647 w 173"/>
                    <a:gd name="T37" fmla="*/ 2147483647 h 392"/>
                    <a:gd name="T38" fmla="*/ 2147483647 w 173"/>
                    <a:gd name="T39" fmla="*/ 2147483647 h 392"/>
                    <a:gd name="T40" fmla="*/ 2147483647 w 173"/>
                    <a:gd name="T41" fmla="*/ 2147483647 h 392"/>
                    <a:gd name="T42" fmla="*/ 2147483647 w 173"/>
                    <a:gd name="T43" fmla="*/ 2147483647 h 392"/>
                    <a:gd name="T44" fmla="*/ 2147483647 w 173"/>
                    <a:gd name="T45" fmla="*/ 2147483647 h 392"/>
                    <a:gd name="T46" fmla="*/ 2147483647 w 173"/>
                    <a:gd name="T47" fmla="*/ 2147483647 h 392"/>
                    <a:gd name="T48" fmla="*/ 0 w 173"/>
                    <a:gd name="T49" fmla="*/ 2147483647 h 392"/>
                    <a:gd name="T50" fmla="*/ 2147483647 w 173"/>
                    <a:gd name="T51" fmla="*/ 2147483647 h 392"/>
                    <a:gd name="T52" fmla="*/ 2147483647 w 173"/>
                    <a:gd name="T53" fmla="*/ 2147483647 h 392"/>
                    <a:gd name="T54" fmla="*/ 2147483647 w 173"/>
                    <a:gd name="T55" fmla="*/ 2147483647 h 392"/>
                    <a:gd name="T56" fmla="*/ 2147483647 w 173"/>
                    <a:gd name="T57" fmla="*/ 2147483647 h 392"/>
                    <a:gd name="T58" fmla="*/ 2147483647 w 173"/>
                    <a:gd name="T59" fmla="*/ 2147483647 h 392"/>
                    <a:gd name="T60" fmla="*/ 2147483647 w 173"/>
                    <a:gd name="T61" fmla="*/ 0 h 392"/>
                    <a:gd name="T62" fmla="*/ 2147483647 w 173"/>
                    <a:gd name="T63" fmla="*/ 2147483647 h 392"/>
                    <a:gd name="T64" fmla="*/ 2147483647 w 173"/>
                    <a:gd name="T65" fmla="*/ 2147483647 h 392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73"/>
                    <a:gd name="T100" fmla="*/ 0 h 392"/>
                    <a:gd name="T101" fmla="*/ 173 w 173"/>
                    <a:gd name="T102" fmla="*/ 392 h 392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73" h="392">
                      <a:moveTo>
                        <a:pt x="132" y="53"/>
                      </a:moveTo>
                      <a:lnTo>
                        <a:pt x="132" y="84"/>
                      </a:lnTo>
                      <a:lnTo>
                        <a:pt x="154" y="104"/>
                      </a:lnTo>
                      <a:lnTo>
                        <a:pt x="142" y="135"/>
                      </a:lnTo>
                      <a:lnTo>
                        <a:pt x="154" y="186"/>
                      </a:lnTo>
                      <a:lnTo>
                        <a:pt x="142" y="218"/>
                      </a:lnTo>
                      <a:lnTo>
                        <a:pt x="162" y="249"/>
                      </a:lnTo>
                      <a:lnTo>
                        <a:pt x="154" y="269"/>
                      </a:lnTo>
                      <a:lnTo>
                        <a:pt x="173" y="290"/>
                      </a:lnTo>
                      <a:lnTo>
                        <a:pt x="173" y="302"/>
                      </a:lnTo>
                      <a:lnTo>
                        <a:pt x="142" y="353"/>
                      </a:lnTo>
                      <a:lnTo>
                        <a:pt x="111" y="373"/>
                      </a:lnTo>
                      <a:lnTo>
                        <a:pt x="102" y="373"/>
                      </a:lnTo>
                      <a:lnTo>
                        <a:pt x="51" y="392"/>
                      </a:lnTo>
                      <a:lnTo>
                        <a:pt x="12" y="373"/>
                      </a:lnTo>
                      <a:lnTo>
                        <a:pt x="22" y="341"/>
                      </a:lnTo>
                      <a:lnTo>
                        <a:pt x="12" y="310"/>
                      </a:lnTo>
                      <a:lnTo>
                        <a:pt x="22" y="290"/>
                      </a:lnTo>
                      <a:lnTo>
                        <a:pt x="61" y="227"/>
                      </a:lnTo>
                      <a:lnTo>
                        <a:pt x="72" y="218"/>
                      </a:lnTo>
                      <a:lnTo>
                        <a:pt x="72" y="196"/>
                      </a:lnTo>
                      <a:lnTo>
                        <a:pt x="61" y="186"/>
                      </a:lnTo>
                      <a:lnTo>
                        <a:pt x="51" y="186"/>
                      </a:lnTo>
                      <a:lnTo>
                        <a:pt x="42" y="93"/>
                      </a:lnTo>
                      <a:lnTo>
                        <a:pt x="0" y="53"/>
                      </a:lnTo>
                      <a:lnTo>
                        <a:pt x="12" y="41"/>
                      </a:lnTo>
                      <a:lnTo>
                        <a:pt x="31" y="63"/>
                      </a:lnTo>
                      <a:lnTo>
                        <a:pt x="72" y="63"/>
                      </a:lnTo>
                      <a:lnTo>
                        <a:pt x="80" y="53"/>
                      </a:lnTo>
                      <a:lnTo>
                        <a:pt x="92" y="12"/>
                      </a:lnTo>
                      <a:lnTo>
                        <a:pt x="111" y="0"/>
                      </a:lnTo>
                      <a:lnTo>
                        <a:pt x="142" y="21"/>
                      </a:lnTo>
                      <a:lnTo>
                        <a:pt x="132" y="53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56" name="Freeform 214"/>
                <p:cNvSpPr>
                  <a:spLocks/>
                </p:cNvSpPr>
                <p:nvPr/>
              </p:nvSpPr>
              <p:spPr bwMode="auto">
                <a:xfrm>
                  <a:off x="4819650" y="1858963"/>
                  <a:ext cx="274638" cy="622300"/>
                </a:xfrm>
                <a:custGeom>
                  <a:avLst/>
                  <a:gdLst>
                    <a:gd name="T0" fmla="*/ 2147483647 w 173"/>
                    <a:gd name="T1" fmla="*/ 2147483647 h 392"/>
                    <a:gd name="T2" fmla="*/ 2147483647 w 173"/>
                    <a:gd name="T3" fmla="*/ 2147483647 h 392"/>
                    <a:gd name="T4" fmla="*/ 2147483647 w 173"/>
                    <a:gd name="T5" fmla="*/ 2147483647 h 392"/>
                    <a:gd name="T6" fmla="*/ 2147483647 w 173"/>
                    <a:gd name="T7" fmla="*/ 2147483647 h 392"/>
                    <a:gd name="T8" fmla="*/ 2147483647 w 173"/>
                    <a:gd name="T9" fmla="*/ 2147483647 h 392"/>
                    <a:gd name="T10" fmla="*/ 2147483647 w 173"/>
                    <a:gd name="T11" fmla="*/ 2147483647 h 392"/>
                    <a:gd name="T12" fmla="*/ 2147483647 w 173"/>
                    <a:gd name="T13" fmla="*/ 2147483647 h 392"/>
                    <a:gd name="T14" fmla="*/ 2147483647 w 173"/>
                    <a:gd name="T15" fmla="*/ 2147483647 h 392"/>
                    <a:gd name="T16" fmla="*/ 2147483647 w 173"/>
                    <a:gd name="T17" fmla="*/ 2147483647 h 392"/>
                    <a:gd name="T18" fmla="*/ 2147483647 w 173"/>
                    <a:gd name="T19" fmla="*/ 2147483647 h 392"/>
                    <a:gd name="T20" fmla="*/ 2147483647 w 173"/>
                    <a:gd name="T21" fmla="*/ 2147483647 h 392"/>
                    <a:gd name="T22" fmla="*/ 2147483647 w 173"/>
                    <a:gd name="T23" fmla="*/ 2147483647 h 392"/>
                    <a:gd name="T24" fmla="*/ 2147483647 w 173"/>
                    <a:gd name="T25" fmla="*/ 2147483647 h 392"/>
                    <a:gd name="T26" fmla="*/ 2147483647 w 173"/>
                    <a:gd name="T27" fmla="*/ 2147483647 h 392"/>
                    <a:gd name="T28" fmla="*/ 2147483647 w 173"/>
                    <a:gd name="T29" fmla="*/ 2147483647 h 392"/>
                    <a:gd name="T30" fmla="*/ 2147483647 w 173"/>
                    <a:gd name="T31" fmla="*/ 2147483647 h 392"/>
                    <a:gd name="T32" fmla="*/ 2147483647 w 173"/>
                    <a:gd name="T33" fmla="*/ 2147483647 h 392"/>
                    <a:gd name="T34" fmla="*/ 2147483647 w 173"/>
                    <a:gd name="T35" fmla="*/ 2147483647 h 392"/>
                    <a:gd name="T36" fmla="*/ 2147483647 w 173"/>
                    <a:gd name="T37" fmla="*/ 2147483647 h 392"/>
                    <a:gd name="T38" fmla="*/ 2147483647 w 173"/>
                    <a:gd name="T39" fmla="*/ 2147483647 h 392"/>
                    <a:gd name="T40" fmla="*/ 2147483647 w 173"/>
                    <a:gd name="T41" fmla="*/ 2147483647 h 392"/>
                    <a:gd name="T42" fmla="*/ 2147483647 w 173"/>
                    <a:gd name="T43" fmla="*/ 2147483647 h 392"/>
                    <a:gd name="T44" fmla="*/ 2147483647 w 173"/>
                    <a:gd name="T45" fmla="*/ 2147483647 h 392"/>
                    <a:gd name="T46" fmla="*/ 2147483647 w 173"/>
                    <a:gd name="T47" fmla="*/ 2147483647 h 392"/>
                    <a:gd name="T48" fmla="*/ 0 w 173"/>
                    <a:gd name="T49" fmla="*/ 2147483647 h 392"/>
                    <a:gd name="T50" fmla="*/ 2147483647 w 173"/>
                    <a:gd name="T51" fmla="*/ 2147483647 h 392"/>
                    <a:gd name="T52" fmla="*/ 2147483647 w 173"/>
                    <a:gd name="T53" fmla="*/ 2147483647 h 392"/>
                    <a:gd name="T54" fmla="*/ 2147483647 w 173"/>
                    <a:gd name="T55" fmla="*/ 2147483647 h 392"/>
                    <a:gd name="T56" fmla="*/ 2147483647 w 173"/>
                    <a:gd name="T57" fmla="*/ 2147483647 h 392"/>
                    <a:gd name="T58" fmla="*/ 2147483647 w 173"/>
                    <a:gd name="T59" fmla="*/ 2147483647 h 392"/>
                    <a:gd name="T60" fmla="*/ 2147483647 w 173"/>
                    <a:gd name="T61" fmla="*/ 0 h 392"/>
                    <a:gd name="T62" fmla="*/ 2147483647 w 173"/>
                    <a:gd name="T63" fmla="*/ 2147483647 h 392"/>
                    <a:gd name="T64" fmla="*/ 2147483647 w 173"/>
                    <a:gd name="T65" fmla="*/ 2147483647 h 392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73"/>
                    <a:gd name="T100" fmla="*/ 0 h 392"/>
                    <a:gd name="T101" fmla="*/ 173 w 173"/>
                    <a:gd name="T102" fmla="*/ 392 h 392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73" h="392">
                      <a:moveTo>
                        <a:pt x="132" y="53"/>
                      </a:moveTo>
                      <a:lnTo>
                        <a:pt x="132" y="84"/>
                      </a:lnTo>
                      <a:lnTo>
                        <a:pt x="154" y="104"/>
                      </a:lnTo>
                      <a:lnTo>
                        <a:pt x="142" y="135"/>
                      </a:lnTo>
                      <a:lnTo>
                        <a:pt x="154" y="186"/>
                      </a:lnTo>
                      <a:lnTo>
                        <a:pt x="142" y="218"/>
                      </a:lnTo>
                      <a:lnTo>
                        <a:pt x="162" y="249"/>
                      </a:lnTo>
                      <a:lnTo>
                        <a:pt x="154" y="269"/>
                      </a:lnTo>
                      <a:lnTo>
                        <a:pt x="173" y="290"/>
                      </a:lnTo>
                      <a:lnTo>
                        <a:pt x="173" y="302"/>
                      </a:lnTo>
                      <a:lnTo>
                        <a:pt x="142" y="353"/>
                      </a:lnTo>
                      <a:lnTo>
                        <a:pt x="111" y="373"/>
                      </a:lnTo>
                      <a:lnTo>
                        <a:pt x="102" y="373"/>
                      </a:lnTo>
                      <a:lnTo>
                        <a:pt x="51" y="392"/>
                      </a:lnTo>
                      <a:lnTo>
                        <a:pt x="12" y="373"/>
                      </a:lnTo>
                      <a:lnTo>
                        <a:pt x="22" y="341"/>
                      </a:lnTo>
                      <a:lnTo>
                        <a:pt x="12" y="310"/>
                      </a:lnTo>
                      <a:lnTo>
                        <a:pt x="22" y="290"/>
                      </a:lnTo>
                      <a:lnTo>
                        <a:pt x="61" y="227"/>
                      </a:lnTo>
                      <a:lnTo>
                        <a:pt x="72" y="218"/>
                      </a:lnTo>
                      <a:lnTo>
                        <a:pt x="72" y="196"/>
                      </a:lnTo>
                      <a:lnTo>
                        <a:pt x="61" y="186"/>
                      </a:lnTo>
                      <a:lnTo>
                        <a:pt x="51" y="186"/>
                      </a:lnTo>
                      <a:lnTo>
                        <a:pt x="42" y="93"/>
                      </a:lnTo>
                      <a:lnTo>
                        <a:pt x="0" y="53"/>
                      </a:lnTo>
                      <a:lnTo>
                        <a:pt x="12" y="41"/>
                      </a:lnTo>
                      <a:lnTo>
                        <a:pt x="31" y="63"/>
                      </a:lnTo>
                      <a:lnTo>
                        <a:pt x="72" y="63"/>
                      </a:lnTo>
                      <a:lnTo>
                        <a:pt x="80" y="53"/>
                      </a:lnTo>
                      <a:lnTo>
                        <a:pt x="92" y="12"/>
                      </a:lnTo>
                      <a:lnTo>
                        <a:pt x="111" y="0"/>
                      </a:lnTo>
                      <a:lnTo>
                        <a:pt x="142" y="21"/>
                      </a:lnTo>
                      <a:lnTo>
                        <a:pt x="132" y="53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57" name="Freeform 215"/>
                <p:cNvSpPr>
                  <a:spLocks/>
                </p:cNvSpPr>
                <p:nvPr/>
              </p:nvSpPr>
              <p:spPr bwMode="auto">
                <a:xfrm>
                  <a:off x="4886325" y="2662238"/>
                  <a:ext cx="239713" cy="214312"/>
                </a:xfrm>
                <a:custGeom>
                  <a:avLst/>
                  <a:gdLst>
                    <a:gd name="T0" fmla="*/ 2147483647 w 151"/>
                    <a:gd name="T1" fmla="*/ 2147483647 h 135"/>
                    <a:gd name="T2" fmla="*/ 2147483647 w 151"/>
                    <a:gd name="T3" fmla="*/ 2147483647 h 135"/>
                    <a:gd name="T4" fmla="*/ 2147483647 w 151"/>
                    <a:gd name="T5" fmla="*/ 2147483647 h 135"/>
                    <a:gd name="T6" fmla="*/ 2147483647 w 151"/>
                    <a:gd name="T7" fmla="*/ 2147483647 h 135"/>
                    <a:gd name="T8" fmla="*/ 2147483647 w 151"/>
                    <a:gd name="T9" fmla="*/ 2147483647 h 135"/>
                    <a:gd name="T10" fmla="*/ 2147483647 w 151"/>
                    <a:gd name="T11" fmla="*/ 2147483647 h 135"/>
                    <a:gd name="T12" fmla="*/ 2147483647 w 151"/>
                    <a:gd name="T13" fmla="*/ 2147483647 h 135"/>
                    <a:gd name="T14" fmla="*/ 2147483647 w 151"/>
                    <a:gd name="T15" fmla="*/ 2147483647 h 135"/>
                    <a:gd name="T16" fmla="*/ 2147483647 w 151"/>
                    <a:gd name="T17" fmla="*/ 2147483647 h 135"/>
                    <a:gd name="T18" fmla="*/ 2147483647 w 151"/>
                    <a:gd name="T19" fmla="*/ 0 h 135"/>
                    <a:gd name="T20" fmla="*/ 2147483647 w 151"/>
                    <a:gd name="T21" fmla="*/ 2147483647 h 135"/>
                    <a:gd name="T22" fmla="*/ 2147483647 w 151"/>
                    <a:gd name="T23" fmla="*/ 2147483647 h 135"/>
                    <a:gd name="T24" fmla="*/ 2147483647 w 151"/>
                    <a:gd name="T25" fmla="*/ 2147483647 h 135"/>
                    <a:gd name="T26" fmla="*/ 2147483647 w 151"/>
                    <a:gd name="T27" fmla="*/ 2147483647 h 135"/>
                    <a:gd name="T28" fmla="*/ 2147483647 w 151"/>
                    <a:gd name="T29" fmla="*/ 2147483647 h 135"/>
                    <a:gd name="T30" fmla="*/ 2147483647 w 151"/>
                    <a:gd name="T31" fmla="*/ 2147483647 h 135"/>
                    <a:gd name="T32" fmla="*/ 0 w 151"/>
                    <a:gd name="T33" fmla="*/ 2147483647 h 135"/>
                    <a:gd name="T34" fmla="*/ 2147483647 w 151"/>
                    <a:gd name="T35" fmla="*/ 2147483647 h 135"/>
                    <a:gd name="T36" fmla="*/ 0 w 151"/>
                    <a:gd name="T37" fmla="*/ 2147483647 h 135"/>
                    <a:gd name="T38" fmla="*/ 0 w 151"/>
                    <a:gd name="T39" fmla="*/ 2147483647 h 135"/>
                    <a:gd name="T40" fmla="*/ 2147483647 w 151"/>
                    <a:gd name="T41" fmla="*/ 2147483647 h 135"/>
                    <a:gd name="T42" fmla="*/ 2147483647 w 151"/>
                    <a:gd name="T43" fmla="*/ 2147483647 h 135"/>
                    <a:gd name="T44" fmla="*/ 2147483647 w 151"/>
                    <a:gd name="T45" fmla="*/ 2147483647 h 135"/>
                    <a:gd name="T46" fmla="*/ 2147483647 w 151"/>
                    <a:gd name="T47" fmla="*/ 2147483647 h 135"/>
                    <a:gd name="T48" fmla="*/ 2147483647 w 151"/>
                    <a:gd name="T49" fmla="*/ 2147483647 h 135"/>
                    <a:gd name="T50" fmla="*/ 2147483647 w 151"/>
                    <a:gd name="T51" fmla="*/ 2147483647 h 135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151"/>
                    <a:gd name="T79" fmla="*/ 0 h 135"/>
                    <a:gd name="T80" fmla="*/ 151 w 151"/>
                    <a:gd name="T81" fmla="*/ 135 h 135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151" h="135">
                      <a:moveTo>
                        <a:pt x="139" y="113"/>
                      </a:moveTo>
                      <a:lnTo>
                        <a:pt x="131" y="92"/>
                      </a:lnTo>
                      <a:lnTo>
                        <a:pt x="131" y="84"/>
                      </a:lnTo>
                      <a:lnTo>
                        <a:pt x="139" y="92"/>
                      </a:lnTo>
                      <a:lnTo>
                        <a:pt x="151" y="72"/>
                      </a:lnTo>
                      <a:lnTo>
                        <a:pt x="139" y="72"/>
                      </a:lnTo>
                      <a:lnTo>
                        <a:pt x="120" y="41"/>
                      </a:lnTo>
                      <a:lnTo>
                        <a:pt x="120" y="21"/>
                      </a:lnTo>
                      <a:lnTo>
                        <a:pt x="112" y="10"/>
                      </a:lnTo>
                      <a:lnTo>
                        <a:pt x="81" y="0"/>
                      </a:lnTo>
                      <a:lnTo>
                        <a:pt x="60" y="21"/>
                      </a:lnTo>
                      <a:lnTo>
                        <a:pt x="60" y="32"/>
                      </a:lnTo>
                      <a:lnTo>
                        <a:pt x="38" y="41"/>
                      </a:lnTo>
                      <a:lnTo>
                        <a:pt x="38" y="62"/>
                      </a:lnTo>
                      <a:lnTo>
                        <a:pt x="30" y="62"/>
                      </a:lnTo>
                      <a:lnTo>
                        <a:pt x="9" y="72"/>
                      </a:lnTo>
                      <a:lnTo>
                        <a:pt x="0" y="72"/>
                      </a:lnTo>
                      <a:lnTo>
                        <a:pt x="9" y="92"/>
                      </a:lnTo>
                      <a:lnTo>
                        <a:pt x="0" y="113"/>
                      </a:lnTo>
                      <a:lnTo>
                        <a:pt x="0" y="135"/>
                      </a:lnTo>
                      <a:lnTo>
                        <a:pt x="19" y="125"/>
                      </a:lnTo>
                      <a:lnTo>
                        <a:pt x="38" y="125"/>
                      </a:lnTo>
                      <a:lnTo>
                        <a:pt x="69" y="135"/>
                      </a:lnTo>
                      <a:lnTo>
                        <a:pt x="120" y="135"/>
                      </a:lnTo>
                      <a:lnTo>
                        <a:pt x="131" y="113"/>
                      </a:lnTo>
                      <a:lnTo>
                        <a:pt x="139" y="113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58" name="Freeform 216"/>
                <p:cNvSpPr>
                  <a:spLocks/>
                </p:cNvSpPr>
                <p:nvPr/>
              </p:nvSpPr>
              <p:spPr bwMode="auto">
                <a:xfrm>
                  <a:off x="4886325" y="2662238"/>
                  <a:ext cx="239713" cy="214312"/>
                </a:xfrm>
                <a:custGeom>
                  <a:avLst/>
                  <a:gdLst>
                    <a:gd name="T0" fmla="*/ 2147483647 w 151"/>
                    <a:gd name="T1" fmla="*/ 2147483647 h 135"/>
                    <a:gd name="T2" fmla="*/ 2147483647 w 151"/>
                    <a:gd name="T3" fmla="*/ 2147483647 h 135"/>
                    <a:gd name="T4" fmla="*/ 2147483647 w 151"/>
                    <a:gd name="T5" fmla="*/ 2147483647 h 135"/>
                    <a:gd name="T6" fmla="*/ 2147483647 w 151"/>
                    <a:gd name="T7" fmla="*/ 2147483647 h 135"/>
                    <a:gd name="T8" fmla="*/ 2147483647 w 151"/>
                    <a:gd name="T9" fmla="*/ 2147483647 h 135"/>
                    <a:gd name="T10" fmla="*/ 2147483647 w 151"/>
                    <a:gd name="T11" fmla="*/ 2147483647 h 135"/>
                    <a:gd name="T12" fmla="*/ 2147483647 w 151"/>
                    <a:gd name="T13" fmla="*/ 2147483647 h 135"/>
                    <a:gd name="T14" fmla="*/ 2147483647 w 151"/>
                    <a:gd name="T15" fmla="*/ 2147483647 h 135"/>
                    <a:gd name="T16" fmla="*/ 2147483647 w 151"/>
                    <a:gd name="T17" fmla="*/ 2147483647 h 135"/>
                    <a:gd name="T18" fmla="*/ 2147483647 w 151"/>
                    <a:gd name="T19" fmla="*/ 0 h 135"/>
                    <a:gd name="T20" fmla="*/ 2147483647 w 151"/>
                    <a:gd name="T21" fmla="*/ 2147483647 h 135"/>
                    <a:gd name="T22" fmla="*/ 2147483647 w 151"/>
                    <a:gd name="T23" fmla="*/ 2147483647 h 135"/>
                    <a:gd name="T24" fmla="*/ 2147483647 w 151"/>
                    <a:gd name="T25" fmla="*/ 2147483647 h 135"/>
                    <a:gd name="T26" fmla="*/ 2147483647 w 151"/>
                    <a:gd name="T27" fmla="*/ 2147483647 h 135"/>
                    <a:gd name="T28" fmla="*/ 2147483647 w 151"/>
                    <a:gd name="T29" fmla="*/ 2147483647 h 135"/>
                    <a:gd name="T30" fmla="*/ 2147483647 w 151"/>
                    <a:gd name="T31" fmla="*/ 2147483647 h 135"/>
                    <a:gd name="T32" fmla="*/ 0 w 151"/>
                    <a:gd name="T33" fmla="*/ 2147483647 h 135"/>
                    <a:gd name="T34" fmla="*/ 2147483647 w 151"/>
                    <a:gd name="T35" fmla="*/ 2147483647 h 135"/>
                    <a:gd name="T36" fmla="*/ 0 w 151"/>
                    <a:gd name="T37" fmla="*/ 2147483647 h 135"/>
                    <a:gd name="T38" fmla="*/ 0 w 151"/>
                    <a:gd name="T39" fmla="*/ 2147483647 h 135"/>
                    <a:gd name="T40" fmla="*/ 2147483647 w 151"/>
                    <a:gd name="T41" fmla="*/ 2147483647 h 135"/>
                    <a:gd name="T42" fmla="*/ 2147483647 w 151"/>
                    <a:gd name="T43" fmla="*/ 2147483647 h 135"/>
                    <a:gd name="T44" fmla="*/ 2147483647 w 151"/>
                    <a:gd name="T45" fmla="*/ 2147483647 h 135"/>
                    <a:gd name="T46" fmla="*/ 2147483647 w 151"/>
                    <a:gd name="T47" fmla="*/ 2147483647 h 135"/>
                    <a:gd name="T48" fmla="*/ 2147483647 w 151"/>
                    <a:gd name="T49" fmla="*/ 2147483647 h 135"/>
                    <a:gd name="T50" fmla="*/ 2147483647 w 151"/>
                    <a:gd name="T51" fmla="*/ 2147483647 h 135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151"/>
                    <a:gd name="T79" fmla="*/ 0 h 135"/>
                    <a:gd name="T80" fmla="*/ 151 w 151"/>
                    <a:gd name="T81" fmla="*/ 135 h 135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151" h="135">
                      <a:moveTo>
                        <a:pt x="139" y="113"/>
                      </a:moveTo>
                      <a:lnTo>
                        <a:pt x="131" y="92"/>
                      </a:lnTo>
                      <a:lnTo>
                        <a:pt x="131" y="84"/>
                      </a:lnTo>
                      <a:lnTo>
                        <a:pt x="139" y="92"/>
                      </a:lnTo>
                      <a:lnTo>
                        <a:pt x="151" y="72"/>
                      </a:lnTo>
                      <a:lnTo>
                        <a:pt x="139" y="72"/>
                      </a:lnTo>
                      <a:lnTo>
                        <a:pt x="120" y="41"/>
                      </a:lnTo>
                      <a:lnTo>
                        <a:pt x="120" y="21"/>
                      </a:lnTo>
                      <a:lnTo>
                        <a:pt x="112" y="10"/>
                      </a:lnTo>
                      <a:lnTo>
                        <a:pt x="81" y="0"/>
                      </a:lnTo>
                      <a:lnTo>
                        <a:pt x="60" y="21"/>
                      </a:lnTo>
                      <a:lnTo>
                        <a:pt x="60" y="32"/>
                      </a:lnTo>
                      <a:lnTo>
                        <a:pt x="38" y="41"/>
                      </a:lnTo>
                      <a:lnTo>
                        <a:pt x="38" y="62"/>
                      </a:lnTo>
                      <a:lnTo>
                        <a:pt x="30" y="62"/>
                      </a:lnTo>
                      <a:lnTo>
                        <a:pt x="9" y="72"/>
                      </a:lnTo>
                      <a:lnTo>
                        <a:pt x="0" y="72"/>
                      </a:lnTo>
                      <a:lnTo>
                        <a:pt x="9" y="92"/>
                      </a:lnTo>
                      <a:lnTo>
                        <a:pt x="0" y="113"/>
                      </a:lnTo>
                      <a:lnTo>
                        <a:pt x="0" y="135"/>
                      </a:lnTo>
                      <a:lnTo>
                        <a:pt x="19" y="125"/>
                      </a:lnTo>
                      <a:lnTo>
                        <a:pt x="38" y="125"/>
                      </a:lnTo>
                      <a:lnTo>
                        <a:pt x="69" y="135"/>
                      </a:lnTo>
                      <a:lnTo>
                        <a:pt x="120" y="135"/>
                      </a:lnTo>
                      <a:lnTo>
                        <a:pt x="131" y="113"/>
                      </a:lnTo>
                      <a:lnTo>
                        <a:pt x="139" y="113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59" name="Freeform 217"/>
                <p:cNvSpPr>
                  <a:spLocks/>
                </p:cNvSpPr>
                <p:nvPr/>
              </p:nvSpPr>
              <p:spPr bwMode="auto">
                <a:xfrm>
                  <a:off x="4854575" y="2841625"/>
                  <a:ext cx="461963" cy="312737"/>
                </a:xfrm>
                <a:custGeom>
                  <a:avLst/>
                  <a:gdLst>
                    <a:gd name="T0" fmla="*/ 2147483647 w 291"/>
                    <a:gd name="T1" fmla="*/ 2147483647 h 197"/>
                    <a:gd name="T2" fmla="*/ 2147483647 w 291"/>
                    <a:gd name="T3" fmla="*/ 2147483647 h 197"/>
                    <a:gd name="T4" fmla="*/ 2147483647 w 291"/>
                    <a:gd name="T5" fmla="*/ 2147483647 h 197"/>
                    <a:gd name="T6" fmla="*/ 2147483647 w 291"/>
                    <a:gd name="T7" fmla="*/ 2147483647 h 197"/>
                    <a:gd name="T8" fmla="*/ 2147483647 w 291"/>
                    <a:gd name="T9" fmla="*/ 2147483647 h 197"/>
                    <a:gd name="T10" fmla="*/ 2147483647 w 291"/>
                    <a:gd name="T11" fmla="*/ 2147483647 h 197"/>
                    <a:gd name="T12" fmla="*/ 2147483647 w 291"/>
                    <a:gd name="T13" fmla="*/ 2147483647 h 197"/>
                    <a:gd name="T14" fmla="*/ 2147483647 w 291"/>
                    <a:gd name="T15" fmla="*/ 2147483647 h 197"/>
                    <a:gd name="T16" fmla="*/ 2147483647 w 291"/>
                    <a:gd name="T17" fmla="*/ 2147483647 h 197"/>
                    <a:gd name="T18" fmla="*/ 2147483647 w 291"/>
                    <a:gd name="T19" fmla="*/ 2147483647 h 197"/>
                    <a:gd name="T20" fmla="*/ 2147483647 w 291"/>
                    <a:gd name="T21" fmla="*/ 2147483647 h 197"/>
                    <a:gd name="T22" fmla="*/ 2147483647 w 291"/>
                    <a:gd name="T23" fmla="*/ 2147483647 h 197"/>
                    <a:gd name="T24" fmla="*/ 0 w 291"/>
                    <a:gd name="T25" fmla="*/ 2147483647 h 197"/>
                    <a:gd name="T26" fmla="*/ 2147483647 w 291"/>
                    <a:gd name="T27" fmla="*/ 2147483647 h 197"/>
                    <a:gd name="T28" fmla="*/ 2147483647 w 291"/>
                    <a:gd name="T29" fmla="*/ 2147483647 h 197"/>
                    <a:gd name="T30" fmla="*/ 2147483647 w 291"/>
                    <a:gd name="T31" fmla="*/ 2147483647 h 197"/>
                    <a:gd name="T32" fmla="*/ 2147483647 w 291"/>
                    <a:gd name="T33" fmla="*/ 2147483647 h 197"/>
                    <a:gd name="T34" fmla="*/ 2147483647 w 291"/>
                    <a:gd name="T35" fmla="*/ 2147483647 h 197"/>
                    <a:gd name="T36" fmla="*/ 2147483647 w 291"/>
                    <a:gd name="T37" fmla="*/ 2147483647 h 197"/>
                    <a:gd name="T38" fmla="*/ 2147483647 w 291"/>
                    <a:gd name="T39" fmla="*/ 2147483647 h 197"/>
                    <a:gd name="T40" fmla="*/ 2147483647 w 291"/>
                    <a:gd name="T41" fmla="*/ 2147483647 h 197"/>
                    <a:gd name="T42" fmla="*/ 2147483647 w 291"/>
                    <a:gd name="T43" fmla="*/ 0 h 197"/>
                    <a:gd name="T44" fmla="*/ 2147483647 w 291"/>
                    <a:gd name="T45" fmla="*/ 0 h 197"/>
                    <a:gd name="T46" fmla="*/ 2147483647 w 291"/>
                    <a:gd name="T47" fmla="*/ 2147483647 h 197"/>
                    <a:gd name="T48" fmla="*/ 2147483647 w 291"/>
                    <a:gd name="T49" fmla="*/ 2147483647 h 197"/>
                    <a:gd name="T50" fmla="*/ 2147483647 w 291"/>
                    <a:gd name="T51" fmla="*/ 2147483647 h 197"/>
                    <a:gd name="T52" fmla="*/ 2147483647 w 291"/>
                    <a:gd name="T53" fmla="*/ 2147483647 h 197"/>
                    <a:gd name="T54" fmla="*/ 2147483647 w 291"/>
                    <a:gd name="T55" fmla="*/ 2147483647 h 197"/>
                    <a:gd name="T56" fmla="*/ 2147483647 w 291"/>
                    <a:gd name="T57" fmla="*/ 2147483647 h 197"/>
                    <a:gd name="T58" fmla="*/ 2147483647 w 291"/>
                    <a:gd name="T59" fmla="*/ 2147483647 h 197"/>
                    <a:gd name="T60" fmla="*/ 2147483647 w 291"/>
                    <a:gd name="T61" fmla="*/ 2147483647 h 197"/>
                    <a:gd name="T62" fmla="*/ 2147483647 w 291"/>
                    <a:gd name="T63" fmla="*/ 2147483647 h 197"/>
                    <a:gd name="T64" fmla="*/ 2147483647 w 291"/>
                    <a:gd name="T65" fmla="*/ 2147483647 h 197"/>
                    <a:gd name="T66" fmla="*/ 2147483647 w 291"/>
                    <a:gd name="T67" fmla="*/ 2147483647 h 197"/>
                    <a:gd name="T68" fmla="*/ 2147483647 w 291"/>
                    <a:gd name="T69" fmla="*/ 2147483647 h 197"/>
                    <a:gd name="T70" fmla="*/ 2147483647 w 291"/>
                    <a:gd name="T71" fmla="*/ 2147483647 h 197"/>
                    <a:gd name="T72" fmla="*/ 2147483647 w 291"/>
                    <a:gd name="T73" fmla="*/ 2147483647 h 197"/>
                    <a:gd name="T74" fmla="*/ 2147483647 w 291"/>
                    <a:gd name="T75" fmla="*/ 2147483647 h 197"/>
                    <a:gd name="T76" fmla="*/ 2147483647 w 291"/>
                    <a:gd name="T77" fmla="*/ 2147483647 h 197"/>
                    <a:gd name="T78" fmla="*/ 2147483647 w 291"/>
                    <a:gd name="T79" fmla="*/ 2147483647 h 197"/>
                    <a:gd name="T80" fmla="*/ 2147483647 w 291"/>
                    <a:gd name="T81" fmla="*/ 2147483647 h 197"/>
                    <a:gd name="T82" fmla="*/ 2147483647 w 291"/>
                    <a:gd name="T83" fmla="*/ 2147483647 h 197"/>
                    <a:gd name="T84" fmla="*/ 2147483647 w 291"/>
                    <a:gd name="T85" fmla="*/ 2147483647 h 197"/>
                    <a:gd name="T86" fmla="*/ 2147483647 w 291"/>
                    <a:gd name="T87" fmla="*/ 2147483647 h 197"/>
                    <a:gd name="T88" fmla="*/ 2147483647 w 291"/>
                    <a:gd name="T89" fmla="*/ 2147483647 h 197"/>
                    <a:gd name="T90" fmla="*/ 2147483647 w 291"/>
                    <a:gd name="T91" fmla="*/ 2147483647 h 197"/>
                    <a:gd name="T92" fmla="*/ 2147483647 w 291"/>
                    <a:gd name="T93" fmla="*/ 2147483647 h 197"/>
                    <a:gd name="T94" fmla="*/ 2147483647 w 291"/>
                    <a:gd name="T95" fmla="*/ 2147483647 h 197"/>
                    <a:gd name="T96" fmla="*/ 2147483647 w 291"/>
                    <a:gd name="T97" fmla="*/ 2147483647 h 197"/>
                    <a:gd name="T98" fmla="*/ 2147483647 w 291"/>
                    <a:gd name="T99" fmla="*/ 2147483647 h 197"/>
                    <a:gd name="T100" fmla="*/ 2147483647 w 291"/>
                    <a:gd name="T101" fmla="*/ 2147483647 h 197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291"/>
                    <a:gd name="T154" fmla="*/ 0 h 197"/>
                    <a:gd name="T155" fmla="*/ 291 w 291"/>
                    <a:gd name="T156" fmla="*/ 197 h 197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291" h="197">
                      <a:moveTo>
                        <a:pt x="120" y="177"/>
                      </a:moveTo>
                      <a:lnTo>
                        <a:pt x="101" y="177"/>
                      </a:lnTo>
                      <a:lnTo>
                        <a:pt x="101" y="165"/>
                      </a:lnTo>
                      <a:lnTo>
                        <a:pt x="110" y="146"/>
                      </a:lnTo>
                      <a:lnTo>
                        <a:pt x="132" y="146"/>
                      </a:lnTo>
                      <a:lnTo>
                        <a:pt x="132" y="134"/>
                      </a:lnTo>
                      <a:lnTo>
                        <a:pt x="120" y="114"/>
                      </a:lnTo>
                      <a:lnTo>
                        <a:pt x="120" y="102"/>
                      </a:lnTo>
                      <a:lnTo>
                        <a:pt x="89" y="93"/>
                      </a:lnTo>
                      <a:lnTo>
                        <a:pt x="70" y="102"/>
                      </a:lnTo>
                      <a:lnTo>
                        <a:pt x="50" y="114"/>
                      </a:lnTo>
                      <a:lnTo>
                        <a:pt x="9" y="114"/>
                      </a:lnTo>
                      <a:lnTo>
                        <a:pt x="0" y="102"/>
                      </a:lnTo>
                      <a:lnTo>
                        <a:pt x="9" y="83"/>
                      </a:lnTo>
                      <a:lnTo>
                        <a:pt x="20" y="63"/>
                      </a:lnTo>
                      <a:lnTo>
                        <a:pt x="29" y="51"/>
                      </a:lnTo>
                      <a:lnTo>
                        <a:pt x="20" y="22"/>
                      </a:lnTo>
                      <a:lnTo>
                        <a:pt x="39" y="12"/>
                      </a:lnTo>
                      <a:lnTo>
                        <a:pt x="58" y="12"/>
                      </a:lnTo>
                      <a:lnTo>
                        <a:pt x="89" y="22"/>
                      </a:lnTo>
                      <a:lnTo>
                        <a:pt x="140" y="22"/>
                      </a:lnTo>
                      <a:lnTo>
                        <a:pt x="151" y="0"/>
                      </a:lnTo>
                      <a:lnTo>
                        <a:pt x="190" y="0"/>
                      </a:lnTo>
                      <a:lnTo>
                        <a:pt x="202" y="12"/>
                      </a:lnTo>
                      <a:lnTo>
                        <a:pt x="190" y="12"/>
                      </a:lnTo>
                      <a:lnTo>
                        <a:pt x="202" y="22"/>
                      </a:lnTo>
                      <a:lnTo>
                        <a:pt x="212" y="22"/>
                      </a:lnTo>
                      <a:lnTo>
                        <a:pt x="221" y="42"/>
                      </a:lnTo>
                      <a:lnTo>
                        <a:pt x="231" y="51"/>
                      </a:lnTo>
                      <a:lnTo>
                        <a:pt x="240" y="42"/>
                      </a:lnTo>
                      <a:lnTo>
                        <a:pt x="291" y="74"/>
                      </a:lnTo>
                      <a:lnTo>
                        <a:pt x="282" y="114"/>
                      </a:lnTo>
                      <a:lnTo>
                        <a:pt x="270" y="102"/>
                      </a:lnTo>
                      <a:lnTo>
                        <a:pt x="262" y="114"/>
                      </a:lnTo>
                      <a:lnTo>
                        <a:pt x="262" y="134"/>
                      </a:lnTo>
                      <a:lnTo>
                        <a:pt x="251" y="134"/>
                      </a:lnTo>
                      <a:lnTo>
                        <a:pt x="202" y="165"/>
                      </a:lnTo>
                      <a:lnTo>
                        <a:pt x="221" y="177"/>
                      </a:lnTo>
                      <a:lnTo>
                        <a:pt x="231" y="177"/>
                      </a:lnTo>
                      <a:lnTo>
                        <a:pt x="221" y="177"/>
                      </a:lnTo>
                      <a:lnTo>
                        <a:pt x="190" y="197"/>
                      </a:lnTo>
                      <a:lnTo>
                        <a:pt x="181" y="197"/>
                      </a:lnTo>
                      <a:lnTo>
                        <a:pt x="181" y="185"/>
                      </a:lnTo>
                      <a:lnTo>
                        <a:pt x="171" y="177"/>
                      </a:lnTo>
                      <a:lnTo>
                        <a:pt x="190" y="165"/>
                      </a:lnTo>
                      <a:lnTo>
                        <a:pt x="159" y="155"/>
                      </a:lnTo>
                      <a:lnTo>
                        <a:pt x="159" y="146"/>
                      </a:lnTo>
                      <a:lnTo>
                        <a:pt x="140" y="146"/>
                      </a:lnTo>
                      <a:lnTo>
                        <a:pt x="132" y="165"/>
                      </a:lnTo>
                      <a:lnTo>
                        <a:pt x="120" y="165"/>
                      </a:lnTo>
                      <a:lnTo>
                        <a:pt x="120" y="177"/>
                      </a:lnTo>
                      <a:close/>
                    </a:path>
                  </a:pathLst>
                </a:custGeom>
                <a:solidFill>
                  <a:srgbClr val="339966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60" name="Freeform 218"/>
                <p:cNvSpPr>
                  <a:spLocks/>
                </p:cNvSpPr>
                <p:nvPr/>
              </p:nvSpPr>
              <p:spPr bwMode="auto">
                <a:xfrm>
                  <a:off x="4854575" y="2841625"/>
                  <a:ext cx="461963" cy="312737"/>
                </a:xfrm>
                <a:custGeom>
                  <a:avLst/>
                  <a:gdLst>
                    <a:gd name="T0" fmla="*/ 2147483647 w 291"/>
                    <a:gd name="T1" fmla="*/ 2147483647 h 197"/>
                    <a:gd name="T2" fmla="*/ 2147483647 w 291"/>
                    <a:gd name="T3" fmla="*/ 2147483647 h 197"/>
                    <a:gd name="T4" fmla="*/ 2147483647 w 291"/>
                    <a:gd name="T5" fmla="*/ 2147483647 h 197"/>
                    <a:gd name="T6" fmla="*/ 2147483647 w 291"/>
                    <a:gd name="T7" fmla="*/ 2147483647 h 197"/>
                    <a:gd name="T8" fmla="*/ 2147483647 w 291"/>
                    <a:gd name="T9" fmla="*/ 2147483647 h 197"/>
                    <a:gd name="T10" fmla="*/ 2147483647 w 291"/>
                    <a:gd name="T11" fmla="*/ 2147483647 h 197"/>
                    <a:gd name="T12" fmla="*/ 2147483647 w 291"/>
                    <a:gd name="T13" fmla="*/ 2147483647 h 197"/>
                    <a:gd name="T14" fmla="*/ 2147483647 w 291"/>
                    <a:gd name="T15" fmla="*/ 2147483647 h 197"/>
                    <a:gd name="T16" fmla="*/ 2147483647 w 291"/>
                    <a:gd name="T17" fmla="*/ 2147483647 h 197"/>
                    <a:gd name="T18" fmla="*/ 2147483647 w 291"/>
                    <a:gd name="T19" fmla="*/ 2147483647 h 197"/>
                    <a:gd name="T20" fmla="*/ 2147483647 w 291"/>
                    <a:gd name="T21" fmla="*/ 2147483647 h 197"/>
                    <a:gd name="T22" fmla="*/ 2147483647 w 291"/>
                    <a:gd name="T23" fmla="*/ 2147483647 h 197"/>
                    <a:gd name="T24" fmla="*/ 0 w 291"/>
                    <a:gd name="T25" fmla="*/ 2147483647 h 197"/>
                    <a:gd name="T26" fmla="*/ 2147483647 w 291"/>
                    <a:gd name="T27" fmla="*/ 2147483647 h 197"/>
                    <a:gd name="T28" fmla="*/ 2147483647 w 291"/>
                    <a:gd name="T29" fmla="*/ 2147483647 h 197"/>
                    <a:gd name="T30" fmla="*/ 2147483647 w 291"/>
                    <a:gd name="T31" fmla="*/ 2147483647 h 197"/>
                    <a:gd name="T32" fmla="*/ 2147483647 w 291"/>
                    <a:gd name="T33" fmla="*/ 2147483647 h 197"/>
                    <a:gd name="T34" fmla="*/ 2147483647 w 291"/>
                    <a:gd name="T35" fmla="*/ 2147483647 h 197"/>
                    <a:gd name="T36" fmla="*/ 2147483647 w 291"/>
                    <a:gd name="T37" fmla="*/ 2147483647 h 197"/>
                    <a:gd name="T38" fmla="*/ 2147483647 w 291"/>
                    <a:gd name="T39" fmla="*/ 2147483647 h 197"/>
                    <a:gd name="T40" fmla="*/ 2147483647 w 291"/>
                    <a:gd name="T41" fmla="*/ 2147483647 h 197"/>
                    <a:gd name="T42" fmla="*/ 2147483647 w 291"/>
                    <a:gd name="T43" fmla="*/ 0 h 197"/>
                    <a:gd name="T44" fmla="*/ 2147483647 w 291"/>
                    <a:gd name="T45" fmla="*/ 0 h 197"/>
                    <a:gd name="T46" fmla="*/ 2147483647 w 291"/>
                    <a:gd name="T47" fmla="*/ 2147483647 h 197"/>
                    <a:gd name="T48" fmla="*/ 2147483647 w 291"/>
                    <a:gd name="T49" fmla="*/ 2147483647 h 197"/>
                    <a:gd name="T50" fmla="*/ 2147483647 w 291"/>
                    <a:gd name="T51" fmla="*/ 2147483647 h 197"/>
                    <a:gd name="T52" fmla="*/ 2147483647 w 291"/>
                    <a:gd name="T53" fmla="*/ 2147483647 h 197"/>
                    <a:gd name="T54" fmla="*/ 2147483647 w 291"/>
                    <a:gd name="T55" fmla="*/ 2147483647 h 197"/>
                    <a:gd name="T56" fmla="*/ 2147483647 w 291"/>
                    <a:gd name="T57" fmla="*/ 2147483647 h 197"/>
                    <a:gd name="T58" fmla="*/ 2147483647 w 291"/>
                    <a:gd name="T59" fmla="*/ 2147483647 h 197"/>
                    <a:gd name="T60" fmla="*/ 2147483647 w 291"/>
                    <a:gd name="T61" fmla="*/ 2147483647 h 197"/>
                    <a:gd name="T62" fmla="*/ 2147483647 w 291"/>
                    <a:gd name="T63" fmla="*/ 2147483647 h 197"/>
                    <a:gd name="T64" fmla="*/ 2147483647 w 291"/>
                    <a:gd name="T65" fmla="*/ 2147483647 h 197"/>
                    <a:gd name="T66" fmla="*/ 2147483647 w 291"/>
                    <a:gd name="T67" fmla="*/ 2147483647 h 197"/>
                    <a:gd name="T68" fmla="*/ 2147483647 w 291"/>
                    <a:gd name="T69" fmla="*/ 2147483647 h 197"/>
                    <a:gd name="T70" fmla="*/ 2147483647 w 291"/>
                    <a:gd name="T71" fmla="*/ 2147483647 h 197"/>
                    <a:gd name="T72" fmla="*/ 2147483647 w 291"/>
                    <a:gd name="T73" fmla="*/ 2147483647 h 197"/>
                    <a:gd name="T74" fmla="*/ 2147483647 w 291"/>
                    <a:gd name="T75" fmla="*/ 2147483647 h 197"/>
                    <a:gd name="T76" fmla="*/ 2147483647 w 291"/>
                    <a:gd name="T77" fmla="*/ 2147483647 h 197"/>
                    <a:gd name="T78" fmla="*/ 2147483647 w 291"/>
                    <a:gd name="T79" fmla="*/ 2147483647 h 197"/>
                    <a:gd name="T80" fmla="*/ 2147483647 w 291"/>
                    <a:gd name="T81" fmla="*/ 2147483647 h 197"/>
                    <a:gd name="T82" fmla="*/ 2147483647 w 291"/>
                    <a:gd name="T83" fmla="*/ 2147483647 h 197"/>
                    <a:gd name="T84" fmla="*/ 2147483647 w 291"/>
                    <a:gd name="T85" fmla="*/ 2147483647 h 197"/>
                    <a:gd name="T86" fmla="*/ 2147483647 w 291"/>
                    <a:gd name="T87" fmla="*/ 2147483647 h 197"/>
                    <a:gd name="T88" fmla="*/ 2147483647 w 291"/>
                    <a:gd name="T89" fmla="*/ 2147483647 h 197"/>
                    <a:gd name="T90" fmla="*/ 2147483647 w 291"/>
                    <a:gd name="T91" fmla="*/ 2147483647 h 197"/>
                    <a:gd name="T92" fmla="*/ 2147483647 w 291"/>
                    <a:gd name="T93" fmla="*/ 2147483647 h 197"/>
                    <a:gd name="T94" fmla="*/ 2147483647 w 291"/>
                    <a:gd name="T95" fmla="*/ 2147483647 h 197"/>
                    <a:gd name="T96" fmla="*/ 2147483647 w 291"/>
                    <a:gd name="T97" fmla="*/ 2147483647 h 197"/>
                    <a:gd name="T98" fmla="*/ 2147483647 w 291"/>
                    <a:gd name="T99" fmla="*/ 2147483647 h 197"/>
                    <a:gd name="T100" fmla="*/ 2147483647 w 291"/>
                    <a:gd name="T101" fmla="*/ 2147483647 h 197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291"/>
                    <a:gd name="T154" fmla="*/ 0 h 197"/>
                    <a:gd name="T155" fmla="*/ 291 w 291"/>
                    <a:gd name="T156" fmla="*/ 197 h 197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291" h="197">
                      <a:moveTo>
                        <a:pt x="120" y="177"/>
                      </a:moveTo>
                      <a:lnTo>
                        <a:pt x="101" y="177"/>
                      </a:lnTo>
                      <a:lnTo>
                        <a:pt x="101" y="165"/>
                      </a:lnTo>
                      <a:lnTo>
                        <a:pt x="110" y="146"/>
                      </a:lnTo>
                      <a:lnTo>
                        <a:pt x="132" y="146"/>
                      </a:lnTo>
                      <a:lnTo>
                        <a:pt x="132" y="134"/>
                      </a:lnTo>
                      <a:lnTo>
                        <a:pt x="120" y="114"/>
                      </a:lnTo>
                      <a:lnTo>
                        <a:pt x="120" y="102"/>
                      </a:lnTo>
                      <a:lnTo>
                        <a:pt x="89" y="93"/>
                      </a:lnTo>
                      <a:lnTo>
                        <a:pt x="70" y="102"/>
                      </a:lnTo>
                      <a:lnTo>
                        <a:pt x="50" y="114"/>
                      </a:lnTo>
                      <a:lnTo>
                        <a:pt x="9" y="114"/>
                      </a:lnTo>
                      <a:lnTo>
                        <a:pt x="0" y="102"/>
                      </a:lnTo>
                      <a:lnTo>
                        <a:pt x="9" y="83"/>
                      </a:lnTo>
                      <a:lnTo>
                        <a:pt x="20" y="63"/>
                      </a:lnTo>
                      <a:lnTo>
                        <a:pt x="29" y="51"/>
                      </a:lnTo>
                      <a:lnTo>
                        <a:pt x="20" y="22"/>
                      </a:lnTo>
                      <a:lnTo>
                        <a:pt x="39" y="12"/>
                      </a:lnTo>
                      <a:lnTo>
                        <a:pt x="58" y="12"/>
                      </a:lnTo>
                      <a:lnTo>
                        <a:pt x="89" y="22"/>
                      </a:lnTo>
                      <a:lnTo>
                        <a:pt x="140" y="22"/>
                      </a:lnTo>
                      <a:lnTo>
                        <a:pt x="151" y="0"/>
                      </a:lnTo>
                      <a:lnTo>
                        <a:pt x="190" y="0"/>
                      </a:lnTo>
                      <a:lnTo>
                        <a:pt x="202" y="12"/>
                      </a:lnTo>
                      <a:lnTo>
                        <a:pt x="190" y="12"/>
                      </a:lnTo>
                      <a:lnTo>
                        <a:pt x="202" y="22"/>
                      </a:lnTo>
                      <a:lnTo>
                        <a:pt x="212" y="22"/>
                      </a:lnTo>
                      <a:lnTo>
                        <a:pt x="221" y="42"/>
                      </a:lnTo>
                      <a:lnTo>
                        <a:pt x="231" y="51"/>
                      </a:lnTo>
                      <a:lnTo>
                        <a:pt x="240" y="42"/>
                      </a:lnTo>
                      <a:lnTo>
                        <a:pt x="291" y="74"/>
                      </a:lnTo>
                      <a:lnTo>
                        <a:pt x="282" y="114"/>
                      </a:lnTo>
                      <a:lnTo>
                        <a:pt x="270" y="102"/>
                      </a:lnTo>
                      <a:lnTo>
                        <a:pt x="262" y="114"/>
                      </a:lnTo>
                      <a:lnTo>
                        <a:pt x="262" y="134"/>
                      </a:lnTo>
                      <a:lnTo>
                        <a:pt x="251" y="134"/>
                      </a:lnTo>
                      <a:lnTo>
                        <a:pt x="202" y="165"/>
                      </a:lnTo>
                      <a:lnTo>
                        <a:pt x="221" y="177"/>
                      </a:lnTo>
                      <a:lnTo>
                        <a:pt x="231" y="177"/>
                      </a:lnTo>
                      <a:lnTo>
                        <a:pt x="221" y="177"/>
                      </a:lnTo>
                      <a:lnTo>
                        <a:pt x="190" y="197"/>
                      </a:lnTo>
                      <a:lnTo>
                        <a:pt x="181" y="197"/>
                      </a:lnTo>
                      <a:lnTo>
                        <a:pt x="181" y="185"/>
                      </a:lnTo>
                      <a:lnTo>
                        <a:pt x="171" y="177"/>
                      </a:lnTo>
                      <a:lnTo>
                        <a:pt x="190" y="165"/>
                      </a:lnTo>
                      <a:lnTo>
                        <a:pt x="159" y="155"/>
                      </a:lnTo>
                      <a:lnTo>
                        <a:pt x="159" y="146"/>
                      </a:lnTo>
                      <a:lnTo>
                        <a:pt x="140" y="146"/>
                      </a:lnTo>
                      <a:lnTo>
                        <a:pt x="132" y="165"/>
                      </a:lnTo>
                      <a:lnTo>
                        <a:pt x="120" y="165"/>
                      </a:lnTo>
                      <a:lnTo>
                        <a:pt x="120" y="177"/>
                      </a:lnTo>
                    </a:path>
                  </a:pathLst>
                </a:custGeom>
                <a:solidFill>
                  <a:srgbClr val="CCFFCC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61" name="Freeform 219"/>
                <p:cNvSpPr>
                  <a:spLocks/>
                </p:cNvSpPr>
                <p:nvPr/>
              </p:nvSpPr>
              <p:spPr bwMode="auto">
                <a:xfrm>
                  <a:off x="4838700" y="2581275"/>
                  <a:ext cx="176213" cy="114300"/>
                </a:xfrm>
                <a:custGeom>
                  <a:avLst/>
                  <a:gdLst>
                    <a:gd name="T0" fmla="*/ 2147483647 w 111"/>
                    <a:gd name="T1" fmla="*/ 0 h 72"/>
                    <a:gd name="T2" fmla="*/ 2147483647 w 111"/>
                    <a:gd name="T3" fmla="*/ 2147483647 h 72"/>
                    <a:gd name="T4" fmla="*/ 2147483647 w 111"/>
                    <a:gd name="T5" fmla="*/ 2147483647 h 72"/>
                    <a:gd name="T6" fmla="*/ 2147483647 w 111"/>
                    <a:gd name="T7" fmla="*/ 2147483647 h 72"/>
                    <a:gd name="T8" fmla="*/ 2147483647 w 111"/>
                    <a:gd name="T9" fmla="*/ 2147483647 h 72"/>
                    <a:gd name="T10" fmla="*/ 0 w 111"/>
                    <a:gd name="T11" fmla="*/ 2147483647 h 72"/>
                    <a:gd name="T12" fmla="*/ 0 w 111"/>
                    <a:gd name="T13" fmla="*/ 2147483647 h 72"/>
                    <a:gd name="T14" fmla="*/ 2147483647 w 111"/>
                    <a:gd name="T15" fmla="*/ 2147483647 h 72"/>
                    <a:gd name="T16" fmla="*/ 2147483647 w 111"/>
                    <a:gd name="T17" fmla="*/ 2147483647 h 72"/>
                    <a:gd name="T18" fmla="*/ 2147483647 w 111"/>
                    <a:gd name="T19" fmla="*/ 2147483647 h 72"/>
                    <a:gd name="T20" fmla="*/ 2147483647 w 111"/>
                    <a:gd name="T21" fmla="*/ 2147483647 h 72"/>
                    <a:gd name="T22" fmla="*/ 2147483647 w 111"/>
                    <a:gd name="T23" fmla="*/ 2147483647 h 72"/>
                    <a:gd name="T24" fmla="*/ 2147483647 w 111"/>
                    <a:gd name="T25" fmla="*/ 2147483647 h 72"/>
                    <a:gd name="T26" fmla="*/ 2147483647 w 111"/>
                    <a:gd name="T27" fmla="*/ 2147483647 h 72"/>
                    <a:gd name="T28" fmla="*/ 2147483647 w 111"/>
                    <a:gd name="T29" fmla="*/ 0 h 72"/>
                    <a:gd name="T30" fmla="*/ 2147483647 w 111"/>
                    <a:gd name="T31" fmla="*/ 0 h 72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111"/>
                    <a:gd name="T49" fmla="*/ 0 h 72"/>
                    <a:gd name="T50" fmla="*/ 111 w 111"/>
                    <a:gd name="T51" fmla="*/ 72 h 72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111" h="72">
                      <a:moveTo>
                        <a:pt x="49" y="0"/>
                      </a:moveTo>
                      <a:lnTo>
                        <a:pt x="49" y="29"/>
                      </a:lnTo>
                      <a:lnTo>
                        <a:pt x="30" y="29"/>
                      </a:lnTo>
                      <a:lnTo>
                        <a:pt x="19" y="9"/>
                      </a:lnTo>
                      <a:lnTo>
                        <a:pt x="10" y="21"/>
                      </a:lnTo>
                      <a:lnTo>
                        <a:pt x="0" y="41"/>
                      </a:lnTo>
                      <a:lnTo>
                        <a:pt x="0" y="61"/>
                      </a:lnTo>
                      <a:lnTo>
                        <a:pt x="10" y="51"/>
                      </a:lnTo>
                      <a:lnTo>
                        <a:pt x="60" y="51"/>
                      </a:lnTo>
                      <a:lnTo>
                        <a:pt x="90" y="72"/>
                      </a:lnTo>
                      <a:lnTo>
                        <a:pt x="111" y="51"/>
                      </a:lnTo>
                      <a:lnTo>
                        <a:pt x="99" y="29"/>
                      </a:lnTo>
                      <a:lnTo>
                        <a:pt x="99" y="9"/>
                      </a:lnTo>
                      <a:lnTo>
                        <a:pt x="80" y="9"/>
                      </a:lnTo>
                      <a:lnTo>
                        <a:pt x="60" y="0"/>
                      </a:lnTo>
                      <a:lnTo>
                        <a:pt x="49" y="0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62" name="Freeform 220"/>
                <p:cNvSpPr>
                  <a:spLocks/>
                </p:cNvSpPr>
                <p:nvPr/>
              </p:nvSpPr>
              <p:spPr bwMode="auto">
                <a:xfrm>
                  <a:off x="4838700" y="2581275"/>
                  <a:ext cx="176213" cy="114300"/>
                </a:xfrm>
                <a:custGeom>
                  <a:avLst/>
                  <a:gdLst>
                    <a:gd name="T0" fmla="*/ 2147483647 w 111"/>
                    <a:gd name="T1" fmla="*/ 0 h 72"/>
                    <a:gd name="T2" fmla="*/ 2147483647 w 111"/>
                    <a:gd name="T3" fmla="*/ 2147483647 h 72"/>
                    <a:gd name="T4" fmla="*/ 2147483647 w 111"/>
                    <a:gd name="T5" fmla="*/ 2147483647 h 72"/>
                    <a:gd name="T6" fmla="*/ 2147483647 w 111"/>
                    <a:gd name="T7" fmla="*/ 2147483647 h 72"/>
                    <a:gd name="T8" fmla="*/ 2147483647 w 111"/>
                    <a:gd name="T9" fmla="*/ 2147483647 h 72"/>
                    <a:gd name="T10" fmla="*/ 0 w 111"/>
                    <a:gd name="T11" fmla="*/ 2147483647 h 72"/>
                    <a:gd name="T12" fmla="*/ 0 w 111"/>
                    <a:gd name="T13" fmla="*/ 2147483647 h 72"/>
                    <a:gd name="T14" fmla="*/ 2147483647 w 111"/>
                    <a:gd name="T15" fmla="*/ 2147483647 h 72"/>
                    <a:gd name="T16" fmla="*/ 2147483647 w 111"/>
                    <a:gd name="T17" fmla="*/ 2147483647 h 72"/>
                    <a:gd name="T18" fmla="*/ 2147483647 w 111"/>
                    <a:gd name="T19" fmla="*/ 2147483647 h 72"/>
                    <a:gd name="T20" fmla="*/ 2147483647 w 111"/>
                    <a:gd name="T21" fmla="*/ 2147483647 h 72"/>
                    <a:gd name="T22" fmla="*/ 2147483647 w 111"/>
                    <a:gd name="T23" fmla="*/ 2147483647 h 72"/>
                    <a:gd name="T24" fmla="*/ 2147483647 w 111"/>
                    <a:gd name="T25" fmla="*/ 2147483647 h 72"/>
                    <a:gd name="T26" fmla="*/ 2147483647 w 111"/>
                    <a:gd name="T27" fmla="*/ 2147483647 h 72"/>
                    <a:gd name="T28" fmla="*/ 2147483647 w 111"/>
                    <a:gd name="T29" fmla="*/ 0 h 72"/>
                    <a:gd name="T30" fmla="*/ 2147483647 w 111"/>
                    <a:gd name="T31" fmla="*/ 0 h 72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111"/>
                    <a:gd name="T49" fmla="*/ 0 h 72"/>
                    <a:gd name="T50" fmla="*/ 111 w 111"/>
                    <a:gd name="T51" fmla="*/ 72 h 72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111" h="72">
                      <a:moveTo>
                        <a:pt x="49" y="0"/>
                      </a:moveTo>
                      <a:lnTo>
                        <a:pt x="49" y="29"/>
                      </a:lnTo>
                      <a:lnTo>
                        <a:pt x="30" y="29"/>
                      </a:lnTo>
                      <a:lnTo>
                        <a:pt x="19" y="9"/>
                      </a:lnTo>
                      <a:lnTo>
                        <a:pt x="10" y="21"/>
                      </a:lnTo>
                      <a:lnTo>
                        <a:pt x="0" y="41"/>
                      </a:lnTo>
                      <a:lnTo>
                        <a:pt x="0" y="61"/>
                      </a:lnTo>
                      <a:lnTo>
                        <a:pt x="10" y="51"/>
                      </a:lnTo>
                      <a:lnTo>
                        <a:pt x="60" y="51"/>
                      </a:lnTo>
                      <a:lnTo>
                        <a:pt x="90" y="72"/>
                      </a:lnTo>
                      <a:lnTo>
                        <a:pt x="111" y="51"/>
                      </a:lnTo>
                      <a:lnTo>
                        <a:pt x="99" y="29"/>
                      </a:lnTo>
                      <a:lnTo>
                        <a:pt x="99" y="9"/>
                      </a:lnTo>
                      <a:lnTo>
                        <a:pt x="80" y="9"/>
                      </a:lnTo>
                      <a:lnTo>
                        <a:pt x="60" y="0"/>
                      </a:lnTo>
                      <a:lnTo>
                        <a:pt x="49" y="0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63" name="Freeform 221"/>
                <p:cNvSpPr>
                  <a:spLocks/>
                </p:cNvSpPr>
                <p:nvPr/>
              </p:nvSpPr>
              <p:spPr bwMode="auto">
                <a:xfrm>
                  <a:off x="4838700" y="2662238"/>
                  <a:ext cx="142875" cy="114300"/>
                </a:xfrm>
                <a:custGeom>
                  <a:avLst/>
                  <a:gdLst>
                    <a:gd name="T0" fmla="*/ 0 w 90"/>
                    <a:gd name="T1" fmla="*/ 2147483647 h 72"/>
                    <a:gd name="T2" fmla="*/ 0 w 90"/>
                    <a:gd name="T3" fmla="*/ 2147483647 h 72"/>
                    <a:gd name="T4" fmla="*/ 2147483647 w 90"/>
                    <a:gd name="T5" fmla="*/ 0 h 72"/>
                    <a:gd name="T6" fmla="*/ 2147483647 w 90"/>
                    <a:gd name="T7" fmla="*/ 0 h 72"/>
                    <a:gd name="T8" fmla="*/ 2147483647 w 90"/>
                    <a:gd name="T9" fmla="*/ 2147483647 h 72"/>
                    <a:gd name="T10" fmla="*/ 2147483647 w 90"/>
                    <a:gd name="T11" fmla="*/ 2147483647 h 72"/>
                    <a:gd name="T12" fmla="*/ 2147483647 w 90"/>
                    <a:gd name="T13" fmla="*/ 2147483647 h 72"/>
                    <a:gd name="T14" fmla="*/ 2147483647 w 90"/>
                    <a:gd name="T15" fmla="*/ 2147483647 h 72"/>
                    <a:gd name="T16" fmla="*/ 2147483647 w 90"/>
                    <a:gd name="T17" fmla="*/ 2147483647 h 72"/>
                    <a:gd name="T18" fmla="*/ 2147483647 w 90"/>
                    <a:gd name="T19" fmla="*/ 2147483647 h 72"/>
                    <a:gd name="T20" fmla="*/ 2147483647 w 90"/>
                    <a:gd name="T21" fmla="*/ 2147483647 h 72"/>
                    <a:gd name="T22" fmla="*/ 2147483647 w 90"/>
                    <a:gd name="T23" fmla="*/ 2147483647 h 72"/>
                    <a:gd name="T24" fmla="*/ 2147483647 w 90"/>
                    <a:gd name="T25" fmla="*/ 2147483647 h 72"/>
                    <a:gd name="T26" fmla="*/ 0 w 90"/>
                    <a:gd name="T27" fmla="*/ 2147483647 h 72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90"/>
                    <a:gd name="T43" fmla="*/ 0 h 72"/>
                    <a:gd name="T44" fmla="*/ 90 w 90"/>
                    <a:gd name="T45" fmla="*/ 72 h 72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90" h="72">
                      <a:moveTo>
                        <a:pt x="0" y="32"/>
                      </a:moveTo>
                      <a:lnTo>
                        <a:pt x="0" y="10"/>
                      </a:lnTo>
                      <a:lnTo>
                        <a:pt x="10" y="0"/>
                      </a:lnTo>
                      <a:lnTo>
                        <a:pt x="60" y="0"/>
                      </a:lnTo>
                      <a:lnTo>
                        <a:pt x="90" y="21"/>
                      </a:lnTo>
                      <a:lnTo>
                        <a:pt x="90" y="32"/>
                      </a:lnTo>
                      <a:lnTo>
                        <a:pt x="68" y="41"/>
                      </a:lnTo>
                      <a:lnTo>
                        <a:pt x="68" y="62"/>
                      </a:lnTo>
                      <a:lnTo>
                        <a:pt x="60" y="62"/>
                      </a:lnTo>
                      <a:lnTo>
                        <a:pt x="39" y="72"/>
                      </a:lnTo>
                      <a:lnTo>
                        <a:pt x="30" y="72"/>
                      </a:lnTo>
                      <a:lnTo>
                        <a:pt x="19" y="62"/>
                      </a:lnTo>
                      <a:lnTo>
                        <a:pt x="19" y="32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64" name="Freeform 222"/>
                <p:cNvSpPr>
                  <a:spLocks/>
                </p:cNvSpPr>
                <p:nvPr/>
              </p:nvSpPr>
              <p:spPr bwMode="auto">
                <a:xfrm>
                  <a:off x="4838700" y="2662238"/>
                  <a:ext cx="142875" cy="114300"/>
                </a:xfrm>
                <a:custGeom>
                  <a:avLst/>
                  <a:gdLst>
                    <a:gd name="T0" fmla="*/ 0 w 90"/>
                    <a:gd name="T1" fmla="*/ 2147483647 h 72"/>
                    <a:gd name="T2" fmla="*/ 0 w 90"/>
                    <a:gd name="T3" fmla="*/ 2147483647 h 72"/>
                    <a:gd name="T4" fmla="*/ 2147483647 w 90"/>
                    <a:gd name="T5" fmla="*/ 0 h 72"/>
                    <a:gd name="T6" fmla="*/ 2147483647 w 90"/>
                    <a:gd name="T7" fmla="*/ 0 h 72"/>
                    <a:gd name="T8" fmla="*/ 2147483647 w 90"/>
                    <a:gd name="T9" fmla="*/ 2147483647 h 72"/>
                    <a:gd name="T10" fmla="*/ 2147483647 w 90"/>
                    <a:gd name="T11" fmla="*/ 2147483647 h 72"/>
                    <a:gd name="T12" fmla="*/ 2147483647 w 90"/>
                    <a:gd name="T13" fmla="*/ 2147483647 h 72"/>
                    <a:gd name="T14" fmla="*/ 2147483647 w 90"/>
                    <a:gd name="T15" fmla="*/ 2147483647 h 72"/>
                    <a:gd name="T16" fmla="*/ 2147483647 w 90"/>
                    <a:gd name="T17" fmla="*/ 2147483647 h 72"/>
                    <a:gd name="T18" fmla="*/ 2147483647 w 90"/>
                    <a:gd name="T19" fmla="*/ 2147483647 h 72"/>
                    <a:gd name="T20" fmla="*/ 2147483647 w 90"/>
                    <a:gd name="T21" fmla="*/ 2147483647 h 72"/>
                    <a:gd name="T22" fmla="*/ 2147483647 w 90"/>
                    <a:gd name="T23" fmla="*/ 2147483647 h 72"/>
                    <a:gd name="T24" fmla="*/ 2147483647 w 90"/>
                    <a:gd name="T25" fmla="*/ 2147483647 h 72"/>
                    <a:gd name="T26" fmla="*/ 0 w 90"/>
                    <a:gd name="T27" fmla="*/ 2147483647 h 72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90"/>
                    <a:gd name="T43" fmla="*/ 0 h 72"/>
                    <a:gd name="T44" fmla="*/ 90 w 90"/>
                    <a:gd name="T45" fmla="*/ 72 h 72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90" h="72">
                      <a:moveTo>
                        <a:pt x="0" y="32"/>
                      </a:moveTo>
                      <a:lnTo>
                        <a:pt x="0" y="10"/>
                      </a:lnTo>
                      <a:lnTo>
                        <a:pt x="10" y="0"/>
                      </a:lnTo>
                      <a:lnTo>
                        <a:pt x="60" y="0"/>
                      </a:lnTo>
                      <a:lnTo>
                        <a:pt x="90" y="21"/>
                      </a:lnTo>
                      <a:lnTo>
                        <a:pt x="90" y="32"/>
                      </a:lnTo>
                      <a:lnTo>
                        <a:pt x="68" y="41"/>
                      </a:lnTo>
                      <a:lnTo>
                        <a:pt x="68" y="62"/>
                      </a:lnTo>
                      <a:lnTo>
                        <a:pt x="60" y="62"/>
                      </a:lnTo>
                      <a:lnTo>
                        <a:pt x="39" y="72"/>
                      </a:lnTo>
                      <a:lnTo>
                        <a:pt x="30" y="72"/>
                      </a:lnTo>
                      <a:lnTo>
                        <a:pt x="19" y="62"/>
                      </a:lnTo>
                      <a:lnTo>
                        <a:pt x="19" y="32"/>
                      </a:lnTo>
                      <a:lnTo>
                        <a:pt x="0" y="32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65" name="Freeform 223"/>
                <p:cNvSpPr>
                  <a:spLocks/>
                </p:cNvSpPr>
                <p:nvPr/>
              </p:nvSpPr>
              <p:spPr bwMode="auto">
                <a:xfrm>
                  <a:off x="4900613" y="2514600"/>
                  <a:ext cx="114300" cy="80962"/>
                </a:xfrm>
                <a:custGeom>
                  <a:avLst/>
                  <a:gdLst>
                    <a:gd name="T0" fmla="*/ 2147483647 w 72"/>
                    <a:gd name="T1" fmla="*/ 2147483647 h 51"/>
                    <a:gd name="T2" fmla="*/ 0 w 72"/>
                    <a:gd name="T3" fmla="*/ 2147483647 h 51"/>
                    <a:gd name="T4" fmla="*/ 0 w 72"/>
                    <a:gd name="T5" fmla="*/ 2147483647 h 51"/>
                    <a:gd name="T6" fmla="*/ 2147483647 w 72"/>
                    <a:gd name="T7" fmla="*/ 0 h 51"/>
                    <a:gd name="T8" fmla="*/ 2147483647 w 72"/>
                    <a:gd name="T9" fmla="*/ 0 h 51"/>
                    <a:gd name="T10" fmla="*/ 2147483647 w 72"/>
                    <a:gd name="T11" fmla="*/ 2147483647 h 51"/>
                    <a:gd name="T12" fmla="*/ 2147483647 w 72"/>
                    <a:gd name="T13" fmla="*/ 2147483647 h 51"/>
                    <a:gd name="T14" fmla="*/ 2147483647 w 72"/>
                    <a:gd name="T15" fmla="*/ 2147483647 h 51"/>
                    <a:gd name="T16" fmla="*/ 2147483647 w 72"/>
                    <a:gd name="T17" fmla="*/ 2147483647 h 51"/>
                    <a:gd name="T18" fmla="*/ 2147483647 w 72"/>
                    <a:gd name="T19" fmla="*/ 2147483647 h 51"/>
                    <a:gd name="T20" fmla="*/ 2147483647 w 72"/>
                    <a:gd name="T21" fmla="*/ 2147483647 h 51"/>
                    <a:gd name="T22" fmla="*/ 2147483647 w 72"/>
                    <a:gd name="T23" fmla="*/ 2147483647 h 5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72"/>
                    <a:gd name="T37" fmla="*/ 0 h 51"/>
                    <a:gd name="T38" fmla="*/ 72 w 72"/>
                    <a:gd name="T39" fmla="*/ 51 h 51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72" h="51">
                      <a:moveTo>
                        <a:pt x="10" y="42"/>
                      </a:moveTo>
                      <a:lnTo>
                        <a:pt x="0" y="32"/>
                      </a:lnTo>
                      <a:lnTo>
                        <a:pt x="0" y="11"/>
                      </a:lnTo>
                      <a:lnTo>
                        <a:pt x="10" y="0"/>
                      </a:lnTo>
                      <a:lnTo>
                        <a:pt x="72" y="0"/>
                      </a:lnTo>
                      <a:lnTo>
                        <a:pt x="60" y="11"/>
                      </a:lnTo>
                      <a:lnTo>
                        <a:pt x="51" y="11"/>
                      </a:lnTo>
                      <a:lnTo>
                        <a:pt x="60" y="42"/>
                      </a:lnTo>
                      <a:lnTo>
                        <a:pt x="60" y="51"/>
                      </a:lnTo>
                      <a:lnTo>
                        <a:pt x="41" y="51"/>
                      </a:lnTo>
                      <a:lnTo>
                        <a:pt x="21" y="42"/>
                      </a:lnTo>
                      <a:lnTo>
                        <a:pt x="10" y="42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66" name="Freeform 224"/>
                <p:cNvSpPr>
                  <a:spLocks/>
                </p:cNvSpPr>
                <p:nvPr/>
              </p:nvSpPr>
              <p:spPr bwMode="auto">
                <a:xfrm>
                  <a:off x="4900613" y="2514600"/>
                  <a:ext cx="114300" cy="80962"/>
                </a:xfrm>
                <a:custGeom>
                  <a:avLst/>
                  <a:gdLst>
                    <a:gd name="T0" fmla="*/ 2147483647 w 72"/>
                    <a:gd name="T1" fmla="*/ 2147483647 h 51"/>
                    <a:gd name="T2" fmla="*/ 0 w 72"/>
                    <a:gd name="T3" fmla="*/ 2147483647 h 51"/>
                    <a:gd name="T4" fmla="*/ 0 w 72"/>
                    <a:gd name="T5" fmla="*/ 2147483647 h 51"/>
                    <a:gd name="T6" fmla="*/ 2147483647 w 72"/>
                    <a:gd name="T7" fmla="*/ 0 h 51"/>
                    <a:gd name="T8" fmla="*/ 2147483647 w 72"/>
                    <a:gd name="T9" fmla="*/ 0 h 51"/>
                    <a:gd name="T10" fmla="*/ 2147483647 w 72"/>
                    <a:gd name="T11" fmla="*/ 2147483647 h 51"/>
                    <a:gd name="T12" fmla="*/ 2147483647 w 72"/>
                    <a:gd name="T13" fmla="*/ 2147483647 h 51"/>
                    <a:gd name="T14" fmla="*/ 2147483647 w 72"/>
                    <a:gd name="T15" fmla="*/ 2147483647 h 51"/>
                    <a:gd name="T16" fmla="*/ 2147483647 w 72"/>
                    <a:gd name="T17" fmla="*/ 2147483647 h 51"/>
                    <a:gd name="T18" fmla="*/ 2147483647 w 72"/>
                    <a:gd name="T19" fmla="*/ 2147483647 h 51"/>
                    <a:gd name="T20" fmla="*/ 2147483647 w 72"/>
                    <a:gd name="T21" fmla="*/ 2147483647 h 51"/>
                    <a:gd name="T22" fmla="*/ 2147483647 w 72"/>
                    <a:gd name="T23" fmla="*/ 2147483647 h 5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72"/>
                    <a:gd name="T37" fmla="*/ 0 h 51"/>
                    <a:gd name="T38" fmla="*/ 72 w 72"/>
                    <a:gd name="T39" fmla="*/ 51 h 51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72" h="51">
                      <a:moveTo>
                        <a:pt x="10" y="42"/>
                      </a:moveTo>
                      <a:lnTo>
                        <a:pt x="0" y="32"/>
                      </a:lnTo>
                      <a:lnTo>
                        <a:pt x="0" y="11"/>
                      </a:lnTo>
                      <a:lnTo>
                        <a:pt x="10" y="0"/>
                      </a:lnTo>
                      <a:lnTo>
                        <a:pt x="72" y="0"/>
                      </a:lnTo>
                      <a:lnTo>
                        <a:pt x="60" y="11"/>
                      </a:lnTo>
                      <a:lnTo>
                        <a:pt x="51" y="11"/>
                      </a:lnTo>
                      <a:lnTo>
                        <a:pt x="60" y="42"/>
                      </a:lnTo>
                      <a:lnTo>
                        <a:pt x="60" y="51"/>
                      </a:lnTo>
                      <a:lnTo>
                        <a:pt x="41" y="51"/>
                      </a:lnTo>
                      <a:lnTo>
                        <a:pt x="21" y="42"/>
                      </a:lnTo>
                      <a:lnTo>
                        <a:pt x="10" y="42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67" name="Freeform 225"/>
                <p:cNvSpPr>
                  <a:spLocks/>
                </p:cNvSpPr>
                <p:nvPr/>
              </p:nvSpPr>
              <p:spPr bwMode="auto">
                <a:xfrm>
                  <a:off x="4789488" y="2713038"/>
                  <a:ext cx="79375" cy="47625"/>
                </a:xfrm>
                <a:custGeom>
                  <a:avLst/>
                  <a:gdLst>
                    <a:gd name="T0" fmla="*/ 2147483647 w 50"/>
                    <a:gd name="T1" fmla="*/ 0 h 30"/>
                    <a:gd name="T2" fmla="*/ 2147483647 w 50"/>
                    <a:gd name="T3" fmla="*/ 2147483647 h 30"/>
                    <a:gd name="T4" fmla="*/ 2147483647 w 50"/>
                    <a:gd name="T5" fmla="*/ 2147483647 h 30"/>
                    <a:gd name="T6" fmla="*/ 0 w 50"/>
                    <a:gd name="T7" fmla="*/ 2147483647 h 30"/>
                    <a:gd name="T8" fmla="*/ 2147483647 w 50"/>
                    <a:gd name="T9" fmla="*/ 2147483647 h 30"/>
                    <a:gd name="T10" fmla="*/ 2147483647 w 50"/>
                    <a:gd name="T11" fmla="*/ 0 h 30"/>
                    <a:gd name="T12" fmla="*/ 2147483647 w 50"/>
                    <a:gd name="T13" fmla="*/ 0 h 3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50"/>
                    <a:gd name="T22" fmla="*/ 0 h 30"/>
                    <a:gd name="T23" fmla="*/ 50 w 50"/>
                    <a:gd name="T24" fmla="*/ 30 h 3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50" h="30">
                      <a:moveTo>
                        <a:pt x="50" y="0"/>
                      </a:moveTo>
                      <a:lnTo>
                        <a:pt x="50" y="30"/>
                      </a:lnTo>
                      <a:lnTo>
                        <a:pt x="31" y="30"/>
                      </a:lnTo>
                      <a:lnTo>
                        <a:pt x="0" y="21"/>
                      </a:lnTo>
                      <a:lnTo>
                        <a:pt x="19" y="9"/>
                      </a:lnTo>
                      <a:lnTo>
                        <a:pt x="31" y="0"/>
                      </a:lnTo>
                      <a:lnTo>
                        <a:pt x="50" y="0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68" name="Freeform 226"/>
                <p:cNvSpPr>
                  <a:spLocks/>
                </p:cNvSpPr>
                <p:nvPr/>
              </p:nvSpPr>
              <p:spPr bwMode="auto">
                <a:xfrm>
                  <a:off x="4789488" y="2713038"/>
                  <a:ext cx="79375" cy="47625"/>
                </a:xfrm>
                <a:custGeom>
                  <a:avLst/>
                  <a:gdLst>
                    <a:gd name="T0" fmla="*/ 2147483647 w 50"/>
                    <a:gd name="T1" fmla="*/ 0 h 30"/>
                    <a:gd name="T2" fmla="*/ 2147483647 w 50"/>
                    <a:gd name="T3" fmla="*/ 2147483647 h 30"/>
                    <a:gd name="T4" fmla="*/ 2147483647 w 50"/>
                    <a:gd name="T5" fmla="*/ 2147483647 h 30"/>
                    <a:gd name="T6" fmla="*/ 0 w 50"/>
                    <a:gd name="T7" fmla="*/ 2147483647 h 30"/>
                    <a:gd name="T8" fmla="*/ 2147483647 w 50"/>
                    <a:gd name="T9" fmla="*/ 2147483647 h 30"/>
                    <a:gd name="T10" fmla="*/ 2147483647 w 50"/>
                    <a:gd name="T11" fmla="*/ 0 h 30"/>
                    <a:gd name="T12" fmla="*/ 2147483647 w 50"/>
                    <a:gd name="T13" fmla="*/ 0 h 3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50"/>
                    <a:gd name="T22" fmla="*/ 0 h 30"/>
                    <a:gd name="T23" fmla="*/ 50 w 50"/>
                    <a:gd name="T24" fmla="*/ 30 h 3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50" h="30">
                      <a:moveTo>
                        <a:pt x="50" y="0"/>
                      </a:moveTo>
                      <a:lnTo>
                        <a:pt x="50" y="30"/>
                      </a:lnTo>
                      <a:lnTo>
                        <a:pt x="31" y="30"/>
                      </a:lnTo>
                      <a:lnTo>
                        <a:pt x="0" y="21"/>
                      </a:lnTo>
                      <a:lnTo>
                        <a:pt x="19" y="9"/>
                      </a:lnTo>
                      <a:lnTo>
                        <a:pt x="31" y="0"/>
                      </a:lnTo>
                      <a:lnTo>
                        <a:pt x="50" y="0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69" name="Freeform 227"/>
                <p:cNvSpPr>
                  <a:spLocks/>
                </p:cNvSpPr>
                <p:nvPr/>
              </p:nvSpPr>
              <p:spPr bwMode="auto">
                <a:xfrm>
                  <a:off x="5302250" y="3187700"/>
                  <a:ext cx="174625" cy="61912"/>
                </a:xfrm>
                <a:custGeom>
                  <a:avLst/>
                  <a:gdLst>
                    <a:gd name="T0" fmla="*/ 2147483647 w 110"/>
                    <a:gd name="T1" fmla="*/ 2147483647 h 39"/>
                    <a:gd name="T2" fmla="*/ 2147483647 w 110"/>
                    <a:gd name="T3" fmla="*/ 2147483647 h 39"/>
                    <a:gd name="T4" fmla="*/ 0 w 110"/>
                    <a:gd name="T5" fmla="*/ 0 h 39"/>
                    <a:gd name="T6" fmla="*/ 2147483647 w 110"/>
                    <a:gd name="T7" fmla="*/ 0 h 39"/>
                    <a:gd name="T8" fmla="*/ 2147483647 w 110"/>
                    <a:gd name="T9" fmla="*/ 2147483647 h 39"/>
                    <a:gd name="T10" fmla="*/ 2147483647 w 110"/>
                    <a:gd name="T11" fmla="*/ 2147483647 h 39"/>
                    <a:gd name="T12" fmla="*/ 2147483647 w 110"/>
                    <a:gd name="T13" fmla="*/ 2147483647 h 39"/>
                    <a:gd name="T14" fmla="*/ 2147483647 w 110"/>
                    <a:gd name="T15" fmla="*/ 2147483647 h 39"/>
                    <a:gd name="T16" fmla="*/ 2147483647 w 110"/>
                    <a:gd name="T17" fmla="*/ 2147483647 h 39"/>
                    <a:gd name="T18" fmla="*/ 2147483647 w 110"/>
                    <a:gd name="T19" fmla="*/ 2147483647 h 39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10"/>
                    <a:gd name="T31" fmla="*/ 0 h 39"/>
                    <a:gd name="T32" fmla="*/ 110 w 110"/>
                    <a:gd name="T33" fmla="*/ 39 h 39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10" h="39">
                      <a:moveTo>
                        <a:pt x="31" y="39"/>
                      </a:moveTo>
                      <a:lnTo>
                        <a:pt x="31" y="19"/>
                      </a:lnTo>
                      <a:lnTo>
                        <a:pt x="0" y="0"/>
                      </a:lnTo>
                      <a:lnTo>
                        <a:pt x="50" y="0"/>
                      </a:lnTo>
                      <a:lnTo>
                        <a:pt x="70" y="10"/>
                      </a:lnTo>
                      <a:lnTo>
                        <a:pt x="89" y="10"/>
                      </a:lnTo>
                      <a:lnTo>
                        <a:pt x="110" y="30"/>
                      </a:lnTo>
                      <a:lnTo>
                        <a:pt x="101" y="30"/>
                      </a:lnTo>
                      <a:lnTo>
                        <a:pt x="110" y="39"/>
                      </a:lnTo>
                      <a:lnTo>
                        <a:pt x="31" y="3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70" name="Freeform 228"/>
                <p:cNvSpPr>
                  <a:spLocks/>
                </p:cNvSpPr>
                <p:nvPr/>
              </p:nvSpPr>
              <p:spPr bwMode="auto">
                <a:xfrm>
                  <a:off x="5302250" y="3187700"/>
                  <a:ext cx="174625" cy="61912"/>
                </a:xfrm>
                <a:custGeom>
                  <a:avLst/>
                  <a:gdLst>
                    <a:gd name="T0" fmla="*/ 2147483647 w 110"/>
                    <a:gd name="T1" fmla="*/ 2147483647 h 39"/>
                    <a:gd name="T2" fmla="*/ 2147483647 w 110"/>
                    <a:gd name="T3" fmla="*/ 2147483647 h 39"/>
                    <a:gd name="T4" fmla="*/ 0 w 110"/>
                    <a:gd name="T5" fmla="*/ 0 h 39"/>
                    <a:gd name="T6" fmla="*/ 2147483647 w 110"/>
                    <a:gd name="T7" fmla="*/ 0 h 39"/>
                    <a:gd name="T8" fmla="*/ 2147483647 w 110"/>
                    <a:gd name="T9" fmla="*/ 2147483647 h 39"/>
                    <a:gd name="T10" fmla="*/ 2147483647 w 110"/>
                    <a:gd name="T11" fmla="*/ 2147483647 h 39"/>
                    <a:gd name="T12" fmla="*/ 2147483647 w 110"/>
                    <a:gd name="T13" fmla="*/ 2147483647 h 39"/>
                    <a:gd name="T14" fmla="*/ 2147483647 w 110"/>
                    <a:gd name="T15" fmla="*/ 2147483647 h 39"/>
                    <a:gd name="T16" fmla="*/ 2147483647 w 110"/>
                    <a:gd name="T17" fmla="*/ 2147483647 h 39"/>
                    <a:gd name="T18" fmla="*/ 2147483647 w 110"/>
                    <a:gd name="T19" fmla="*/ 2147483647 h 39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10"/>
                    <a:gd name="T31" fmla="*/ 0 h 39"/>
                    <a:gd name="T32" fmla="*/ 110 w 110"/>
                    <a:gd name="T33" fmla="*/ 39 h 39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10" h="39">
                      <a:moveTo>
                        <a:pt x="31" y="39"/>
                      </a:moveTo>
                      <a:lnTo>
                        <a:pt x="31" y="19"/>
                      </a:lnTo>
                      <a:lnTo>
                        <a:pt x="0" y="0"/>
                      </a:lnTo>
                      <a:lnTo>
                        <a:pt x="50" y="0"/>
                      </a:lnTo>
                      <a:lnTo>
                        <a:pt x="70" y="10"/>
                      </a:lnTo>
                      <a:lnTo>
                        <a:pt x="89" y="10"/>
                      </a:lnTo>
                      <a:lnTo>
                        <a:pt x="110" y="30"/>
                      </a:lnTo>
                      <a:lnTo>
                        <a:pt x="101" y="30"/>
                      </a:lnTo>
                      <a:lnTo>
                        <a:pt x="110" y="39"/>
                      </a:lnTo>
                      <a:lnTo>
                        <a:pt x="31" y="39"/>
                      </a:lnTo>
                    </a:path>
                  </a:pathLst>
                </a:custGeom>
                <a:solidFill>
                  <a:srgbClr val="99CCFF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71" name="Freeform 229"/>
                <p:cNvSpPr>
                  <a:spLocks/>
                </p:cNvSpPr>
                <p:nvPr/>
              </p:nvSpPr>
              <p:spPr bwMode="auto">
                <a:xfrm>
                  <a:off x="4965700" y="2989263"/>
                  <a:ext cx="98425" cy="114300"/>
                </a:xfrm>
                <a:custGeom>
                  <a:avLst/>
                  <a:gdLst>
                    <a:gd name="T0" fmla="*/ 0 w 62"/>
                    <a:gd name="T1" fmla="*/ 2147483647 h 72"/>
                    <a:gd name="T2" fmla="*/ 2147483647 w 62"/>
                    <a:gd name="T3" fmla="*/ 2147483647 h 72"/>
                    <a:gd name="T4" fmla="*/ 2147483647 w 62"/>
                    <a:gd name="T5" fmla="*/ 2147483647 h 72"/>
                    <a:gd name="T6" fmla="*/ 2147483647 w 62"/>
                    <a:gd name="T7" fmla="*/ 2147483647 h 72"/>
                    <a:gd name="T8" fmla="*/ 2147483647 w 62"/>
                    <a:gd name="T9" fmla="*/ 2147483647 h 72"/>
                    <a:gd name="T10" fmla="*/ 2147483647 w 62"/>
                    <a:gd name="T11" fmla="*/ 2147483647 h 72"/>
                    <a:gd name="T12" fmla="*/ 2147483647 w 62"/>
                    <a:gd name="T13" fmla="*/ 2147483647 h 72"/>
                    <a:gd name="T14" fmla="*/ 2147483647 w 62"/>
                    <a:gd name="T15" fmla="*/ 2147483647 h 72"/>
                    <a:gd name="T16" fmla="*/ 2147483647 w 62"/>
                    <a:gd name="T17" fmla="*/ 2147483647 h 72"/>
                    <a:gd name="T18" fmla="*/ 2147483647 w 62"/>
                    <a:gd name="T19" fmla="*/ 0 h 72"/>
                    <a:gd name="T20" fmla="*/ 0 w 62"/>
                    <a:gd name="T21" fmla="*/ 2147483647 h 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62"/>
                    <a:gd name="T34" fmla="*/ 0 h 72"/>
                    <a:gd name="T35" fmla="*/ 62 w 62"/>
                    <a:gd name="T36" fmla="*/ 72 h 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62" h="72">
                      <a:moveTo>
                        <a:pt x="0" y="9"/>
                      </a:moveTo>
                      <a:lnTo>
                        <a:pt x="10" y="9"/>
                      </a:lnTo>
                      <a:lnTo>
                        <a:pt x="31" y="41"/>
                      </a:lnTo>
                      <a:lnTo>
                        <a:pt x="31" y="72"/>
                      </a:lnTo>
                      <a:lnTo>
                        <a:pt x="40" y="53"/>
                      </a:lnTo>
                      <a:lnTo>
                        <a:pt x="62" y="53"/>
                      </a:lnTo>
                      <a:lnTo>
                        <a:pt x="62" y="41"/>
                      </a:lnTo>
                      <a:lnTo>
                        <a:pt x="50" y="21"/>
                      </a:lnTo>
                      <a:lnTo>
                        <a:pt x="50" y="9"/>
                      </a:lnTo>
                      <a:lnTo>
                        <a:pt x="19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72" name="Freeform 230"/>
                <p:cNvSpPr>
                  <a:spLocks/>
                </p:cNvSpPr>
                <p:nvPr/>
              </p:nvSpPr>
              <p:spPr bwMode="auto">
                <a:xfrm>
                  <a:off x="4965700" y="2989263"/>
                  <a:ext cx="98425" cy="114300"/>
                </a:xfrm>
                <a:custGeom>
                  <a:avLst/>
                  <a:gdLst>
                    <a:gd name="T0" fmla="*/ 0 w 62"/>
                    <a:gd name="T1" fmla="*/ 2147483647 h 72"/>
                    <a:gd name="T2" fmla="*/ 2147483647 w 62"/>
                    <a:gd name="T3" fmla="*/ 2147483647 h 72"/>
                    <a:gd name="T4" fmla="*/ 2147483647 w 62"/>
                    <a:gd name="T5" fmla="*/ 2147483647 h 72"/>
                    <a:gd name="T6" fmla="*/ 2147483647 w 62"/>
                    <a:gd name="T7" fmla="*/ 2147483647 h 72"/>
                    <a:gd name="T8" fmla="*/ 2147483647 w 62"/>
                    <a:gd name="T9" fmla="*/ 2147483647 h 72"/>
                    <a:gd name="T10" fmla="*/ 2147483647 w 62"/>
                    <a:gd name="T11" fmla="*/ 2147483647 h 72"/>
                    <a:gd name="T12" fmla="*/ 2147483647 w 62"/>
                    <a:gd name="T13" fmla="*/ 2147483647 h 72"/>
                    <a:gd name="T14" fmla="*/ 2147483647 w 62"/>
                    <a:gd name="T15" fmla="*/ 2147483647 h 72"/>
                    <a:gd name="T16" fmla="*/ 2147483647 w 62"/>
                    <a:gd name="T17" fmla="*/ 2147483647 h 72"/>
                    <a:gd name="T18" fmla="*/ 2147483647 w 62"/>
                    <a:gd name="T19" fmla="*/ 0 h 72"/>
                    <a:gd name="T20" fmla="*/ 0 w 62"/>
                    <a:gd name="T21" fmla="*/ 2147483647 h 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62"/>
                    <a:gd name="T34" fmla="*/ 0 h 72"/>
                    <a:gd name="T35" fmla="*/ 62 w 62"/>
                    <a:gd name="T36" fmla="*/ 72 h 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62" h="72">
                      <a:moveTo>
                        <a:pt x="0" y="9"/>
                      </a:moveTo>
                      <a:lnTo>
                        <a:pt x="10" y="9"/>
                      </a:lnTo>
                      <a:lnTo>
                        <a:pt x="31" y="41"/>
                      </a:lnTo>
                      <a:lnTo>
                        <a:pt x="31" y="72"/>
                      </a:lnTo>
                      <a:lnTo>
                        <a:pt x="40" y="53"/>
                      </a:lnTo>
                      <a:lnTo>
                        <a:pt x="62" y="53"/>
                      </a:lnTo>
                      <a:lnTo>
                        <a:pt x="62" y="41"/>
                      </a:lnTo>
                      <a:lnTo>
                        <a:pt x="50" y="21"/>
                      </a:lnTo>
                      <a:lnTo>
                        <a:pt x="50" y="9"/>
                      </a:lnTo>
                      <a:lnTo>
                        <a:pt x="19" y="0"/>
                      </a:lnTo>
                      <a:lnTo>
                        <a:pt x="0" y="9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73" name="Freeform 231"/>
                <p:cNvSpPr>
                  <a:spLocks/>
                </p:cNvSpPr>
                <p:nvPr/>
              </p:nvSpPr>
              <p:spPr bwMode="auto">
                <a:xfrm>
                  <a:off x="5395913" y="3249613"/>
                  <a:ext cx="80963" cy="80962"/>
                </a:xfrm>
                <a:custGeom>
                  <a:avLst/>
                  <a:gdLst>
                    <a:gd name="T0" fmla="*/ 2147483647 w 51"/>
                    <a:gd name="T1" fmla="*/ 2147483647 h 51"/>
                    <a:gd name="T2" fmla="*/ 2147483647 w 51"/>
                    <a:gd name="T3" fmla="*/ 2147483647 h 51"/>
                    <a:gd name="T4" fmla="*/ 2147483647 w 51"/>
                    <a:gd name="T5" fmla="*/ 2147483647 h 51"/>
                    <a:gd name="T6" fmla="*/ 2147483647 w 51"/>
                    <a:gd name="T7" fmla="*/ 2147483647 h 51"/>
                    <a:gd name="T8" fmla="*/ 2147483647 w 51"/>
                    <a:gd name="T9" fmla="*/ 0 h 51"/>
                    <a:gd name="T10" fmla="*/ 0 w 51"/>
                    <a:gd name="T11" fmla="*/ 0 h 51"/>
                    <a:gd name="T12" fmla="*/ 2147483647 w 51"/>
                    <a:gd name="T13" fmla="*/ 2147483647 h 51"/>
                    <a:gd name="T14" fmla="*/ 2147483647 w 51"/>
                    <a:gd name="T15" fmla="*/ 2147483647 h 51"/>
                    <a:gd name="T16" fmla="*/ 2147483647 w 51"/>
                    <a:gd name="T17" fmla="*/ 2147483647 h 51"/>
                    <a:gd name="T18" fmla="*/ 2147483647 w 51"/>
                    <a:gd name="T19" fmla="*/ 2147483647 h 51"/>
                    <a:gd name="T20" fmla="*/ 2147483647 w 51"/>
                    <a:gd name="T21" fmla="*/ 2147483647 h 51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1"/>
                    <a:gd name="T34" fmla="*/ 0 h 51"/>
                    <a:gd name="T35" fmla="*/ 51 w 51"/>
                    <a:gd name="T36" fmla="*/ 51 h 51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1" h="51">
                      <a:moveTo>
                        <a:pt x="51" y="51"/>
                      </a:moveTo>
                      <a:lnTo>
                        <a:pt x="51" y="43"/>
                      </a:lnTo>
                      <a:lnTo>
                        <a:pt x="42" y="32"/>
                      </a:lnTo>
                      <a:lnTo>
                        <a:pt x="42" y="22"/>
                      </a:lnTo>
                      <a:lnTo>
                        <a:pt x="22" y="0"/>
                      </a:lnTo>
                      <a:lnTo>
                        <a:pt x="0" y="0"/>
                      </a:lnTo>
                      <a:lnTo>
                        <a:pt x="11" y="32"/>
                      </a:lnTo>
                      <a:lnTo>
                        <a:pt x="22" y="32"/>
                      </a:lnTo>
                      <a:lnTo>
                        <a:pt x="42" y="43"/>
                      </a:lnTo>
                      <a:lnTo>
                        <a:pt x="42" y="51"/>
                      </a:lnTo>
                      <a:lnTo>
                        <a:pt x="51" y="5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74" name="Freeform 232"/>
                <p:cNvSpPr>
                  <a:spLocks/>
                </p:cNvSpPr>
                <p:nvPr/>
              </p:nvSpPr>
              <p:spPr bwMode="auto">
                <a:xfrm>
                  <a:off x="5395913" y="3249613"/>
                  <a:ext cx="80963" cy="80962"/>
                </a:xfrm>
                <a:custGeom>
                  <a:avLst/>
                  <a:gdLst>
                    <a:gd name="T0" fmla="*/ 2147483647 w 51"/>
                    <a:gd name="T1" fmla="*/ 2147483647 h 51"/>
                    <a:gd name="T2" fmla="*/ 2147483647 w 51"/>
                    <a:gd name="T3" fmla="*/ 2147483647 h 51"/>
                    <a:gd name="T4" fmla="*/ 2147483647 w 51"/>
                    <a:gd name="T5" fmla="*/ 2147483647 h 51"/>
                    <a:gd name="T6" fmla="*/ 2147483647 w 51"/>
                    <a:gd name="T7" fmla="*/ 2147483647 h 51"/>
                    <a:gd name="T8" fmla="*/ 2147483647 w 51"/>
                    <a:gd name="T9" fmla="*/ 0 h 51"/>
                    <a:gd name="T10" fmla="*/ 0 w 51"/>
                    <a:gd name="T11" fmla="*/ 0 h 51"/>
                    <a:gd name="T12" fmla="*/ 2147483647 w 51"/>
                    <a:gd name="T13" fmla="*/ 2147483647 h 51"/>
                    <a:gd name="T14" fmla="*/ 2147483647 w 51"/>
                    <a:gd name="T15" fmla="*/ 2147483647 h 51"/>
                    <a:gd name="T16" fmla="*/ 2147483647 w 51"/>
                    <a:gd name="T17" fmla="*/ 2147483647 h 51"/>
                    <a:gd name="T18" fmla="*/ 2147483647 w 51"/>
                    <a:gd name="T19" fmla="*/ 2147483647 h 51"/>
                    <a:gd name="T20" fmla="*/ 2147483647 w 51"/>
                    <a:gd name="T21" fmla="*/ 2147483647 h 51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1"/>
                    <a:gd name="T34" fmla="*/ 0 h 51"/>
                    <a:gd name="T35" fmla="*/ 51 w 51"/>
                    <a:gd name="T36" fmla="*/ 51 h 51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1" h="51">
                      <a:moveTo>
                        <a:pt x="51" y="51"/>
                      </a:moveTo>
                      <a:lnTo>
                        <a:pt x="51" y="43"/>
                      </a:lnTo>
                      <a:lnTo>
                        <a:pt x="42" y="32"/>
                      </a:lnTo>
                      <a:lnTo>
                        <a:pt x="42" y="22"/>
                      </a:lnTo>
                      <a:lnTo>
                        <a:pt x="22" y="0"/>
                      </a:lnTo>
                      <a:lnTo>
                        <a:pt x="0" y="0"/>
                      </a:lnTo>
                      <a:lnTo>
                        <a:pt x="11" y="32"/>
                      </a:lnTo>
                      <a:lnTo>
                        <a:pt x="22" y="32"/>
                      </a:lnTo>
                      <a:lnTo>
                        <a:pt x="42" y="43"/>
                      </a:lnTo>
                      <a:lnTo>
                        <a:pt x="42" y="51"/>
                      </a:lnTo>
                      <a:lnTo>
                        <a:pt x="51" y="51"/>
                      </a:lnTo>
                    </a:path>
                  </a:pathLst>
                </a:custGeom>
                <a:solidFill>
                  <a:srgbClr val="99CCFF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75" name="Freeform 233"/>
                <p:cNvSpPr>
                  <a:spLocks/>
                </p:cNvSpPr>
                <p:nvPr/>
              </p:nvSpPr>
              <p:spPr bwMode="auto">
                <a:xfrm>
                  <a:off x="5430838" y="3300413"/>
                  <a:ext cx="31750" cy="30162"/>
                </a:xfrm>
                <a:custGeom>
                  <a:avLst/>
                  <a:gdLst>
                    <a:gd name="T0" fmla="*/ 2147483647 w 20"/>
                    <a:gd name="T1" fmla="*/ 2147483647 h 19"/>
                    <a:gd name="T2" fmla="*/ 2147483647 w 20"/>
                    <a:gd name="T3" fmla="*/ 2147483647 h 19"/>
                    <a:gd name="T4" fmla="*/ 0 w 20"/>
                    <a:gd name="T5" fmla="*/ 0 h 19"/>
                    <a:gd name="T6" fmla="*/ 2147483647 w 20"/>
                    <a:gd name="T7" fmla="*/ 2147483647 h 19"/>
                    <a:gd name="T8" fmla="*/ 2147483647 w 20"/>
                    <a:gd name="T9" fmla="*/ 2147483647 h 1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"/>
                    <a:gd name="T16" fmla="*/ 0 h 19"/>
                    <a:gd name="T17" fmla="*/ 20 w 20"/>
                    <a:gd name="T18" fmla="*/ 19 h 1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" h="19">
                      <a:moveTo>
                        <a:pt x="20" y="19"/>
                      </a:moveTo>
                      <a:lnTo>
                        <a:pt x="8" y="19"/>
                      </a:lnTo>
                      <a:lnTo>
                        <a:pt x="0" y="0"/>
                      </a:lnTo>
                      <a:lnTo>
                        <a:pt x="20" y="11"/>
                      </a:lnTo>
                      <a:lnTo>
                        <a:pt x="20" y="1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76" name="Freeform 234"/>
                <p:cNvSpPr>
                  <a:spLocks/>
                </p:cNvSpPr>
                <p:nvPr/>
              </p:nvSpPr>
              <p:spPr bwMode="auto">
                <a:xfrm>
                  <a:off x="5430838" y="3300413"/>
                  <a:ext cx="31750" cy="30162"/>
                </a:xfrm>
                <a:custGeom>
                  <a:avLst/>
                  <a:gdLst>
                    <a:gd name="T0" fmla="*/ 2147483647 w 20"/>
                    <a:gd name="T1" fmla="*/ 2147483647 h 19"/>
                    <a:gd name="T2" fmla="*/ 2147483647 w 20"/>
                    <a:gd name="T3" fmla="*/ 2147483647 h 19"/>
                    <a:gd name="T4" fmla="*/ 0 w 20"/>
                    <a:gd name="T5" fmla="*/ 0 h 19"/>
                    <a:gd name="T6" fmla="*/ 2147483647 w 20"/>
                    <a:gd name="T7" fmla="*/ 2147483647 h 19"/>
                    <a:gd name="T8" fmla="*/ 2147483647 w 20"/>
                    <a:gd name="T9" fmla="*/ 2147483647 h 1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"/>
                    <a:gd name="T16" fmla="*/ 0 h 19"/>
                    <a:gd name="T17" fmla="*/ 20 w 20"/>
                    <a:gd name="T18" fmla="*/ 19 h 1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" h="19">
                      <a:moveTo>
                        <a:pt x="20" y="19"/>
                      </a:moveTo>
                      <a:lnTo>
                        <a:pt x="8" y="19"/>
                      </a:lnTo>
                      <a:lnTo>
                        <a:pt x="0" y="0"/>
                      </a:lnTo>
                      <a:lnTo>
                        <a:pt x="20" y="11"/>
                      </a:lnTo>
                      <a:lnTo>
                        <a:pt x="20" y="19"/>
                      </a:lnTo>
                    </a:path>
                  </a:pathLst>
                </a:custGeom>
                <a:solidFill>
                  <a:srgbClr val="99CCFF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77" name="Freeform 235"/>
                <p:cNvSpPr>
                  <a:spLocks/>
                </p:cNvSpPr>
                <p:nvPr/>
              </p:nvSpPr>
              <p:spPr bwMode="auto">
                <a:xfrm>
                  <a:off x="5430838" y="3235325"/>
                  <a:ext cx="141288" cy="114300"/>
                </a:xfrm>
                <a:custGeom>
                  <a:avLst/>
                  <a:gdLst>
                    <a:gd name="T0" fmla="*/ 2147483647 w 89"/>
                    <a:gd name="T1" fmla="*/ 2147483647 h 72"/>
                    <a:gd name="T2" fmla="*/ 2147483647 w 89"/>
                    <a:gd name="T3" fmla="*/ 2147483647 h 72"/>
                    <a:gd name="T4" fmla="*/ 2147483647 w 89"/>
                    <a:gd name="T5" fmla="*/ 2147483647 h 72"/>
                    <a:gd name="T6" fmla="*/ 2147483647 w 89"/>
                    <a:gd name="T7" fmla="*/ 2147483647 h 72"/>
                    <a:gd name="T8" fmla="*/ 2147483647 w 89"/>
                    <a:gd name="T9" fmla="*/ 2147483647 h 72"/>
                    <a:gd name="T10" fmla="*/ 2147483647 w 89"/>
                    <a:gd name="T11" fmla="*/ 2147483647 h 72"/>
                    <a:gd name="T12" fmla="*/ 2147483647 w 89"/>
                    <a:gd name="T13" fmla="*/ 2147483647 h 72"/>
                    <a:gd name="T14" fmla="*/ 2147483647 w 89"/>
                    <a:gd name="T15" fmla="*/ 2147483647 h 72"/>
                    <a:gd name="T16" fmla="*/ 2147483647 w 89"/>
                    <a:gd name="T17" fmla="*/ 2147483647 h 72"/>
                    <a:gd name="T18" fmla="*/ 2147483647 w 89"/>
                    <a:gd name="T19" fmla="*/ 2147483647 h 72"/>
                    <a:gd name="T20" fmla="*/ 2147483647 w 89"/>
                    <a:gd name="T21" fmla="*/ 0 h 72"/>
                    <a:gd name="T22" fmla="*/ 2147483647 w 89"/>
                    <a:gd name="T23" fmla="*/ 2147483647 h 72"/>
                    <a:gd name="T24" fmla="*/ 2147483647 w 89"/>
                    <a:gd name="T25" fmla="*/ 2147483647 h 72"/>
                    <a:gd name="T26" fmla="*/ 2147483647 w 89"/>
                    <a:gd name="T27" fmla="*/ 0 h 72"/>
                    <a:gd name="T28" fmla="*/ 2147483647 w 89"/>
                    <a:gd name="T29" fmla="*/ 0 h 72"/>
                    <a:gd name="T30" fmla="*/ 2147483647 w 89"/>
                    <a:gd name="T31" fmla="*/ 2147483647 h 72"/>
                    <a:gd name="T32" fmla="*/ 0 w 89"/>
                    <a:gd name="T33" fmla="*/ 2147483647 h 72"/>
                    <a:gd name="T34" fmla="*/ 2147483647 w 89"/>
                    <a:gd name="T35" fmla="*/ 2147483647 h 72"/>
                    <a:gd name="T36" fmla="*/ 2147483647 w 89"/>
                    <a:gd name="T37" fmla="*/ 2147483647 h 72"/>
                    <a:gd name="T38" fmla="*/ 2147483647 w 89"/>
                    <a:gd name="T39" fmla="*/ 2147483647 h 72"/>
                    <a:gd name="T40" fmla="*/ 2147483647 w 89"/>
                    <a:gd name="T41" fmla="*/ 2147483647 h 72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89"/>
                    <a:gd name="T64" fmla="*/ 0 h 72"/>
                    <a:gd name="T65" fmla="*/ 89 w 89"/>
                    <a:gd name="T66" fmla="*/ 72 h 72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89" h="72">
                      <a:moveTo>
                        <a:pt x="29" y="60"/>
                      </a:moveTo>
                      <a:lnTo>
                        <a:pt x="49" y="52"/>
                      </a:lnTo>
                      <a:lnTo>
                        <a:pt x="58" y="52"/>
                      </a:lnTo>
                      <a:lnTo>
                        <a:pt x="49" y="60"/>
                      </a:lnTo>
                      <a:lnTo>
                        <a:pt x="70" y="72"/>
                      </a:lnTo>
                      <a:lnTo>
                        <a:pt x="58" y="60"/>
                      </a:lnTo>
                      <a:lnTo>
                        <a:pt x="70" y="60"/>
                      </a:lnTo>
                      <a:lnTo>
                        <a:pt x="70" y="41"/>
                      </a:lnTo>
                      <a:lnTo>
                        <a:pt x="89" y="31"/>
                      </a:lnTo>
                      <a:lnTo>
                        <a:pt x="70" y="21"/>
                      </a:lnTo>
                      <a:lnTo>
                        <a:pt x="58" y="0"/>
                      </a:lnTo>
                      <a:lnTo>
                        <a:pt x="49" y="9"/>
                      </a:lnTo>
                      <a:lnTo>
                        <a:pt x="39" y="9"/>
                      </a:lnTo>
                      <a:lnTo>
                        <a:pt x="29" y="0"/>
                      </a:lnTo>
                      <a:lnTo>
                        <a:pt x="20" y="0"/>
                      </a:lnTo>
                      <a:lnTo>
                        <a:pt x="29" y="9"/>
                      </a:lnTo>
                      <a:lnTo>
                        <a:pt x="0" y="9"/>
                      </a:lnTo>
                      <a:lnTo>
                        <a:pt x="20" y="31"/>
                      </a:lnTo>
                      <a:lnTo>
                        <a:pt x="20" y="41"/>
                      </a:lnTo>
                      <a:lnTo>
                        <a:pt x="29" y="52"/>
                      </a:lnTo>
                      <a:lnTo>
                        <a:pt x="29" y="6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78" name="Freeform 236"/>
                <p:cNvSpPr>
                  <a:spLocks/>
                </p:cNvSpPr>
                <p:nvPr/>
              </p:nvSpPr>
              <p:spPr bwMode="auto">
                <a:xfrm>
                  <a:off x="5430838" y="3235325"/>
                  <a:ext cx="141288" cy="114300"/>
                </a:xfrm>
                <a:custGeom>
                  <a:avLst/>
                  <a:gdLst>
                    <a:gd name="T0" fmla="*/ 2147483647 w 89"/>
                    <a:gd name="T1" fmla="*/ 2147483647 h 72"/>
                    <a:gd name="T2" fmla="*/ 2147483647 w 89"/>
                    <a:gd name="T3" fmla="*/ 2147483647 h 72"/>
                    <a:gd name="T4" fmla="*/ 2147483647 w 89"/>
                    <a:gd name="T5" fmla="*/ 2147483647 h 72"/>
                    <a:gd name="T6" fmla="*/ 2147483647 w 89"/>
                    <a:gd name="T7" fmla="*/ 2147483647 h 72"/>
                    <a:gd name="T8" fmla="*/ 2147483647 w 89"/>
                    <a:gd name="T9" fmla="*/ 2147483647 h 72"/>
                    <a:gd name="T10" fmla="*/ 2147483647 w 89"/>
                    <a:gd name="T11" fmla="*/ 2147483647 h 72"/>
                    <a:gd name="T12" fmla="*/ 2147483647 w 89"/>
                    <a:gd name="T13" fmla="*/ 2147483647 h 72"/>
                    <a:gd name="T14" fmla="*/ 2147483647 w 89"/>
                    <a:gd name="T15" fmla="*/ 2147483647 h 72"/>
                    <a:gd name="T16" fmla="*/ 2147483647 w 89"/>
                    <a:gd name="T17" fmla="*/ 2147483647 h 72"/>
                    <a:gd name="T18" fmla="*/ 2147483647 w 89"/>
                    <a:gd name="T19" fmla="*/ 2147483647 h 72"/>
                    <a:gd name="T20" fmla="*/ 2147483647 w 89"/>
                    <a:gd name="T21" fmla="*/ 0 h 72"/>
                    <a:gd name="T22" fmla="*/ 2147483647 w 89"/>
                    <a:gd name="T23" fmla="*/ 2147483647 h 72"/>
                    <a:gd name="T24" fmla="*/ 2147483647 w 89"/>
                    <a:gd name="T25" fmla="*/ 2147483647 h 72"/>
                    <a:gd name="T26" fmla="*/ 2147483647 w 89"/>
                    <a:gd name="T27" fmla="*/ 0 h 72"/>
                    <a:gd name="T28" fmla="*/ 2147483647 w 89"/>
                    <a:gd name="T29" fmla="*/ 0 h 72"/>
                    <a:gd name="T30" fmla="*/ 2147483647 w 89"/>
                    <a:gd name="T31" fmla="*/ 2147483647 h 72"/>
                    <a:gd name="T32" fmla="*/ 0 w 89"/>
                    <a:gd name="T33" fmla="*/ 2147483647 h 72"/>
                    <a:gd name="T34" fmla="*/ 2147483647 w 89"/>
                    <a:gd name="T35" fmla="*/ 2147483647 h 72"/>
                    <a:gd name="T36" fmla="*/ 2147483647 w 89"/>
                    <a:gd name="T37" fmla="*/ 2147483647 h 72"/>
                    <a:gd name="T38" fmla="*/ 2147483647 w 89"/>
                    <a:gd name="T39" fmla="*/ 2147483647 h 72"/>
                    <a:gd name="T40" fmla="*/ 2147483647 w 89"/>
                    <a:gd name="T41" fmla="*/ 2147483647 h 72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89"/>
                    <a:gd name="T64" fmla="*/ 0 h 72"/>
                    <a:gd name="T65" fmla="*/ 89 w 89"/>
                    <a:gd name="T66" fmla="*/ 72 h 72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89" h="72">
                      <a:moveTo>
                        <a:pt x="29" y="60"/>
                      </a:moveTo>
                      <a:lnTo>
                        <a:pt x="49" y="52"/>
                      </a:lnTo>
                      <a:lnTo>
                        <a:pt x="58" y="52"/>
                      </a:lnTo>
                      <a:lnTo>
                        <a:pt x="49" y="60"/>
                      </a:lnTo>
                      <a:lnTo>
                        <a:pt x="70" y="72"/>
                      </a:lnTo>
                      <a:lnTo>
                        <a:pt x="58" y="60"/>
                      </a:lnTo>
                      <a:lnTo>
                        <a:pt x="70" y="60"/>
                      </a:lnTo>
                      <a:lnTo>
                        <a:pt x="70" y="41"/>
                      </a:lnTo>
                      <a:lnTo>
                        <a:pt x="89" y="31"/>
                      </a:lnTo>
                      <a:lnTo>
                        <a:pt x="70" y="21"/>
                      </a:lnTo>
                      <a:lnTo>
                        <a:pt x="58" y="0"/>
                      </a:lnTo>
                      <a:lnTo>
                        <a:pt x="49" y="9"/>
                      </a:lnTo>
                      <a:lnTo>
                        <a:pt x="39" y="9"/>
                      </a:lnTo>
                      <a:lnTo>
                        <a:pt x="29" y="0"/>
                      </a:lnTo>
                      <a:lnTo>
                        <a:pt x="20" y="0"/>
                      </a:lnTo>
                      <a:lnTo>
                        <a:pt x="29" y="9"/>
                      </a:lnTo>
                      <a:lnTo>
                        <a:pt x="0" y="9"/>
                      </a:lnTo>
                      <a:lnTo>
                        <a:pt x="20" y="31"/>
                      </a:lnTo>
                      <a:lnTo>
                        <a:pt x="20" y="41"/>
                      </a:lnTo>
                      <a:lnTo>
                        <a:pt x="29" y="52"/>
                      </a:lnTo>
                      <a:lnTo>
                        <a:pt x="29" y="60"/>
                      </a:lnTo>
                    </a:path>
                  </a:pathLst>
                </a:custGeom>
                <a:solidFill>
                  <a:srgbClr val="99CCFF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79" name="Freeform 237"/>
                <p:cNvSpPr>
                  <a:spLocks/>
                </p:cNvSpPr>
                <p:nvPr/>
              </p:nvSpPr>
              <p:spPr bwMode="auto">
                <a:xfrm>
                  <a:off x="4579938" y="1943100"/>
                  <a:ext cx="320675" cy="769937"/>
                </a:xfrm>
                <a:custGeom>
                  <a:avLst/>
                  <a:gdLst>
                    <a:gd name="T0" fmla="*/ 0 w 202"/>
                    <a:gd name="T1" fmla="*/ 2147483647 h 485"/>
                    <a:gd name="T2" fmla="*/ 2147483647 w 202"/>
                    <a:gd name="T3" fmla="*/ 2147483647 h 485"/>
                    <a:gd name="T4" fmla="*/ 2147483647 w 202"/>
                    <a:gd name="T5" fmla="*/ 2147483647 h 485"/>
                    <a:gd name="T6" fmla="*/ 2147483647 w 202"/>
                    <a:gd name="T7" fmla="*/ 2147483647 h 485"/>
                    <a:gd name="T8" fmla="*/ 2147483647 w 202"/>
                    <a:gd name="T9" fmla="*/ 2147483647 h 485"/>
                    <a:gd name="T10" fmla="*/ 2147483647 w 202"/>
                    <a:gd name="T11" fmla="*/ 2147483647 h 485"/>
                    <a:gd name="T12" fmla="*/ 2147483647 w 202"/>
                    <a:gd name="T13" fmla="*/ 2147483647 h 485"/>
                    <a:gd name="T14" fmla="*/ 2147483647 w 202"/>
                    <a:gd name="T15" fmla="*/ 2147483647 h 485"/>
                    <a:gd name="T16" fmla="*/ 2147483647 w 202"/>
                    <a:gd name="T17" fmla="*/ 2147483647 h 485"/>
                    <a:gd name="T18" fmla="*/ 2147483647 w 202"/>
                    <a:gd name="T19" fmla="*/ 2147483647 h 485"/>
                    <a:gd name="T20" fmla="*/ 2147483647 w 202"/>
                    <a:gd name="T21" fmla="*/ 2147483647 h 485"/>
                    <a:gd name="T22" fmla="*/ 2147483647 w 202"/>
                    <a:gd name="T23" fmla="*/ 2147483647 h 485"/>
                    <a:gd name="T24" fmla="*/ 2147483647 w 202"/>
                    <a:gd name="T25" fmla="*/ 2147483647 h 485"/>
                    <a:gd name="T26" fmla="*/ 2147483647 w 202"/>
                    <a:gd name="T27" fmla="*/ 2147483647 h 485"/>
                    <a:gd name="T28" fmla="*/ 2147483647 w 202"/>
                    <a:gd name="T29" fmla="*/ 2147483647 h 485"/>
                    <a:gd name="T30" fmla="*/ 2147483647 w 202"/>
                    <a:gd name="T31" fmla="*/ 2147483647 h 485"/>
                    <a:gd name="T32" fmla="*/ 2147483647 w 202"/>
                    <a:gd name="T33" fmla="*/ 2147483647 h 485"/>
                    <a:gd name="T34" fmla="*/ 2147483647 w 202"/>
                    <a:gd name="T35" fmla="*/ 2147483647 h 485"/>
                    <a:gd name="T36" fmla="*/ 2147483647 w 202"/>
                    <a:gd name="T37" fmla="*/ 2147483647 h 485"/>
                    <a:gd name="T38" fmla="*/ 2147483647 w 202"/>
                    <a:gd name="T39" fmla="*/ 0 h 485"/>
                    <a:gd name="T40" fmla="*/ 2147483647 w 202"/>
                    <a:gd name="T41" fmla="*/ 0 h 485"/>
                    <a:gd name="T42" fmla="*/ 2147483647 w 202"/>
                    <a:gd name="T43" fmla="*/ 2147483647 h 485"/>
                    <a:gd name="T44" fmla="*/ 2147483647 w 202"/>
                    <a:gd name="T45" fmla="*/ 2147483647 h 485"/>
                    <a:gd name="T46" fmla="*/ 2147483647 w 202"/>
                    <a:gd name="T47" fmla="*/ 2147483647 h 485"/>
                    <a:gd name="T48" fmla="*/ 2147483647 w 202"/>
                    <a:gd name="T49" fmla="*/ 2147483647 h 485"/>
                    <a:gd name="T50" fmla="*/ 2147483647 w 202"/>
                    <a:gd name="T51" fmla="*/ 2147483647 h 485"/>
                    <a:gd name="T52" fmla="*/ 2147483647 w 202"/>
                    <a:gd name="T53" fmla="*/ 2147483647 h 485"/>
                    <a:gd name="T54" fmla="*/ 2147483647 w 202"/>
                    <a:gd name="T55" fmla="*/ 2147483647 h 485"/>
                    <a:gd name="T56" fmla="*/ 2147483647 w 202"/>
                    <a:gd name="T57" fmla="*/ 2147483647 h 485"/>
                    <a:gd name="T58" fmla="*/ 2147483647 w 202"/>
                    <a:gd name="T59" fmla="*/ 2147483647 h 485"/>
                    <a:gd name="T60" fmla="*/ 2147483647 w 202"/>
                    <a:gd name="T61" fmla="*/ 2147483647 h 485"/>
                    <a:gd name="T62" fmla="*/ 2147483647 w 202"/>
                    <a:gd name="T63" fmla="*/ 2147483647 h 485"/>
                    <a:gd name="T64" fmla="*/ 2147483647 w 202"/>
                    <a:gd name="T65" fmla="*/ 2147483647 h 485"/>
                    <a:gd name="T66" fmla="*/ 2147483647 w 202"/>
                    <a:gd name="T67" fmla="*/ 2147483647 h 485"/>
                    <a:gd name="T68" fmla="*/ 2147483647 w 202"/>
                    <a:gd name="T69" fmla="*/ 2147483647 h 485"/>
                    <a:gd name="T70" fmla="*/ 2147483647 w 202"/>
                    <a:gd name="T71" fmla="*/ 2147483647 h 485"/>
                    <a:gd name="T72" fmla="*/ 2147483647 w 202"/>
                    <a:gd name="T73" fmla="*/ 2147483647 h 485"/>
                    <a:gd name="T74" fmla="*/ 2147483647 w 202"/>
                    <a:gd name="T75" fmla="*/ 2147483647 h 485"/>
                    <a:gd name="T76" fmla="*/ 2147483647 w 202"/>
                    <a:gd name="T77" fmla="*/ 2147483647 h 485"/>
                    <a:gd name="T78" fmla="*/ 2147483647 w 202"/>
                    <a:gd name="T79" fmla="*/ 2147483647 h 485"/>
                    <a:gd name="T80" fmla="*/ 2147483647 w 202"/>
                    <a:gd name="T81" fmla="*/ 2147483647 h 485"/>
                    <a:gd name="T82" fmla="*/ 2147483647 w 202"/>
                    <a:gd name="T83" fmla="*/ 2147483647 h 485"/>
                    <a:gd name="T84" fmla="*/ 2147483647 w 202"/>
                    <a:gd name="T85" fmla="*/ 2147483647 h 485"/>
                    <a:gd name="T86" fmla="*/ 0 w 202"/>
                    <a:gd name="T87" fmla="*/ 2147483647 h 485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202"/>
                    <a:gd name="T133" fmla="*/ 0 h 485"/>
                    <a:gd name="T134" fmla="*/ 202 w 202"/>
                    <a:gd name="T135" fmla="*/ 485 h 485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202" h="485">
                      <a:moveTo>
                        <a:pt x="0" y="380"/>
                      </a:moveTo>
                      <a:lnTo>
                        <a:pt x="12" y="380"/>
                      </a:lnTo>
                      <a:lnTo>
                        <a:pt x="12" y="351"/>
                      </a:lnTo>
                      <a:lnTo>
                        <a:pt x="22" y="339"/>
                      </a:lnTo>
                      <a:lnTo>
                        <a:pt x="22" y="300"/>
                      </a:lnTo>
                      <a:lnTo>
                        <a:pt x="12" y="257"/>
                      </a:lnTo>
                      <a:lnTo>
                        <a:pt x="22" y="216"/>
                      </a:lnTo>
                      <a:lnTo>
                        <a:pt x="31" y="205"/>
                      </a:lnTo>
                      <a:lnTo>
                        <a:pt x="50" y="196"/>
                      </a:lnTo>
                      <a:lnTo>
                        <a:pt x="41" y="174"/>
                      </a:lnTo>
                      <a:lnTo>
                        <a:pt x="50" y="154"/>
                      </a:lnTo>
                      <a:lnTo>
                        <a:pt x="62" y="123"/>
                      </a:lnTo>
                      <a:lnTo>
                        <a:pt x="81" y="91"/>
                      </a:lnTo>
                      <a:lnTo>
                        <a:pt x="81" y="72"/>
                      </a:lnTo>
                      <a:lnTo>
                        <a:pt x="93" y="51"/>
                      </a:lnTo>
                      <a:lnTo>
                        <a:pt x="101" y="40"/>
                      </a:lnTo>
                      <a:lnTo>
                        <a:pt x="112" y="40"/>
                      </a:lnTo>
                      <a:lnTo>
                        <a:pt x="112" y="19"/>
                      </a:lnTo>
                      <a:lnTo>
                        <a:pt x="142" y="19"/>
                      </a:lnTo>
                      <a:lnTo>
                        <a:pt x="142" y="0"/>
                      </a:lnTo>
                      <a:lnTo>
                        <a:pt x="151" y="0"/>
                      </a:lnTo>
                      <a:lnTo>
                        <a:pt x="193" y="40"/>
                      </a:lnTo>
                      <a:lnTo>
                        <a:pt x="202" y="133"/>
                      </a:lnTo>
                      <a:lnTo>
                        <a:pt x="182" y="133"/>
                      </a:lnTo>
                      <a:lnTo>
                        <a:pt x="163" y="154"/>
                      </a:lnTo>
                      <a:lnTo>
                        <a:pt x="163" y="174"/>
                      </a:lnTo>
                      <a:lnTo>
                        <a:pt x="173" y="186"/>
                      </a:lnTo>
                      <a:lnTo>
                        <a:pt x="151" y="205"/>
                      </a:lnTo>
                      <a:lnTo>
                        <a:pt x="123" y="237"/>
                      </a:lnTo>
                      <a:lnTo>
                        <a:pt x="101" y="268"/>
                      </a:lnTo>
                      <a:lnTo>
                        <a:pt x="101" y="320"/>
                      </a:lnTo>
                      <a:lnTo>
                        <a:pt x="123" y="351"/>
                      </a:lnTo>
                      <a:lnTo>
                        <a:pt x="112" y="360"/>
                      </a:lnTo>
                      <a:lnTo>
                        <a:pt x="112" y="371"/>
                      </a:lnTo>
                      <a:lnTo>
                        <a:pt x="93" y="392"/>
                      </a:lnTo>
                      <a:lnTo>
                        <a:pt x="81" y="463"/>
                      </a:lnTo>
                      <a:lnTo>
                        <a:pt x="62" y="463"/>
                      </a:lnTo>
                      <a:lnTo>
                        <a:pt x="50" y="474"/>
                      </a:lnTo>
                      <a:lnTo>
                        <a:pt x="50" y="485"/>
                      </a:lnTo>
                      <a:lnTo>
                        <a:pt x="31" y="485"/>
                      </a:lnTo>
                      <a:lnTo>
                        <a:pt x="22" y="463"/>
                      </a:lnTo>
                      <a:lnTo>
                        <a:pt x="31" y="453"/>
                      </a:lnTo>
                      <a:lnTo>
                        <a:pt x="22" y="443"/>
                      </a:lnTo>
                      <a:lnTo>
                        <a:pt x="0" y="380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81" name="Freeform 239"/>
                <p:cNvSpPr>
                  <a:spLocks/>
                </p:cNvSpPr>
                <p:nvPr/>
              </p:nvSpPr>
              <p:spPr bwMode="auto">
                <a:xfrm>
                  <a:off x="4102100" y="2713038"/>
                  <a:ext cx="65088" cy="63500"/>
                </a:xfrm>
                <a:custGeom>
                  <a:avLst/>
                  <a:gdLst>
                    <a:gd name="T0" fmla="*/ 2147483647 w 41"/>
                    <a:gd name="T1" fmla="*/ 2147483647 h 40"/>
                    <a:gd name="T2" fmla="*/ 2147483647 w 41"/>
                    <a:gd name="T3" fmla="*/ 2147483647 h 40"/>
                    <a:gd name="T4" fmla="*/ 2147483647 w 41"/>
                    <a:gd name="T5" fmla="*/ 2147483647 h 40"/>
                    <a:gd name="T6" fmla="*/ 0 w 41"/>
                    <a:gd name="T7" fmla="*/ 2147483647 h 40"/>
                    <a:gd name="T8" fmla="*/ 2147483647 w 41"/>
                    <a:gd name="T9" fmla="*/ 0 h 40"/>
                    <a:gd name="T10" fmla="*/ 2147483647 w 41"/>
                    <a:gd name="T11" fmla="*/ 2147483647 h 40"/>
                    <a:gd name="T12" fmla="*/ 2147483647 w 41"/>
                    <a:gd name="T13" fmla="*/ 2147483647 h 40"/>
                    <a:gd name="T14" fmla="*/ 2147483647 w 41"/>
                    <a:gd name="T15" fmla="*/ 2147483647 h 4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1"/>
                    <a:gd name="T25" fmla="*/ 0 h 40"/>
                    <a:gd name="T26" fmla="*/ 41 w 41"/>
                    <a:gd name="T27" fmla="*/ 40 h 4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1" h="40">
                      <a:moveTo>
                        <a:pt x="31" y="40"/>
                      </a:moveTo>
                      <a:lnTo>
                        <a:pt x="31" y="30"/>
                      </a:lnTo>
                      <a:lnTo>
                        <a:pt x="11" y="30"/>
                      </a:lnTo>
                      <a:lnTo>
                        <a:pt x="0" y="21"/>
                      </a:lnTo>
                      <a:lnTo>
                        <a:pt x="11" y="0"/>
                      </a:lnTo>
                      <a:lnTo>
                        <a:pt x="31" y="9"/>
                      </a:lnTo>
                      <a:lnTo>
                        <a:pt x="41" y="30"/>
                      </a:lnTo>
                      <a:lnTo>
                        <a:pt x="31" y="40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82" name="Freeform 240"/>
                <p:cNvSpPr>
                  <a:spLocks/>
                </p:cNvSpPr>
                <p:nvPr/>
              </p:nvSpPr>
              <p:spPr bwMode="auto">
                <a:xfrm>
                  <a:off x="4102100" y="2713038"/>
                  <a:ext cx="65088" cy="63500"/>
                </a:xfrm>
                <a:custGeom>
                  <a:avLst/>
                  <a:gdLst>
                    <a:gd name="T0" fmla="*/ 2147483647 w 41"/>
                    <a:gd name="T1" fmla="*/ 2147483647 h 40"/>
                    <a:gd name="T2" fmla="*/ 2147483647 w 41"/>
                    <a:gd name="T3" fmla="*/ 2147483647 h 40"/>
                    <a:gd name="T4" fmla="*/ 2147483647 w 41"/>
                    <a:gd name="T5" fmla="*/ 2147483647 h 40"/>
                    <a:gd name="T6" fmla="*/ 0 w 41"/>
                    <a:gd name="T7" fmla="*/ 2147483647 h 40"/>
                    <a:gd name="T8" fmla="*/ 2147483647 w 41"/>
                    <a:gd name="T9" fmla="*/ 0 h 40"/>
                    <a:gd name="T10" fmla="*/ 2147483647 w 41"/>
                    <a:gd name="T11" fmla="*/ 2147483647 h 40"/>
                    <a:gd name="T12" fmla="*/ 2147483647 w 41"/>
                    <a:gd name="T13" fmla="*/ 2147483647 h 40"/>
                    <a:gd name="T14" fmla="*/ 2147483647 w 41"/>
                    <a:gd name="T15" fmla="*/ 2147483647 h 4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1"/>
                    <a:gd name="T25" fmla="*/ 0 h 40"/>
                    <a:gd name="T26" fmla="*/ 41 w 41"/>
                    <a:gd name="T27" fmla="*/ 40 h 4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1" h="40">
                      <a:moveTo>
                        <a:pt x="31" y="40"/>
                      </a:moveTo>
                      <a:lnTo>
                        <a:pt x="31" y="30"/>
                      </a:lnTo>
                      <a:lnTo>
                        <a:pt x="11" y="30"/>
                      </a:lnTo>
                      <a:lnTo>
                        <a:pt x="0" y="21"/>
                      </a:lnTo>
                      <a:lnTo>
                        <a:pt x="11" y="0"/>
                      </a:lnTo>
                      <a:lnTo>
                        <a:pt x="31" y="9"/>
                      </a:lnTo>
                      <a:lnTo>
                        <a:pt x="41" y="30"/>
                      </a:lnTo>
                      <a:lnTo>
                        <a:pt x="31" y="40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83" name="Freeform 241"/>
                <p:cNvSpPr>
                  <a:spLocks/>
                </p:cNvSpPr>
                <p:nvPr/>
              </p:nvSpPr>
              <p:spPr bwMode="auto">
                <a:xfrm>
                  <a:off x="4037013" y="2713038"/>
                  <a:ext cx="114300" cy="163512"/>
                </a:xfrm>
                <a:custGeom>
                  <a:avLst/>
                  <a:gdLst>
                    <a:gd name="T0" fmla="*/ 2147483647 w 72"/>
                    <a:gd name="T1" fmla="*/ 0 h 103"/>
                    <a:gd name="T2" fmla="*/ 2147483647 w 72"/>
                    <a:gd name="T3" fmla="*/ 2147483647 h 103"/>
                    <a:gd name="T4" fmla="*/ 2147483647 w 72"/>
                    <a:gd name="T5" fmla="*/ 2147483647 h 103"/>
                    <a:gd name="T6" fmla="*/ 2147483647 w 72"/>
                    <a:gd name="T7" fmla="*/ 2147483647 h 103"/>
                    <a:gd name="T8" fmla="*/ 2147483647 w 72"/>
                    <a:gd name="T9" fmla="*/ 2147483647 h 103"/>
                    <a:gd name="T10" fmla="*/ 2147483647 w 72"/>
                    <a:gd name="T11" fmla="*/ 2147483647 h 103"/>
                    <a:gd name="T12" fmla="*/ 2147483647 w 72"/>
                    <a:gd name="T13" fmla="*/ 2147483647 h 103"/>
                    <a:gd name="T14" fmla="*/ 0 w 72"/>
                    <a:gd name="T15" fmla="*/ 2147483647 h 103"/>
                    <a:gd name="T16" fmla="*/ 2147483647 w 72"/>
                    <a:gd name="T17" fmla="*/ 2147483647 h 103"/>
                    <a:gd name="T18" fmla="*/ 2147483647 w 72"/>
                    <a:gd name="T19" fmla="*/ 2147483647 h 103"/>
                    <a:gd name="T20" fmla="*/ 2147483647 w 72"/>
                    <a:gd name="T21" fmla="*/ 2147483647 h 103"/>
                    <a:gd name="T22" fmla="*/ 2147483647 w 72"/>
                    <a:gd name="T23" fmla="*/ 2147483647 h 103"/>
                    <a:gd name="T24" fmla="*/ 2147483647 w 72"/>
                    <a:gd name="T25" fmla="*/ 2147483647 h 103"/>
                    <a:gd name="T26" fmla="*/ 2147483647 w 72"/>
                    <a:gd name="T27" fmla="*/ 2147483647 h 103"/>
                    <a:gd name="T28" fmla="*/ 2147483647 w 72"/>
                    <a:gd name="T29" fmla="*/ 2147483647 h 103"/>
                    <a:gd name="T30" fmla="*/ 2147483647 w 72"/>
                    <a:gd name="T31" fmla="*/ 2147483647 h 103"/>
                    <a:gd name="T32" fmla="*/ 2147483647 w 72"/>
                    <a:gd name="T33" fmla="*/ 2147483647 h 103"/>
                    <a:gd name="T34" fmla="*/ 2147483647 w 72"/>
                    <a:gd name="T35" fmla="*/ 2147483647 h 103"/>
                    <a:gd name="T36" fmla="*/ 2147483647 w 72"/>
                    <a:gd name="T37" fmla="*/ 0 h 103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72"/>
                    <a:gd name="T58" fmla="*/ 0 h 103"/>
                    <a:gd name="T59" fmla="*/ 72 w 72"/>
                    <a:gd name="T60" fmla="*/ 103 h 103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72" h="103">
                      <a:moveTo>
                        <a:pt x="52" y="0"/>
                      </a:moveTo>
                      <a:lnTo>
                        <a:pt x="41" y="21"/>
                      </a:lnTo>
                      <a:lnTo>
                        <a:pt x="52" y="30"/>
                      </a:lnTo>
                      <a:lnTo>
                        <a:pt x="72" y="30"/>
                      </a:lnTo>
                      <a:lnTo>
                        <a:pt x="72" y="60"/>
                      </a:lnTo>
                      <a:lnTo>
                        <a:pt x="60" y="93"/>
                      </a:lnTo>
                      <a:lnTo>
                        <a:pt x="11" y="103"/>
                      </a:lnTo>
                      <a:lnTo>
                        <a:pt x="0" y="93"/>
                      </a:lnTo>
                      <a:lnTo>
                        <a:pt x="11" y="93"/>
                      </a:lnTo>
                      <a:lnTo>
                        <a:pt x="21" y="60"/>
                      </a:lnTo>
                      <a:lnTo>
                        <a:pt x="11" y="52"/>
                      </a:lnTo>
                      <a:lnTo>
                        <a:pt x="21" y="40"/>
                      </a:lnTo>
                      <a:lnTo>
                        <a:pt x="11" y="40"/>
                      </a:lnTo>
                      <a:lnTo>
                        <a:pt x="11" y="30"/>
                      </a:lnTo>
                      <a:lnTo>
                        <a:pt x="30" y="30"/>
                      </a:lnTo>
                      <a:lnTo>
                        <a:pt x="41" y="21"/>
                      </a:lnTo>
                      <a:lnTo>
                        <a:pt x="30" y="21"/>
                      </a:lnTo>
                      <a:lnTo>
                        <a:pt x="30" y="9"/>
                      </a:lnTo>
                      <a:lnTo>
                        <a:pt x="52" y="0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84" name="Freeform 242"/>
                <p:cNvSpPr>
                  <a:spLocks/>
                </p:cNvSpPr>
                <p:nvPr/>
              </p:nvSpPr>
              <p:spPr bwMode="auto">
                <a:xfrm>
                  <a:off x="4037013" y="2713038"/>
                  <a:ext cx="114300" cy="163512"/>
                </a:xfrm>
                <a:custGeom>
                  <a:avLst/>
                  <a:gdLst>
                    <a:gd name="T0" fmla="*/ 2147483647 w 72"/>
                    <a:gd name="T1" fmla="*/ 0 h 103"/>
                    <a:gd name="T2" fmla="*/ 2147483647 w 72"/>
                    <a:gd name="T3" fmla="*/ 2147483647 h 103"/>
                    <a:gd name="T4" fmla="*/ 2147483647 w 72"/>
                    <a:gd name="T5" fmla="*/ 2147483647 h 103"/>
                    <a:gd name="T6" fmla="*/ 2147483647 w 72"/>
                    <a:gd name="T7" fmla="*/ 2147483647 h 103"/>
                    <a:gd name="T8" fmla="*/ 2147483647 w 72"/>
                    <a:gd name="T9" fmla="*/ 2147483647 h 103"/>
                    <a:gd name="T10" fmla="*/ 2147483647 w 72"/>
                    <a:gd name="T11" fmla="*/ 2147483647 h 103"/>
                    <a:gd name="T12" fmla="*/ 2147483647 w 72"/>
                    <a:gd name="T13" fmla="*/ 2147483647 h 103"/>
                    <a:gd name="T14" fmla="*/ 0 w 72"/>
                    <a:gd name="T15" fmla="*/ 2147483647 h 103"/>
                    <a:gd name="T16" fmla="*/ 2147483647 w 72"/>
                    <a:gd name="T17" fmla="*/ 2147483647 h 103"/>
                    <a:gd name="T18" fmla="*/ 2147483647 w 72"/>
                    <a:gd name="T19" fmla="*/ 2147483647 h 103"/>
                    <a:gd name="T20" fmla="*/ 2147483647 w 72"/>
                    <a:gd name="T21" fmla="*/ 2147483647 h 103"/>
                    <a:gd name="T22" fmla="*/ 2147483647 w 72"/>
                    <a:gd name="T23" fmla="*/ 2147483647 h 103"/>
                    <a:gd name="T24" fmla="*/ 2147483647 w 72"/>
                    <a:gd name="T25" fmla="*/ 2147483647 h 103"/>
                    <a:gd name="T26" fmla="*/ 2147483647 w 72"/>
                    <a:gd name="T27" fmla="*/ 2147483647 h 103"/>
                    <a:gd name="T28" fmla="*/ 2147483647 w 72"/>
                    <a:gd name="T29" fmla="*/ 2147483647 h 103"/>
                    <a:gd name="T30" fmla="*/ 2147483647 w 72"/>
                    <a:gd name="T31" fmla="*/ 2147483647 h 103"/>
                    <a:gd name="T32" fmla="*/ 2147483647 w 72"/>
                    <a:gd name="T33" fmla="*/ 2147483647 h 103"/>
                    <a:gd name="T34" fmla="*/ 2147483647 w 72"/>
                    <a:gd name="T35" fmla="*/ 2147483647 h 103"/>
                    <a:gd name="T36" fmla="*/ 2147483647 w 72"/>
                    <a:gd name="T37" fmla="*/ 0 h 103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72"/>
                    <a:gd name="T58" fmla="*/ 0 h 103"/>
                    <a:gd name="T59" fmla="*/ 72 w 72"/>
                    <a:gd name="T60" fmla="*/ 103 h 103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72" h="103">
                      <a:moveTo>
                        <a:pt x="52" y="0"/>
                      </a:moveTo>
                      <a:lnTo>
                        <a:pt x="41" y="21"/>
                      </a:lnTo>
                      <a:lnTo>
                        <a:pt x="52" y="30"/>
                      </a:lnTo>
                      <a:lnTo>
                        <a:pt x="72" y="30"/>
                      </a:lnTo>
                      <a:lnTo>
                        <a:pt x="72" y="60"/>
                      </a:lnTo>
                      <a:lnTo>
                        <a:pt x="60" y="93"/>
                      </a:lnTo>
                      <a:lnTo>
                        <a:pt x="11" y="103"/>
                      </a:lnTo>
                      <a:lnTo>
                        <a:pt x="0" y="93"/>
                      </a:lnTo>
                      <a:lnTo>
                        <a:pt x="11" y="93"/>
                      </a:lnTo>
                      <a:lnTo>
                        <a:pt x="21" y="60"/>
                      </a:lnTo>
                      <a:lnTo>
                        <a:pt x="11" y="52"/>
                      </a:lnTo>
                      <a:lnTo>
                        <a:pt x="21" y="40"/>
                      </a:lnTo>
                      <a:lnTo>
                        <a:pt x="11" y="40"/>
                      </a:lnTo>
                      <a:lnTo>
                        <a:pt x="11" y="30"/>
                      </a:lnTo>
                      <a:lnTo>
                        <a:pt x="30" y="30"/>
                      </a:lnTo>
                      <a:lnTo>
                        <a:pt x="41" y="21"/>
                      </a:lnTo>
                      <a:lnTo>
                        <a:pt x="30" y="21"/>
                      </a:lnTo>
                      <a:lnTo>
                        <a:pt x="30" y="9"/>
                      </a:lnTo>
                      <a:lnTo>
                        <a:pt x="52" y="0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85" name="Freeform 243"/>
                <p:cNvSpPr>
                  <a:spLocks/>
                </p:cNvSpPr>
                <p:nvPr/>
              </p:nvSpPr>
              <p:spPr bwMode="auto">
                <a:xfrm>
                  <a:off x="4502150" y="2614613"/>
                  <a:ext cx="77788" cy="112712"/>
                </a:xfrm>
                <a:custGeom>
                  <a:avLst/>
                  <a:gdLst>
                    <a:gd name="T0" fmla="*/ 2147483647 w 49"/>
                    <a:gd name="T1" fmla="*/ 2147483647 h 71"/>
                    <a:gd name="T2" fmla="*/ 2147483647 w 49"/>
                    <a:gd name="T3" fmla="*/ 2147483647 h 71"/>
                    <a:gd name="T4" fmla="*/ 2147483647 w 49"/>
                    <a:gd name="T5" fmla="*/ 2147483647 h 71"/>
                    <a:gd name="T6" fmla="*/ 2147483647 w 49"/>
                    <a:gd name="T7" fmla="*/ 2147483647 h 71"/>
                    <a:gd name="T8" fmla="*/ 2147483647 w 49"/>
                    <a:gd name="T9" fmla="*/ 2147483647 h 71"/>
                    <a:gd name="T10" fmla="*/ 2147483647 w 49"/>
                    <a:gd name="T11" fmla="*/ 2147483647 h 71"/>
                    <a:gd name="T12" fmla="*/ 2147483647 w 49"/>
                    <a:gd name="T13" fmla="*/ 0 h 71"/>
                    <a:gd name="T14" fmla="*/ 2147483647 w 49"/>
                    <a:gd name="T15" fmla="*/ 2147483647 h 71"/>
                    <a:gd name="T16" fmla="*/ 0 w 49"/>
                    <a:gd name="T17" fmla="*/ 2147483647 h 71"/>
                    <a:gd name="T18" fmla="*/ 0 w 49"/>
                    <a:gd name="T19" fmla="*/ 2147483647 h 71"/>
                    <a:gd name="T20" fmla="*/ 2147483647 w 49"/>
                    <a:gd name="T21" fmla="*/ 2147483647 h 71"/>
                    <a:gd name="T22" fmla="*/ 2147483647 w 49"/>
                    <a:gd name="T23" fmla="*/ 2147483647 h 7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49"/>
                    <a:gd name="T37" fmla="*/ 0 h 71"/>
                    <a:gd name="T38" fmla="*/ 49 w 49"/>
                    <a:gd name="T39" fmla="*/ 71 h 71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49" h="71">
                      <a:moveTo>
                        <a:pt x="10" y="71"/>
                      </a:moveTo>
                      <a:lnTo>
                        <a:pt x="30" y="71"/>
                      </a:lnTo>
                      <a:lnTo>
                        <a:pt x="41" y="40"/>
                      </a:lnTo>
                      <a:lnTo>
                        <a:pt x="49" y="40"/>
                      </a:lnTo>
                      <a:lnTo>
                        <a:pt x="49" y="30"/>
                      </a:lnTo>
                      <a:lnTo>
                        <a:pt x="41" y="30"/>
                      </a:lnTo>
                      <a:lnTo>
                        <a:pt x="41" y="0"/>
                      </a:lnTo>
                      <a:lnTo>
                        <a:pt x="10" y="8"/>
                      </a:lnTo>
                      <a:lnTo>
                        <a:pt x="0" y="30"/>
                      </a:lnTo>
                      <a:lnTo>
                        <a:pt x="0" y="51"/>
                      </a:lnTo>
                      <a:lnTo>
                        <a:pt x="10" y="62"/>
                      </a:lnTo>
                      <a:lnTo>
                        <a:pt x="10" y="71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86" name="Freeform 244"/>
                <p:cNvSpPr>
                  <a:spLocks/>
                </p:cNvSpPr>
                <p:nvPr/>
              </p:nvSpPr>
              <p:spPr bwMode="auto">
                <a:xfrm>
                  <a:off x="4502150" y="2614613"/>
                  <a:ext cx="77788" cy="112712"/>
                </a:xfrm>
                <a:custGeom>
                  <a:avLst/>
                  <a:gdLst>
                    <a:gd name="T0" fmla="*/ 2147483647 w 49"/>
                    <a:gd name="T1" fmla="*/ 2147483647 h 71"/>
                    <a:gd name="T2" fmla="*/ 2147483647 w 49"/>
                    <a:gd name="T3" fmla="*/ 2147483647 h 71"/>
                    <a:gd name="T4" fmla="*/ 2147483647 w 49"/>
                    <a:gd name="T5" fmla="*/ 2147483647 h 71"/>
                    <a:gd name="T6" fmla="*/ 2147483647 w 49"/>
                    <a:gd name="T7" fmla="*/ 2147483647 h 71"/>
                    <a:gd name="T8" fmla="*/ 2147483647 w 49"/>
                    <a:gd name="T9" fmla="*/ 2147483647 h 71"/>
                    <a:gd name="T10" fmla="*/ 2147483647 w 49"/>
                    <a:gd name="T11" fmla="*/ 2147483647 h 71"/>
                    <a:gd name="T12" fmla="*/ 2147483647 w 49"/>
                    <a:gd name="T13" fmla="*/ 0 h 71"/>
                    <a:gd name="T14" fmla="*/ 2147483647 w 49"/>
                    <a:gd name="T15" fmla="*/ 2147483647 h 71"/>
                    <a:gd name="T16" fmla="*/ 0 w 49"/>
                    <a:gd name="T17" fmla="*/ 2147483647 h 71"/>
                    <a:gd name="T18" fmla="*/ 0 w 49"/>
                    <a:gd name="T19" fmla="*/ 2147483647 h 71"/>
                    <a:gd name="T20" fmla="*/ 2147483647 w 49"/>
                    <a:gd name="T21" fmla="*/ 2147483647 h 71"/>
                    <a:gd name="T22" fmla="*/ 2147483647 w 49"/>
                    <a:gd name="T23" fmla="*/ 2147483647 h 7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49"/>
                    <a:gd name="T37" fmla="*/ 0 h 71"/>
                    <a:gd name="T38" fmla="*/ 49 w 49"/>
                    <a:gd name="T39" fmla="*/ 71 h 71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49" h="71">
                      <a:moveTo>
                        <a:pt x="10" y="71"/>
                      </a:moveTo>
                      <a:lnTo>
                        <a:pt x="30" y="71"/>
                      </a:lnTo>
                      <a:lnTo>
                        <a:pt x="41" y="40"/>
                      </a:lnTo>
                      <a:lnTo>
                        <a:pt x="49" y="40"/>
                      </a:lnTo>
                      <a:lnTo>
                        <a:pt x="49" y="30"/>
                      </a:lnTo>
                      <a:lnTo>
                        <a:pt x="41" y="30"/>
                      </a:lnTo>
                      <a:lnTo>
                        <a:pt x="41" y="0"/>
                      </a:lnTo>
                      <a:lnTo>
                        <a:pt x="10" y="8"/>
                      </a:lnTo>
                      <a:lnTo>
                        <a:pt x="0" y="30"/>
                      </a:lnTo>
                      <a:lnTo>
                        <a:pt x="0" y="51"/>
                      </a:lnTo>
                      <a:lnTo>
                        <a:pt x="10" y="62"/>
                      </a:lnTo>
                      <a:lnTo>
                        <a:pt x="10" y="71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87" name="Freeform 245"/>
                <p:cNvSpPr>
                  <a:spLocks/>
                </p:cNvSpPr>
                <p:nvPr/>
              </p:nvSpPr>
              <p:spPr bwMode="auto">
                <a:xfrm>
                  <a:off x="4391025" y="2795588"/>
                  <a:ext cx="96838" cy="112712"/>
                </a:xfrm>
                <a:custGeom>
                  <a:avLst/>
                  <a:gdLst>
                    <a:gd name="T0" fmla="*/ 2147483647 w 61"/>
                    <a:gd name="T1" fmla="*/ 2147483647 h 71"/>
                    <a:gd name="T2" fmla="*/ 2147483647 w 61"/>
                    <a:gd name="T3" fmla="*/ 2147483647 h 71"/>
                    <a:gd name="T4" fmla="*/ 2147483647 w 61"/>
                    <a:gd name="T5" fmla="*/ 2147483647 h 71"/>
                    <a:gd name="T6" fmla="*/ 2147483647 w 61"/>
                    <a:gd name="T7" fmla="*/ 0 h 71"/>
                    <a:gd name="T8" fmla="*/ 2147483647 w 61"/>
                    <a:gd name="T9" fmla="*/ 2147483647 h 71"/>
                    <a:gd name="T10" fmla="*/ 2147483647 w 61"/>
                    <a:gd name="T11" fmla="*/ 2147483647 h 71"/>
                    <a:gd name="T12" fmla="*/ 2147483647 w 61"/>
                    <a:gd name="T13" fmla="*/ 2147483647 h 71"/>
                    <a:gd name="T14" fmla="*/ 2147483647 w 61"/>
                    <a:gd name="T15" fmla="*/ 2147483647 h 71"/>
                    <a:gd name="T16" fmla="*/ 2147483647 w 61"/>
                    <a:gd name="T17" fmla="*/ 2147483647 h 71"/>
                    <a:gd name="T18" fmla="*/ 0 w 61"/>
                    <a:gd name="T19" fmla="*/ 2147483647 h 71"/>
                    <a:gd name="T20" fmla="*/ 2147483647 w 61"/>
                    <a:gd name="T21" fmla="*/ 2147483647 h 71"/>
                    <a:gd name="T22" fmla="*/ 2147483647 w 61"/>
                    <a:gd name="T23" fmla="*/ 2147483647 h 7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61"/>
                    <a:gd name="T37" fmla="*/ 0 h 71"/>
                    <a:gd name="T38" fmla="*/ 61 w 61"/>
                    <a:gd name="T39" fmla="*/ 71 h 71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61" h="71">
                      <a:moveTo>
                        <a:pt x="41" y="71"/>
                      </a:moveTo>
                      <a:lnTo>
                        <a:pt x="41" y="41"/>
                      </a:lnTo>
                      <a:lnTo>
                        <a:pt x="49" y="29"/>
                      </a:lnTo>
                      <a:lnTo>
                        <a:pt x="61" y="0"/>
                      </a:lnTo>
                      <a:lnTo>
                        <a:pt x="30" y="8"/>
                      </a:lnTo>
                      <a:lnTo>
                        <a:pt x="41" y="29"/>
                      </a:lnTo>
                      <a:lnTo>
                        <a:pt x="30" y="29"/>
                      </a:lnTo>
                      <a:lnTo>
                        <a:pt x="30" y="20"/>
                      </a:lnTo>
                      <a:lnTo>
                        <a:pt x="19" y="20"/>
                      </a:lnTo>
                      <a:lnTo>
                        <a:pt x="0" y="60"/>
                      </a:lnTo>
                      <a:lnTo>
                        <a:pt x="30" y="60"/>
                      </a:lnTo>
                      <a:lnTo>
                        <a:pt x="41" y="71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88" name="Freeform 246"/>
                <p:cNvSpPr>
                  <a:spLocks/>
                </p:cNvSpPr>
                <p:nvPr/>
              </p:nvSpPr>
              <p:spPr bwMode="auto">
                <a:xfrm>
                  <a:off x="4391025" y="2795588"/>
                  <a:ext cx="96838" cy="112712"/>
                </a:xfrm>
                <a:custGeom>
                  <a:avLst/>
                  <a:gdLst>
                    <a:gd name="T0" fmla="*/ 2147483647 w 61"/>
                    <a:gd name="T1" fmla="*/ 2147483647 h 71"/>
                    <a:gd name="T2" fmla="*/ 2147483647 w 61"/>
                    <a:gd name="T3" fmla="*/ 2147483647 h 71"/>
                    <a:gd name="T4" fmla="*/ 2147483647 w 61"/>
                    <a:gd name="T5" fmla="*/ 2147483647 h 71"/>
                    <a:gd name="T6" fmla="*/ 2147483647 w 61"/>
                    <a:gd name="T7" fmla="*/ 0 h 71"/>
                    <a:gd name="T8" fmla="*/ 2147483647 w 61"/>
                    <a:gd name="T9" fmla="*/ 2147483647 h 71"/>
                    <a:gd name="T10" fmla="*/ 2147483647 w 61"/>
                    <a:gd name="T11" fmla="*/ 2147483647 h 71"/>
                    <a:gd name="T12" fmla="*/ 2147483647 w 61"/>
                    <a:gd name="T13" fmla="*/ 2147483647 h 71"/>
                    <a:gd name="T14" fmla="*/ 2147483647 w 61"/>
                    <a:gd name="T15" fmla="*/ 2147483647 h 71"/>
                    <a:gd name="T16" fmla="*/ 2147483647 w 61"/>
                    <a:gd name="T17" fmla="*/ 2147483647 h 71"/>
                    <a:gd name="T18" fmla="*/ 0 w 61"/>
                    <a:gd name="T19" fmla="*/ 2147483647 h 71"/>
                    <a:gd name="T20" fmla="*/ 2147483647 w 61"/>
                    <a:gd name="T21" fmla="*/ 2147483647 h 71"/>
                    <a:gd name="T22" fmla="*/ 2147483647 w 61"/>
                    <a:gd name="T23" fmla="*/ 2147483647 h 7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61"/>
                    <a:gd name="T37" fmla="*/ 0 h 71"/>
                    <a:gd name="T38" fmla="*/ 61 w 61"/>
                    <a:gd name="T39" fmla="*/ 71 h 71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61" h="71">
                      <a:moveTo>
                        <a:pt x="41" y="71"/>
                      </a:moveTo>
                      <a:lnTo>
                        <a:pt x="41" y="41"/>
                      </a:lnTo>
                      <a:lnTo>
                        <a:pt x="49" y="29"/>
                      </a:lnTo>
                      <a:lnTo>
                        <a:pt x="61" y="0"/>
                      </a:lnTo>
                      <a:lnTo>
                        <a:pt x="30" y="8"/>
                      </a:lnTo>
                      <a:lnTo>
                        <a:pt x="41" y="29"/>
                      </a:lnTo>
                      <a:lnTo>
                        <a:pt x="30" y="29"/>
                      </a:lnTo>
                      <a:lnTo>
                        <a:pt x="30" y="20"/>
                      </a:lnTo>
                      <a:lnTo>
                        <a:pt x="19" y="20"/>
                      </a:lnTo>
                      <a:lnTo>
                        <a:pt x="0" y="60"/>
                      </a:lnTo>
                      <a:lnTo>
                        <a:pt x="30" y="60"/>
                      </a:lnTo>
                      <a:lnTo>
                        <a:pt x="41" y="71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89" name="Freeform 247"/>
                <p:cNvSpPr>
                  <a:spLocks/>
                </p:cNvSpPr>
                <p:nvPr/>
              </p:nvSpPr>
              <p:spPr bwMode="auto">
                <a:xfrm>
                  <a:off x="4371975" y="2890838"/>
                  <a:ext cx="84138" cy="68262"/>
                </a:xfrm>
                <a:custGeom>
                  <a:avLst/>
                  <a:gdLst>
                    <a:gd name="T0" fmla="*/ 2147483647 w 53"/>
                    <a:gd name="T1" fmla="*/ 2147483647 h 43"/>
                    <a:gd name="T2" fmla="*/ 2147483647 w 53"/>
                    <a:gd name="T3" fmla="*/ 2147483647 h 43"/>
                    <a:gd name="T4" fmla="*/ 2147483647 w 53"/>
                    <a:gd name="T5" fmla="*/ 2147483647 h 43"/>
                    <a:gd name="T6" fmla="*/ 2147483647 w 53"/>
                    <a:gd name="T7" fmla="*/ 2147483647 h 43"/>
                    <a:gd name="T8" fmla="*/ 2147483647 w 53"/>
                    <a:gd name="T9" fmla="*/ 2147483647 h 43"/>
                    <a:gd name="T10" fmla="*/ 0 w 53"/>
                    <a:gd name="T11" fmla="*/ 2147483647 h 43"/>
                    <a:gd name="T12" fmla="*/ 0 w 53"/>
                    <a:gd name="T13" fmla="*/ 0 h 43"/>
                    <a:gd name="T14" fmla="*/ 2147483647 w 53"/>
                    <a:gd name="T15" fmla="*/ 0 h 43"/>
                    <a:gd name="T16" fmla="*/ 2147483647 w 53"/>
                    <a:gd name="T17" fmla="*/ 2147483647 h 43"/>
                    <a:gd name="T18" fmla="*/ 2147483647 w 53"/>
                    <a:gd name="T19" fmla="*/ 2147483647 h 43"/>
                    <a:gd name="T20" fmla="*/ 2147483647 w 53"/>
                    <a:gd name="T21" fmla="*/ 2147483647 h 43"/>
                    <a:gd name="T22" fmla="*/ 2147483647 w 53"/>
                    <a:gd name="T23" fmla="*/ 2147483647 h 43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53"/>
                    <a:gd name="T37" fmla="*/ 0 h 43"/>
                    <a:gd name="T38" fmla="*/ 53 w 53"/>
                    <a:gd name="T39" fmla="*/ 43 h 43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53" h="43">
                      <a:moveTo>
                        <a:pt x="42" y="43"/>
                      </a:moveTo>
                      <a:lnTo>
                        <a:pt x="31" y="43"/>
                      </a:lnTo>
                      <a:lnTo>
                        <a:pt x="31" y="32"/>
                      </a:lnTo>
                      <a:lnTo>
                        <a:pt x="22" y="32"/>
                      </a:lnTo>
                      <a:lnTo>
                        <a:pt x="22" y="20"/>
                      </a:lnTo>
                      <a:lnTo>
                        <a:pt x="0" y="11"/>
                      </a:lnTo>
                      <a:lnTo>
                        <a:pt x="0" y="0"/>
                      </a:lnTo>
                      <a:lnTo>
                        <a:pt x="42" y="0"/>
                      </a:lnTo>
                      <a:lnTo>
                        <a:pt x="53" y="11"/>
                      </a:lnTo>
                      <a:lnTo>
                        <a:pt x="53" y="32"/>
                      </a:lnTo>
                      <a:lnTo>
                        <a:pt x="42" y="32"/>
                      </a:lnTo>
                      <a:lnTo>
                        <a:pt x="42" y="43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90" name="Freeform 248"/>
                <p:cNvSpPr>
                  <a:spLocks/>
                </p:cNvSpPr>
                <p:nvPr/>
              </p:nvSpPr>
              <p:spPr bwMode="auto">
                <a:xfrm>
                  <a:off x="4371975" y="2890838"/>
                  <a:ext cx="84138" cy="68262"/>
                </a:xfrm>
                <a:custGeom>
                  <a:avLst/>
                  <a:gdLst>
                    <a:gd name="T0" fmla="*/ 2147483647 w 53"/>
                    <a:gd name="T1" fmla="*/ 2147483647 h 43"/>
                    <a:gd name="T2" fmla="*/ 2147483647 w 53"/>
                    <a:gd name="T3" fmla="*/ 2147483647 h 43"/>
                    <a:gd name="T4" fmla="*/ 2147483647 w 53"/>
                    <a:gd name="T5" fmla="*/ 2147483647 h 43"/>
                    <a:gd name="T6" fmla="*/ 2147483647 w 53"/>
                    <a:gd name="T7" fmla="*/ 2147483647 h 43"/>
                    <a:gd name="T8" fmla="*/ 2147483647 w 53"/>
                    <a:gd name="T9" fmla="*/ 2147483647 h 43"/>
                    <a:gd name="T10" fmla="*/ 0 w 53"/>
                    <a:gd name="T11" fmla="*/ 2147483647 h 43"/>
                    <a:gd name="T12" fmla="*/ 0 w 53"/>
                    <a:gd name="T13" fmla="*/ 0 h 43"/>
                    <a:gd name="T14" fmla="*/ 2147483647 w 53"/>
                    <a:gd name="T15" fmla="*/ 0 h 43"/>
                    <a:gd name="T16" fmla="*/ 2147483647 w 53"/>
                    <a:gd name="T17" fmla="*/ 2147483647 h 43"/>
                    <a:gd name="T18" fmla="*/ 2147483647 w 53"/>
                    <a:gd name="T19" fmla="*/ 2147483647 h 43"/>
                    <a:gd name="T20" fmla="*/ 2147483647 w 53"/>
                    <a:gd name="T21" fmla="*/ 2147483647 h 43"/>
                    <a:gd name="T22" fmla="*/ 2147483647 w 53"/>
                    <a:gd name="T23" fmla="*/ 2147483647 h 43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53"/>
                    <a:gd name="T37" fmla="*/ 0 h 43"/>
                    <a:gd name="T38" fmla="*/ 53 w 53"/>
                    <a:gd name="T39" fmla="*/ 43 h 43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53" h="43">
                      <a:moveTo>
                        <a:pt x="42" y="43"/>
                      </a:moveTo>
                      <a:lnTo>
                        <a:pt x="31" y="43"/>
                      </a:lnTo>
                      <a:lnTo>
                        <a:pt x="31" y="32"/>
                      </a:lnTo>
                      <a:lnTo>
                        <a:pt x="22" y="32"/>
                      </a:lnTo>
                      <a:lnTo>
                        <a:pt x="22" y="20"/>
                      </a:lnTo>
                      <a:lnTo>
                        <a:pt x="0" y="11"/>
                      </a:lnTo>
                      <a:lnTo>
                        <a:pt x="0" y="0"/>
                      </a:lnTo>
                      <a:lnTo>
                        <a:pt x="42" y="0"/>
                      </a:lnTo>
                      <a:lnTo>
                        <a:pt x="53" y="11"/>
                      </a:lnTo>
                      <a:lnTo>
                        <a:pt x="53" y="32"/>
                      </a:lnTo>
                      <a:lnTo>
                        <a:pt x="42" y="32"/>
                      </a:lnTo>
                      <a:lnTo>
                        <a:pt x="42" y="43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91" name="Rectangle 249"/>
                <p:cNvSpPr>
                  <a:spLocks noChangeArrowheads="1"/>
                </p:cNvSpPr>
                <p:nvPr/>
              </p:nvSpPr>
              <p:spPr bwMode="auto">
                <a:xfrm>
                  <a:off x="4438650" y="2941638"/>
                  <a:ext cx="17463" cy="17462"/>
                </a:xfrm>
                <a:prstGeom prst="rect">
                  <a:avLst/>
                </a:prstGeom>
                <a:solidFill>
                  <a:srgbClr val="CCFFCC"/>
                </a:solidFill>
                <a:ln w="9525">
                  <a:solidFill>
                    <a:srgbClr val="C0C0C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spcBef>
                      <a:spcPct val="0"/>
                    </a:spcBef>
                  </a:pPr>
                  <a:endParaRPr lang="ja-JP" altLang="en-US"/>
                </a:p>
              </p:txBody>
            </p:sp>
            <p:sp>
              <p:nvSpPr>
                <p:cNvPr id="2292" name="Rectangle 250"/>
                <p:cNvSpPr>
                  <a:spLocks noChangeArrowheads="1"/>
                </p:cNvSpPr>
                <p:nvPr/>
              </p:nvSpPr>
              <p:spPr bwMode="auto">
                <a:xfrm>
                  <a:off x="4438650" y="2941638"/>
                  <a:ext cx="17463" cy="17462"/>
                </a:xfrm>
                <a:prstGeom prst="rect">
                  <a:avLst/>
                </a:prstGeom>
                <a:solidFill>
                  <a:srgbClr val="CCFFCC"/>
                </a:solidFill>
                <a:ln w="1588">
                  <a:solidFill>
                    <a:srgbClr val="C0C0C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spcBef>
                      <a:spcPct val="0"/>
                    </a:spcBef>
                  </a:pPr>
                  <a:endParaRPr lang="ja-JP" altLang="en-US"/>
                </a:p>
              </p:txBody>
            </p:sp>
            <p:sp>
              <p:nvSpPr>
                <p:cNvPr id="2293" name="Freeform 251"/>
                <p:cNvSpPr>
                  <a:spLocks/>
                </p:cNvSpPr>
                <p:nvPr/>
              </p:nvSpPr>
              <p:spPr bwMode="auto">
                <a:xfrm>
                  <a:off x="4659313" y="2727325"/>
                  <a:ext cx="241300" cy="246062"/>
                </a:xfrm>
                <a:custGeom>
                  <a:avLst/>
                  <a:gdLst>
                    <a:gd name="T0" fmla="*/ 2147483647 w 152"/>
                    <a:gd name="T1" fmla="*/ 2147483647 h 155"/>
                    <a:gd name="T2" fmla="*/ 2147483647 w 152"/>
                    <a:gd name="T3" fmla="*/ 2147483647 h 155"/>
                    <a:gd name="T4" fmla="*/ 2147483647 w 152"/>
                    <a:gd name="T5" fmla="*/ 2147483647 h 155"/>
                    <a:gd name="T6" fmla="*/ 2147483647 w 152"/>
                    <a:gd name="T7" fmla="*/ 2147483647 h 155"/>
                    <a:gd name="T8" fmla="*/ 2147483647 w 152"/>
                    <a:gd name="T9" fmla="*/ 2147483647 h 155"/>
                    <a:gd name="T10" fmla="*/ 2147483647 w 152"/>
                    <a:gd name="T11" fmla="*/ 2147483647 h 155"/>
                    <a:gd name="T12" fmla="*/ 2147483647 w 152"/>
                    <a:gd name="T13" fmla="*/ 2147483647 h 155"/>
                    <a:gd name="T14" fmla="*/ 2147483647 w 152"/>
                    <a:gd name="T15" fmla="*/ 2147483647 h 155"/>
                    <a:gd name="T16" fmla="*/ 2147483647 w 152"/>
                    <a:gd name="T17" fmla="*/ 2147483647 h 155"/>
                    <a:gd name="T18" fmla="*/ 2147483647 w 152"/>
                    <a:gd name="T19" fmla="*/ 2147483647 h 155"/>
                    <a:gd name="T20" fmla="*/ 2147483647 w 152"/>
                    <a:gd name="T21" fmla="*/ 2147483647 h 155"/>
                    <a:gd name="T22" fmla="*/ 2147483647 w 152"/>
                    <a:gd name="T23" fmla="*/ 0 h 155"/>
                    <a:gd name="T24" fmla="*/ 0 w 152"/>
                    <a:gd name="T25" fmla="*/ 2147483647 h 155"/>
                    <a:gd name="T26" fmla="*/ 2147483647 w 152"/>
                    <a:gd name="T27" fmla="*/ 2147483647 h 155"/>
                    <a:gd name="T28" fmla="*/ 2147483647 w 152"/>
                    <a:gd name="T29" fmla="*/ 2147483647 h 155"/>
                    <a:gd name="T30" fmla="*/ 2147483647 w 152"/>
                    <a:gd name="T31" fmla="*/ 2147483647 h 155"/>
                    <a:gd name="T32" fmla="*/ 2147483647 w 152"/>
                    <a:gd name="T33" fmla="*/ 2147483647 h 155"/>
                    <a:gd name="T34" fmla="*/ 2147483647 w 152"/>
                    <a:gd name="T35" fmla="*/ 2147483647 h 155"/>
                    <a:gd name="T36" fmla="*/ 2147483647 w 152"/>
                    <a:gd name="T37" fmla="*/ 2147483647 h 155"/>
                    <a:gd name="T38" fmla="*/ 2147483647 w 152"/>
                    <a:gd name="T39" fmla="*/ 2147483647 h 155"/>
                    <a:gd name="T40" fmla="*/ 2147483647 w 152"/>
                    <a:gd name="T41" fmla="*/ 2147483647 h 155"/>
                    <a:gd name="T42" fmla="*/ 2147483647 w 152"/>
                    <a:gd name="T43" fmla="*/ 2147483647 h 155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152"/>
                    <a:gd name="T67" fmla="*/ 0 h 155"/>
                    <a:gd name="T68" fmla="*/ 152 w 152"/>
                    <a:gd name="T69" fmla="*/ 155 h 155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152" h="155">
                      <a:moveTo>
                        <a:pt x="132" y="155"/>
                      </a:moveTo>
                      <a:lnTo>
                        <a:pt x="143" y="135"/>
                      </a:lnTo>
                      <a:lnTo>
                        <a:pt x="152" y="123"/>
                      </a:lnTo>
                      <a:lnTo>
                        <a:pt x="143" y="72"/>
                      </a:lnTo>
                      <a:lnTo>
                        <a:pt x="152" y="51"/>
                      </a:lnTo>
                      <a:lnTo>
                        <a:pt x="143" y="31"/>
                      </a:lnTo>
                      <a:lnTo>
                        <a:pt x="132" y="21"/>
                      </a:lnTo>
                      <a:lnTo>
                        <a:pt x="113" y="21"/>
                      </a:lnTo>
                      <a:lnTo>
                        <a:pt x="82" y="12"/>
                      </a:lnTo>
                      <a:lnTo>
                        <a:pt x="82" y="21"/>
                      </a:lnTo>
                      <a:lnTo>
                        <a:pt x="73" y="21"/>
                      </a:lnTo>
                      <a:lnTo>
                        <a:pt x="62" y="0"/>
                      </a:lnTo>
                      <a:lnTo>
                        <a:pt x="0" y="31"/>
                      </a:lnTo>
                      <a:lnTo>
                        <a:pt x="12" y="103"/>
                      </a:lnTo>
                      <a:lnTo>
                        <a:pt x="22" y="114"/>
                      </a:lnTo>
                      <a:lnTo>
                        <a:pt x="43" y="123"/>
                      </a:lnTo>
                      <a:lnTo>
                        <a:pt x="51" y="123"/>
                      </a:lnTo>
                      <a:lnTo>
                        <a:pt x="73" y="146"/>
                      </a:lnTo>
                      <a:lnTo>
                        <a:pt x="82" y="146"/>
                      </a:lnTo>
                      <a:lnTo>
                        <a:pt x="92" y="155"/>
                      </a:lnTo>
                      <a:lnTo>
                        <a:pt x="113" y="146"/>
                      </a:lnTo>
                      <a:lnTo>
                        <a:pt x="132" y="155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94" name="Freeform 252"/>
                <p:cNvSpPr>
                  <a:spLocks/>
                </p:cNvSpPr>
                <p:nvPr/>
              </p:nvSpPr>
              <p:spPr bwMode="auto">
                <a:xfrm>
                  <a:off x="4659313" y="2727325"/>
                  <a:ext cx="241300" cy="246062"/>
                </a:xfrm>
                <a:custGeom>
                  <a:avLst/>
                  <a:gdLst>
                    <a:gd name="T0" fmla="*/ 2147483647 w 152"/>
                    <a:gd name="T1" fmla="*/ 2147483647 h 155"/>
                    <a:gd name="T2" fmla="*/ 2147483647 w 152"/>
                    <a:gd name="T3" fmla="*/ 2147483647 h 155"/>
                    <a:gd name="T4" fmla="*/ 2147483647 w 152"/>
                    <a:gd name="T5" fmla="*/ 2147483647 h 155"/>
                    <a:gd name="T6" fmla="*/ 2147483647 w 152"/>
                    <a:gd name="T7" fmla="*/ 2147483647 h 155"/>
                    <a:gd name="T8" fmla="*/ 2147483647 w 152"/>
                    <a:gd name="T9" fmla="*/ 2147483647 h 155"/>
                    <a:gd name="T10" fmla="*/ 2147483647 w 152"/>
                    <a:gd name="T11" fmla="*/ 2147483647 h 155"/>
                    <a:gd name="T12" fmla="*/ 2147483647 w 152"/>
                    <a:gd name="T13" fmla="*/ 2147483647 h 155"/>
                    <a:gd name="T14" fmla="*/ 2147483647 w 152"/>
                    <a:gd name="T15" fmla="*/ 2147483647 h 155"/>
                    <a:gd name="T16" fmla="*/ 2147483647 w 152"/>
                    <a:gd name="T17" fmla="*/ 2147483647 h 155"/>
                    <a:gd name="T18" fmla="*/ 2147483647 w 152"/>
                    <a:gd name="T19" fmla="*/ 2147483647 h 155"/>
                    <a:gd name="T20" fmla="*/ 2147483647 w 152"/>
                    <a:gd name="T21" fmla="*/ 2147483647 h 155"/>
                    <a:gd name="T22" fmla="*/ 2147483647 w 152"/>
                    <a:gd name="T23" fmla="*/ 0 h 155"/>
                    <a:gd name="T24" fmla="*/ 0 w 152"/>
                    <a:gd name="T25" fmla="*/ 2147483647 h 155"/>
                    <a:gd name="T26" fmla="*/ 2147483647 w 152"/>
                    <a:gd name="T27" fmla="*/ 2147483647 h 155"/>
                    <a:gd name="T28" fmla="*/ 2147483647 w 152"/>
                    <a:gd name="T29" fmla="*/ 2147483647 h 155"/>
                    <a:gd name="T30" fmla="*/ 2147483647 w 152"/>
                    <a:gd name="T31" fmla="*/ 2147483647 h 155"/>
                    <a:gd name="T32" fmla="*/ 2147483647 w 152"/>
                    <a:gd name="T33" fmla="*/ 2147483647 h 155"/>
                    <a:gd name="T34" fmla="*/ 2147483647 w 152"/>
                    <a:gd name="T35" fmla="*/ 2147483647 h 155"/>
                    <a:gd name="T36" fmla="*/ 2147483647 w 152"/>
                    <a:gd name="T37" fmla="*/ 2147483647 h 155"/>
                    <a:gd name="T38" fmla="*/ 2147483647 w 152"/>
                    <a:gd name="T39" fmla="*/ 2147483647 h 155"/>
                    <a:gd name="T40" fmla="*/ 2147483647 w 152"/>
                    <a:gd name="T41" fmla="*/ 2147483647 h 155"/>
                    <a:gd name="T42" fmla="*/ 2147483647 w 152"/>
                    <a:gd name="T43" fmla="*/ 2147483647 h 155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152"/>
                    <a:gd name="T67" fmla="*/ 0 h 155"/>
                    <a:gd name="T68" fmla="*/ 152 w 152"/>
                    <a:gd name="T69" fmla="*/ 155 h 155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152" h="155">
                      <a:moveTo>
                        <a:pt x="132" y="155"/>
                      </a:moveTo>
                      <a:lnTo>
                        <a:pt x="143" y="135"/>
                      </a:lnTo>
                      <a:lnTo>
                        <a:pt x="152" y="123"/>
                      </a:lnTo>
                      <a:lnTo>
                        <a:pt x="143" y="72"/>
                      </a:lnTo>
                      <a:lnTo>
                        <a:pt x="152" y="51"/>
                      </a:lnTo>
                      <a:lnTo>
                        <a:pt x="143" y="31"/>
                      </a:lnTo>
                      <a:lnTo>
                        <a:pt x="132" y="21"/>
                      </a:lnTo>
                      <a:lnTo>
                        <a:pt x="113" y="21"/>
                      </a:lnTo>
                      <a:lnTo>
                        <a:pt x="82" y="12"/>
                      </a:lnTo>
                      <a:lnTo>
                        <a:pt x="82" y="21"/>
                      </a:lnTo>
                      <a:lnTo>
                        <a:pt x="73" y="21"/>
                      </a:lnTo>
                      <a:lnTo>
                        <a:pt x="62" y="0"/>
                      </a:lnTo>
                      <a:lnTo>
                        <a:pt x="0" y="31"/>
                      </a:lnTo>
                      <a:lnTo>
                        <a:pt x="12" y="103"/>
                      </a:lnTo>
                      <a:lnTo>
                        <a:pt x="22" y="114"/>
                      </a:lnTo>
                      <a:lnTo>
                        <a:pt x="43" y="123"/>
                      </a:lnTo>
                      <a:lnTo>
                        <a:pt x="51" y="123"/>
                      </a:lnTo>
                      <a:lnTo>
                        <a:pt x="73" y="146"/>
                      </a:lnTo>
                      <a:lnTo>
                        <a:pt x="82" y="146"/>
                      </a:lnTo>
                      <a:lnTo>
                        <a:pt x="92" y="155"/>
                      </a:lnTo>
                      <a:lnTo>
                        <a:pt x="113" y="146"/>
                      </a:lnTo>
                      <a:lnTo>
                        <a:pt x="132" y="155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95" name="Freeform 253"/>
                <p:cNvSpPr>
                  <a:spLocks/>
                </p:cNvSpPr>
                <p:nvPr/>
              </p:nvSpPr>
              <p:spPr bwMode="auto">
                <a:xfrm>
                  <a:off x="4456113" y="2727325"/>
                  <a:ext cx="222250" cy="314325"/>
                </a:xfrm>
                <a:custGeom>
                  <a:avLst/>
                  <a:gdLst>
                    <a:gd name="T0" fmla="*/ 2147483647 w 140"/>
                    <a:gd name="T1" fmla="*/ 2147483647 h 198"/>
                    <a:gd name="T2" fmla="*/ 2147483647 w 140"/>
                    <a:gd name="T3" fmla="*/ 2147483647 h 198"/>
                    <a:gd name="T4" fmla="*/ 2147483647 w 140"/>
                    <a:gd name="T5" fmla="*/ 2147483647 h 198"/>
                    <a:gd name="T6" fmla="*/ 2147483647 w 140"/>
                    <a:gd name="T7" fmla="*/ 2147483647 h 198"/>
                    <a:gd name="T8" fmla="*/ 2147483647 w 140"/>
                    <a:gd name="T9" fmla="*/ 2147483647 h 198"/>
                    <a:gd name="T10" fmla="*/ 2147483647 w 140"/>
                    <a:gd name="T11" fmla="*/ 2147483647 h 198"/>
                    <a:gd name="T12" fmla="*/ 2147483647 w 140"/>
                    <a:gd name="T13" fmla="*/ 2147483647 h 198"/>
                    <a:gd name="T14" fmla="*/ 2147483647 w 140"/>
                    <a:gd name="T15" fmla="*/ 2147483647 h 198"/>
                    <a:gd name="T16" fmla="*/ 2147483647 w 140"/>
                    <a:gd name="T17" fmla="*/ 2147483647 h 198"/>
                    <a:gd name="T18" fmla="*/ 2147483647 w 140"/>
                    <a:gd name="T19" fmla="*/ 2147483647 h 198"/>
                    <a:gd name="T20" fmla="*/ 2147483647 w 140"/>
                    <a:gd name="T21" fmla="*/ 2147483647 h 198"/>
                    <a:gd name="T22" fmla="*/ 2147483647 w 140"/>
                    <a:gd name="T23" fmla="*/ 2147483647 h 198"/>
                    <a:gd name="T24" fmla="*/ 2147483647 w 140"/>
                    <a:gd name="T25" fmla="*/ 2147483647 h 198"/>
                    <a:gd name="T26" fmla="*/ 2147483647 w 140"/>
                    <a:gd name="T27" fmla="*/ 2147483647 h 198"/>
                    <a:gd name="T28" fmla="*/ 2147483647 w 140"/>
                    <a:gd name="T29" fmla="*/ 2147483647 h 198"/>
                    <a:gd name="T30" fmla="*/ 2147483647 w 140"/>
                    <a:gd name="T31" fmla="*/ 2147483647 h 198"/>
                    <a:gd name="T32" fmla="*/ 0 w 140"/>
                    <a:gd name="T33" fmla="*/ 2147483647 h 198"/>
                    <a:gd name="T34" fmla="*/ 0 w 140"/>
                    <a:gd name="T35" fmla="*/ 2147483647 h 198"/>
                    <a:gd name="T36" fmla="*/ 2147483647 w 140"/>
                    <a:gd name="T37" fmla="*/ 2147483647 h 198"/>
                    <a:gd name="T38" fmla="*/ 2147483647 w 140"/>
                    <a:gd name="T39" fmla="*/ 2147483647 h 198"/>
                    <a:gd name="T40" fmla="*/ 2147483647 w 140"/>
                    <a:gd name="T41" fmla="*/ 2147483647 h 198"/>
                    <a:gd name="T42" fmla="*/ 2147483647 w 140"/>
                    <a:gd name="T43" fmla="*/ 2147483647 h 198"/>
                    <a:gd name="T44" fmla="*/ 2147483647 w 140"/>
                    <a:gd name="T45" fmla="*/ 2147483647 h 198"/>
                    <a:gd name="T46" fmla="*/ 2147483647 w 140"/>
                    <a:gd name="T47" fmla="*/ 2147483647 h 198"/>
                    <a:gd name="T48" fmla="*/ 2147483647 w 140"/>
                    <a:gd name="T49" fmla="*/ 0 h 198"/>
                    <a:gd name="T50" fmla="*/ 2147483647 w 140"/>
                    <a:gd name="T51" fmla="*/ 0 h 198"/>
                    <a:gd name="T52" fmla="*/ 2147483647 w 140"/>
                    <a:gd name="T53" fmla="*/ 2147483647 h 198"/>
                    <a:gd name="T54" fmla="*/ 2147483647 w 140"/>
                    <a:gd name="T55" fmla="*/ 2147483647 h 198"/>
                    <a:gd name="T56" fmla="*/ 2147483647 w 140"/>
                    <a:gd name="T57" fmla="*/ 2147483647 h 198"/>
                    <a:gd name="T58" fmla="*/ 2147483647 w 140"/>
                    <a:gd name="T59" fmla="*/ 2147483647 h 198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40"/>
                    <a:gd name="T91" fmla="*/ 0 h 198"/>
                    <a:gd name="T92" fmla="*/ 140 w 140"/>
                    <a:gd name="T93" fmla="*/ 198 h 198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40" h="198">
                      <a:moveTo>
                        <a:pt x="78" y="31"/>
                      </a:moveTo>
                      <a:lnTo>
                        <a:pt x="119" y="12"/>
                      </a:lnTo>
                      <a:lnTo>
                        <a:pt x="119" y="21"/>
                      </a:lnTo>
                      <a:lnTo>
                        <a:pt x="109" y="21"/>
                      </a:lnTo>
                      <a:lnTo>
                        <a:pt x="128" y="31"/>
                      </a:lnTo>
                      <a:lnTo>
                        <a:pt x="140" y="103"/>
                      </a:lnTo>
                      <a:lnTo>
                        <a:pt x="128" y="103"/>
                      </a:lnTo>
                      <a:lnTo>
                        <a:pt x="109" y="114"/>
                      </a:lnTo>
                      <a:lnTo>
                        <a:pt x="90" y="123"/>
                      </a:lnTo>
                      <a:lnTo>
                        <a:pt x="100" y="146"/>
                      </a:lnTo>
                      <a:lnTo>
                        <a:pt x="119" y="165"/>
                      </a:lnTo>
                      <a:lnTo>
                        <a:pt x="109" y="174"/>
                      </a:lnTo>
                      <a:lnTo>
                        <a:pt x="109" y="186"/>
                      </a:lnTo>
                      <a:lnTo>
                        <a:pt x="70" y="198"/>
                      </a:lnTo>
                      <a:lnTo>
                        <a:pt x="20" y="198"/>
                      </a:lnTo>
                      <a:lnTo>
                        <a:pt x="29" y="165"/>
                      </a:lnTo>
                      <a:lnTo>
                        <a:pt x="0" y="146"/>
                      </a:lnTo>
                      <a:lnTo>
                        <a:pt x="0" y="84"/>
                      </a:lnTo>
                      <a:lnTo>
                        <a:pt x="8" y="72"/>
                      </a:lnTo>
                      <a:lnTo>
                        <a:pt x="20" y="43"/>
                      </a:lnTo>
                      <a:lnTo>
                        <a:pt x="39" y="43"/>
                      </a:lnTo>
                      <a:lnTo>
                        <a:pt x="51" y="21"/>
                      </a:lnTo>
                      <a:lnTo>
                        <a:pt x="39" y="21"/>
                      </a:lnTo>
                      <a:lnTo>
                        <a:pt x="51" y="12"/>
                      </a:lnTo>
                      <a:lnTo>
                        <a:pt x="39" y="0"/>
                      </a:lnTo>
                      <a:lnTo>
                        <a:pt x="59" y="0"/>
                      </a:lnTo>
                      <a:lnTo>
                        <a:pt x="59" y="12"/>
                      </a:lnTo>
                      <a:lnTo>
                        <a:pt x="78" y="21"/>
                      </a:lnTo>
                      <a:lnTo>
                        <a:pt x="70" y="31"/>
                      </a:lnTo>
                      <a:lnTo>
                        <a:pt x="78" y="31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96" name="Freeform 254"/>
                <p:cNvSpPr>
                  <a:spLocks/>
                </p:cNvSpPr>
                <p:nvPr/>
              </p:nvSpPr>
              <p:spPr bwMode="auto">
                <a:xfrm>
                  <a:off x="4456113" y="2727325"/>
                  <a:ext cx="222250" cy="314325"/>
                </a:xfrm>
                <a:custGeom>
                  <a:avLst/>
                  <a:gdLst>
                    <a:gd name="T0" fmla="*/ 2147483647 w 140"/>
                    <a:gd name="T1" fmla="*/ 2147483647 h 198"/>
                    <a:gd name="T2" fmla="*/ 2147483647 w 140"/>
                    <a:gd name="T3" fmla="*/ 2147483647 h 198"/>
                    <a:gd name="T4" fmla="*/ 2147483647 w 140"/>
                    <a:gd name="T5" fmla="*/ 2147483647 h 198"/>
                    <a:gd name="T6" fmla="*/ 2147483647 w 140"/>
                    <a:gd name="T7" fmla="*/ 2147483647 h 198"/>
                    <a:gd name="T8" fmla="*/ 2147483647 w 140"/>
                    <a:gd name="T9" fmla="*/ 2147483647 h 198"/>
                    <a:gd name="T10" fmla="*/ 2147483647 w 140"/>
                    <a:gd name="T11" fmla="*/ 2147483647 h 198"/>
                    <a:gd name="T12" fmla="*/ 2147483647 w 140"/>
                    <a:gd name="T13" fmla="*/ 2147483647 h 198"/>
                    <a:gd name="T14" fmla="*/ 2147483647 w 140"/>
                    <a:gd name="T15" fmla="*/ 2147483647 h 198"/>
                    <a:gd name="T16" fmla="*/ 2147483647 w 140"/>
                    <a:gd name="T17" fmla="*/ 2147483647 h 198"/>
                    <a:gd name="T18" fmla="*/ 2147483647 w 140"/>
                    <a:gd name="T19" fmla="*/ 2147483647 h 198"/>
                    <a:gd name="T20" fmla="*/ 2147483647 w 140"/>
                    <a:gd name="T21" fmla="*/ 2147483647 h 198"/>
                    <a:gd name="T22" fmla="*/ 2147483647 w 140"/>
                    <a:gd name="T23" fmla="*/ 2147483647 h 198"/>
                    <a:gd name="T24" fmla="*/ 2147483647 w 140"/>
                    <a:gd name="T25" fmla="*/ 2147483647 h 198"/>
                    <a:gd name="T26" fmla="*/ 2147483647 w 140"/>
                    <a:gd name="T27" fmla="*/ 2147483647 h 198"/>
                    <a:gd name="T28" fmla="*/ 2147483647 w 140"/>
                    <a:gd name="T29" fmla="*/ 2147483647 h 198"/>
                    <a:gd name="T30" fmla="*/ 2147483647 w 140"/>
                    <a:gd name="T31" fmla="*/ 2147483647 h 198"/>
                    <a:gd name="T32" fmla="*/ 0 w 140"/>
                    <a:gd name="T33" fmla="*/ 2147483647 h 198"/>
                    <a:gd name="T34" fmla="*/ 0 w 140"/>
                    <a:gd name="T35" fmla="*/ 2147483647 h 198"/>
                    <a:gd name="T36" fmla="*/ 2147483647 w 140"/>
                    <a:gd name="T37" fmla="*/ 2147483647 h 198"/>
                    <a:gd name="T38" fmla="*/ 2147483647 w 140"/>
                    <a:gd name="T39" fmla="*/ 2147483647 h 198"/>
                    <a:gd name="T40" fmla="*/ 2147483647 w 140"/>
                    <a:gd name="T41" fmla="*/ 2147483647 h 198"/>
                    <a:gd name="T42" fmla="*/ 2147483647 w 140"/>
                    <a:gd name="T43" fmla="*/ 2147483647 h 198"/>
                    <a:gd name="T44" fmla="*/ 2147483647 w 140"/>
                    <a:gd name="T45" fmla="*/ 2147483647 h 198"/>
                    <a:gd name="T46" fmla="*/ 2147483647 w 140"/>
                    <a:gd name="T47" fmla="*/ 2147483647 h 198"/>
                    <a:gd name="T48" fmla="*/ 2147483647 w 140"/>
                    <a:gd name="T49" fmla="*/ 0 h 198"/>
                    <a:gd name="T50" fmla="*/ 2147483647 w 140"/>
                    <a:gd name="T51" fmla="*/ 0 h 198"/>
                    <a:gd name="T52" fmla="*/ 2147483647 w 140"/>
                    <a:gd name="T53" fmla="*/ 2147483647 h 198"/>
                    <a:gd name="T54" fmla="*/ 2147483647 w 140"/>
                    <a:gd name="T55" fmla="*/ 2147483647 h 198"/>
                    <a:gd name="T56" fmla="*/ 2147483647 w 140"/>
                    <a:gd name="T57" fmla="*/ 2147483647 h 198"/>
                    <a:gd name="T58" fmla="*/ 2147483647 w 140"/>
                    <a:gd name="T59" fmla="*/ 2147483647 h 198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40"/>
                    <a:gd name="T91" fmla="*/ 0 h 198"/>
                    <a:gd name="T92" fmla="*/ 140 w 140"/>
                    <a:gd name="T93" fmla="*/ 198 h 198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40" h="198">
                      <a:moveTo>
                        <a:pt x="78" y="31"/>
                      </a:moveTo>
                      <a:lnTo>
                        <a:pt x="119" y="12"/>
                      </a:lnTo>
                      <a:lnTo>
                        <a:pt x="119" y="21"/>
                      </a:lnTo>
                      <a:lnTo>
                        <a:pt x="109" y="21"/>
                      </a:lnTo>
                      <a:lnTo>
                        <a:pt x="128" y="31"/>
                      </a:lnTo>
                      <a:lnTo>
                        <a:pt x="140" y="103"/>
                      </a:lnTo>
                      <a:lnTo>
                        <a:pt x="128" y="103"/>
                      </a:lnTo>
                      <a:lnTo>
                        <a:pt x="109" y="114"/>
                      </a:lnTo>
                      <a:lnTo>
                        <a:pt x="90" y="123"/>
                      </a:lnTo>
                      <a:lnTo>
                        <a:pt x="100" y="146"/>
                      </a:lnTo>
                      <a:lnTo>
                        <a:pt x="119" y="165"/>
                      </a:lnTo>
                      <a:lnTo>
                        <a:pt x="109" y="174"/>
                      </a:lnTo>
                      <a:lnTo>
                        <a:pt x="109" y="186"/>
                      </a:lnTo>
                      <a:lnTo>
                        <a:pt x="70" y="198"/>
                      </a:lnTo>
                      <a:lnTo>
                        <a:pt x="20" y="198"/>
                      </a:lnTo>
                      <a:lnTo>
                        <a:pt x="29" y="165"/>
                      </a:lnTo>
                      <a:lnTo>
                        <a:pt x="0" y="146"/>
                      </a:lnTo>
                      <a:lnTo>
                        <a:pt x="0" y="84"/>
                      </a:lnTo>
                      <a:lnTo>
                        <a:pt x="8" y="72"/>
                      </a:lnTo>
                      <a:lnTo>
                        <a:pt x="20" y="43"/>
                      </a:lnTo>
                      <a:lnTo>
                        <a:pt x="39" y="43"/>
                      </a:lnTo>
                      <a:lnTo>
                        <a:pt x="51" y="21"/>
                      </a:lnTo>
                      <a:lnTo>
                        <a:pt x="39" y="21"/>
                      </a:lnTo>
                      <a:lnTo>
                        <a:pt x="51" y="12"/>
                      </a:lnTo>
                      <a:lnTo>
                        <a:pt x="39" y="0"/>
                      </a:lnTo>
                      <a:lnTo>
                        <a:pt x="59" y="0"/>
                      </a:lnTo>
                      <a:lnTo>
                        <a:pt x="59" y="12"/>
                      </a:lnTo>
                      <a:lnTo>
                        <a:pt x="78" y="21"/>
                      </a:lnTo>
                      <a:lnTo>
                        <a:pt x="70" y="31"/>
                      </a:lnTo>
                      <a:lnTo>
                        <a:pt x="78" y="31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97" name="Freeform 255"/>
                <p:cNvSpPr>
                  <a:spLocks/>
                </p:cNvSpPr>
                <p:nvPr/>
              </p:nvSpPr>
              <p:spPr bwMode="auto">
                <a:xfrm>
                  <a:off x="4537075" y="2973388"/>
                  <a:ext cx="190500" cy="100012"/>
                </a:xfrm>
                <a:custGeom>
                  <a:avLst/>
                  <a:gdLst>
                    <a:gd name="T0" fmla="*/ 0 w 120"/>
                    <a:gd name="T1" fmla="*/ 2147483647 h 63"/>
                    <a:gd name="T2" fmla="*/ 2147483647 w 120"/>
                    <a:gd name="T3" fmla="*/ 2147483647 h 63"/>
                    <a:gd name="T4" fmla="*/ 2147483647 w 120"/>
                    <a:gd name="T5" fmla="*/ 2147483647 h 63"/>
                    <a:gd name="T6" fmla="*/ 2147483647 w 120"/>
                    <a:gd name="T7" fmla="*/ 2147483647 h 63"/>
                    <a:gd name="T8" fmla="*/ 2147483647 w 120"/>
                    <a:gd name="T9" fmla="*/ 2147483647 h 63"/>
                    <a:gd name="T10" fmla="*/ 2147483647 w 120"/>
                    <a:gd name="T11" fmla="*/ 2147483647 h 63"/>
                    <a:gd name="T12" fmla="*/ 2147483647 w 120"/>
                    <a:gd name="T13" fmla="*/ 0 h 63"/>
                    <a:gd name="T14" fmla="*/ 2147483647 w 120"/>
                    <a:gd name="T15" fmla="*/ 2147483647 h 63"/>
                    <a:gd name="T16" fmla="*/ 2147483647 w 120"/>
                    <a:gd name="T17" fmla="*/ 2147483647 h 63"/>
                    <a:gd name="T18" fmla="*/ 2147483647 w 120"/>
                    <a:gd name="T19" fmla="*/ 2147483647 h 63"/>
                    <a:gd name="T20" fmla="*/ 2147483647 w 120"/>
                    <a:gd name="T21" fmla="*/ 2147483647 h 63"/>
                    <a:gd name="T22" fmla="*/ 2147483647 w 120"/>
                    <a:gd name="T23" fmla="*/ 2147483647 h 63"/>
                    <a:gd name="T24" fmla="*/ 2147483647 w 120"/>
                    <a:gd name="T25" fmla="*/ 2147483647 h 63"/>
                    <a:gd name="T26" fmla="*/ 0 w 120"/>
                    <a:gd name="T27" fmla="*/ 2147483647 h 63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120"/>
                    <a:gd name="T43" fmla="*/ 0 h 63"/>
                    <a:gd name="T44" fmla="*/ 120 w 120"/>
                    <a:gd name="T45" fmla="*/ 63 h 63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120" h="63">
                      <a:moveTo>
                        <a:pt x="0" y="43"/>
                      </a:moveTo>
                      <a:lnTo>
                        <a:pt x="19" y="43"/>
                      </a:lnTo>
                      <a:lnTo>
                        <a:pt x="58" y="31"/>
                      </a:lnTo>
                      <a:lnTo>
                        <a:pt x="58" y="19"/>
                      </a:lnTo>
                      <a:lnTo>
                        <a:pt x="68" y="10"/>
                      </a:lnTo>
                      <a:lnTo>
                        <a:pt x="89" y="10"/>
                      </a:lnTo>
                      <a:lnTo>
                        <a:pt x="89" y="0"/>
                      </a:lnTo>
                      <a:lnTo>
                        <a:pt x="120" y="10"/>
                      </a:lnTo>
                      <a:lnTo>
                        <a:pt x="120" y="31"/>
                      </a:lnTo>
                      <a:lnTo>
                        <a:pt x="108" y="51"/>
                      </a:lnTo>
                      <a:lnTo>
                        <a:pt x="68" y="63"/>
                      </a:lnTo>
                      <a:lnTo>
                        <a:pt x="49" y="51"/>
                      </a:lnTo>
                      <a:lnTo>
                        <a:pt x="8" y="51"/>
                      </a:lnTo>
                      <a:lnTo>
                        <a:pt x="0" y="43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98" name="Freeform 256"/>
                <p:cNvSpPr>
                  <a:spLocks/>
                </p:cNvSpPr>
                <p:nvPr/>
              </p:nvSpPr>
              <p:spPr bwMode="auto">
                <a:xfrm>
                  <a:off x="4537075" y="2973388"/>
                  <a:ext cx="190500" cy="100012"/>
                </a:xfrm>
                <a:custGeom>
                  <a:avLst/>
                  <a:gdLst>
                    <a:gd name="T0" fmla="*/ 0 w 120"/>
                    <a:gd name="T1" fmla="*/ 2147483647 h 63"/>
                    <a:gd name="T2" fmla="*/ 2147483647 w 120"/>
                    <a:gd name="T3" fmla="*/ 2147483647 h 63"/>
                    <a:gd name="T4" fmla="*/ 2147483647 w 120"/>
                    <a:gd name="T5" fmla="*/ 2147483647 h 63"/>
                    <a:gd name="T6" fmla="*/ 2147483647 w 120"/>
                    <a:gd name="T7" fmla="*/ 2147483647 h 63"/>
                    <a:gd name="T8" fmla="*/ 2147483647 w 120"/>
                    <a:gd name="T9" fmla="*/ 2147483647 h 63"/>
                    <a:gd name="T10" fmla="*/ 2147483647 w 120"/>
                    <a:gd name="T11" fmla="*/ 2147483647 h 63"/>
                    <a:gd name="T12" fmla="*/ 2147483647 w 120"/>
                    <a:gd name="T13" fmla="*/ 0 h 63"/>
                    <a:gd name="T14" fmla="*/ 2147483647 w 120"/>
                    <a:gd name="T15" fmla="*/ 2147483647 h 63"/>
                    <a:gd name="T16" fmla="*/ 2147483647 w 120"/>
                    <a:gd name="T17" fmla="*/ 2147483647 h 63"/>
                    <a:gd name="T18" fmla="*/ 2147483647 w 120"/>
                    <a:gd name="T19" fmla="*/ 2147483647 h 63"/>
                    <a:gd name="T20" fmla="*/ 2147483647 w 120"/>
                    <a:gd name="T21" fmla="*/ 2147483647 h 63"/>
                    <a:gd name="T22" fmla="*/ 2147483647 w 120"/>
                    <a:gd name="T23" fmla="*/ 2147483647 h 63"/>
                    <a:gd name="T24" fmla="*/ 2147483647 w 120"/>
                    <a:gd name="T25" fmla="*/ 2147483647 h 63"/>
                    <a:gd name="T26" fmla="*/ 0 w 120"/>
                    <a:gd name="T27" fmla="*/ 2147483647 h 63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120"/>
                    <a:gd name="T43" fmla="*/ 0 h 63"/>
                    <a:gd name="T44" fmla="*/ 120 w 120"/>
                    <a:gd name="T45" fmla="*/ 63 h 63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120" h="63">
                      <a:moveTo>
                        <a:pt x="0" y="43"/>
                      </a:moveTo>
                      <a:lnTo>
                        <a:pt x="19" y="43"/>
                      </a:lnTo>
                      <a:lnTo>
                        <a:pt x="58" y="31"/>
                      </a:lnTo>
                      <a:lnTo>
                        <a:pt x="58" y="19"/>
                      </a:lnTo>
                      <a:lnTo>
                        <a:pt x="68" y="10"/>
                      </a:lnTo>
                      <a:lnTo>
                        <a:pt x="89" y="10"/>
                      </a:lnTo>
                      <a:lnTo>
                        <a:pt x="89" y="0"/>
                      </a:lnTo>
                      <a:lnTo>
                        <a:pt x="120" y="10"/>
                      </a:lnTo>
                      <a:lnTo>
                        <a:pt x="120" y="31"/>
                      </a:lnTo>
                      <a:lnTo>
                        <a:pt x="108" y="51"/>
                      </a:lnTo>
                      <a:lnTo>
                        <a:pt x="68" y="63"/>
                      </a:lnTo>
                      <a:lnTo>
                        <a:pt x="49" y="51"/>
                      </a:lnTo>
                      <a:lnTo>
                        <a:pt x="8" y="51"/>
                      </a:lnTo>
                      <a:lnTo>
                        <a:pt x="0" y="43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99" name="Freeform 257"/>
                <p:cNvSpPr>
                  <a:spLocks/>
                </p:cNvSpPr>
                <p:nvPr/>
              </p:nvSpPr>
              <p:spPr bwMode="auto">
                <a:xfrm>
                  <a:off x="4537075" y="3041650"/>
                  <a:ext cx="12700" cy="12700"/>
                </a:xfrm>
                <a:custGeom>
                  <a:avLst/>
                  <a:gdLst>
                    <a:gd name="T0" fmla="*/ 2147483647 w 8"/>
                    <a:gd name="T1" fmla="*/ 2147483647 h 8"/>
                    <a:gd name="T2" fmla="*/ 0 w 8"/>
                    <a:gd name="T3" fmla="*/ 0 h 8"/>
                    <a:gd name="T4" fmla="*/ 2147483647 w 8"/>
                    <a:gd name="T5" fmla="*/ 2147483647 h 8"/>
                    <a:gd name="T6" fmla="*/ 0 60000 65536"/>
                    <a:gd name="T7" fmla="*/ 0 60000 65536"/>
                    <a:gd name="T8" fmla="*/ 0 60000 65536"/>
                    <a:gd name="T9" fmla="*/ 0 w 8"/>
                    <a:gd name="T10" fmla="*/ 0 h 8"/>
                    <a:gd name="T11" fmla="*/ 8 w 8"/>
                    <a:gd name="T12" fmla="*/ 8 h 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8" h="8">
                      <a:moveTo>
                        <a:pt x="8" y="8"/>
                      </a:moveTo>
                      <a:lnTo>
                        <a:pt x="0" y="0"/>
                      </a:lnTo>
                      <a:lnTo>
                        <a:pt x="8" y="8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00" name="Freeform 258"/>
                <p:cNvSpPr>
                  <a:spLocks/>
                </p:cNvSpPr>
                <p:nvPr/>
              </p:nvSpPr>
              <p:spPr bwMode="auto">
                <a:xfrm>
                  <a:off x="4537075" y="3041650"/>
                  <a:ext cx="12700" cy="12700"/>
                </a:xfrm>
                <a:custGeom>
                  <a:avLst/>
                  <a:gdLst>
                    <a:gd name="T0" fmla="*/ 2147483647 w 8"/>
                    <a:gd name="T1" fmla="*/ 2147483647 h 8"/>
                    <a:gd name="T2" fmla="*/ 0 w 8"/>
                    <a:gd name="T3" fmla="*/ 0 h 8"/>
                    <a:gd name="T4" fmla="*/ 2147483647 w 8"/>
                    <a:gd name="T5" fmla="*/ 2147483647 h 8"/>
                    <a:gd name="T6" fmla="*/ 0 60000 65536"/>
                    <a:gd name="T7" fmla="*/ 0 60000 65536"/>
                    <a:gd name="T8" fmla="*/ 0 60000 65536"/>
                    <a:gd name="T9" fmla="*/ 0 w 8"/>
                    <a:gd name="T10" fmla="*/ 0 h 8"/>
                    <a:gd name="T11" fmla="*/ 8 w 8"/>
                    <a:gd name="T12" fmla="*/ 8 h 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8" h="8">
                      <a:moveTo>
                        <a:pt x="8" y="8"/>
                      </a:moveTo>
                      <a:lnTo>
                        <a:pt x="0" y="0"/>
                      </a:lnTo>
                      <a:lnTo>
                        <a:pt x="8" y="8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01" name="Freeform 259"/>
                <p:cNvSpPr>
                  <a:spLocks/>
                </p:cNvSpPr>
                <p:nvPr/>
              </p:nvSpPr>
              <p:spPr bwMode="auto">
                <a:xfrm>
                  <a:off x="4537075" y="3041650"/>
                  <a:ext cx="12700" cy="12700"/>
                </a:xfrm>
                <a:custGeom>
                  <a:avLst/>
                  <a:gdLst>
                    <a:gd name="T0" fmla="*/ 2147483647 w 8"/>
                    <a:gd name="T1" fmla="*/ 2147483647 h 8"/>
                    <a:gd name="T2" fmla="*/ 0 w 8"/>
                    <a:gd name="T3" fmla="*/ 0 h 8"/>
                    <a:gd name="T4" fmla="*/ 2147483647 w 8"/>
                    <a:gd name="T5" fmla="*/ 2147483647 h 8"/>
                    <a:gd name="T6" fmla="*/ 0 60000 65536"/>
                    <a:gd name="T7" fmla="*/ 0 60000 65536"/>
                    <a:gd name="T8" fmla="*/ 0 60000 65536"/>
                    <a:gd name="T9" fmla="*/ 0 w 8"/>
                    <a:gd name="T10" fmla="*/ 0 h 8"/>
                    <a:gd name="T11" fmla="*/ 8 w 8"/>
                    <a:gd name="T12" fmla="*/ 8 h 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8" h="8">
                      <a:moveTo>
                        <a:pt x="8" y="8"/>
                      </a:moveTo>
                      <a:lnTo>
                        <a:pt x="0" y="0"/>
                      </a:lnTo>
                      <a:lnTo>
                        <a:pt x="8" y="8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02" name="Freeform 260"/>
                <p:cNvSpPr>
                  <a:spLocks/>
                </p:cNvSpPr>
                <p:nvPr/>
              </p:nvSpPr>
              <p:spPr bwMode="auto">
                <a:xfrm>
                  <a:off x="4537075" y="3041650"/>
                  <a:ext cx="12700" cy="12700"/>
                </a:xfrm>
                <a:custGeom>
                  <a:avLst/>
                  <a:gdLst>
                    <a:gd name="T0" fmla="*/ 2147483647 w 8"/>
                    <a:gd name="T1" fmla="*/ 2147483647 h 8"/>
                    <a:gd name="T2" fmla="*/ 0 w 8"/>
                    <a:gd name="T3" fmla="*/ 0 h 8"/>
                    <a:gd name="T4" fmla="*/ 2147483647 w 8"/>
                    <a:gd name="T5" fmla="*/ 2147483647 h 8"/>
                    <a:gd name="T6" fmla="*/ 0 60000 65536"/>
                    <a:gd name="T7" fmla="*/ 0 60000 65536"/>
                    <a:gd name="T8" fmla="*/ 0 60000 65536"/>
                    <a:gd name="T9" fmla="*/ 0 w 8"/>
                    <a:gd name="T10" fmla="*/ 0 h 8"/>
                    <a:gd name="T11" fmla="*/ 8 w 8"/>
                    <a:gd name="T12" fmla="*/ 8 h 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8" h="8">
                      <a:moveTo>
                        <a:pt x="8" y="8"/>
                      </a:moveTo>
                      <a:lnTo>
                        <a:pt x="0" y="0"/>
                      </a:lnTo>
                      <a:lnTo>
                        <a:pt x="8" y="8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03" name="Freeform 261"/>
                <p:cNvSpPr>
                  <a:spLocks/>
                </p:cNvSpPr>
                <p:nvPr/>
              </p:nvSpPr>
              <p:spPr bwMode="auto">
                <a:xfrm>
                  <a:off x="4456113" y="3041650"/>
                  <a:ext cx="111125" cy="61912"/>
                </a:xfrm>
                <a:custGeom>
                  <a:avLst/>
                  <a:gdLst>
                    <a:gd name="T0" fmla="*/ 2147483647 w 70"/>
                    <a:gd name="T1" fmla="*/ 2147483647 h 39"/>
                    <a:gd name="T2" fmla="*/ 2147483647 w 70"/>
                    <a:gd name="T3" fmla="*/ 2147483647 h 39"/>
                    <a:gd name="T4" fmla="*/ 2147483647 w 70"/>
                    <a:gd name="T5" fmla="*/ 2147483647 h 39"/>
                    <a:gd name="T6" fmla="*/ 2147483647 w 70"/>
                    <a:gd name="T7" fmla="*/ 2147483647 h 39"/>
                    <a:gd name="T8" fmla="*/ 2147483647 w 70"/>
                    <a:gd name="T9" fmla="*/ 2147483647 h 39"/>
                    <a:gd name="T10" fmla="*/ 2147483647 w 70"/>
                    <a:gd name="T11" fmla="*/ 2147483647 h 39"/>
                    <a:gd name="T12" fmla="*/ 2147483647 w 70"/>
                    <a:gd name="T13" fmla="*/ 2147483647 h 39"/>
                    <a:gd name="T14" fmla="*/ 2147483647 w 70"/>
                    <a:gd name="T15" fmla="*/ 0 h 39"/>
                    <a:gd name="T16" fmla="*/ 2147483647 w 70"/>
                    <a:gd name="T17" fmla="*/ 0 h 39"/>
                    <a:gd name="T18" fmla="*/ 0 w 70"/>
                    <a:gd name="T19" fmla="*/ 2147483647 h 39"/>
                    <a:gd name="T20" fmla="*/ 0 w 70"/>
                    <a:gd name="T21" fmla="*/ 2147483647 h 39"/>
                    <a:gd name="T22" fmla="*/ 2147483647 w 70"/>
                    <a:gd name="T23" fmla="*/ 2147483647 h 39"/>
                    <a:gd name="T24" fmla="*/ 2147483647 w 70"/>
                    <a:gd name="T25" fmla="*/ 2147483647 h 39"/>
                    <a:gd name="T26" fmla="*/ 2147483647 w 70"/>
                    <a:gd name="T27" fmla="*/ 2147483647 h 39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70"/>
                    <a:gd name="T43" fmla="*/ 0 h 39"/>
                    <a:gd name="T44" fmla="*/ 70 w 70"/>
                    <a:gd name="T45" fmla="*/ 39 h 39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70" h="39">
                      <a:moveTo>
                        <a:pt x="20" y="39"/>
                      </a:moveTo>
                      <a:lnTo>
                        <a:pt x="39" y="29"/>
                      </a:lnTo>
                      <a:lnTo>
                        <a:pt x="51" y="29"/>
                      </a:lnTo>
                      <a:lnTo>
                        <a:pt x="51" y="20"/>
                      </a:lnTo>
                      <a:lnTo>
                        <a:pt x="59" y="29"/>
                      </a:lnTo>
                      <a:lnTo>
                        <a:pt x="70" y="8"/>
                      </a:lnTo>
                      <a:lnTo>
                        <a:pt x="59" y="8"/>
                      </a:lnTo>
                      <a:lnTo>
                        <a:pt x="51" y="0"/>
                      </a:lnTo>
                      <a:lnTo>
                        <a:pt x="8" y="0"/>
                      </a:lnTo>
                      <a:lnTo>
                        <a:pt x="0" y="20"/>
                      </a:lnTo>
                      <a:lnTo>
                        <a:pt x="0" y="29"/>
                      </a:lnTo>
                      <a:lnTo>
                        <a:pt x="8" y="20"/>
                      </a:lnTo>
                      <a:lnTo>
                        <a:pt x="8" y="39"/>
                      </a:lnTo>
                      <a:lnTo>
                        <a:pt x="20" y="39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04" name="Freeform 262"/>
                <p:cNvSpPr>
                  <a:spLocks/>
                </p:cNvSpPr>
                <p:nvPr/>
              </p:nvSpPr>
              <p:spPr bwMode="auto">
                <a:xfrm>
                  <a:off x="4456113" y="3041650"/>
                  <a:ext cx="111125" cy="61912"/>
                </a:xfrm>
                <a:custGeom>
                  <a:avLst/>
                  <a:gdLst>
                    <a:gd name="T0" fmla="*/ 2147483647 w 70"/>
                    <a:gd name="T1" fmla="*/ 2147483647 h 39"/>
                    <a:gd name="T2" fmla="*/ 2147483647 w 70"/>
                    <a:gd name="T3" fmla="*/ 2147483647 h 39"/>
                    <a:gd name="T4" fmla="*/ 2147483647 w 70"/>
                    <a:gd name="T5" fmla="*/ 2147483647 h 39"/>
                    <a:gd name="T6" fmla="*/ 2147483647 w 70"/>
                    <a:gd name="T7" fmla="*/ 2147483647 h 39"/>
                    <a:gd name="T8" fmla="*/ 2147483647 w 70"/>
                    <a:gd name="T9" fmla="*/ 2147483647 h 39"/>
                    <a:gd name="T10" fmla="*/ 2147483647 w 70"/>
                    <a:gd name="T11" fmla="*/ 2147483647 h 39"/>
                    <a:gd name="T12" fmla="*/ 2147483647 w 70"/>
                    <a:gd name="T13" fmla="*/ 2147483647 h 39"/>
                    <a:gd name="T14" fmla="*/ 2147483647 w 70"/>
                    <a:gd name="T15" fmla="*/ 0 h 39"/>
                    <a:gd name="T16" fmla="*/ 2147483647 w 70"/>
                    <a:gd name="T17" fmla="*/ 0 h 39"/>
                    <a:gd name="T18" fmla="*/ 0 w 70"/>
                    <a:gd name="T19" fmla="*/ 2147483647 h 39"/>
                    <a:gd name="T20" fmla="*/ 0 w 70"/>
                    <a:gd name="T21" fmla="*/ 2147483647 h 39"/>
                    <a:gd name="T22" fmla="*/ 2147483647 w 70"/>
                    <a:gd name="T23" fmla="*/ 2147483647 h 39"/>
                    <a:gd name="T24" fmla="*/ 2147483647 w 70"/>
                    <a:gd name="T25" fmla="*/ 2147483647 h 39"/>
                    <a:gd name="T26" fmla="*/ 2147483647 w 70"/>
                    <a:gd name="T27" fmla="*/ 2147483647 h 39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70"/>
                    <a:gd name="T43" fmla="*/ 0 h 39"/>
                    <a:gd name="T44" fmla="*/ 70 w 70"/>
                    <a:gd name="T45" fmla="*/ 39 h 39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70" h="39">
                      <a:moveTo>
                        <a:pt x="20" y="39"/>
                      </a:moveTo>
                      <a:lnTo>
                        <a:pt x="39" y="29"/>
                      </a:lnTo>
                      <a:lnTo>
                        <a:pt x="51" y="29"/>
                      </a:lnTo>
                      <a:lnTo>
                        <a:pt x="51" y="20"/>
                      </a:lnTo>
                      <a:lnTo>
                        <a:pt x="59" y="29"/>
                      </a:lnTo>
                      <a:lnTo>
                        <a:pt x="70" y="8"/>
                      </a:lnTo>
                      <a:lnTo>
                        <a:pt x="59" y="8"/>
                      </a:lnTo>
                      <a:lnTo>
                        <a:pt x="51" y="0"/>
                      </a:lnTo>
                      <a:lnTo>
                        <a:pt x="8" y="0"/>
                      </a:lnTo>
                      <a:lnTo>
                        <a:pt x="0" y="20"/>
                      </a:lnTo>
                      <a:lnTo>
                        <a:pt x="0" y="29"/>
                      </a:lnTo>
                      <a:lnTo>
                        <a:pt x="8" y="20"/>
                      </a:lnTo>
                      <a:lnTo>
                        <a:pt x="8" y="39"/>
                      </a:lnTo>
                      <a:lnTo>
                        <a:pt x="20" y="39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05" name="Freeform 263"/>
                <p:cNvSpPr>
                  <a:spLocks/>
                </p:cNvSpPr>
                <p:nvPr/>
              </p:nvSpPr>
              <p:spPr bwMode="auto">
                <a:xfrm>
                  <a:off x="4181475" y="2890838"/>
                  <a:ext cx="320675" cy="327025"/>
                </a:xfrm>
                <a:custGeom>
                  <a:avLst/>
                  <a:gdLst>
                    <a:gd name="T0" fmla="*/ 2147483647 w 202"/>
                    <a:gd name="T1" fmla="*/ 0 h 206"/>
                    <a:gd name="T2" fmla="*/ 2147483647 w 202"/>
                    <a:gd name="T3" fmla="*/ 2147483647 h 206"/>
                    <a:gd name="T4" fmla="*/ 2147483647 w 202"/>
                    <a:gd name="T5" fmla="*/ 2147483647 h 206"/>
                    <a:gd name="T6" fmla="*/ 2147483647 w 202"/>
                    <a:gd name="T7" fmla="*/ 2147483647 h 206"/>
                    <a:gd name="T8" fmla="*/ 2147483647 w 202"/>
                    <a:gd name="T9" fmla="*/ 2147483647 h 206"/>
                    <a:gd name="T10" fmla="*/ 2147483647 w 202"/>
                    <a:gd name="T11" fmla="*/ 2147483647 h 206"/>
                    <a:gd name="T12" fmla="*/ 2147483647 w 202"/>
                    <a:gd name="T13" fmla="*/ 2147483647 h 206"/>
                    <a:gd name="T14" fmla="*/ 2147483647 w 202"/>
                    <a:gd name="T15" fmla="*/ 2147483647 h 206"/>
                    <a:gd name="T16" fmla="*/ 2147483647 w 202"/>
                    <a:gd name="T17" fmla="*/ 2147483647 h 206"/>
                    <a:gd name="T18" fmla="*/ 2147483647 w 202"/>
                    <a:gd name="T19" fmla="*/ 2147483647 h 206"/>
                    <a:gd name="T20" fmla="*/ 2147483647 w 202"/>
                    <a:gd name="T21" fmla="*/ 2147483647 h 206"/>
                    <a:gd name="T22" fmla="*/ 0 w 202"/>
                    <a:gd name="T23" fmla="*/ 2147483647 h 206"/>
                    <a:gd name="T24" fmla="*/ 0 w 202"/>
                    <a:gd name="T25" fmla="*/ 2147483647 h 206"/>
                    <a:gd name="T26" fmla="*/ 2147483647 w 202"/>
                    <a:gd name="T27" fmla="*/ 2147483647 h 206"/>
                    <a:gd name="T28" fmla="*/ 2147483647 w 202"/>
                    <a:gd name="T29" fmla="*/ 2147483647 h 206"/>
                    <a:gd name="T30" fmla="*/ 2147483647 w 202"/>
                    <a:gd name="T31" fmla="*/ 2147483647 h 206"/>
                    <a:gd name="T32" fmla="*/ 2147483647 w 202"/>
                    <a:gd name="T33" fmla="*/ 2147483647 h 206"/>
                    <a:gd name="T34" fmla="*/ 2147483647 w 202"/>
                    <a:gd name="T35" fmla="*/ 2147483647 h 206"/>
                    <a:gd name="T36" fmla="*/ 2147483647 w 202"/>
                    <a:gd name="T37" fmla="*/ 2147483647 h 206"/>
                    <a:gd name="T38" fmla="*/ 2147483647 w 202"/>
                    <a:gd name="T39" fmla="*/ 2147483647 h 206"/>
                    <a:gd name="T40" fmla="*/ 2147483647 w 202"/>
                    <a:gd name="T41" fmla="*/ 2147483647 h 206"/>
                    <a:gd name="T42" fmla="*/ 2147483647 w 202"/>
                    <a:gd name="T43" fmla="*/ 2147483647 h 206"/>
                    <a:gd name="T44" fmla="*/ 2147483647 w 202"/>
                    <a:gd name="T45" fmla="*/ 2147483647 h 206"/>
                    <a:gd name="T46" fmla="*/ 2147483647 w 202"/>
                    <a:gd name="T47" fmla="*/ 2147483647 h 206"/>
                    <a:gd name="T48" fmla="*/ 2147483647 w 202"/>
                    <a:gd name="T49" fmla="*/ 2147483647 h 206"/>
                    <a:gd name="T50" fmla="*/ 2147483647 w 202"/>
                    <a:gd name="T51" fmla="*/ 2147483647 h 206"/>
                    <a:gd name="T52" fmla="*/ 2147483647 w 202"/>
                    <a:gd name="T53" fmla="*/ 2147483647 h 206"/>
                    <a:gd name="T54" fmla="*/ 2147483647 w 202"/>
                    <a:gd name="T55" fmla="*/ 2147483647 h 206"/>
                    <a:gd name="T56" fmla="*/ 2147483647 w 202"/>
                    <a:gd name="T57" fmla="*/ 2147483647 h 206"/>
                    <a:gd name="T58" fmla="*/ 2147483647 w 202"/>
                    <a:gd name="T59" fmla="*/ 2147483647 h 206"/>
                    <a:gd name="T60" fmla="*/ 2147483647 w 202"/>
                    <a:gd name="T61" fmla="*/ 2147483647 h 206"/>
                    <a:gd name="T62" fmla="*/ 2147483647 w 202"/>
                    <a:gd name="T63" fmla="*/ 2147483647 h 206"/>
                    <a:gd name="T64" fmla="*/ 2147483647 w 202"/>
                    <a:gd name="T65" fmla="*/ 2147483647 h 206"/>
                    <a:gd name="T66" fmla="*/ 2147483647 w 202"/>
                    <a:gd name="T67" fmla="*/ 2147483647 h 206"/>
                    <a:gd name="T68" fmla="*/ 2147483647 w 202"/>
                    <a:gd name="T69" fmla="*/ 2147483647 h 206"/>
                    <a:gd name="T70" fmla="*/ 2147483647 w 202"/>
                    <a:gd name="T71" fmla="*/ 2147483647 h 206"/>
                    <a:gd name="T72" fmla="*/ 2147483647 w 202"/>
                    <a:gd name="T73" fmla="*/ 2147483647 h 206"/>
                    <a:gd name="T74" fmla="*/ 2147483647 w 202"/>
                    <a:gd name="T75" fmla="*/ 0 h 20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02"/>
                    <a:gd name="T115" fmla="*/ 0 h 206"/>
                    <a:gd name="T116" fmla="*/ 202 w 202"/>
                    <a:gd name="T117" fmla="*/ 206 h 206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02" h="206">
                      <a:moveTo>
                        <a:pt x="120" y="0"/>
                      </a:moveTo>
                      <a:lnTo>
                        <a:pt x="101" y="11"/>
                      </a:lnTo>
                      <a:lnTo>
                        <a:pt x="101" y="32"/>
                      </a:lnTo>
                      <a:lnTo>
                        <a:pt x="82" y="43"/>
                      </a:lnTo>
                      <a:lnTo>
                        <a:pt x="70" y="52"/>
                      </a:lnTo>
                      <a:lnTo>
                        <a:pt x="61" y="52"/>
                      </a:lnTo>
                      <a:lnTo>
                        <a:pt x="51" y="43"/>
                      </a:lnTo>
                      <a:lnTo>
                        <a:pt x="42" y="43"/>
                      </a:lnTo>
                      <a:lnTo>
                        <a:pt x="51" y="62"/>
                      </a:lnTo>
                      <a:lnTo>
                        <a:pt x="31" y="71"/>
                      </a:lnTo>
                      <a:lnTo>
                        <a:pt x="31" y="62"/>
                      </a:lnTo>
                      <a:lnTo>
                        <a:pt x="0" y="71"/>
                      </a:lnTo>
                      <a:lnTo>
                        <a:pt x="0" y="83"/>
                      </a:lnTo>
                      <a:lnTo>
                        <a:pt x="42" y="95"/>
                      </a:lnTo>
                      <a:lnTo>
                        <a:pt x="61" y="124"/>
                      </a:lnTo>
                      <a:lnTo>
                        <a:pt x="61" y="134"/>
                      </a:lnTo>
                      <a:lnTo>
                        <a:pt x="51" y="187"/>
                      </a:lnTo>
                      <a:lnTo>
                        <a:pt x="70" y="197"/>
                      </a:lnTo>
                      <a:lnTo>
                        <a:pt x="120" y="206"/>
                      </a:lnTo>
                      <a:lnTo>
                        <a:pt x="120" y="197"/>
                      </a:lnTo>
                      <a:lnTo>
                        <a:pt x="142" y="187"/>
                      </a:lnTo>
                      <a:lnTo>
                        <a:pt x="173" y="197"/>
                      </a:lnTo>
                      <a:lnTo>
                        <a:pt x="181" y="197"/>
                      </a:lnTo>
                      <a:lnTo>
                        <a:pt x="193" y="175"/>
                      </a:lnTo>
                      <a:lnTo>
                        <a:pt x="181" y="154"/>
                      </a:lnTo>
                      <a:lnTo>
                        <a:pt x="181" y="115"/>
                      </a:lnTo>
                      <a:lnTo>
                        <a:pt x="173" y="124"/>
                      </a:lnTo>
                      <a:lnTo>
                        <a:pt x="173" y="115"/>
                      </a:lnTo>
                      <a:lnTo>
                        <a:pt x="181" y="95"/>
                      </a:lnTo>
                      <a:lnTo>
                        <a:pt x="193" y="95"/>
                      </a:lnTo>
                      <a:lnTo>
                        <a:pt x="202" y="62"/>
                      </a:lnTo>
                      <a:lnTo>
                        <a:pt x="173" y="43"/>
                      </a:lnTo>
                      <a:lnTo>
                        <a:pt x="151" y="43"/>
                      </a:lnTo>
                      <a:lnTo>
                        <a:pt x="151" y="32"/>
                      </a:lnTo>
                      <a:lnTo>
                        <a:pt x="142" y="32"/>
                      </a:lnTo>
                      <a:lnTo>
                        <a:pt x="142" y="20"/>
                      </a:lnTo>
                      <a:lnTo>
                        <a:pt x="120" y="11"/>
                      </a:lnTo>
                      <a:lnTo>
                        <a:pt x="120" y="0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06" name="Freeform 264"/>
                <p:cNvSpPr>
                  <a:spLocks/>
                </p:cNvSpPr>
                <p:nvPr/>
              </p:nvSpPr>
              <p:spPr bwMode="auto">
                <a:xfrm>
                  <a:off x="4181475" y="2890838"/>
                  <a:ext cx="320675" cy="327025"/>
                </a:xfrm>
                <a:custGeom>
                  <a:avLst/>
                  <a:gdLst>
                    <a:gd name="T0" fmla="*/ 2147483647 w 202"/>
                    <a:gd name="T1" fmla="*/ 0 h 206"/>
                    <a:gd name="T2" fmla="*/ 2147483647 w 202"/>
                    <a:gd name="T3" fmla="*/ 2147483647 h 206"/>
                    <a:gd name="T4" fmla="*/ 2147483647 w 202"/>
                    <a:gd name="T5" fmla="*/ 2147483647 h 206"/>
                    <a:gd name="T6" fmla="*/ 2147483647 w 202"/>
                    <a:gd name="T7" fmla="*/ 2147483647 h 206"/>
                    <a:gd name="T8" fmla="*/ 2147483647 w 202"/>
                    <a:gd name="T9" fmla="*/ 2147483647 h 206"/>
                    <a:gd name="T10" fmla="*/ 2147483647 w 202"/>
                    <a:gd name="T11" fmla="*/ 2147483647 h 206"/>
                    <a:gd name="T12" fmla="*/ 2147483647 w 202"/>
                    <a:gd name="T13" fmla="*/ 2147483647 h 206"/>
                    <a:gd name="T14" fmla="*/ 2147483647 w 202"/>
                    <a:gd name="T15" fmla="*/ 2147483647 h 206"/>
                    <a:gd name="T16" fmla="*/ 2147483647 w 202"/>
                    <a:gd name="T17" fmla="*/ 2147483647 h 206"/>
                    <a:gd name="T18" fmla="*/ 2147483647 w 202"/>
                    <a:gd name="T19" fmla="*/ 2147483647 h 206"/>
                    <a:gd name="T20" fmla="*/ 2147483647 w 202"/>
                    <a:gd name="T21" fmla="*/ 2147483647 h 206"/>
                    <a:gd name="T22" fmla="*/ 0 w 202"/>
                    <a:gd name="T23" fmla="*/ 2147483647 h 206"/>
                    <a:gd name="T24" fmla="*/ 0 w 202"/>
                    <a:gd name="T25" fmla="*/ 2147483647 h 206"/>
                    <a:gd name="T26" fmla="*/ 2147483647 w 202"/>
                    <a:gd name="T27" fmla="*/ 2147483647 h 206"/>
                    <a:gd name="T28" fmla="*/ 2147483647 w 202"/>
                    <a:gd name="T29" fmla="*/ 2147483647 h 206"/>
                    <a:gd name="T30" fmla="*/ 2147483647 w 202"/>
                    <a:gd name="T31" fmla="*/ 2147483647 h 206"/>
                    <a:gd name="T32" fmla="*/ 2147483647 w 202"/>
                    <a:gd name="T33" fmla="*/ 2147483647 h 206"/>
                    <a:gd name="T34" fmla="*/ 2147483647 w 202"/>
                    <a:gd name="T35" fmla="*/ 2147483647 h 206"/>
                    <a:gd name="T36" fmla="*/ 2147483647 w 202"/>
                    <a:gd name="T37" fmla="*/ 2147483647 h 206"/>
                    <a:gd name="T38" fmla="*/ 2147483647 w 202"/>
                    <a:gd name="T39" fmla="*/ 2147483647 h 206"/>
                    <a:gd name="T40" fmla="*/ 2147483647 w 202"/>
                    <a:gd name="T41" fmla="*/ 2147483647 h 206"/>
                    <a:gd name="T42" fmla="*/ 2147483647 w 202"/>
                    <a:gd name="T43" fmla="*/ 2147483647 h 206"/>
                    <a:gd name="T44" fmla="*/ 2147483647 w 202"/>
                    <a:gd name="T45" fmla="*/ 2147483647 h 206"/>
                    <a:gd name="T46" fmla="*/ 2147483647 w 202"/>
                    <a:gd name="T47" fmla="*/ 2147483647 h 206"/>
                    <a:gd name="T48" fmla="*/ 2147483647 w 202"/>
                    <a:gd name="T49" fmla="*/ 2147483647 h 206"/>
                    <a:gd name="T50" fmla="*/ 2147483647 w 202"/>
                    <a:gd name="T51" fmla="*/ 2147483647 h 206"/>
                    <a:gd name="T52" fmla="*/ 2147483647 w 202"/>
                    <a:gd name="T53" fmla="*/ 2147483647 h 206"/>
                    <a:gd name="T54" fmla="*/ 2147483647 w 202"/>
                    <a:gd name="T55" fmla="*/ 2147483647 h 206"/>
                    <a:gd name="T56" fmla="*/ 2147483647 w 202"/>
                    <a:gd name="T57" fmla="*/ 2147483647 h 206"/>
                    <a:gd name="T58" fmla="*/ 2147483647 w 202"/>
                    <a:gd name="T59" fmla="*/ 2147483647 h 206"/>
                    <a:gd name="T60" fmla="*/ 2147483647 w 202"/>
                    <a:gd name="T61" fmla="*/ 2147483647 h 206"/>
                    <a:gd name="T62" fmla="*/ 2147483647 w 202"/>
                    <a:gd name="T63" fmla="*/ 2147483647 h 206"/>
                    <a:gd name="T64" fmla="*/ 2147483647 w 202"/>
                    <a:gd name="T65" fmla="*/ 2147483647 h 206"/>
                    <a:gd name="T66" fmla="*/ 2147483647 w 202"/>
                    <a:gd name="T67" fmla="*/ 2147483647 h 206"/>
                    <a:gd name="T68" fmla="*/ 2147483647 w 202"/>
                    <a:gd name="T69" fmla="*/ 2147483647 h 206"/>
                    <a:gd name="T70" fmla="*/ 2147483647 w 202"/>
                    <a:gd name="T71" fmla="*/ 2147483647 h 206"/>
                    <a:gd name="T72" fmla="*/ 2147483647 w 202"/>
                    <a:gd name="T73" fmla="*/ 2147483647 h 206"/>
                    <a:gd name="T74" fmla="*/ 2147483647 w 202"/>
                    <a:gd name="T75" fmla="*/ 0 h 20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02"/>
                    <a:gd name="T115" fmla="*/ 0 h 206"/>
                    <a:gd name="T116" fmla="*/ 202 w 202"/>
                    <a:gd name="T117" fmla="*/ 206 h 206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02" h="206">
                      <a:moveTo>
                        <a:pt x="120" y="0"/>
                      </a:moveTo>
                      <a:lnTo>
                        <a:pt x="101" y="11"/>
                      </a:lnTo>
                      <a:lnTo>
                        <a:pt x="101" y="32"/>
                      </a:lnTo>
                      <a:lnTo>
                        <a:pt x="82" y="43"/>
                      </a:lnTo>
                      <a:lnTo>
                        <a:pt x="70" y="52"/>
                      </a:lnTo>
                      <a:lnTo>
                        <a:pt x="61" y="52"/>
                      </a:lnTo>
                      <a:lnTo>
                        <a:pt x="51" y="43"/>
                      </a:lnTo>
                      <a:lnTo>
                        <a:pt x="42" y="43"/>
                      </a:lnTo>
                      <a:lnTo>
                        <a:pt x="51" y="62"/>
                      </a:lnTo>
                      <a:lnTo>
                        <a:pt x="31" y="71"/>
                      </a:lnTo>
                      <a:lnTo>
                        <a:pt x="31" y="62"/>
                      </a:lnTo>
                      <a:lnTo>
                        <a:pt x="0" y="71"/>
                      </a:lnTo>
                      <a:lnTo>
                        <a:pt x="0" y="83"/>
                      </a:lnTo>
                      <a:lnTo>
                        <a:pt x="42" y="95"/>
                      </a:lnTo>
                      <a:lnTo>
                        <a:pt x="61" y="124"/>
                      </a:lnTo>
                      <a:lnTo>
                        <a:pt x="61" y="134"/>
                      </a:lnTo>
                      <a:lnTo>
                        <a:pt x="51" y="187"/>
                      </a:lnTo>
                      <a:lnTo>
                        <a:pt x="70" y="197"/>
                      </a:lnTo>
                      <a:lnTo>
                        <a:pt x="120" y="206"/>
                      </a:lnTo>
                      <a:lnTo>
                        <a:pt x="120" y="197"/>
                      </a:lnTo>
                      <a:lnTo>
                        <a:pt x="142" y="187"/>
                      </a:lnTo>
                      <a:lnTo>
                        <a:pt x="173" y="197"/>
                      </a:lnTo>
                      <a:lnTo>
                        <a:pt x="181" y="197"/>
                      </a:lnTo>
                      <a:lnTo>
                        <a:pt x="193" y="175"/>
                      </a:lnTo>
                      <a:lnTo>
                        <a:pt x="181" y="154"/>
                      </a:lnTo>
                      <a:lnTo>
                        <a:pt x="181" y="115"/>
                      </a:lnTo>
                      <a:lnTo>
                        <a:pt x="173" y="124"/>
                      </a:lnTo>
                      <a:lnTo>
                        <a:pt x="173" y="115"/>
                      </a:lnTo>
                      <a:lnTo>
                        <a:pt x="181" y="95"/>
                      </a:lnTo>
                      <a:lnTo>
                        <a:pt x="193" y="95"/>
                      </a:lnTo>
                      <a:lnTo>
                        <a:pt x="202" y="62"/>
                      </a:lnTo>
                      <a:lnTo>
                        <a:pt x="173" y="43"/>
                      </a:lnTo>
                      <a:lnTo>
                        <a:pt x="151" y="43"/>
                      </a:lnTo>
                      <a:lnTo>
                        <a:pt x="151" y="32"/>
                      </a:lnTo>
                      <a:lnTo>
                        <a:pt x="142" y="32"/>
                      </a:lnTo>
                      <a:lnTo>
                        <a:pt x="142" y="20"/>
                      </a:lnTo>
                      <a:lnTo>
                        <a:pt x="120" y="11"/>
                      </a:lnTo>
                      <a:lnTo>
                        <a:pt x="120" y="0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07" name="Freeform 265"/>
                <p:cNvSpPr>
                  <a:spLocks/>
                </p:cNvSpPr>
                <p:nvPr/>
              </p:nvSpPr>
              <p:spPr bwMode="auto">
                <a:xfrm>
                  <a:off x="4070350" y="3168650"/>
                  <a:ext cx="301625" cy="261937"/>
                </a:xfrm>
                <a:custGeom>
                  <a:avLst/>
                  <a:gdLst>
                    <a:gd name="T0" fmla="*/ 2147483647 w 190"/>
                    <a:gd name="T1" fmla="*/ 2147483647 h 165"/>
                    <a:gd name="T2" fmla="*/ 2147483647 w 190"/>
                    <a:gd name="T3" fmla="*/ 2147483647 h 165"/>
                    <a:gd name="T4" fmla="*/ 2147483647 w 190"/>
                    <a:gd name="T5" fmla="*/ 2147483647 h 165"/>
                    <a:gd name="T6" fmla="*/ 2147483647 w 190"/>
                    <a:gd name="T7" fmla="*/ 2147483647 h 165"/>
                    <a:gd name="T8" fmla="*/ 2147483647 w 190"/>
                    <a:gd name="T9" fmla="*/ 2147483647 h 165"/>
                    <a:gd name="T10" fmla="*/ 2147483647 w 190"/>
                    <a:gd name="T11" fmla="*/ 2147483647 h 165"/>
                    <a:gd name="T12" fmla="*/ 2147483647 w 190"/>
                    <a:gd name="T13" fmla="*/ 2147483647 h 165"/>
                    <a:gd name="T14" fmla="*/ 2147483647 w 190"/>
                    <a:gd name="T15" fmla="*/ 2147483647 h 165"/>
                    <a:gd name="T16" fmla="*/ 2147483647 w 190"/>
                    <a:gd name="T17" fmla="*/ 2147483647 h 165"/>
                    <a:gd name="T18" fmla="*/ 2147483647 w 190"/>
                    <a:gd name="T19" fmla="*/ 2147483647 h 165"/>
                    <a:gd name="T20" fmla="*/ 2147483647 w 190"/>
                    <a:gd name="T21" fmla="*/ 2147483647 h 165"/>
                    <a:gd name="T22" fmla="*/ 2147483647 w 190"/>
                    <a:gd name="T23" fmla="*/ 2147483647 h 165"/>
                    <a:gd name="T24" fmla="*/ 2147483647 w 190"/>
                    <a:gd name="T25" fmla="*/ 2147483647 h 165"/>
                    <a:gd name="T26" fmla="*/ 2147483647 w 190"/>
                    <a:gd name="T27" fmla="*/ 2147483647 h 165"/>
                    <a:gd name="T28" fmla="*/ 2147483647 w 190"/>
                    <a:gd name="T29" fmla="*/ 2147483647 h 165"/>
                    <a:gd name="T30" fmla="*/ 2147483647 w 190"/>
                    <a:gd name="T31" fmla="*/ 2147483647 h 165"/>
                    <a:gd name="T32" fmla="*/ 2147483647 w 190"/>
                    <a:gd name="T33" fmla="*/ 2147483647 h 165"/>
                    <a:gd name="T34" fmla="*/ 2147483647 w 190"/>
                    <a:gd name="T35" fmla="*/ 2147483647 h 165"/>
                    <a:gd name="T36" fmla="*/ 2147483647 w 190"/>
                    <a:gd name="T37" fmla="*/ 2147483647 h 165"/>
                    <a:gd name="T38" fmla="*/ 2147483647 w 190"/>
                    <a:gd name="T39" fmla="*/ 0 h 165"/>
                    <a:gd name="T40" fmla="*/ 2147483647 w 190"/>
                    <a:gd name="T41" fmla="*/ 2147483647 h 165"/>
                    <a:gd name="T42" fmla="*/ 0 w 190"/>
                    <a:gd name="T43" fmla="*/ 2147483647 h 165"/>
                    <a:gd name="T44" fmla="*/ 0 w 190"/>
                    <a:gd name="T45" fmla="*/ 2147483647 h 165"/>
                    <a:gd name="T46" fmla="*/ 2147483647 w 190"/>
                    <a:gd name="T47" fmla="*/ 2147483647 h 165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190"/>
                    <a:gd name="T73" fmla="*/ 0 h 165"/>
                    <a:gd name="T74" fmla="*/ 190 w 190"/>
                    <a:gd name="T75" fmla="*/ 165 h 165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190" h="165">
                      <a:moveTo>
                        <a:pt x="9" y="42"/>
                      </a:moveTo>
                      <a:lnTo>
                        <a:pt x="51" y="42"/>
                      </a:lnTo>
                      <a:lnTo>
                        <a:pt x="51" y="51"/>
                      </a:lnTo>
                      <a:lnTo>
                        <a:pt x="39" y="63"/>
                      </a:lnTo>
                      <a:lnTo>
                        <a:pt x="39" y="83"/>
                      </a:lnTo>
                      <a:lnTo>
                        <a:pt x="31" y="94"/>
                      </a:lnTo>
                      <a:lnTo>
                        <a:pt x="39" y="126"/>
                      </a:lnTo>
                      <a:lnTo>
                        <a:pt x="31" y="145"/>
                      </a:lnTo>
                      <a:lnTo>
                        <a:pt x="61" y="165"/>
                      </a:lnTo>
                      <a:lnTo>
                        <a:pt x="70" y="156"/>
                      </a:lnTo>
                      <a:lnTo>
                        <a:pt x="112" y="156"/>
                      </a:lnTo>
                      <a:lnTo>
                        <a:pt x="152" y="114"/>
                      </a:lnTo>
                      <a:lnTo>
                        <a:pt x="140" y="94"/>
                      </a:lnTo>
                      <a:lnTo>
                        <a:pt x="162" y="63"/>
                      </a:lnTo>
                      <a:lnTo>
                        <a:pt x="190" y="42"/>
                      </a:lnTo>
                      <a:lnTo>
                        <a:pt x="190" y="31"/>
                      </a:lnTo>
                      <a:lnTo>
                        <a:pt x="140" y="22"/>
                      </a:lnTo>
                      <a:lnTo>
                        <a:pt x="121" y="12"/>
                      </a:lnTo>
                      <a:lnTo>
                        <a:pt x="82" y="12"/>
                      </a:lnTo>
                      <a:lnTo>
                        <a:pt x="20" y="0"/>
                      </a:lnTo>
                      <a:lnTo>
                        <a:pt x="9" y="12"/>
                      </a:lnTo>
                      <a:lnTo>
                        <a:pt x="0" y="12"/>
                      </a:lnTo>
                      <a:lnTo>
                        <a:pt x="0" y="22"/>
                      </a:lnTo>
                      <a:lnTo>
                        <a:pt x="9" y="42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08" name="Freeform 266"/>
                <p:cNvSpPr>
                  <a:spLocks/>
                </p:cNvSpPr>
                <p:nvPr/>
              </p:nvSpPr>
              <p:spPr bwMode="auto">
                <a:xfrm>
                  <a:off x="4070350" y="3168650"/>
                  <a:ext cx="301625" cy="261937"/>
                </a:xfrm>
                <a:custGeom>
                  <a:avLst/>
                  <a:gdLst>
                    <a:gd name="T0" fmla="*/ 2147483647 w 190"/>
                    <a:gd name="T1" fmla="*/ 2147483647 h 165"/>
                    <a:gd name="T2" fmla="*/ 2147483647 w 190"/>
                    <a:gd name="T3" fmla="*/ 2147483647 h 165"/>
                    <a:gd name="T4" fmla="*/ 2147483647 w 190"/>
                    <a:gd name="T5" fmla="*/ 2147483647 h 165"/>
                    <a:gd name="T6" fmla="*/ 2147483647 w 190"/>
                    <a:gd name="T7" fmla="*/ 2147483647 h 165"/>
                    <a:gd name="T8" fmla="*/ 2147483647 w 190"/>
                    <a:gd name="T9" fmla="*/ 2147483647 h 165"/>
                    <a:gd name="T10" fmla="*/ 2147483647 w 190"/>
                    <a:gd name="T11" fmla="*/ 2147483647 h 165"/>
                    <a:gd name="T12" fmla="*/ 2147483647 w 190"/>
                    <a:gd name="T13" fmla="*/ 2147483647 h 165"/>
                    <a:gd name="T14" fmla="*/ 2147483647 w 190"/>
                    <a:gd name="T15" fmla="*/ 2147483647 h 165"/>
                    <a:gd name="T16" fmla="*/ 2147483647 w 190"/>
                    <a:gd name="T17" fmla="*/ 2147483647 h 165"/>
                    <a:gd name="T18" fmla="*/ 2147483647 w 190"/>
                    <a:gd name="T19" fmla="*/ 2147483647 h 165"/>
                    <a:gd name="T20" fmla="*/ 2147483647 w 190"/>
                    <a:gd name="T21" fmla="*/ 2147483647 h 165"/>
                    <a:gd name="T22" fmla="*/ 2147483647 w 190"/>
                    <a:gd name="T23" fmla="*/ 2147483647 h 165"/>
                    <a:gd name="T24" fmla="*/ 2147483647 w 190"/>
                    <a:gd name="T25" fmla="*/ 2147483647 h 165"/>
                    <a:gd name="T26" fmla="*/ 2147483647 w 190"/>
                    <a:gd name="T27" fmla="*/ 2147483647 h 165"/>
                    <a:gd name="T28" fmla="*/ 2147483647 w 190"/>
                    <a:gd name="T29" fmla="*/ 2147483647 h 165"/>
                    <a:gd name="T30" fmla="*/ 2147483647 w 190"/>
                    <a:gd name="T31" fmla="*/ 2147483647 h 165"/>
                    <a:gd name="T32" fmla="*/ 2147483647 w 190"/>
                    <a:gd name="T33" fmla="*/ 2147483647 h 165"/>
                    <a:gd name="T34" fmla="*/ 2147483647 w 190"/>
                    <a:gd name="T35" fmla="*/ 2147483647 h 165"/>
                    <a:gd name="T36" fmla="*/ 2147483647 w 190"/>
                    <a:gd name="T37" fmla="*/ 2147483647 h 165"/>
                    <a:gd name="T38" fmla="*/ 2147483647 w 190"/>
                    <a:gd name="T39" fmla="*/ 0 h 165"/>
                    <a:gd name="T40" fmla="*/ 2147483647 w 190"/>
                    <a:gd name="T41" fmla="*/ 2147483647 h 165"/>
                    <a:gd name="T42" fmla="*/ 0 w 190"/>
                    <a:gd name="T43" fmla="*/ 2147483647 h 165"/>
                    <a:gd name="T44" fmla="*/ 0 w 190"/>
                    <a:gd name="T45" fmla="*/ 2147483647 h 165"/>
                    <a:gd name="T46" fmla="*/ 2147483647 w 190"/>
                    <a:gd name="T47" fmla="*/ 2147483647 h 165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190"/>
                    <a:gd name="T73" fmla="*/ 0 h 165"/>
                    <a:gd name="T74" fmla="*/ 190 w 190"/>
                    <a:gd name="T75" fmla="*/ 165 h 165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190" h="165">
                      <a:moveTo>
                        <a:pt x="9" y="42"/>
                      </a:moveTo>
                      <a:lnTo>
                        <a:pt x="51" y="42"/>
                      </a:lnTo>
                      <a:lnTo>
                        <a:pt x="51" y="51"/>
                      </a:lnTo>
                      <a:lnTo>
                        <a:pt x="39" y="63"/>
                      </a:lnTo>
                      <a:lnTo>
                        <a:pt x="39" y="83"/>
                      </a:lnTo>
                      <a:lnTo>
                        <a:pt x="31" y="94"/>
                      </a:lnTo>
                      <a:lnTo>
                        <a:pt x="39" y="126"/>
                      </a:lnTo>
                      <a:lnTo>
                        <a:pt x="31" y="145"/>
                      </a:lnTo>
                      <a:lnTo>
                        <a:pt x="61" y="165"/>
                      </a:lnTo>
                      <a:lnTo>
                        <a:pt x="70" y="156"/>
                      </a:lnTo>
                      <a:lnTo>
                        <a:pt x="112" y="156"/>
                      </a:lnTo>
                      <a:lnTo>
                        <a:pt x="152" y="114"/>
                      </a:lnTo>
                      <a:lnTo>
                        <a:pt x="140" y="94"/>
                      </a:lnTo>
                      <a:lnTo>
                        <a:pt x="162" y="63"/>
                      </a:lnTo>
                      <a:lnTo>
                        <a:pt x="190" y="42"/>
                      </a:lnTo>
                      <a:lnTo>
                        <a:pt x="190" y="31"/>
                      </a:lnTo>
                      <a:lnTo>
                        <a:pt x="140" y="22"/>
                      </a:lnTo>
                      <a:lnTo>
                        <a:pt x="121" y="12"/>
                      </a:lnTo>
                      <a:lnTo>
                        <a:pt x="82" y="12"/>
                      </a:lnTo>
                      <a:lnTo>
                        <a:pt x="20" y="0"/>
                      </a:lnTo>
                      <a:lnTo>
                        <a:pt x="9" y="12"/>
                      </a:lnTo>
                      <a:lnTo>
                        <a:pt x="0" y="12"/>
                      </a:lnTo>
                      <a:lnTo>
                        <a:pt x="0" y="22"/>
                      </a:lnTo>
                      <a:lnTo>
                        <a:pt x="9" y="42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09" name="Freeform 267"/>
                <p:cNvSpPr>
                  <a:spLocks/>
                </p:cNvSpPr>
                <p:nvPr/>
              </p:nvSpPr>
              <p:spPr bwMode="auto">
                <a:xfrm>
                  <a:off x="4070350" y="3235325"/>
                  <a:ext cx="80963" cy="163512"/>
                </a:xfrm>
                <a:custGeom>
                  <a:avLst/>
                  <a:gdLst>
                    <a:gd name="T0" fmla="*/ 2147483647 w 51"/>
                    <a:gd name="T1" fmla="*/ 2147483647 h 103"/>
                    <a:gd name="T2" fmla="*/ 2147483647 w 51"/>
                    <a:gd name="T3" fmla="*/ 2147483647 h 103"/>
                    <a:gd name="T4" fmla="*/ 2147483647 w 51"/>
                    <a:gd name="T5" fmla="*/ 2147483647 h 103"/>
                    <a:gd name="T6" fmla="*/ 2147483647 w 51"/>
                    <a:gd name="T7" fmla="*/ 2147483647 h 103"/>
                    <a:gd name="T8" fmla="*/ 2147483647 w 51"/>
                    <a:gd name="T9" fmla="*/ 2147483647 h 103"/>
                    <a:gd name="T10" fmla="*/ 2147483647 w 51"/>
                    <a:gd name="T11" fmla="*/ 2147483647 h 103"/>
                    <a:gd name="T12" fmla="*/ 2147483647 w 51"/>
                    <a:gd name="T13" fmla="*/ 0 h 103"/>
                    <a:gd name="T14" fmla="*/ 2147483647 w 51"/>
                    <a:gd name="T15" fmla="*/ 0 h 103"/>
                    <a:gd name="T16" fmla="*/ 2147483647 w 51"/>
                    <a:gd name="T17" fmla="*/ 2147483647 h 103"/>
                    <a:gd name="T18" fmla="*/ 0 w 51"/>
                    <a:gd name="T19" fmla="*/ 2147483647 h 103"/>
                    <a:gd name="T20" fmla="*/ 2147483647 w 51"/>
                    <a:gd name="T21" fmla="*/ 2147483647 h 103"/>
                    <a:gd name="T22" fmla="*/ 0 w 51"/>
                    <a:gd name="T23" fmla="*/ 2147483647 h 103"/>
                    <a:gd name="T24" fmla="*/ 2147483647 w 51"/>
                    <a:gd name="T25" fmla="*/ 2147483647 h 103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51"/>
                    <a:gd name="T40" fmla="*/ 0 h 103"/>
                    <a:gd name="T41" fmla="*/ 51 w 51"/>
                    <a:gd name="T42" fmla="*/ 103 h 103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51" h="103">
                      <a:moveTo>
                        <a:pt x="31" y="103"/>
                      </a:moveTo>
                      <a:lnTo>
                        <a:pt x="39" y="84"/>
                      </a:lnTo>
                      <a:lnTo>
                        <a:pt x="31" y="52"/>
                      </a:lnTo>
                      <a:lnTo>
                        <a:pt x="39" y="41"/>
                      </a:lnTo>
                      <a:lnTo>
                        <a:pt x="39" y="21"/>
                      </a:lnTo>
                      <a:lnTo>
                        <a:pt x="51" y="9"/>
                      </a:lnTo>
                      <a:lnTo>
                        <a:pt x="51" y="0"/>
                      </a:lnTo>
                      <a:lnTo>
                        <a:pt x="9" y="0"/>
                      </a:lnTo>
                      <a:lnTo>
                        <a:pt x="9" y="21"/>
                      </a:lnTo>
                      <a:lnTo>
                        <a:pt x="0" y="72"/>
                      </a:lnTo>
                      <a:lnTo>
                        <a:pt x="9" y="72"/>
                      </a:lnTo>
                      <a:lnTo>
                        <a:pt x="0" y="103"/>
                      </a:lnTo>
                      <a:lnTo>
                        <a:pt x="31" y="103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10" name="Freeform 268"/>
                <p:cNvSpPr>
                  <a:spLocks/>
                </p:cNvSpPr>
                <p:nvPr/>
              </p:nvSpPr>
              <p:spPr bwMode="auto">
                <a:xfrm>
                  <a:off x="4070350" y="3235325"/>
                  <a:ext cx="80963" cy="163512"/>
                </a:xfrm>
                <a:custGeom>
                  <a:avLst/>
                  <a:gdLst>
                    <a:gd name="T0" fmla="*/ 2147483647 w 51"/>
                    <a:gd name="T1" fmla="*/ 2147483647 h 103"/>
                    <a:gd name="T2" fmla="*/ 2147483647 w 51"/>
                    <a:gd name="T3" fmla="*/ 2147483647 h 103"/>
                    <a:gd name="T4" fmla="*/ 2147483647 w 51"/>
                    <a:gd name="T5" fmla="*/ 2147483647 h 103"/>
                    <a:gd name="T6" fmla="*/ 2147483647 w 51"/>
                    <a:gd name="T7" fmla="*/ 2147483647 h 103"/>
                    <a:gd name="T8" fmla="*/ 2147483647 w 51"/>
                    <a:gd name="T9" fmla="*/ 2147483647 h 103"/>
                    <a:gd name="T10" fmla="*/ 2147483647 w 51"/>
                    <a:gd name="T11" fmla="*/ 2147483647 h 103"/>
                    <a:gd name="T12" fmla="*/ 2147483647 w 51"/>
                    <a:gd name="T13" fmla="*/ 0 h 103"/>
                    <a:gd name="T14" fmla="*/ 2147483647 w 51"/>
                    <a:gd name="T15" fmla="*/ 0 h 103"/>
                    <a:gd name="T16" fmla="*/ 2147483647 w 51"/>
                    <a:gd name="T17" fmla="*/ 2147483647 h 103"/>
                    <a:gd name="T18" fmla="*/ 0 w 51"/>
                    <a:gd name="T19" fmla="*/ 2147483647 h 103"/>
                    <a:gd name="T20" fmla="*/ 2147483647 w 51"/>
                    <a:gd name="T21" fmla="*/ 2147483647 h 103"/>
                    <a:gd name="T22" fmla="*/ 0 w 51"/>
                    <a:gd name="T23" fmla="*/ 2147483647 h 103"/>
                    <a:gd name="T24" fmla="*/ 2147483647 w 51"/>
                    <a:gd name="T25" fmla="*/ 2147483647 h 103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51"/>
                    <a:gd name="T40" fmla="*/ 0 h 103"/>
                    <a:gd name="T41" fmla="*/ 51 w 51"/>
                    <a:gd name="T42" fmla="*/ 103 h 103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51" h="103">
                      <a:moveTo>
                        <a:pt x="31" y="103"/>
                      </a:moveTo>
                      <a:lnTo>
                        <a:pt x="39" y="84"/>
                      </a:lnTo>
                      <a:lnTo>
                        <a:pt x="31" y="52"/>
                      </a:lnTo>
                      <a:lnTo>
                        <a:pt x="39" y="41"/>
                      </a:lnTo>
                      <a:lnTo>
                        <a:pt x="39" y="21"/>
                      </a:lnTo>
                      <a:lnTo>
                        <a:pt x="51" y="9"/>
                      </a:lnTo>
                      <a:lnTo>
                        <a:pt x="51" y="0"/>
                      </a:lnTo>
                      <a:lnTo>
                        <a:pt x="9" y="0"/>
                      </a:lnTo>
                      <a:lnTo>
                        <a:pt x="9" y="21"/>
                      </a:lnTo>
                      <a:lnTo>
                        <a:pt x="0" y="72"/>
                      </a:lnTo>
                      <a:lnTo>
                        <a:pt x="9" y="72"/>
                      </a:lnTo>
                      <a:lnTo>
                        <a:pt x="0" y="103"/>
                      </a:lnTo>
                      <a:lnTo>
                        <a:pt x="31" y="103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11" name="Freeform 269"/>
                <p:cNvSpPr>
                  <a:spLocks/>
                </p:cNvSpPr>
                <p:nvPr/>
              </p:nvSpPr>
              <p:spPr bwMode="auto">
                <a:xfrm>
                  <a:off x="4468813" y="3054350"/>
                  <a:ext cx="306388" cy="314325"/>
                </a:xfrm>
                <a:custGeom>
                  <a:avLst/>
                  <a:gdLst>
                    <a:gd name="T0" fmla="*/ 2147483647 w 193"/>
                    <a:gd name="T1" fmla="*/ 2147483647 h 198"/>
                    <a:gd name="T2" fmla="*/ 2147483647 w 193"/>
                    <a:gd name="T3" fmla="*/ 2147483647 h 198"/>
                    <a:gd name="T4" fmla="*/ 2147483647 w 193"/>
                    <a:gd name="T5" fmla="*/ 2147483647 h 198"/>
                    <a:gd name="T6" fmla="*/ 2147483647 w 193"/>
                    <a:gd name="T7" fmla="*/ 2147483647 h 198"/>
                    <a:gd name="T8" fmla="*/ 2147483647 w 193"/>
                    <a:gd name="T9" fmla="*/ 2147483647 h 198"/>
                    <a:gd name="T10" fmla="*/ 2147483647 w 193"/>
                    <a:gd name="T11" fmla="*/ 2147483647 h 198"/>
                    <a:gd name="T12" fmla="*/ 2147483647 w 193"/>
                    <a:gd name="T13" fmla="*/ 2147483647 h 198"/>
                    <a:gd name="T14" fmla="*/ 2147483647 w 193"/>
                    <a:gd name="T15" fmla="*/ 2147483647 h 198"/>
                    <a:gd name="T16" fmla="*/ 2147483647 w 193"/>
                    <a:gd name="T17" fmla="*/ 2147483647 h 198"/>
                    <a:gd name="T18" fmla="*/ 2147483647 w 193"/>
                    <a:gd name="T19" fmla="*/ 2147483647 h 198"/>
                    <a:gd name="T20" fmla="*/ 2147483647 w 193"/>
                    <a:gd name="T21" fmla="*/ 2147483647 h 198"/>
                    <a:gd name="T22" fmla="*/ 2147483647 w 193"/>
                    <a:gd name="T23" fmla="*/ 2147483647 h 198"/>
                    <a:gd name="T24" fmla="*/ 2147483647 w 193"/>
                    <a:gd name="T25" fmla="*/ 2147483647 h 198"/>
                    <a:gd name="T26" fmla="*/ 2147483647 w 193"/>
                    <a:gd name="T27" fmla="*/ 2147483647 h 198"/>
                    <a:gd name="T28" fmla="*/ 2147483647 w 193"/>
                    <a:gd name="T29" fmla="*/ 2147483647 h 198"/>
                    <a:gd name="T30" fmla="*/ 2147483647 w 193"/>
                    <a:gd name="T31" fmla="*/ 2147483647 h 198"/>
                    <a:gd name="T32" fmla="*/ 2147483647 w 193"/>
                    <a:gd name="T33" fmla="*/ 2147483647 h 198"/>
                    <a:gd name="T34" fmla="*/ 2147483647 w 193"/>
                    <a:gd name="T35" fmla="*/ 2147483647 h 198"/>
                    <a:gd name="T36" fmla="*/ 2147483647 w 193"/>
                    <a:gd name="T37" fmla="*/ 2147483647 h 198"/>
                    <a:gd name="T38" fmla="*/ 2147483647 w 193"/>
                    <a:gd name="T39" fmla="*/ 2147483647 h 198"/>
                    <a:gd name="T40" fmla="*/ 2147483647 w 193"/>
                    <a:gd name="T41" fmla="*/ 2147483647 h 198"/>
                    <a:gd name="T42" fmla="*/ 2147483647 w 193"/>
                    <a:gd name="T43" fmla="*/ 2147483647 h 198"/>
                    <a:gd name="T44" fmla="*/ 2147483647 w 193"/>
                    <a:gd name="T45" fmla="*/ 2147483647 h 198"/>
                    <a:gd name="T46" fmla="*/ 2147483647 w 193"/>
                    <a:gd name="T47" fmla="*/ 2147483647 h 198"/>
                    <a:gd name="T48" fmla="*/ 2147483647 w 193"/>
                    <a:gd name="T49" fmla="*/ 2147483647 h 198"/>
                    <a:gd name="T50" fmla="*/ 2147483647 w 193"/>
                    <a:gd name="T51" fmla="*/ 0 h 198"/>
                    <a:gd name="T52" fmla="*/ 2147483647 w 193"/>
                    <a:gd name="T53" fmla="*/ 0 h 198"/>
                    <a:gd name="T54" fmla="*/ 2147483647 w 193"/>
                    <a:gd name="T55" fmla="*/ 2147483647 h 198"/>
                    <a:gd name="T56" fmla="*/ 2147483647 w 193"/>
                    <a:gd name="T57" fmla="*/ 2147483647 h 198"/>
                    <a:gd name="T58" fmla="*/ 2147483647 w 193"/>
                    <a:gd name="T59" fmla="*/ 2147483647 h 198"/>
                    <a:gd name="T60" fmla="*/ 2147483647 w 193"/>
                    <a:gd name="T61" fmla="*/ 2147483647 h 198"/>
                    <a:gd name="T62" fmla="*/ 2147483647 w 193"/>
                    <a:gd name="T63" fmla="*/ 2147483647 h 198"/>
                    <a:gd name="T64" fmla="*/ 0 w 193"/>
                    <a:gd name="T65" fmla="*/ 2147483647 h 198"/>
                    <a:gd name="T66" fmla="*/ 0 w 193"/>
                    <a:gd name="T67" fmla="*/ 2147483647 h 198"/>
                    <a:gd name="T68" fmla="*/ 2147483647 w 193"/>
                    <a:gd name="T69" fmla="*/ 2147483647 h 198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193"/>
                    <a:gd name="T106" fmla="*/ 0 h 198"/>
                    <a:gd name="T107" fmla="*/ 193 w 193"/>
                    <a:gd name="T108" fmla="*/ 198 h 198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193" h="198">
                      <a:moveTo>
                        <a:pt x="12" y="72"/>
                      </a:moveTo>
                      <a:lnTo>
                        <a:pt x="31" y="63"/>
                      </a:lnTo>
                      <a:lnTo>
                        <a:pt x="51" y="72"/>
                      </a:lnTo>
                      <a:lnTo>
                        <a:pt x="70" y="103"/>
                      </a:lnTo>
                      <a:lnTo>
                        <a:pt x="82" y="103"/>
                      </a:lnTo>
                      <a:lnTo>
                        <a:pt x="92" y="123"/>
                      </a:lnTo>
                      <a:lnTo>
                        <a:pt x="111" y="135"/>
                      </a:lnTo>
                      <a:lnTo>
                        <a:pt x="132" y="155"/>
                      </a:lnTo>
                      <a:lnTo>
                        <a:pt x="142" y="155"/>
                      </a:lnTo>
                      <a:lnTo>
                        <a:pt x="151" y="186"/>
                      </a:lnTo>
                      <a:lnTo>
                        <a:pt x="142" y="198"/>
                      </a:lnTo>
                      <a:lnTo>
                        <a:pt x="151" y="198"/>
                      </a:lnTo>
                      <a:lnTo>
                        <a:pt x="163" y="186"/>
                      </a:lnTo>
                      <a:lnTo>
                        <a:pt x="163" y="145"/>
                      </a:lnTo>
                      <a:lnTo>
                        <a:pt x="182" y="166"/>
                      </a:lnTo>
                      <a:lnTo>
                        <a:pt x="193" y="155"/>
                      </a:lnTo>
                      <a:lnTo>
                        <a:pt x="142" y="123"/>
                      </a:lnTo>
                      <a:lnTo>
                        <a:pt x="151" y="114"/>
                      </a:lnTo>
                      <a:lnTo>
                        <a:pt x="142" y="114"/>
                      </a:lnTo>
                      <a:lnTo>
                        <a:pt x="120" y="103"/>
                      </a:lnTo>
                      <a:lnTo>
                        <a:pt x="111" y="84"/>
                      </a:lnTo>
                      <a:lnTo>
                        <a:pt x="92" y="63"/>
                      </a:lnTo>
                      <a:lnTo>
                        <a:pt x="92" y="31"/>
                      </a:lnTo>
                      <a:lnTo>
                        <a:pt x="111" y="31"/>
                      </a:lnTo>
                      <a:lnTo>
                        <a:pt x="111" y="12"/>
                      </a:lnTo>
                      <a:lnTo>
                        <a:pt x="92" y="0"/>
                      </a:lnTo>
                      <a:lnTo>
                        <a:pt x="62" y="0"/>
                      </a:lnTo>
                      <a:lnTo>
                        <a:pt x="51" y="21"/>
                      </a:lnTo>
                      <a:lnTo>
                        <a:pt x="43" y="12"/>
                      </a:lnTo>
                      <a:lnTo>
                        <a:pt x="43" y="21"/>
                      </a:lnTo>
                      <a:lnTo>
                        <a:pt x="31" y="21"/>
                      </a:lnTo>
                      <a:lnTo>
                        <a:pt x="12" y="31"/>
                      </a:lnTo>
                      <a:lnTo>
                        <a:pt x="0" y="31"/>
                      </a:lnTo>
                      <a:lnTo>
                        <a:pt x="0" y="51"/>
                      </a:lnTo>
                      <a:lnTo>
                        <a:pt x="12" y="72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12" name="Freeform 270"/>
                <p:cNvSpPr>
                  <a:spLocks/>
                </p:cNvSpPr>
                <p:nvPr/>
              </p:nvSpPr>
              <p:spPr bwMode="auto">
                <a:xfrm>
                  <a:off x="4468813" y="3054350"/>
                  <a:ext cx="306388" cy="314325"/>
                </a:xfrm>
                <a:custGeom>
                  <a:avLst/>
                  <a:gdLst>
                    <a:gd name="T0" fmla="*/ 2147483647 w 193"/>
                    <a:gd name="T1" fmla="*/ 2147483647 h 198"/>
                    <a:gd name="T2" fmla="*/ 2147483647 w 193"/>
                    <a:gd name="T3" fmla="*/ 2147483647 h 198"/>
                    <a:gd name="T4" fmla="*/ 2147483647 w 193"/>
                    <a:gd name="T5" fmla="*/ 2147483647 h 198"/>
                    <a:gd name="T6" fmla="*/ 2147483647 w 193"/>
                    <a:gd name="T7" fmla="*/ 2147483647 h 198"/>
                    <a:gd name="T8" fmla="*/ 2147483647 w 193"/>
                    <a:gd name="T9" fmla="*/ 2147483647 h 198"/>
                    <a:gd name="T10" fmla="*/ 2147483647 w 193"/>
                    <a:gd name="T11" fmla="*/ 2147483647 h 198"/>
                    <a:gd name="T12" fmla="*/ 2147483647 w 193"/>
                    <a:gd name="T13" fmla="*/ 2147483647 h 198"/>
                    <a:gd name="T14" fmla="*/ 2147483647 w 193"/>
                    <a:gd name="T15" fmla="*/ 2147483647 h 198"/>
                    <a:gd name="T16" fmla="*/ 2147483647 w 193"/>
                    <a:gd name="T17" fmla="*/ 2147483647 h 198"/>
                    <a:gd name="T18" fmla="*/ 2147483647 w 193"/>
                    <a:gd name="T19" fmla="*/ 2147483647 h 198"/>
                    <a:gd name="T20" fmla="*/ 2147483647 w 193"/>
                    <a:gd name="T21" fmla="*/ 2147483647 h 198"/>
                    <a:gd name="T22" fmla="*/ 2147483647 w 193"/>
                    <a:gd name="T23" fmla="*/ 2147483647 h 198"/>
                    <a:gd name="T24" fmla="*/ 2147483647 w 193"/>
                    <a:gd name="T25" fmla="*/ 2147483647 h 198"/>
                    <a:gd name="T26" fmla="*/ 2147483647 w 193"/>
                    <a:gd name="T27" fmla="*/ 2147483647 h 198"/>
                    <a:gd name="T28" fmla="*/ 2147483647 w 193"/>
                    <a:gd name="T29" fmla="*/ 2147483647 h 198"/>
                    <a:gd name="T30" fmla="*/ 2147483647 w 193"/>
                    <a:gd name="T31" fmla="*/ 2147483647 h 198"/>
                    <a:gd name="T32" fmla="*/ 2147483647 w 193"/>
                    <a:gd name="T33" fmla="*/ 2147483647 h 198"/>
                    <a:gd name="T34" fmla="*/ 2147483647 w 193"/>
                    <a:gd name="T35" fmla="*/ 2147483647 h 198"/>
                    <a:gd name="T36" fmla="*/ 2147483647 w 193"/>
                    <a:gd name="T37" fmla="*/ 2147483647 h 198"/>
                    <a:gd name="T38" fmla="*/ 2147483647 w 193"/>
                    <a:gd name="T39" fmla="*/ 2147483647 h 198"/>
                    <a:gd name="T40" fmla="*/ 2147483647 w 193"/>
                    <a:gd name="T41" fmla="*/ 2147483647 h 198"/>
                    <a:gd name="T42" fmla="*/ 2147483647 w 193"/>
                    <a:gd name="T43" fmla="*/ 2147483647 h 198"/>
                    <a:gd name="T44" fmla="*/ 2147483647 w 193"/>
                    <a:gd name="T45" fmla="*/ 2147483647 h 198"/>
                    <a:gd name="T46" fmla="*/ 2147483647 w 193"/>
                    <a:gd name="T47" fmla="*/ 2147483647 h 198"/>
                    <a:gd name="T48" fmla="*/ 2147483647 w 193"/>
                    <a:gd name="T49" fmla="*/ 2147483647 h 198"/>
                    <a:gd name="T50" fmla="*/ 2147483647 w 193"/>
                    <a:gd name="T51" fmla="*/ 0 h 198"/>
                    <a:gd name="T52" fmla="*/ 2147483647 w 193"/>
                    <a:gd name="T53" fmla="*/ 0 h 198"/>
                    <a:gd name="T54" fmla="*/ 2147483647 w 193"/>
                    <a:gd name="T55" fmla="*/ 2147483647 h 198"/>
                    <a:gd name="T56" fmla="*/ 2147483647 w 193"/>
                    <a:gd name="T57" fmla="*/ 2147483647 h 198"/>
                    <a:gd name="T58" fmla="*/ 2147483647 w 193"/>
                    <a:gd name="T59" fmla="*/ 2147483647 h 198"/>
                    <a:gd name="T60" fmla="*/ 2147483647 w 193"/>
                    <a:gd name="T61" fmla="*/ 2147483647 h 198"/>
                    <a:gd name="T62" fmla="*/ 2147483647 w 193"/>
                    <a:gd name="T63" fmla="*/ 2147483647 h 198"/>
                    <a:gd name="T64" fmla="*/ 0 w 193"/>
                    <a:gd name="T65" fmla="*/ 2147483647 h 198"/>
                    <a:gd name="T66" fmla="*/ 0 w 193"/>
                    <a:gd name="T67" fmla="*/ 2147483647 h 198"/>
                    <a:gd name="T68" fmla="*/ 2147483647 w 193"/>
                    <a:gd name="T69" fmla="*/ 2147483647 h 198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193"/>
                    <a:gd name="T106" fmla="*/ 0 h 198"/>
                    <a:gd name="T107" fmla="*/ 193 w 193"/>
                    <a:gd name="T108" fmla="*/ 198 h 198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193" h="198">
                      <a:moveTo>
                        <a:pt x="12" y="72"/>
                      </a:moveTo>
                      <a:lnTo>
                        <a:pt x="31" y="63"/>
                      </a:lnTo>
                      <a:lnTo>
                        <a:pt x="51" y="72"/>
                      </a:lnTo>
                      <a:lnTo>
                        <a:pt x="70" y="103"/>
                      </a:lnTo>
                      <a:lnTo>
                        <a:pt x="82" y="103"/>
                      </a:lnTo>
                      <a:lnTo>
                        <a:pt x="92" y="123"/>
                      </a:lnTo>
                      <a:lnTo>
                        <a:pt x="111" y="135"/>
                      </a:lnTo>
                      <a:lnTo>
                        <a:pt x="132" y="155"/>
                      </a:lnTo>
                      <a:lnTo>
                        <a:pt x="142" y="155"/>
                      </a:lnTo>
                      <a:lnTo>
                        <a:pt x="151" y="186"/>
                      </a:lnTo>
                      <a:lnTo>
                        <a:pt x="142" y="198"/>
                      </a:lnTo>
                      <a:lnTo>
                        <a:pt x="151" y="198"/>
                      </a:lnTo>
                      <a:lnTo>
                        <a:pt x="163" y="186"/>
                      </a:lnTo>
                      <a:lnTo>
                        <a:pt x="163" y="145"/>
                      </a:lnTo>
                      <a:lnTo>
                        <a:pt x="182" y="166"/>
                      </a:lnTo>
                      <a:lnTo>
                        <a:pt x="193" y="155"/>
                      </a:lnTo>
                      <a:lnTo>
                        <a:pt x="142" y="123"/>
                      </a:lnTo>
                      <a:lnTo>
                        <a:pt x="151" y="114"/>
                      </a:lnTo>
                      <a:lnTo>
                        <a:pt x="142" y="114"/>
                      </a:lnTo>
                      <a:lnTo>
                        <a:pt x="120" y="103"/>
                      </a:lnTo>
                      <a:lnTo>
                        <a:pt x="111" y="84"/>
                      </a:lnTo>
                      <a:lnTo>
                        <a:pt x="92" y="63"/>
                      </a:lnTo>
                      <a:lnTo>
                        <a:pt x="92" y="31"/>
                      </a:lnTo>
                      <a:lnTo>
                        <a:pt x="111" y="31"/>
                      </a:lnTo>
                      <a:lnTo>
                        <a:pt x="111" y="12"/>
                      </a:lnTo>
                      <a:lnTo>
                        <a:pt x="92" y="0"/>
                      </a:lnTo>
                      <a:lnTo>
                        <a:pt x="62" y="0"/>
                      </a:lnTo>
                      <a:lnTo>
                        <a:pt x="51" y="21"/>
                      </a:lnTo>
                      <a:lnTo>
                        <a:pt x="43" y="12"/>
                      </a:lnTo>
                      <a:lnTo>
                        <a:pt x="43" y="21"/>
                      </a:lnTo>
                      <a:lnTo>
                        <a:pt x="31" y="21"/>
                      </a:lnTo>
                      <a:lnTo>
                        <a:pt x="12" y="31"/>
                      </a:lnTo>
                      <a:lnTo>
                        <a:pt x="0" y="31"/>
                      </a:lnTo>
                      <a:lnTo>
                        <a:pt x="0" y="51"/>
                      </a:lnTo>
                      <a:lnTo>
                        <a:pt x="12" y="72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13" name="Freeform 271"/>
                <p:cNvSpPr>
                  <a:spLocks/>
                </p:cNvSpPr>
                <p:nvPr/>
              </p:nvSpPr>
              <p:spPr bwMode="auto">
                <a:xfrm>
                  <a:off x="4805363" y="3003550"/>
                  <a:ext cx="239713" cy="184150"/>
                </a:xfrm>
                <a:custGeom>
                  <a:avLst/>
                  <a:gdLst>
                    <a:gd name="T0" fmla="*/ 2147483647 w 151"/>
                    <a:gd name="T1" fmla="*/ 2147483647 h 116"/>
                    <a:gd name="T2" fmla="*/ 2147483647 w 151"/>
                    <a:gd name="T3" fmla="*/ 2147483647 h 116"/>
                    <a:gd name="T4" fmla="*/ 2147483647 w 151"/>
                    <a:gd name="T5" fmla="*/ 2147483647 h 116"/>
                    <a:gd name="T6" fmla="*/ 2147483647 w 151"/>
                    <a:gd name="T7" fmla="*/ 2147483647 h 116"/>
                    <a:gd name="T8" fmla="*/ 2147483647 w 151"/>
                    <a:gd name="T9" fmla="*/ 2147483647 h 116"/>
                    <a:gd name="T10" fmla="*/ 2147483647 w 151"/>
                    <a:gd name="T11" fmla="*/ 2147483647 h 116"/>
                    <a:gd name="T12" fmla="*/ 2147483647 w 151"/>
                    <a:gd name="T13" fmla="*/ 2147483647 h 116"/>
                    <a:gd name="T14" fmla="*/ 2147483647 w 151"/>
                    <a:gd name="T15" fmla="*/ 2147483647 h 116"/>
                    <a:gd name="T16" fmla="*/ 2147483647 w 151"/>
                    <a:gd name="T17" fmla="*/ 2147483647 h 116"/>
                    <a:gd name="T18" fmla="*/ 2147483647 w 151"/>
                    <a:gd name="T19" fmla="*/ 2147483647 h 116"/>
                    <a:gd name="T20" fmla="*/ 2147483647 w 151"/>
                    <a:gd name="T21" fmla="*/ 2147483647 h 116"/>
                    <a:gd name="T22" fmla="*/ 2147483647 w 151"/>
                    <a:gd name="T23" fmla="*/ 2147483647 h 116"/>
                    <a:gd name="T24" fmla="*/ 2147483647 w 151"/>
                    <a:gd name="T25" fmla="*/ 2147483647 h 116"/>
                    <a:gd name="T26" fmla="*/ 2147483647 w 151"/>
                    <a:gd name="T27" fmla="*/ 0 h 116"/>
                    <a:gd name="T28" fmla="*/ 2147483647 w 151"/>
                    <a:gd name="T29" fmla="*/ 0 h 116"/>
                    <a:gd name="T30" fmla="*/ 2147483647 w 151"/>
                    <a:gd name="T31" fmla="*/ 2147483647 h 116"/>
                    <a:gd name="T32" fmla="*/ 2147483647 w 151"/>
                    <a:gd name="T33" fmla="*/ 2147483647 h 116"/>
                    <a:gd name="T34" fmla="*/ 2147483647 w 151"/>
                    <a:gd name="T35" fmla="*/ 2147483647 h 116"/>
                    <a:gd name="T36" fmla="*/ 0 w 151"/>
                    <a:gd name="T37" fmla="*/ 2147483647 h 116"/>
                    <a:gd name="T38" fmla="*/ 2147483647 w 151"/>
                    <a:gd name="T39" fmla="*/ 2147483647 h 11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151"/>
                    <a:gd name="T61" fmla="*/ 0 h 116"/>
                    <a:gd name="T62" fmla="*/ 151 w 151"/>
                    <a:gd name="T63" fmla="*/ 116 h 116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151" h="116">
                      <a:moveTo>
                        <a:pt x="21" y="83"/>
                      </a:moveTo>
                      <a:lnTo>
                        <a:pt x="40" y="83"/>
                      </a:lnTo>
                      <a:lnTo>
                        <a:pt x="40" y="95"/>
                      </a:lnTo>
                      <a:lnTo>
                        <a:pt x="51" y="104"/>
                      </a:lnTo>
                      <a:lnTo>
                        <a:pt x="60" y="104"/>
                      </a:lnTo>
                      <a:lnTo>
                        <a:pt x="89" y="116"/>
                      </a:lnTo>
                      <a:lnTo>
                        <a:pt x="111" y="95"/>
                      </a:lnTo>
                      <a:lnTo>
                        <a:pt x="141" y="104"/>
                      </a:lnTo>
                      <a:lnTo>
                        <a:pt x="141" y="95"/>
                      </a:lnTo>
                      <a:lnTo>
                        <a:pt x="151" y="83"/>
                      </a:lnTo>
                      <a:lnTo>
                        <a:pt x="151" y="75"/>
                      </a:lnTo>
                      <a:lnTo>
                        <a:pt x="132" y="75"/>
                      </a:lnTo>
                      <a:lnTo>
                        <a:pt x="132" y="32"/>
                      </a:lnTo>
                      <a:lnTo>
                        <a:pt x="111" y="0"/>
                      </a:lnTo>
                      <a:lnTo>
                        <a:pt x="101" y="0"/>
                      </a:lnTo>
                      <a:lnTo>
                        <a:pt x="81" y="12"/>
                      </a:lnTo>
                      <a:lnTo>
                        <a:pt x="31" y="12"/>
                      </a:lnTo>
                      <a:lnTo>
                        <a:pt x="21" y="53"/>
                      </a:lnTo>
                      <a:lnTo>
                        <a:pt x="0" y="53"/>
                      </a:lnTo>
                      <a:lnTo>
                        <a:pt x="21" y="83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14" name="Freeform 272"/>
                <p:cNvSpPr>
                  <a:spLocks/>
                </p:cNvSpPr>
                <p:nvPr/>
              </p:nvSpPr>
              <p:spPr bwMode="auto">
                <a:xfrm>
                  <a:off x="4805363" y="3003550"/>
                  <a:ext cx="239713" cy="184150"/>
                </a:xfrm>
                <a:custGeom>
                  <a:avLst/>
                  <a:gdLst>
                    <a:gd name="T0" fmla="*/ 2147483647 w 151"/>
                    <a:gd name="T1" fmla="*/ 2147483647 h 116"/>
                    <a:gd name="T2" fmla="*/ 2147483647 w 151"/>
                    <a:gd name="T3" fmla="*/ 2147483647 h 116"/>
                    <a:gd name="T4" fmla="*/ 2147483647 w 151"/>
                    <a:gd name="T5" fmla="*/ 2147483647 h 116"/>
                    <a:gd name="T6" fmla="*/ 2147483647 w 151"/>
                    <a:gd name="T7" fmla="*/ 2147483647 h 116"/>
                    <a:gd name="T8" fmla="*/ 2147483647 w 151"/>
                    <a:gd name="T9" fmla="*/ 2147483647 h 116"/>
                    <a:gd name="T10" fmla="*/ 2147483647 w 151"/>
                    <a:gd name="T11" fmla="*/ 2147483647 h 116"/>
                    <a:gd name="T12" fmla="*/ 2147483647 w 151"/>
                    <a:gd name="T13" fmla="*/ 2147483647 h 116"/>
                    <a:gd name="T14" fmla="*/ 2147483647 w 151"/>
                    <a:gd name="T15" fmla="*/ 2147483647 h 116"/>
                    <a:gd name="T16" fmla="*/ 2147483647 w 151"/>
                    <a:gd name="T17" fmla="*/ 2147483647 h 116"/>
                    <a:gd name="T18" fmla="*/ 2147483647 w 151"/>
                    <a:gd name="T19" fmla="*/ 2147483647 h 116"/>
                    <a:gd name="T20" fmla="*/ 2147483647 w 151"/>
                    <a:gd name="T21" fmla="*/ 2147483647 h 116"/>
                    <a:gd name="T22" fmla="*/ 2147483647 w 151"/>
                    <a:gd name="T23" fmla="*/ 2147483647 h 116"/>
                    <a:gd name="T24" fmla="*/ 2147483647 w 151"/>
                    <a:gd name="T25" fmla="*/ 2147483647 h 116"/>
                    <a:gd name="T26" fmla="*/ 2147483647 w 151"/>
                    <a:gd name="T27" fmla="*/ 0 h 116"/>
                    <a:gd name="T28" fmla="*/ 2147483647 w 151"/>
                    <a:gd name="T29" fmla="*/ 0 h 116"/>
                    <a:gd name="T30" fmla="*/ 2147483647 w 151"/>
                    <a:gd name="T31" fmla="*/ 2147483647 h 116"/>
                    <a:gd name="T32" fmla="*/ 2147483647 w 151"/>
                    <a:gd name="T33" fmla="*/ 2147483647 h 116"/>
                    <a:gd name="T34" fmla="*/ 2147483647 w 151"/>
                    <a:gd name="T35" fmla="*/ 2147483647 h 116"/>
                    <a:gd name="T36" fmla="*/ 0 w 151"/>
                    <a:gd name="T37" fmla="*/ 2147483647 h 116"/>
                    <a:gd name="T38" fmla="*/ 2147483647 w 151"/>
                    <a:gd name="T39" fmla="*/ 2147483647 h 11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151"/>
                    <a:gd name="T61" fmla="*/ 0 h 116"/>
                    <a:gd name="T62" fmla="*/ 151 w 151"/>
                    <a:gd name="T63" fmla="*/ 116 h 116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151" h="116">
                      <a:moveTo>
                        <a:pt x="21" y="83"/>
                      </a:moveTo>
                      <a:lnTo>
                        <a:pt x="40" y="83"/>
                      </a:lnTo>
                      <a:lnTo>
                        <a:pt x="40" y="95"/>
                      </a:lnTo>
                      <a:lnTo>
                        <a:pt x="51" y="104"/>
                      </a:lnTo>
                      <a:lnTo>
                        <a:pt x="60" y="104"/>
                      </a:lnTo>
                      <a:lnTo>
                        <a:pt x="89" y="116"/>
                      </a:lnTo>
                      <a:lnTo>
                        <a:pt x="111" y="95"/>
                      </a:lnTo>
                      <a:lnTo>
                        <a:pt x="141" y="104"/>
                      </a:lnTo>
                      <a:lnTo>
                        <a:pt x="141" y="95"/>
                      </a:lnTo>
                      <a:lnTo>
                        <a:pt x="151" y="83"/>
                      </a:lnTo>
                      <a:lnTo>
                        <a:pt x="151" y="75"/>
                      </a:lnTo>
                      <a:lnTo>
                        <a:pt x="132" y="75"/>
                      </a:lnTo>
                      <a:lnTo>
                        <a:pt x="132" y="32"/>
                      </a:lnTo>
                      <a:lnTo>
                        <a:pt x="111" y="0"/>
                      </a:lnTo>
                      <a:lnTo>
                        <a:pt x="101" y="0"/>
                      </a:lnTo>
                      <a:lnTo>
                        <a:pt x="81" y="12"/>
                      </a:lnTo>
                      <a:lnTo>
                        <a:pt x="31" y="12"/>
                      </a:lnTo>
                      <a:lnTo>
                        <a:pt x="21" y="53"/>
                      </a:lnTo>
                      <a:lnTo>
                        <a:pt x="0" y="53"/>
                      </a:lnTo>
                      <a:lnTo>
                        <a:pt x="21" y="83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15" name="Freeform 273"/>
                <p:cNvSpPr>
                  <a:spLocks/>
                </p:cNvSpPr>
                <p:nvPr/>
              </p:nvSpPr>
              <p:spPr bwMode="auto">
                <a:xfrm>
                  <a:off x="4805363" y="3249613"/>
                  <a:ext cx="160338" cy="131762"/>
                </a:xfrm>
                <a:custGeom>
                  <a:avLst/>
                  <a:gdLst>
                    <a:gd name="T0" fmla="*/ 2147483647 w 101"/>
                    <a:gd name="T1" fmla="*/ 2147483647 h 83"/>
                    <a:gd name="T2" fmla="*/ 2147483647 w 101"/>
                    <a:gd name="T3" fmla="*/ 0 h 83"/>
                    <a:gd name="T4" fmla="*/ 2147483647 w 101"/>
                    <a:gd name="T5" fmla="*/ 0 h 83"/>
                    <a:gd name="T6" fmla="*/ 2147483647 w 101"/>
                    <a:gd name="T7" fmla="*/ 2147483647 h 83"/>
                    <a:gd name="T8" fmla="*/ 2147483647 w 101"/>
                    <a:gd name="T9" fmla="*/ 0 h 83"/>
                    <a:gd name="T10" fmla="*/ 2147483647 w 101"/>
                    <a:gd name="T11" fmla="*/ 2147483647 h 83"/>
                    <a:gd name="T12" fmla="*/ 2147483647 w 101"/>
                    <a:gd name="T13" fmla="*/ 2147483647 h 83"/>
                    <a:gd name="T14" fmla="*/ 2147483647 w 101"/>
                    <a:gd name="T15" fmla="*/ 2147483647 h 83"/>
                    <a:gd name="T16" fmla="*/ 2147483647 w 101"/>
                    <a:gd name="T17" fmla="*/ 2147483647 h 83"/>
                    <a:gd name="T18" fmla="*/ 2147483647 w 101"/>
                    <a:gd name="T19" fmla="*/ 2147483647 h 83"/>
                    <a:gd name="T20" fmla="*/ 2147483647 w 101"/>
                    <a:gd name="T21" fmla="*/ 2147483647 h 83"/>
                    <a:gd name="T22" fmla="*/ 2147483647 w 101"/>
                    <a:gd name="T23" fmla="*/ 2147483647 h 83"/>
                    <a:gd name="T24" fmla="*/ 2147483647 w 101"/>
                    <a:gd name="T25" fmla="*/ 2147483647 h 83"/>
                    <a:gd name="T26" fmla="*/ 2147483647 w 101"/>
                    <a:gd name="T27" fmla="*/ 2147483647 h 83"/>
                    <a:gd name="T28" fmla="*/ 2147483647 w 101"/>
                    <a:gd name="T29" fmla="*/ 2147483647 h 83"/>
                    <a:gd name="T30" fmla="*/ 2147483647 w 101"/>
                    <a:gd name="T31" fmla="*/ 2147483647 h 83"/>
                    <a:gd name="T32" fmla="*/ 2147483647 w 101"/>
                    <a:gd name="T33" fmla="*/ 2147483647 h 83"/>
                    <a:gd name="T34" fmla="*/ 2147483647 w 101"/>
                    <a:gd name="T35" fmla="*/ 2147483647 h 83"/>
                    <a:gd name="T36" fmla="*/ 0 w 101"/>
                    <a:gd name="T37" fmla="*/ 2147483647 h 83"/>
                    <a:gd name="T38" fmla="*/ 2147483647 w 101"/>
                    <a:gd name="T39" fmla="*/ 2147483647 h 83"/>
                    <a:gd name="T40" fmla="*/ 2147483647 w 101"/>
                    <a:gd name="T41" fmla="*/ 2147483647 h 83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101"/>
                    <a:gd name="T64" fmla="*/ 0 h 83"/>
                    <a:gd name="T65" fmla="*/ 101 w 101"/>
                    <a:gd name="T66" fmla="*/ 83 h 83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101" h="83">
                      <a:moveTo>
                        <a:pt x="21" y="12"/>
                      </a:moveTo>
                      <a:lnTo>
                        <a:pt x="51" y="0"/>
                      </a:lnTo>
                      <a:lnTo>
                        <a:pt x="70" y="0"/>
                      </a:lnTo>
                      <a:lnTo>
                        <a:pt x="89" y="12"/>
                      </a:lnTo>
                      <a:lnTo>
                        <a:pt x="101" y="0"/>
                      </a:lnTo>
                      <a:lnTo>
                        <a:pt x="89" y="22"/>
                      </a:lnTo>
                      <a:lnTo>
                        <a:pt x="70" y="12"/>
                      </a:lnTo>
                      <a:lnTo>
                        <a:pt x="60" y="22"/>
                      </a:lnTo>
                      <a:lnTo>
                        <a:pt x="60" y="32"/>
                      </a:lnTo>
                      <a:lnTo>
                        <a:pt x="51" y="32"/>
                      </a:lnTo>
                      <a:lnTo>
                        <a:pt x="40" y="22"/>
                      </a:lnTo>
                      <a:lnTo>
                        <a:pt x="40" y="32"/>
                      </a:lnTo>
                      <a:lnTo>
                        <a:pt x="51" y="51"/>
                      </a:lnTo>
                      <a:lnTo>
                        <a:pt x="70" y="75"/>
                      </a:lnTo>
                      <a:lnTo>
                        <a:pt x="60" y="75"/>
                      </a:lnTo>
                      <a:lnTo>
                        <a:pt x="60" y="83"/>
                      </a:lnTo>
                      <a:lnTo>
                        <a:pt x="40" y="75"/>
                      </a:lnTo>
                      <a:lnTo>
                        <a:pt x="21" y="75"/>
                      </a:lnTo>
                      <a:lnTo>
                        <a:pt x="0" y="43"/>
                      </a:lnTo>
                      <a:lnTo>
                        <a:pt x="21" y="22"/>
                      </a:lnTo>
                      <a:lnTo>
                        <a:pt x="21" y="12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16" name="Freeform 274"/>
                <p:cNvSpPr>
                  <a:spLocks/>
                </p:cNvSpPr>
                <p:nvPr/>
              </p:nvSpPr>
              <p:spPr bwMode="auto">
                <a:xfrm>
                  <a:off x="4805363" y="3249613"/>
                  <a:ext cx="160338" cy="131762"/>
                </a:xfrm>
                <a:custGeom>
                  <a:avLst/>
                  <a:gdLst>
                    <a:gd name="T0" fmla="*/ 2147483647 w 101"/>
                    <a:gd name="T1" fmla="*/ 2147483647 h 83"/>
                    <a:gd name="T2" fmla="*/ 2147483647 w 101"/>
                    <a:gd name="T3" fmla="*/ 0 h 83"/>
                    <a:gd name="T4" fmla="*/ 2147483647 w 101"/>
                    <a:gd name="T5" fmla="*/ 0 h 83"/>
                    <a:gd name="T6" fmla="*/ 2147483647 w 101"/>
                    <a:gd name="T7" fmla="*/ 2147483647 h 83"/>
                    <a:gd name="T8" fmla="*/ 2147483647 w 101"/>
                    <a:gd name="T9" fmla="*/ 0 h 83"/>
                    <a:gd name="T10" fmla="*/ 2147483647 w 101"/>
                    <a:gd name="T11" fmla="*/ 2147483647 h 83"/>
                    <a:gd name="T12" fmla="*/ 2147483647 w 101"/>
                    <a:gd name="T13" fmla="*/ 2147483647 h 83"/>
                    <a:gd name="T14" fmla="*/ 2147483647 w 101"/>
                    <a:gd name="T15" fmla="*/ 2147483647 h 83"/>
                    <a:gd name="T16" fmla="*/ 2147483647 w 101"/>
                    <a:gd name="T17" fmla="*/ 2147483647 h 83"/>
                    <a:gd name="T18" fmla="*/ 2147483647 w 101"/>
                    <a:gd name="T19" fmla="*/ 2147483647 h 83"/>
                    <a:gd name="T20" fmla="*/ 2147483647 w 101"/>
                    <a:gd name="T21" fmla="*/ 2147483647 h 83"/>
                    <a:gd name="T22" fmla="*/ 2147483647 w 101"/>
                    <a:gd name="T23" fmla="*/ 2147483647 h 83"/>
                    <a:gd name="T24" fmla="*/ 2147483647 w 101"/>
                    <a:gd name="T25" fmla="*/ 2147483647 h 83"/>
                    <a:gd name="T26" fmla="*/ 2147483647 w 101"/>
                    <a:gd name="T27" fmla="*/ 2147483647 h 83"/>
                    <a:gd name="T28" fmla="*/ 2147483647 w 101"/>
                    <a:gd name="T29" fmla="*/ 2147483647 h 83"/>
                    <a:gd name="T30" fmla="*/ 2147483647 w 101"/>
                    <a:gd name="T31" fmla="*/ 2147483647 h 83"/>
                    <a:gd name="T32" fmla="*/ 2147483647 w 101"/>
                    <a:gd name="T33" fmla="*/ 2147483647 h 83"/>
                    <a:gd name="T34" fmla="*/ 2147483647 w 101"/>
                    <a:gd name="T35" fmla="*/ 2147483647 h 83"/>
                    <a:gd name="T36" fmla="*/ 0 w 101"/>
                    <a:gd name="T37" fmla="*/ 2147483647 h 83"/>
                    <a:gd name="T38" fmla="*/ 2147483647 w 101"/>
                    <a:gd name="T39" fmla="*/ 2147483647 h 83"/>
                    <a:gd name="T40" fmla="*/ 2147483647 w 101"/>
                    <a:gd name="T41" fmla="*/ 2147483647 h 83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101"/>
                    <a:gd name="T64" fmla="*/ 0 h 83"/>
                    <a:gd name="T65" fmla="*/ 101 w 101"/>
                    <a:gd name="T66" fmla="*/ 83 h 83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101" h="83">
                      <a:moveTo>
                        <a:pt x="21" y="12"/>
                      </a:moveTo>
                      <a:lnTo>
                        <a:pt x="51" y="0"/>
                      </a:lnTo>
                      <a:lnTo>
                        <a:pt x="70" y="0"/>
                      </a:lnTo>
                      <a:lnTo>
                        <a:pt x="89" y="12"/>
                      </a:lnTo>
                      <a:lnTo>
                        <a:pt x="101" y="0"/>
                      </a:lnTo>
                      <a:lnTo>
                        <a:pt x="89" y="22"/>
                      </a:lnTo>
                      <a:lnTo>
                        <a:pt x="70" y="12"/>
                      </a:lnTo>
                      <a:lnTo>
                        <a:pt x="60" y="22"/>
                      </a:lnTo>
                      <a:lnTo>
                        <a:pt x="60" y="32"/>
                      </a:lnTo>
                      <a:lnTo>
                        <a:pt x="51" y="32"/>
                      </a:lnTo>
                      <a:lnTo>
                        <a:pt x="40" y="22"/>
                      </a:lnTo>
                      <a:lnTo>
                        <a:pt x="40" y="32"/>
                      </a:lnTo>
                      <a:lnTo>
                        <a:pt x="51" y="51"/>
                      </a:lnTo>
                      <a:lnTo>
                        <a:pt x="70" y="75"/>
                      </a:lnTo>
                      <a:lnTo>
                        <a:pt x="60" y="75"/>
                      </a:lnTo>
                      <a:lnTo>
                        <a:pt x="60" y="83"/>
                      </a:lnTo>
                      <a:lnTo>
                        <a:pt x="40" y="75"/>
                      </a:lnTo>
                      <a:lnTo>
                        <a:pt x="21" y="75"/>
                      </a:lnTo>
                      <a:lnTo>
                        <a:pt x="0" y="43"/>
                      </a:lnTo>
                      <a:lnTo>
                        <a:pt x="21" y="22"/>
                      </a:lnTo>
                      <a:lnTo>
                        <a:pt x="21" y="12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17" name="Freeform 275"/>
                <p:cNvSpPr>
                  <a:spLocks/>
                </p:cNvSpPr>
                <p:nvPr/>
              </p:nvSpPr>
              <p:spPr bwMode="auto">
                <a:xfrm>
                  <a:off x="5191125" y="3398838"/>
                  <a:ext cx="190500" cy="146050"/>
                </a:xfrm>
                <a:custGeom>
                  <a:avLst/>
                  <a:gdLst>
                    <a:gd name="T0" fmla="*/ 0 w 120"/>
                    <a:gd name="T1" fmla="*/ 2147483647 h 92"/>
                    <a:gd name="T2" fmla="*/ 2147483647 w 120"/>
                    <a:gd name="T3" fmla="*/ 2147483647 h 92"/>
                    <a:gd name="T4" fmla="*/ 2147483647 w 120"/>
                    <a:gd name="T5" fmla="*/ 2147483647 h 92"/>
                    <a:gd name="T6" fmla="*/ 2147483647 w 120"/>
                    <a:gd name="T7" fmla="*/ 2147483647 h 92"/>
                    <a:gd name="T8" fmla="*/ 2147483647 w 120"/>
                    <a:gd name="T9" fmla="*/ 2147483647 h 92"/>
                    <a:gd name="T10" fmla="*/ 2147483647 w 120"/>
                    <a:gd name="T11" fmla="*/ 2147483647 h 92"/>
                    <a:gd name="T12" fmla="*/ 2147483647 w 120"/>
                    <a:gd name="T13" fmla="*/ 2147483647 h 92"/>
                    <a:gd name="T14" fmla="*/ 2147483647 w 120"/>
                    <a:gd name="T15" fmla="*/ 0 h 92"/>
                    <a:gd name="T16" fmla="*/ 2147483647 w 120"/>
                    <a:gd name="T17" fmla="*/ 2147483647 h 92"/>
                    <a:gd name="T18" fmla="*/ 2147483647 w 120"/>
                    <a:gd name="T19" fmla="*/ 0 h 92"/>
                    <a:gd name="T20" fmla="*/ 2147483647 w 120"/>
                    <a:gd name="T21" fmla="*/ 0 h 92"/>
                    <a:gd name="T22" fmla="*/ 2147483647 w 120"/>
                    <a:gd name="T23" fmla="*/ 2147483647 h 92"/>
                    <a:gd name="T24" fmla="*/ 2147483647 w 120"/>
                    <a:gd name="T25" fmla="*/ 2147483647 h 92"/>
                    <a:gd name="T26" fmla="*/ 2147483647 w 120"/>
                    <a:gd name="T27" fmla="*/ 2147483647 h 92"/>
                    <a:gd name="T28" fmla="*/ 2147483647 w 120"/>
                    <a:gd name="T29" fmla="*/ 2147483647 h 92"/>
                    <a:gd name="T30" fmla="*/ 2147483647 w 120"/>
                    <a:gd name="T31" fmla="*/ 2147483647 h 92"/>
                    <a:gd name="T32" fmla="*/ 0 w 120"/>
                    <a:gd name="T33" fmla="*/ 2147483647 h 92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20"/>
                    <a:gd name="T52" fmla="*/ 0 h 92"/>
                    <a:gd name="T53" fmla="*/ 120 w 120"/>
                    <a:gd name="T54" fmla="*/ 92 h 92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20" h="92">
                      <a:moveTo>
                        <a:pt x="0" y="92"/>
                      </a:moveTo>
                      <a:lnTo>
                        <a:pt x="9" y="83"/>
                      </a:lnTo>
                      <a:lnTo>
                        <a:pt x="19" y="63"/>
                      </a:lnTo>
                      <a:lnTo>
                        <a:pt x="9" y="52"/>
                      </a:lnTo>
                      <a:lnTo>
                        <a:pt x="9" y="20"/>
                      </a:lnTo>
                      <a:lnTo>
                        <a:pt x="19" y="20"/>
                      </a:lnTo>
                      <a:lnTo>
                        <a:pt x="19" y="11"/>
                      </a:lnTo>
                      <a:lnTo>
                        <a:pt x="50" y="0"/>
                      </a:lnTo>
                      <a:lnTo>
                        <a:pt x="58" y="11"/>
                      </a:lnTo>
                      <a:lnTo>
                        <a:pt x="89" y="0"/>
                      </a:lnTo>
                      <a:lnTo>
                        <a:pt x="120" y="0"/>
                      </a:lnTo>
                      <a:lnTo>
                        <a:pt x="101" y="11"/>
                      </a:lnTo>
                      <a:lnTo>
                        <a:pt x="89" y="52"/>
                      </a:lnTo>
                      <a:lnTo>
                        <a:pt x="58" y="73"/>
                      </a:lnTo>
                      <a:lnTo>
                        <a:pt x="50" y="73"/>
                      </a:lnTo>
                      <a:lnTo>
                        <a:pt x="19" y="92"/>
                      </a:lnTo>
                      <a:lnTo>
                        <a:pt x="0" y="92"/>
                      </a:lnTo>
                      <a:close/>
                    </a:path>
                  </a:pathLst>
                </a:custGeom>
                <a:solidFill>
                  <a:srgbClr val="FF99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18" name="Freeform 276"/>
                <p:cNvSpPr>
                  <a:spLocks/>
                </p:cNvSpPr>
                <p:nvPr/>
              </p:nvSpPr>
              <p:spPr bwMode="auto">
                <a:xfrm>
                  <a:off x="5191125" y="3398838"/>
                  <a:ext cx="190500" cy="146050"/>
                </a:xfrm>
                <a:custGeom>
                  <a:avLst/>
                  <a:gdLst>
                    <a:gd name="T0" fmla="*/ 0 w 120"/>
                    <a:gd name="T1" fmla="*/ 2147483647 h 92"/>
                    <a:gd name="T2" fmla="*/ 2147483647 w 120"/>
                    <a:gd name="T3" fmla="*/ 2147483647 h 92"/>
                    <a:gd name="T4" fmla="*/ 2147483647 w 120"/>
                    <a:gd name="T5" fmla="*/ 2147483647 h 92"/>
                    <a:gd name="T6" fmla="*/ 2147483647 w 120"/>
                    <a:gd name="T7" fmla="*/ 2147483647 h 92"/>
                    <a:gd name="T8" fmla="*/ 2147483647 w 120"/>
                    <a:gd name="T9" fmla="*/ 2147483647 h 92"/>
                    <a:gd name="T10" fmla="*/ 2147483647 w 120"/>
                    <a:gd name="T11" fmla="*/ 2147483647 h 92"/>
                    <a:gd name="T12" fmla="*/ 2147483647 w 120"/>
                    <a:gd name="T13" fmla="*/ 2147483647 h 92"/>
                    <a:gd name="T14" fmla="*/ 2147483647 w 120"/>
                    <a:gd name="T15" fmla="*/ 0 h 92"/>
                    <a:gd name="T16" fmla="*/ 2147483647 w 120"/>
                    <a:gd name="T17" fmla="*/ 2147483647 h 92"/>
                    <a:gd name="T18" fmla="*/ 2147483647 w 120"/>
                    <a:gd name="T19" fmla="*/ 0 h 92"/>
                    <a:gd name="T20" fmla="*/ 2147483647 w 120"/>
                    <a:gd name="T21" fmla="*/ 0 h 92"/>
                    <a:gd name="T22" fmla="*/ 2147483647 w 120"/>
                    <a:gd name="T23" fmla="*/ 2147483647 h 92"/>
                    <a:gd name="T24" fmla="*/ 2147483647 w 120"/>
                    <a:gd name="T25" fmla="*/ 2147483647 h 92"/>
                    <a:gd name="T26" fmla="*/ 2147483647 w 120"/>
                    <a:gd name="T27" fmla="*/ 2147483647 h 92"/>
                    <a:gd name="T28" fmla="*/ 2147483647 w 120"/>
                    <a:gd name="T29" fmla="*/ 2147483647 h 92"/>
                    <a:gd name="T30" fmla="*/ 2147483647 w 120"/>
                    <a:gd name="T31" fmla="*/ 2147483647 h 92"/>
                    <a:gd name="T32" fmla="*/ 0 w 120"/>
                    <a:gd name="T33" fmla="*/ 2147483647 h 92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20"/>
                    <a:gd name="T52" fmla="*/ 0 h 92"/>
                    <a:gd name="T53" fmla="*/ 120 w 120"/>
                    <a:gd name="T54" fmla="*/ 92 h 92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20" h="92">
                      <a:moveTo>
                        <a:pt x="0" y="92"/>
                      </a:moveTo>
                      <a:lnTo>
                        <a:pt x="9" y="83"/>
                      </a:lnTo>
                      <a:lnTo>
                        <a:pt x="19" y="63"/>
                      </a:lnTo>
                      <a:lnTo>
                        <a:pt x="9" y="52"/>
                      </a:lnTo>
                      <a:lnTo>
                        <a:pt x="9" y="20"/>
                      </a:lnTo>
                      <a:lnTo>
                        <a:pt x="19" y="20"/>
                      </a:lnTo>
                      <a:lnTo>
                        <a:pt x="19" y="11"/>
                      </a:lnTo>
                      <a:lnTo>
                        <a:pt x="50" y="0"/>
                      </a:lnTo>
                      <a:lnTo>
                        <a:pt x="58" y="11"/>
                      </a:lnTo>
                      <a:lnTo>
                        <a:pt x="89" y="0"/>
                      </a:lnTo>
                      <a:lnTo>
                        <a:pt x="120" y="0"/>
                      </a:lnTo>
                      <a:lnTo>
                        <a:pt x="101" y="11"/>
                      </a:lnTo>
                      <a:lnTo>
                        <a:pt x="89" y="52"/>
                      </a:lnTo>
                      <a:lnTo>
                        <a:pt x="58" y="73"/>
                      </a:lnTo>
                      <a:lnTo>
                        <a:pt x="50" y="73"/>
                      </a:lnTo>
                      <a:lnTo>
                        <a:pt x="19" y="92"/>
                      </a:lnTo>
                      <a:lnTo>
                        <a:pt x="0" y="92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19" name="Freeform 277"/>
                <p:cNvSpPr>
                  <a:spLocks/>
                </p:cNvSpPr>
                <p:nvPr/>
              </p:nvSpPr>
              <p:spPr bwMode="auto">
                <a:xfrm>
                  <a:off x="5175250" y="3514725"/>
                  <a:ext cx="107950" cy="130175"/>
                </a:xfrm>
                <a:custGeom>
                  <a:avLst/>
                  <a:gdLst>
                    <a:gd name="T0" fmla="*/ 2147483647 w 68"/>
                    <a:gd name="T1" fmla="*/ 2147483647 h 82"/>
                    <a:gd name="T2" fmla="*/ 2147483647 w 68"/>
                    <a:gd name="T3" fmla="*/ 0 h 82"/>
                    <a:gd name="T4" fmla="*/ 2147483647 w 68"/>
                    <a:gd name="T5" fmla="*/ 0 h 82"/>
                    <a:gd name="T6" fmla="*/ 2147483647 w 68"/>
                    <a:gd name="T7" fmla="*/ 2147483647 h 82"/>
                    <a:gd name="T8" fmla="*/ 2147483647 w 68"/>
                    <a:gd name="T9" fmla="*/ 2147483647 h 82"/>
                    <a:gd name="T10" fmla="*/ 2147483647 w 68"/>
                    <a:gd name="T11" fmla="*/ 2147483647 h 82"/>
                    <a:gd name="T12" fmla="*/ 0 w 68"/>
                    <a:gd name="T13" fmla="*/ 2147483647 h 82"/>
                    <a:gd name="T14" fmla="*/ 2147483647 w 68"/>
                    <a:gd name="T15" fmla="*/ 2147483647 h 82"/>
                    <a:gd name="T16" fmla="*/ 2147483647 w 68"/>
                    <a:gd name="T17" fmla="*/ 2147483647 h 82"/>
                    <a:gd name="T18" fmla="*/ 2147483647 w 68"/>
                    <a:gd name="T19" fmla="*/ 2147483647 h 82"/>
                    <a:gd name="T20" fmla="*/ 2147483647 w 68"/>
                    <a:gd name="T21" fmla="*/ 2147483647 h 82"/>
                    <a:gd name="T22" fmla="*/ 2147483647 w 68"/>
                    <a:gd name="T23" fmla="*/ 2147483647 h 82"/>
                    <a:gd name="T24" fmla="*/ 2147483647 w 68"/>
                    <a:gd name="T25" fmla="*/ 2147483647 h 82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68"/>
                    <a:gd name="T40" fmla="*/ 0 h 82"/>
                    <a:gd name="T41" fmla="*/ 68 w 68"/>
                    <a:gd name="T42" fmla="*/ 82 h 82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68" h="82">
                      <a:moveTo>
                        <a:pt x="68" y="19"/>
                      </a:moveTo>
                      <a:lnTo>
                        <a:pt x="68" y="0"/>
                      </a:lnTo>
                      <a:lnTo>
                        <a:pt x="60" y="0"/>
                      </a:lnTo>
                      <a:lnTo>
                        <a:pt x="29" y="19"/>
                      </a:lnTo>
                      <a:lnTo>
                        <a:pt x="10" y="19"/>
                      </a:lnTo>
                      <a:lnTo>
                        <a:pt x="10" y="51"/>
                      </a:lnTo>
                      <a:lnTo>
                        <a:pt x="0" y="82"/>
                      </a:lnTo>
                      <a:lnTo>
                        <a:pt x="19" y="82"/>
                      </a:lnTo>
                      <a:lnTo>
                        <a:pt x="29" y="71"/>
                      </a:lnTo>
                      <a:lnTo>
                        <a:pt x="38" y="71"/>
                      </a:lnTo>
                      <a:lnTo>
                        <a:pt x="49" y="51"/>
                      </a:lnTo>
                      <a:lnTo>
                        <a:pt x="38" y="42"/>
                      </a:lnTo>
                      <a:lnTo>
                        <a:pt x="68" y="1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20" name="Freeform 278"/>
                <p:cNvSpPr>
                  <a:spLocks/>
                </p:cNvSpPr>
                <p:nvPr/>
              </p:nvSpPr>
              <p:spPr bwMode="auto">
                <a:xfrm>
                  <a:off x="5175250" y="3514725"/>
                  <a:ext cx="107950" cy="130175"/>
                </a:xfrm>
                <a:custGeom>
                  <a:avLst/>
                  <a:gdLst>
                    <a:gd name="T0" fmla="*/ 2147483647 w 68"/>
                    <a:gd name="T1" fmla="*/ 2147483647 h 82"/>
                    <a:gd name="T2" fmla="*/ 2147483647 w 68"/>
                    <a:gd name="T3" fmla="*/ 0 h 82"/>
                    <a:gd name="T4" fmla="*/ 2147483647 w 68"/>
                    <a:gd name="T5" fmla="*/ 0 h 82"/>
                    <a:gd name="T6" fmla="*/ 2147483647 w 68"/>
                    <a:gd name="T7" fmla="*/ 2147483647 h 82"/>
                    <a:gd name="T8" fmla="*/ 2147483647 w 68"/>
                    <a:gd name="T9" fmla="*/ 2147483647 h 82"/>
                    <a:gd name="T10" fmla="*/ 2147483647 w 68"/>
                    <a:gd name="T11" fmla="*/ 2147483647 h 82"/>
                    <a:gd name="T12" fmla="*/ 0 w 68"/>
                    <a:gd name="T13" fmla="*/ 2147483647 h 82"/>
                    <a:gd name="T14" fmla="*/ 2147483647 w 68"/>
                    <a:gd name="T15" fmla="*/ 2147483647 h 82"/>
                    <a:gd name="T16" fmla="*/ 2147483647 w 68"/>
                    <a:gd name="T17" fmla="*/ 2147483647 h 82"/>
                    <a:gd name="T18" fmla="*/ 2147483647 w 68"/>
                    <a:gd name="T19" fmla="*/ 2147483647 h 82"/>
                    <a:gd name="T20" fmla="*/ 2147483647 w 68"/>
                    <a:gd name="T21" fmla="*/ 2147483647 h 82"/>
                    <a:gd name="T22" fmla="*/ 2147483647 w 68"/>
                    <a:gd name="T23" fmla="*/ 2147483647 h 82"/>
                    <a:gd name="T24" fmla="*/ 2147483647 w 68"/>
                    <a:gd name="T25" fmla="*/ 2147483647 h 82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68"/>
                    <a:gd name="T40" fmla="*/ 0 h 82"/>
                    <a:gd name="T41" fmla="*/ 68 w 68"/>
                    <a:gd name="T42" fmla="*/ 82 h 82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68" h="82">
                      <a:moveTo>
                        <a:pt x="68" y="19"/>
                      </a:moveTo>
                      <a:lnTo>
                        <a:pt x="68" y="0"/>
                      </a:lnTo>
                      <a:lnTo>
                        <a:pt x="60" y="0"/>
                      </a:lnTo>
                      <a:lnTo>
                        <a:pt x="29" y="19"/>
                      </a:lnTo>
                      <a:lnTo>
                        <a:pt x="10" y="19"/>
                      </a:lnTo>
                      <a:lnTo>
                        <a:pt x="10" y="51"/>
                      </a:lnTo>
                      <a:lnTo>
                        <a:pt x="0" y="82"/>
                      </a:lnTo>
                      <a:lnTo>
                        <a:pt x="19" y="82"/>
                      </a:lnTo>
                      <a:lnTo>
                        <a:pt x="29" y="71"/>
                      </a:lnTo>
                      <a:lnTo>
                        <a:pt x="38" y="71"/>
                      </a:lnTo>
                      <a:lnTo>
                        <a:pt x="49" y="51"/>
                      </a:lnTo>
                      <a:lnTo>
                        <a:pt x="38" y="42"/>
                      </a:lnTo>
                      <a:lnTo>
                        <a:pt x="68" y="19"/>
                      </a:lnTo>
                    </a:path>
                  </a:pathLst>
                </a:custGeom>
                <a:solidFill>
                  <a:srgbClr val="FF9900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21" name="Freeform 279"/>
                <p:cNvSpPr>
                  <a:spLocks/>
                </p:cNvSpPr>
                <p:nvPr/>
              </p:nvSpPr>
              <p:spPr bwMode="auto">
                <a:xfrm>
                  <a:off x="5191125" y="3481388"/>
                  <a:ext cx="30163" cy="49212"/>
                </a:xfrm>
                <a:custGeom>
                  <a:avLst/>
                  <a:gdLst>
                    <a:gd name="T0" fmla="*/ 2147483647 w 19"/>
                    <a:gd name="T1" fmla="*/ 2147483647 h 31"/>
                    <a:gd name="T2" fmla="*/ 0 w 19"/>
                    <a:gd name="T3" fmla="*/ 2147483647 h 31"/>
                    <a:gd name="T4" fmla="*/ 2147483647 w 19"/>
                    <a:gd name="T5" fmla="*/ 0 h 31"/>
                    <a:gd name="T6" fmla="*/ 2147483647 w 19"/>
                    <a:gd name="T7" fmla="*/ 2147483647 h 31"/>
                    <a:gd name="T8" fmla="*/ 2147483647 w 19"/>
                    <a:gd name="T9" fmla="*/ 2147483647 h 3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"/>
                    <a:gd name="T16" fmla="*/ 0 h 31"/>
                    <a:gd name="T17" fmla="*/ 19 w 19"/>
                    <a:gd name="T18" fmla="*/ 31 h 3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" h="31">
                      <a:moveTo>
                        <a:pt x="9" y="31"/>
                      </a:moveTo>
                      <a:lnTo>
                        <a:pt x="0" y="31"/>
                      </a:lnTo>
                      <a:lnTo>
                        <a:pt x="9" y="0"/>
                      </a:lnTo>
                      <a:lnTo>
                        <a:pt x="19" y="11"/>
                      </a:lnTo>
                      <a:lnTo>
                        <a:pt x="9" y="3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22" name="Freeform 280"/>
                <p:cNvSpPr>
                  <a:spLocks/>
                </p:cNvSpPr>
                <p:nvPr/>
              </p:nvSpPr>
              <p:spPr bwMode="auto">
                <a:xfrm>
                  <a:off x="5191125" y="3481388"/>
                  <a:ext cx="30163" cy="49212"/>
                </a:xfrm>
                <a:custGeom>
                  <a:avLst/>
                  <a:gdLst>
                    <a:gd name="T0" fmla="*/ 2147483647 w 19"/>
                    <a:gd name="T1" fmla="*/ 2147483647 h 31"/>
                    <a:gd name="T2" fmla="*/ 0 w 19"/>
                    <a:gd name="T3" fmla="*/ 2147483647 h 31"/>
                    <a:gd name="T4" fmla="*/ 2147483647 w 19"/>
                    <a:gd name="T5" fmla="*/ 0 h 31"/>
                    <a:gd name="T6" fmla="*/ 2147483647 w 19"/>
                    <a:gd name="T7" fmla="*/ 2147483647 h 31"/>
                    <a:gd name="T8" fmla="*/ 2147483647 w 19"/>
                    <a:gd name="T9" fmla="*/ 2147483647 h 3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"/>
                    <a:gd name="T16" fmla="*/ 0 h 31"/>
                    <a:gd name="T17" fmla="*/ 19 w 19"/>
                    <a:gd name="T18" fmla="*/ 31 h 3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" h="31">
                      <a:moveTo>
                        <a:pt x="9" y="31"/>
                      </a:moveTo>
                      <a:lnTo>
                        <a:pt x="0" y="31"/>
                      </a:lnTo>
                      <a:lnTo>
                        <a:pt x="9" y="0"/>
                      </a:lnTo>
                      <a:lnTo>
                        <a:pt x="19" y="11"/>
                      </a:lnTo>
                      <a:lnTo>
                        <a:pt x="9" y="31"/>
                      </a:lnTo>
                    </a:path>
                  </a:pathLst>
                </a:custGeom>
                <a:solidFill>
                  <a:srgbClr val="FF9900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23" name="Freeform 281"/>
                <p:cNvSpPr>
                  <a:spLocks/>
                </p:cNvSpPr>
                <p:nvPr/>
              </p:nvSpPr>
              <p:spPr bwMode="auto">
                <a:xfrm>
                  <a:off x="5156200" y="3530600"/>
                  <a:ext cx="49213" cy="114300"/>
                </a:xfrm>
                <a:custGeom>
                  <a:avLst/>
                  <a:gdLst>
                    <a:gd name="T0" fmla="*/ 2147483647 w 31"/>
                    <a:gd name="T1" fmla="*/ 2147483647 h 72"/>
                    <a:gd name="T2" fmla="*/ 2147483647 w 31"/>
                    <a:gd name="T3" fmla="*/ 2147483647 h 72"/>
                    <a:gd name="T4" fmla="*/ 2147483647 w 31"/>
                    <a:gd name="T5" fmla="*/ 2147483647 h 72"/>
                    <a:gd name="T6" fmla="*/ 0 w 31"/>
                    <a:gd name="T7" fmla="*/ 2147483647 h 72"/>
                    <a:gd name="T8" fmla="*/ 2147483647 w 31"/>
                    <a:gd name="T9" fmla="*/ 2147483647 h 72"/>
                    <a:gd name="T10" fmla="*/ 2147483647 w 31"/>
                    <a:gd name="T11" fmla="*/ 0 h 72"/>
                    <a:gd name="T12" fmla="*/ 2147483647 w 31"/>
                    <a:gd name="T13" fmla="*/ 0 h 72"/>
                    <a:gd name="T14" fmla="*/ 2147483647 w 31"/>
                    <a:gd name="T15" fmla="*/ 2147483647 h 7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31"/>
                    <a:gd name="T25" fmla="*/ 0 h 72"/>
                    <a:gd name="T26" fmla="*/ 31 w 31"/>
                    <a:gd name="T27" fmla="*/ 72 h 7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31" h="72">
                      <a:moveTo>
                        <a:pt x="22" y="9"/>
                      </a:moveTo>
                      <a:lnTo>
                        <a:pt x="22" y="41"/>
                      </a:lnTo>
                      <a:lnTo>
                        <a:pt x="12" y="72"/>
                      </a:lnTo>
                      <a:lnTo>
                        <a:pt x="0" y="32"/>
                      </a:lnTo>
                      <a:lnTo>
                        <a:pt x="12" y="20"/>
                      </a:lnTo>
                      <a:lnTo>
                        <a:pt x="22" y="0"/>
                      </a:lnTo>
                      <a:lnTo>
                        <a:pt x="31" y="0"/>
                      </a:lnTo>
                      <a:lnTo>
                        <a:pt x="22" y="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24" name="Freeform 282"/>
                <p:cNvSpPr>
                  <a:spLocks/>
                </p:cNvSpPr>
                <p:nvPr/>
              </p:nvSpPr>
              <p:spPr bwMode="auto">
                <a:xfrm>
                  <a:off x="5156200" y="3530600"/>
                  <a:ext cx="49213" cy="114300"/>
                </a:xfrm>
                <a:custGeom>
                  <a:avLst/>
                  <a:gdLst>
                    <a:gd name="T0" fmla="*/ 2147483647 w 31"/>
                    <a:gd name="T1" fmla="*/ 2147483647 h 72"/>
                    <a:gd name="T2" fmla="*/ 2147483647 w 31"/>
                    <a:gd name="T3" fmla="*/ 2147483647 h 72"/>
                    <a:gd name="T4" fmla="*/ 2147483647 w 31"/>
                    <a:gd name="T5" fmla="*/ 2147483647 h 72"/>
                    <a:gd name="T6" fmla="*/ 0 w 31"/>
                    <a:gd name="T7" fmla="*/ 2147483647 h 72"/>
                    <a:gd name="T8" fmla="*/ 2147483647 w 31"/>
                    <a:gd name="T9" fmla="*/ 2147483647 h 72"/>
                    <a:gd name="T10" fmla="*/ 2147483647 w 31"/>
                    <a:gd name="T11" fmla="*/ 0 h 72"/>
                    <a:gd name="T12" fmla="*/ 2147483647 w 31"/>
                    <a:gd name="T13" fmla="*/ 0 h 72"/>
                    <a:gd name="T14" fmla="*/ 2147483647 w 31"/>
                    <a:gd name="T15" fmla="*/ 2147483647 h 7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31"/>
                    <a:gd name="T25" fmla="*/ 0 h 72"/>
                    <a:gd name="T26" fmla="*/ 31 w 31"/>
                    <a:gd name="T27" fmla="*/ 72 h 7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31" h="72">
                      <a:moveTo>
                        <a:pt x="22" y="9"/>
                      </a:moveTo>
                      <a:lnTo>
                        <a:pt x="22" y="41"/>
                      </a:lnTo>
                      <a:lnTo>
                        <a:pt x="12" y="72"/>
                      </a:lnTo>
                      <a:lnTo>
                        <a:pt x="0" y="32"/>
                      </a:lnTo>
                      <a:lnTo>
                        <a:pt x="12" y="20"/>
                      </a:lnTo>
                      <a:lnTo>
                        <a:pt x="22" y="0"/>
                      </a:lnTo>
                      <a:lnTo>
                        <a:pt x="31" y="0"/>
                      </a:lnTo>
                      <a:lnTo>
                        <a:pt x="22" y="9"/>
                      </a:lnTo>
                    </a:path>
                  </a:pathLst>
                </a:custGeom>
                <a:solidFill>
                  <a:srgbClr val="FF990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25" name="Freeform 283"/>
                <p:cNvSpPr>
                  <a:spLocks/>
                </p:cNvSpPr>
                <p:nvPr/>
              </p:nvSpPr>
              <p:spPr bwMode="auto">
                <a:xfrm>
                  <a:off x="5283200" y="3381375"/>
                  <a:ext cx="239713" cy="263525"/>
                </a:xfrm>
                <a:custGeom>
                  <a:avLst/>
                  <a:gdLst>
                    <a:gd name="T0" fmla="*/ 2147483647 w 151"/>
                    <a:gd name="T1" fmla="*/ 2147483647 h 166"/>
                    <a:gd name="T2" fmla="*/ 2147483647 w 151"/>
                    <a:gd name="T3" fmla="*/ 2147483647 h 166"/>
                    <a:gd name="T4" fmla="*/ 2147483647 w 151"/>
                    <a:gd name="T5" fmla="*/ 2147483647 h 166"/>
                    <a:gd name="T6" fmla="*/ 2147483647 w 151"/>
                    <a:gd name="T7" fmla="*/ 2147483647 h 166"/>
                    <a:gd name="T8" fmla="*/ 2147483647 w 151"/>
                    <a:gd name="T9" fmla="*/ 2147483647 h 166"/>
                    <a:gd name="T10" fmla="*/ 2147483647 w 151"/>
                    <a:gd name="T11" fmla="*/ 2147483647 h 166"/>
                    <a:gd name="T12" fmla="*/ 2147483647 w 151"/>
                    <a:gd name="T13" fmla="*/ 2147483647 h 166"/>
                    <a:gd name="T14" fmla="*/ 2147483647 w 151"/>
                    <a:gd name="T15" fmla="*/ 2147483647 h 166"/>
                    <a:gd name="T16" fmla="*/ 2147483647 w 151"/>
                    <a:gd name="T17" fmla="*/ 2147483647 h 166"/>
                    <a:gd name="T18" fmla="*/ 2147483647 w 151"/>
                    <a:gd name="T19" fmla="*/ 2147483647 h 166"/>
                    <a:gd name="T20" fmla="*/ 2147483647 w 151"/>
                    <a:gd name="T21" fmla="*/ 2147483647 h 166"/>
                    <a:gd name="T22" fmla="*/ 2147483647 w 151"/>
                    <a:gd name="T23" fmla="*/ 2147483647 h 166"/>
                    <a:gd name="T24" fmla="*/ 2147483647 w 151"/>
                    <a:gd name="T25" fmla="*/ 2147483647 h 166"/>
                    <a:gd name="T26" fmla="*/ 2147483647 w 151"/>
                    <a:gd name="T27" fmla="*/ 2147483647 h 166"/>
                    <a:gd name="T28" fmla="*/ 2147483647 w 151"/>
                    <a:gd name="T29" fmla="*/ 2147483647 h 166"/>
                    <a:gd name="T30" fmla="*/ 2147483647 w 151"/>
                    <a:gd name="T31" fmla="*/ 2147483647 h 166"/>
                    <a:gd name="T32" fmla="*/ 2147483647 w 151"/>
                    <a:gd name="T33" fmla="*/ 2147483647 h 166"/>
                    <a:gd name="T34" fmla="*/ 2147483647 w 151"/>
                    <a:gd name="T35" fmla="*/ 2147483647 h 166"/>
                    <a:gd name="T36" fmla="*/ 0 w 151"/>
                    <a:gd name="T37" fmla="*/ 2147483647 h 166"/>
                    <a:gd name="T38" fmla="*/ 0 w 151"/>
                    <a:gd name="T39" fmla="*/ 2147483647 h 166"/>
                    <a:gd name="T40" fmla="*/ 2147483647 w 151"/>
                    <a:gd name="T41" fmla="*/ 2147483647 h 166"/>
                    <a:gd name="T42" fmla="*/ 2147483647 w 151"/>
                    <a:gd name="T43" fmla="*/ 2147483647 h 166"/>
                    <a:gd name="T44" fmla="*/ 2147483647 w 151"/>
                    <a:gd name="T45" fmla="*/ 2147483647 h 166"/>
                    <a:gd name="T46" fmla="*/ 2147483647 w 151"/>
                    <a:gd name="T47" fmla="*/ 0 h 166"/>
                    <a:gd name="T48" fmla="*/ 2147483647 w 151"/>
                    <a:gd name="T49" fmla="*/ 2147483647 h 16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51"/>
                    <a:gd name="T76" fmla="*/ 0 h 166"/>
                    <a:gd name="T77" fmla="*/ 151 w 151"/>
                    <a:gd name="T78" fmla="*/ 166 h 16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51" h="166">
                      <a:moveTo>
                        <a:pt x="93" y="11"/>
                      </a:moveTo>
                      <a:lnTo>
                        <a:pt x="101" y="31"/>
                      </a:lnTo>
                      <a:lnTo>
                        <a:pt x="113" y="31"/>
                      </a:lnTo>
                      <a:lnTo>
                        <a:pt x="113" y="52"/>
                      </a:lnTo>
                      <a:lnTo>
                        <a:pt x="101" y="74"/>
                      </a:lnTo>
                      <a:lnTo>
                        <a:pt x="113" y="94"/>
                      </a:lnTo>
                      <a:lnTo>
                        <a:pt x="132" y="103"/>
                      </a:lnTo>
                      <a:lnTo>
                        <a:pt x="142" y="135"/>
                      </a:lnTo>
                      <a:lnTo>
                        <a:pt x="151" y="145"/>
                      </a:lnTo>
                      <a:lnTo>
                        <a:pt x="151" y="155"/>
                      </a:lnTo>
                      <a:lnTo>
                        <a:pt x="132" y="155"/>
                      </a:lnTo>
                      <a:lnTo>
                        <a:pt x="122" y="166"/>
                      </a:lnTo>
                      <a:lnTo>
                        <a:pt x="101" y="155"/>
                      </a:lnTo>
                      <a:lnTo>
                        <a:pt x="93" y="166"/>
                      </a:lnTo>
                      <a:lnTo>
                        <a:pt x="71" y="155"/>
                      </a:lnTo>
                      <a:lnTo>
                        <a:pt x="71" y="145"/>
                      </a:lnTo>
                      <a:lnTo>
                        <a:pt x="62" y="135"/>
                      </a:lnTo>
                      <a:lnTo>
                        <a:pt x="31" y="114"/>
                      </a:lnTo>
                      <a:lnTo>
                        <a:pt x="0" y="103"/>
                      </a:lnTo>
                      <a:lnTo>
                        <a:pt x="0" y="84"/>
                      </a:lnTo>
                      <a:lnTo>
                        <a:pt x="31" y="63"/>
                      </a:lnTo>
                      <a:lnTo>
                        <a:pt x="43" y="22"/>
                      </a:lnTo>
                      <a:lnTo>
                        <a:pt x="62" y="11"/>
                      </a:lnTo>
                      <a:lnTo>
                        <a:pt x="62" y="0"/>
                      </a:lnTo>
                      <a:lnTo>
                        <a:pt x="93" y="11"/>
                      </a:lnTo>
                      <a:close/>
                    </a:path>
                  </a:pathLst>
                </a:custGeom>
                <a:solidFill>
                  <a:srgbClr val="FF99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26" name="Freeform 284"/>
                <p:cNvSpPr>
                  <a:spLocks/>
                </p:cNvSpPr>
                <p:nvPr/>
              </p:nvSpPr>
              <p:spPr bwMode="auto">
                <a:xfrm>
                  <a:off x="5283200" y="3381375"/>
                  <a:ext cx="239713" cy="263525"/>
                </a:xfrm>
                <a:custGeom>
                  <a:avLst/>
                  <a:gdLst>
                    <a:gd name="T0" fmla="*/ 2147483647 w 151"/>
                    <a:gd name="T1" fmla="*/ 2147483647 h 166"/>
                    <a:gd name="T2" fmla="*/ 2147483647 w 151"/>
                    <a:gd name="T3" fmla="*/ 2147483647 h 166"/>
                    <a:gd name="T4" fmla="*/ 2147483647 w 151"/>
                    <a:gd name="T5" fmla="*/ 2147483647 h 166"/>
                    <a:gd name="T6" fmla="*/ 2147483647 w 151"/>
                    <a:gd name="T7" fmla="*/ 2147483647 h 166"/>
                    <a:gd name="T8" fmla="*/ 2147483647 w 151"/>
                    <a:gd name="T9" fmla="*/ 2147483647 h 166"/>
                    <a:gd name="T10" fmla="*/ 2147483647 w 151"/>
                    <a:gd name="T11" fmla="*/ 2147483647 h 166"/>
                    <a:gd name="T12" fmla="*/ 2147483647 w 151"/>
                    <a:gd name="T13" fmla="*/ 2147483647 h 166"/>
                    <a:gd name="T14" fmla="*/ 2147483647 w 151"/>
                    <a:gd name="T15" fmla="*/ 2147483647 h 166"/>
                    <a:gd name="T16" fmla="*/ 2147483647 w 151"/>
                    <a:gd name="T17" fmla="*/ 2147483647 h 166"/>
                    <a:gd name="T18" fmla="*/ 2147483647 w 151"/>
                    <a:gd name="T19" fmla="*/ 2147483647 h 166"/>
                    <a:gd name="T20" fmla="*/ 2147483647 w 151"/>
                    <a:gd name="T21" fmla="*/ 2147483647 h 166"/>
                    <a:gd name="T22" fmla="*/ 2147483647 w 151"/>
                    <a:gd name="T23" fmla="*/ 2147483647 h 166"/>
                    <a:gd name="T24" fmla="*/ 2147483647 w 151"/>
                    <a:gd name="T25" fmla="*/ 2147483647 h 166"/>
                    <a:gd name="T26" fmla="*/ 2147483647 w 151"/>
                    <a:gd name="T27" fmla="*/ 2147483647 h 166"/>
                    <a:gd name="T28" fmla="*/ 2147483647 w 151"/>
                    <a:gd name="T29" fmla="*/ 2147483647 h 166"/>
                    <a:gd name="T30" fmla="*/ 2147483647 w 151"/>
                    <a:gd name="T31" fmla="*/ 2147483647 h 166"/>
                    <a:gd name="T32" fmla="*/ 2147483647 w 151"/>
                    <a:gd name="T33" fmla="*/ 2147483647 h 166"/>
                    <a:gd name="T34" fmla="*/ 2147483647 w 151"/>
                    <a:gd name="T35" fmla="*/ 2147483647 h 166"/>
                    <a:gd name="T36" fmla="*/ 0 w 151"/>
                    <a:gd name="T37" fmla="*/ 2147483647 h 166"/>
                    <a:gd name="T38" fmla="*/ 0 w 151"/>
                    <a:gd name="T39" fmla="*/ 2147483647 h 166"/>
                    <a:gd name="T40" fmla="*/ 2147483647 w 151"/>
                    <a:gd name="T41" fmla="*/ 2147483647 h 166"/>
                    <a:gd name="T42" fmla="*/ 2147483647 w 151"/>
                    <a:gd name="T43" fmla="*/ 2147483647 h 166"/>
                    <a:gd name="T44" fmla="*/ 2147483647 w 151"/>
                    <a:gd name="T45" fmla="*/ 2147483647 h 166"/>
                    <a:gd name="T46" fmla="*/ 2147483647 w 151"/>
                    <a:gd name="T47" fmla="*/ 0 h 166"/>
                    <a:gd name="T48" fmla="*/ 2147483647 w 151"/>
                    <a:gd name="T49" fmla="*/ 2147483647 h 16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51"/>
                    <a:gd name="T76" fmla="*/ 0 h 166"/>
                    <a:gd name="T77" fmla="*/ 151 w 151"/>
                    <a:gd name="T78" fmla="*/ 166 h 16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51" h="166">
                      <a:moveTo>
                        <a:pt x="93" y="11"/>
                      </a:moveTo>
                      <a:lnTo>
                        <a:pt x="101" y="31"/>
                      </a:lnTo>
                      <a:lnTo>
                        <a:pt x="113" y="31"/>
                      </a:lnTo>
                      <a:lnTo>
                        <a:pt x="113" y="52"/>
                      </a:lnTo>
                      <a:lnTo>
                        <a:pt x="101" y="74"/>
                      </a:lnTo>
                      <a:lnTo>
                        <a:pt x="113" y="94"/>
                      </a:lnTo>
                      <a:lnTo>
                        <a:pt x="132" y="103"/>
                      </a:lnTo>
                      <a:lnTo>
                        <a:pt x="142" y="135"/>
                      </a:lnTo>
                      <a:lnTo>
                        <a:pt x="151" y="145"/>
                      </a:lnTo>
                      <a:lnTo>
                        <a:pt x="151" y="155"/>
                      </a:lnTo>
                      <a:lnTo>
                        <a:pt x="132" y="155"/>
                      </a:lnTo>
                      <a:lnTo>
                        <a:pt x="122" y="166"/>
                      </a:lnTo>
                      <a:lnTo>
                        <a:pt x="101" y="155"/>
                      </a:lnTo>
                      <a:lnTo>
                        <a:pt x="93" y="166"/>
                      </a:lnTo>
                      <a:lnTo>
                        <a:pt x="71" y="155"/>
                      </a:lnTo>
                      <a:lnTo>
                        <a:pt x="71" y="145"/>
                      </a:lnTo>
                      <a:lnTo>
                        <a:pt x="62" y="135"/>
                      </a:lnTo>
                      <a:lnTo>
                        <a:pt x="31" y="114"/>
                      </a:lnTo>
                      <a:lnTo>
                        <a:pt x="0" y="103"/>
                      </a:lnTo>
                      <a:lnTo>
                        <a:pt x="0" y="84"/>
                      </a:lnTo>
                      <a:lnTo>
                        <a:pt x="31" y="63"/>
                      </a:lnTo>
                      <a:lnTo>
                        <a:pt x="43" y="22"/>
                      </a:lnTo>
                      <a:lnTo>
                        <a:pt x="62" y="11"/>
                      </a:lnTo>
                      <a:lnTo>
                        <a:pt x="62" y="0"/>
                      </a:lnTo>
                      <a:lnTo>
                        <a:pt x="93" y="11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27" name="Freeform 285"/>
                <p:cNvSpPr>
                  <a:spLocks/>
                </p:cNvSpPr>
                <p:nvPr/>
              </p:nvSpPr>
              <p:spPr bwMode="auto">
                <a:xfrm>
                  <a:off x="5430838" y="3627438"/>
                  <a:ext cx="46038" cy="30162"/>
                </a:xfrm>
                <a:custGeom>
                  <a:avLst/>
                  <a:gdLst>
                    <a:gd name="T0" fmla="*/ 0 w 29"/>
                    <a:gd name="T1" fmla="*/ 2147483647 h 19"/>
                    <a:gd name="T2" fmla="*/ 2147483647 w 29"/>
                    <a:gd name="T3" fmla="*/ 0 h 19"/>
                    <a:gd name="T4" fmla="*/ 2147483647 w 29"/>
                    <a:gd name="T5" fmla="*/ 2147483647 h 19"/>
                    <a:gd name="T6" fmla="*/ 2147483647 w 29"/>
                    <a:gd name="T7" fmla="*/ 2147483647 h 19"/>
                    <a:gd name="T8" fmla="*/ 0 w 29"/>
                    <a:gd name="T9" fmla="*/ 2147483647 h 1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9"/>
                    <a:gd name="T16" fmla="*/ 0 h 19"/>
                    <a:gd name="T17" fmla="*/ 29 w 29"/>
                    <a:gd name="T18" fmla="*/ 19 h 1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9" h="19">
                      <a:moveTo>
                        <a:pt x="0" y="11"/>
                      </a:moveTo>
                      <a:lnTo>
                        <a:pt x="8" y="0"/>
                      </a:lnTo>
                      <a:lnTo>
                        <a:pt x="29" y="11"/>
                      </a:lnTo>
                      <a:lnTo>
                        <a:pt x="8" y="19"/>
                      </a:lnTo>
                      <a:lnTo>
                        <a:pt x="0" y="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28" name="Freeform 286"/>
                <p:cNvSpPr>
                  <a:spLocks/>
                </p:cNvSpPr>
                <p:nvPr/>
              </p:nvSpPr>
              <p:spPr bwMode="auto">
                <a:xfrm>
                  <a:off x="5430838" y="3627438"/>
                  <a:ext cx="46038" cy="30162"/>
                </a:xfrm>
                <a:custGeom>
                  <a:avLst/>
                  <a:gdLst>
                    <a:gd name="T0" fmla="*/ 0 w 29"/>
                    <a:gd name="T1" fmla="*/ 2147483647 h 19"/>
                    <a:gd name="T2" fmla="*/ 2147483647 w 29"/>
                    <a:gd name="T3" fmla="*/ 0 h 19"/>
                    <a:gd name="T4" fmla="*/ 2147483647 w 29"/>
                    <a:gd name="T5" fmla="*/ 2147483647 h 19"/>
                    <a:gd name="T6" fmla="*/ 2147483647 w 29"/>
                    <a:gd name="T7" fmla="*/ 2147483647 h 19"/>
                    <a:gd name="T8" fmla="*/ 0 w 29"/>
                    <a:gd name="T9" fmla="*/ 2147483647 h 1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9"/>
                    <a:gd name="T16" fmla="*/ 0 h 19"/>
                    <a:gd name="T17" fmla="*/ 29 w 29"/>
                    <a:gd name="T18" fmla="*/ 19 h 1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9" h="19">
                      <a:moveTo>
                        <a:pt x="0" y="11"/>
                      </a:moveTo>
                      <a:lnTo>
                        <a:pt x="8" y="0"/>
                      </a:lnTo>
                      <a:lnTo>
                        <a:pt x="29" y="11"/>
                      </a:lnTo>
                      <a:lnTo>
                        <a:pt x="8" y="19"/>
                      </a:lnTo>
                      <a:lnTo>
                        <a:pt x="0" y="11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29" name="Freeform 287"/>
                <p:cNvSpPr>
                  <a:spLocks/>
                </p:cNvSpPr>
                <p:nvPr/>
              </p:nvSpPr>
              <p:spPr bwMode="auto">
                <a:xfrm>
                  <a:off x="5476875" y="3627438"/>
                  <a:ext cx="46038" cy="30162"/>
                </a:xfrm>
                <a:custGeom>
                  <a:avLst/>
                  <a:gdLst>
                    <a:gd name="T0" fmla="*/ 0 w 29"/>
                    <a:gd name="T1" fmla="*/ 2147483647 h 19"/>
                    <a:gd name="T2" fmla="*/ 2147483647 w 29"/>
                    <a:gd name="T3" fmla="*/ 0 h 19"/>
                    <a:gd name="T4" fmla="*/ 2147483647 w 29"/>
                    <a:gd name="T5" fmla="*/ 0 h 19"/>
                    <a:gd name="T6" fmla="*/ 2147483647 w 29"/>
                    <a:gd name="T7" fmla="*/ 2147483647 h 19"/>
                    <a:gd name="T8" fmla="*/ 2147483647 w 29"/>
                    <a:gd name="T9" fmla="*/ 2147483647 h 19"/>
                    <a:gd name="T10" fmla="*/ 0 w 29"/>
                    <a:gd name="T11" fmla="*/ 2147483647 h 19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9"/>
                    <a:gd name="T19" fmla="*/ 0 h 19"/>
                    <a:gd name="T20" fmla="*/ 29 w 29"/>
                    <a:gd name="T21" fmla="*/ 19 h 19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9" h="19">
                      <a:moveTo>
                        <a:pt x="0" y="11"/>
                      </a:moveTo>
                      <a:lnTo>
                        <a:pt x="10" y="0"/>
                      </a:lnTo>
                      <a:lnTo>
                        <a:pt x="29" y="0"/>
                      </a:lnTo>
                      <a:lnTo>
                        <a:pt x="20" y="11"/>
                      </a:lnTo>
                      <a:lnTo>
                        <a:pt x="29" y="19"/>
                      </a:lnTo>
                      <a:lnTo>
                        <a:pt x="0" y="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30" name="Freeform 288"/>
                <p:cNvSpPr>
                  <a:spLocks/>
                </p:cNvSpPr>
                <p:nvPr/>
              </p:nvSpPr>
              <p:spPr bwMode="auto">
                <a:xfrm>
                  <a:off x="5476875" y="3627438"/>
                  <a:ext cx="46038" cy="30162"/>
                </a:xfrm>
                <a:custGeom>
                  <a:avLst/>
                  <a:gdLst>
                    <a:gd name="T0" fmla="*/ 0 w 29"/>
                    <a:gd name="T1" fmla="*/ 2147483647 h 19"/>
                    <a:gd name="T2" fmla="*/ 2147483647 w 29"/>
                    <a:gd name="T3" fmla="*/ 0 h 19"/>
                    <a:gd name="T4" fmla="*/ 2147483647 w 29"/>
                    <a:gd name="T5" fmla="*/ 0 h 19"/>
                    <a:gd name="T6" fmla="*/ 2147483647 w 29"/>
                    <a:gd name="T7" fmla="*/ 2147483647 h 19"/>
                    <a:gd name="T8" fmla="*/ 2147483647 w 29"/>
                    <a:gd name="T9" fmla="*/ 2147483647 h 19"/>
                    <a:gd name="T10" fmla="*/ 0 w 29"/>
                    <a:gd name="T11" fmla="*/ 2147483647 h 19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9"/>
                    <a:gd name="T19" fmla="*/ 0 h 19"/>
                    <a:gd name="T20" fmla="*/ 29 w 29"/>
                    <a:gd name="T21" fmla="*/ 19 h 19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9" h="19">
                      <a:moveTo>
                        <a:pt x="0" y="11"/>
                      </a:moveTo>
                      <a:lnTo>
                        <a:pt x="10" y="0"/>
                      </a:lnTo>
                      <a:lnTo>
                        <a:pt x="29" y="0"/>
                      </a:lnTo>
                      <a:lnTo>
                        <a:pt x="20" y="11"/>
                      </a:lnTo>
                      <a:lnTo>
                        <a:pt x="29" y="19"/>
                      </a:lnTo>
                      <a:lnTo>
                        <a:pt x="0" y="11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31" name="Freeform 289"/>
                <p:cNvSpPr>
                  <a:spLocks/>
                </p:cNvSpPr>
                <p:nvPr/>
              </p:nvSpPr>
              <p:spPr bwMode="auto">
                <a:xfrm>
                  <a:off x="5175250" y="3544888"/>
                  <a:ext cx="557213" cy="527050"/>
                </a:xfrm>
                <a:custGeom>
                  <a:avLst/>
                  <a:gdLst>
                    <a:gd name="T0" fmla="*/ 2147483647 w 351"/>
                    <a:gd name="T1" fmla="*/ 2147483647 h 332"/>
                    <a:gd name="T2" fmla="*/ 2147483647 w 351"/>
                    <a:gd name="T3" fmla="*/ 2147483647 h 332"/>
                    <a:gd name="T4" fmla="*/ 2147483647 w 351"/>
                    <a:gd name="T5" fmla="*/ 2147483647 h 332"/>
                    <a:gd name="T6" fmla="*/ 2147483647 w 351"/>
                    <a:gd name="T7" fmla="*/ 2147483647 h 332"/>
                    <a:gd name="T8" fmla="*/ 2147483647 w 351"/>
                    <a:gd name="T9" fmla="*/ 2147483647 h 332"/>
                    <a:gd name="T10" fmla="*/ 2147483647 w 351"/>
                    <a:gd name="T11" fmla="*/ 2147483647 h 332"/>
                    <a:gd name="T12" fmla="*/ 2147483647 w 351"/>
                    <a:gd name="T13" fmla="*/ 2147483647 h 332"/>
                    <a:gd name="T14" fmla="*/ 2147483647 w 351"/>
                    <a:gd name="T15" fmla="*/ 2147483647 h 332"/>
                    <a:gd name="T16" fmla="*/ 2147483647 w 351"/>
                    <a:gd name="T17" fmla="*/ 2147483647 h 332"/>
                    <a:gd name="T18" fmla="*/ 2147483647 w 351"/>
                    <a:gd name="T19" fmla="*/ 2147483647 h 332"/>
                    <a:gd name="T20" fmla="*/ 2147483647 w 351"/>
                    <a:gd name="T21" fmla="*/ 2147483647 h 332"/>
                    <a:gd name="T22" fmla="*/ 2147483647 w 351"/>
                    <a:gd name="T23" fmla="*/ 2147483647 h 332"/>
                    <a:gd name="T24" fmla="*/ 2147483647 w 351"/>
                    <a:gd name="T25" fmla="*/ 2147483647 h 332"/>
                    <a:gd name="T26" fmla="*/ 2147483647 w 351"/>
                    <a:gd name="T27" fmla="*/ 2147483647 h 332"/>
                    <a:gd name="T28" fmla="*/ 2147483647 w 351"/>
                    <a:gd name="T29" fmla="*/ 2147483647 h 332"/>
                    <a:gd name="T30" fmla="*/ 2147483647 w 351"/>
                    <a:gd name="T31" fmla="*/ 2147483647 h 332"/>
                    <a:gd name="T32" fmla="*/ 2147483647 w 351"/>
                    <a:gd name="T33" fmla="*/ 2147483647 h 332"/>
                    <a:gd name="T34" fmla="*/ 2147483647 w 351"/>
                    <a:gd name="T35" fmla="*/ 2147483647 h 332"/>
                    <a:gd name="T36" fmla="*/ 2147483647 w 351"/>
                    <a:gd name="T37" fmla="*/ 2147483647 h 332"/>
                    <a:gd name="T38" fmla="*/ 2147483647 w 351"/>
                    <a:gd name="T39" fmla="*/ 2147483647 h 332"/>
                    <a:gd name="T40" fmla="*/ 2147483647 w 351"/>
                    <a:gd name="T41" fmla="*/ 2147483647 h 332"/>
                    <a:gd name="T42" fmla="*/ 2147483647 w 351"/>
                    <a:gd name="T43" fmla="*/ 2147483647 h 332"/>
                    <a:gd name="T44" fmla="*/ 2147483647 w 351"/>
                    <a:gd name="T45" fmla="*/ 2147483647 h 332"/>
                    <a:gd name="T46" fmla="*/ 2147483647 w 351"/>
                    <a:gd name="T47" fmla="*/ 2147483647 h 332"/>
                    <a:gd name="T48" fmla="*/ 2147483647 w 351"/>
                    <a:gd name="T49" fmla="*/ 0 h 332"/>
                    <a:gd name="T50" fmla="*/ 2147483647 w 351"/>
                    <a:gd name="T51" fmla="*/ 2147483647 h 332"/>
                    <a:gd name="T52" fmla="*/ 2147483647 w 351"/>
                    <a:gd name="T53" fmla="*/ 2147483647 h 332"/>
                    <a:gd name="T54" fmla="*/ 2147483647 w 351"/>
                    <a:gd name="T55" fmla="*/ 2147483647 h 332"/>
                    <a:gd name="T56" fmla="*/ 2147483647 w 351"/>
                    <a:gd name="T57" fmla="*/ 2147483647 h 332"/>
                    <a:gd name="T58" fmla="*/ 2147483647 w 351"/>
                    <a:gd name="T59" fmla="*/ 2147483647 h 332"/>
                    <a:gd name="T60" fmla="*/ 0 w 351"/>
                    <a:gd name="T61" fmla="*/ 2147483647 h 332"/>
                    <a:gd name="T62" fmla="*/ 0 w 351"/>
                    <a:gd name="T63" fmla="*/ 2147483647 h 332"/>
                    <a:gd name="T64" fmla="*/ 2147483647 w 351"/>
                    <a:gd name="T65" fmla="*/ 2147483647 h 332"/>
                    <a:gd name="T66" fmla="*/ 2147483647 w 351"/>
                    <a:gd name="T67" fmla="*/ 2147483647 h 332"/>
                    <a:gd name="T68" fmla="*/ 2147483647 w 351"/>
                    <a:gd name="T69" fmla="*/ 2147483647 h 332"/>
                    <a:gd name="T70" fmla="*/ 2147483647 w 351"/>
                    <a:gd name="T71" fmla="*/ 2147483647 h 332"/>
                    <a:gd name="T72" fmla="*/ 2147483647 w 351"/>
                    <a:gd name="T73" fmla="*/ 2147483647 h 332"/>
                    <a:gd name="T74" fmla="*/ 2147483647 w 351"/>
                    <a:gd name="T75" fmla="*/ 2147483647 h 332"/>
                    <a:gd name="T76" fmla="*/ 2147483647 w 351"/>
                    <a:gd name="T77" fmla="*/ 2147483647 h 332"/>
                    <a:gd name="T78" fmla="*/ 2147483647 w 351"/>
                    <a:gd name="T79" fmla="*/ 2147483647 h 332"/>
                    <a:gd name="T80" fmla="*/ 2147483647 w 351"/>
                    <a:gd name="T81" fmla="*/ 2147483647 h 332"/>
                    <a:gd name="T82" fmla="*/ 2147483647 w 351"/>
                    <a:gd name="T83" fmla="*/ 2147483647 h 332"/>
                    <a:gd name="T84" fmla="*/ 2147483647 w 351"/>
                    <a:gd name="T85" fmla="*/ 2147483647 h 332"/>
                    <a:gd name="T86" fmla="*/ 2147483647 w 351"/>
                    <a:gd name="T87" fmla="*/ 2147483647 h 332"/>
                    <a:gd name="T88" fmla="*/ 2147483647 w 351"/>
                    <a:gd name="T89" fmla="*/ 2147483647 h 332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351"/>
                    <a:gd name="T136" fmla="*/ 0 h 332"/>
                    <a:gd name="T137" fmla="*/ 351 w 351"/>
                    <a:gd name="T138" fmla="*/ 332 h 332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351" h="332">
                      <a:moveTo>
                        <a:pt x="292" y="269"/>
                      </a:moveTo>
                      <a:lnTo>
                        <a:pt x="301" y="257"/>
                      </a:lnTo>
                      <a:lnTo>
                        <a:pt x="311" y="248"/>
                      </a:lnTo>
                      <a:lnTo>
                        <a:pt x="320" y="238"/>
                      </a:lnTo>
                      <a:lnTo>
                        <a:pt x="332" y="229"/>
                      </a:lnTo>
                      <a:lnTo>
                        <a:pt x="342" y="218"/>
                      </a:lnTo>
                      <a:lnTo>
                        <a:pt x="351" y="218"/>
                      </a:lnTo>
                      <a:lnTo>
                        <a:pt x="351" y="185"/>
                      </a:lnTo>
                      <a:lnTo>
                        <a:pt x="332" y="166"/>
                      </a:lnTo>
                      <a:lnTo>
                        <a:pt x="311" y="166"/>
                      </a:lnTo>
                      <a:lnTo>
                        <a:pt x="311" y="177"/>
                      </a:lnTo>
                      <a:lnTo>
                        <a:pt x="261" y="177"/>
                      </a:lnTo>
                      <a:lnTo>
                        <a:pt x="250" y="166"/>
                      </a:lnTo>
                      <a:lnTo>
                        <a:pt x="261" y="155"/>
                      </a:lnTo>
                      <a:lnTo>
                        <a:pt x="250" y="134"/>
                      </a:lnTo>
                      <a:lnTo>
                        <a:pt x="250" y="104"/>
                      </a:lnTo>
                      <a:lnTo>
                        <a:pt x="219" y="71"/>
                      </a:lnTo>
                      <a:lnTo>
                        <a:pt x="190" y="63"/>
                      </a:lnTo>
                      <a:lnTo>
                        <a:pt x="169" y="71"/>
                      </a:lnTo>
                      <a:lnTo>
                        <a:pt x="161" y="63"/>
                      </a:lnTo>
                      <a:lnTo>
                        <a:pt x="139" y="52"/>
                      </a:lnTo>
                      <a:lnTo>
                        <a:pt x="139" y="42"/>
                      </a:lnTo>
                      <a:lnTo>
                        <a:pt x="130" y="32"/>
                      </a:lnTo>
                      <a:lnTo>
                        <a:pt x="99" y="11"/>
                      </a:lnTo>
                      <a:lnTo>
                        <a:pt x="68" y="0"/>
                      </a:lnTo>
                      <a:lnTo>
                        <a:pt x="38" y="23"/>
                      </a:lnTo>
                      <a:lnTo>
                        <a:pt x="49" y="32"/>
                      </a:lnTo>
                      <a:lnTo>
                        <a:pt x="38" y="52"/>
                      </a:lnTo>
                      <a:lnTo>
                        <a:pt x="29" y="52"/>
                      </a:lnTo>
                      <a:lnTo>
                        <a:pt x="19" y="63"/>
                      </a:lnTo>
                      <a:lnTo>
                        <a:pt x="0" y="63"/>
                      </a:lnTo>
                      <a:lnTo>
                        <a:pt x="0" y="83"/>
                      </a:lnTo>
                      <a:lnTo>
                        <a:pt x="10" y="83"/>
                      </a:lnTo>
                      <a:lnTo>
                        <a:pt x="49" y="146"/>
                      </a:lnTo>
                      <a:lnTo>
                        <a:pt x="60" y="155"/>
                      </a:lnTo>
                      <a:lnTo>
                        <a:pt x="68" y="177"/>
                      </a:lnTo>
                      <a:lnTo>
                        <a:pt x="68" y="206"/>
                      </a:lnTo>
                      <a:lnTo>
                        <a:pt x="99" y="229"/>
                      </a:lnTo>
                      <a:lnTo>
                        <a:pt x="120" y="280"/>
                      </a:lnTo>
                      <a:lnTo>
                        <a:pt x="130" y="289"/>
                      </a:lnTo>
                      <a:lnTo>
                        <a:pt x="139" y="280"/>
                      </a:lnTo>
                      <a:lnTo>
                        <a:pt x="169" y="310"/>
                      </a:lnTo>
                      <a:lnTo>
                        <a:pt x="181" y="332"/>
                      </a:lnTo>
                      <a:lnTo>
                        <a:pt x="250" y="280"/>
                      </a:lnTo>
                      <a:lnTo>
                        <a:pt x="292" y="269"/>
                      </a:lnTo>
                      <a:close/>
                    </a:path>
                  </a:pathLst>
                </a:custGeom>
                <a:solidFill>
                  <a:srgbClr val="FF99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32" name="Freeform 290"/>
                <p:cNvSpPr>
                  <a:spLocks/>
                </p:cNvSpPr>
                <p:nvPr/>
              </p:nvSpPr>
              <p:spPr bwMode="auto">
                <a:xfrm>
                  <a:off x="5175250" y="3544888"/>
                  <a:ext cx="557213" cy="527050"/>
                </a:xfrm>
                <a:custGeom>
                  <a:avLst/>
                  <a:gdLst>
                    <a:gd name="T0" fmla="*/ 2147483647 w 351"/>
                    <a:gd name="T1" fmla="*/ 2147483647 h 332"/>
                    <a:gd name="T2" fmla="*/ 2147483647 w 351"/>
                    <a:gd name="T3" fmla="*/ 2147483647 h 332"/>
                    <a:gd name="T4" fmla="*/ 2147483647 w 351"/>
                    <a:gd name="T5" fmla="*/ 2147483647 h 332"/>
                    <a:gd name="T6" fmla="*/ 2147483647 w 351"/>
                    <a:gd name="T7" fmla="*/ 2147483647 h 332"/>
                    <a:gd name="T8" fmla="*/ 2147483647 w 351"/>
                    <a:gd name="T9" fmla="*/ 2147483647 h 332"/>
                    <a:gd name="T10" fmla="*/ 2147483647 w 351"/>
                    <a:gd name="T11" fmla="*/ 2147483647 h 332"/>
                    <a:gd name="T12" fmla="*/ 2147483647 w 351"/>
                    <a:gd name="T13" fmla="*/ 2147483647 h 332"/>
                    <a:gd name="T14" fmla="*/ 2147483647 w 351"/>
                    <a:gd name="T15" fmla="*/ 2147483647 h 332"/>
                    <a:gd name="T16" fmla="*/ 2147483647 w 351"/>
                    <a:gd name="T17" fmla="*/ 2147483647 h 332"/>
                    <a:gd name="T18" fmla="*/ 2147483647 w 351"/>
                    <a:gd name="T19" fmla="*/ 2147483647 h 332"/>
                    <a:gd name="T20" fmla="*/ 2147483647 w 351"/>
                    <a:gd name="T21" fmla="*/ 2147483647 h 332"/>
                    <a:gd name="T22" fmla="*/ 2147483647 w 351"/>
                    <a:gd name="T23" fmla="*/ 2147483647 h 332"/>
                    <a:gd name="T24" fmla="*/ 2147483647 w 351"/>
                    <a:gd name="T25" fmla="*/ 2147483647 h 332"/>
                    <a:gd name="T26" fmla="*/ 2147483647 w 351"/>
                    <a:gd name="T27" fmla="*/ 2147483647 h 332"/>
                    <a:gd name="T28" fmla="*/ 2147483647 w 351"/>
                    <a:gd name="T29" fmla="*/ 2147483647 h 332"/>
                    <a:gd name="T30" fmla="*/ 2147483647 w 351"/>
                    <a:gd name="T31" fmla="*/ 2147483647 h 332"/>
                    <a:gd name="T32" fmla="*/ 2147483647 w 351"/>
                    <a:gd name="T33" fmla="*/ 2147483647 h 332"/>
                    <a:gd name="T34" fmla="*/ 2147483647 w 351"/>
                    <a:gd name="T35" fmla="*/ 2147483647 h 332"/>
                    <a:gd name="T36" fmla="*/ 2147483647 w 351"/>
                    <a:gd name="T37" fmla="*/ 2147483647 h 332"/>
                    <a:gd name="T38" fmla="*/ 2147483647 w 351"/>
                    <a:gd name="T39" fmla="*/ 2147483647 h 332"/>
                    <a:gd name="T40" fmla="*/ 2147483647 w 351"/>
                    <a:gd name="T41" fmla="*/ 2147483647 h 332"/>
                    <a:gd name="T42" fmla="*/ 2147483647 w 351"/>
                    <a:gd name="T43" fmla="*/ 2147483647 h 332"/>
                    <a:gd name="T44" fmla="*/ 2147483647 w 351"/>
                    <a:gd name="T45" fmla="*/ 2147483647 h 332"/>
                    <a:gd name="T46" fmla="*/ 2147483647 w 351"/>
                    <a:gd name="T47" fmla="*/ 2147483647 h 332"/>
                    <a:gd name="T48" fmla="*/ 2147483647 w 351"/>
                    <a:gd name="T49" fmla="*/ 0 h 332"/>
                    <a:gd name="T50" fmla="*/ 2147483647 w 351"/>
                    <a:gd name="T51" fmla="*/ 2147483647 h 332"/>
                    <a:gd name="T52" fmla="*/ 2147483647 w 351"/>
                    <a:gd name="T53" fmla="*/ 2147483647 h 332"/>
                    <a:gd name="T54" fmla="*/ 2147483647 w 351"/>
                    <a:gd name="T55" fmla="*/ 2147483647 h 332"/>
                    <a:gd name="T56" fmla="*/ 2147483647 w 351"/>
                    <a:gd name="T57" fmla="*/ 2147483647 h 332"/>
                    <a:gd name="T58" fmla="*/ 2147483647 w 351"/>
                    <a:gd name="T59" fmla="*/ 2147483647 h 332"/>
                    <a:gd name="T60" fmla="*/ 0 w 351"/>
                    <a:gd name="T61" fmla="*/ 2147483647 h 332"/>
                    <a:gd name="T62" fmla="*/ 0 w 351"/>
                    <a:gd name="T63" fmla="*/ 2147483647 h 332"/>
                    <a:gd name="T64" fmla="*/ 2147483647 w 351"/>
                    <a:gd name="T65" fmla="*/ 2147483647 h 332"/>
                    <a:gd name="T66" fmla="*/ 2147483647 w 351"/>
                    <a:gd name="T67" fmla="*/ 2147483647 h 332"/>
                    <a:gd name="T68" fmla="*/ 2147483647 w 351"/>
                    <a:gd name="T69" fmla="*/ 2147483647 h 332"/>
                    <a:gd name="T70" fmla="*/ 2147483647 w 351"/>
                    <a:gd name="T71" fmla="*/ 2147483647 h 332"/>
                    <a:gd name="T72" fmla="*/ 2147483647 w 351"/>
                    <a:gd name="T73" fmla="*/ 2147483647 h 332"/>
                    <a:gd name="T74" fmla="*/ 2147483647 w 351"/>
                    <a:gd name="T75" fmla="*/ 2147483647 h 332"/>
                    <a:gd name="T76" fmla="*/ 2147483647 w 351"/>
                    <a:gd name="T77" fmla="*/ 2147483647 h 332"/>
                    <a:gd name="T78" fmla="*/ 2147483647 w 351"/>
                    <a:gd name="T79" fmla="*/ 2147483647 h 332"/>
                    <a:gd name="T80" fmla="*/ 2147483647 w 351"/>
                    <a:gd name="T81" fmla="*/ 2147483647 h 332"/>
                    <a:gd name="T82" fmla="*/ 2147483647 w 351"/>
                    <a:gd name="T83" fmla="*/ 2147483647 h 332"/>
                    <a:gd name="T84" fmla="*/ 2147483647 w 351"/>
                    <a:gd name="T85" fmla="*/ 2147483647 h 332"/>
                    <a:gd name="T86" fmla="*/ 2147483647 w 351"/>
                    <a:gd name="T87" fmla="*/ 2147483647 h 332"/>
                    <a:gd name="T88" fmla="*/ 2147483647 w 351"/>
                    <a:gd name="T89" fmla="*/ 2147483647 h 332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351"/>
                    <a:gd name="T136" fmla="*/ 0 h 332"/>
                    <a:gd name="T137" fmla="*/ 351 w 351"/>
                    <a:gd name="T138" fmla="*/ 332 h 332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351" h="332">
                      <a:moveTo>
                        <a:pt x="292" y="269"/>
                      </a:moveTo>
                      <a:lnTo>
                        <a:pt x="301" y="257"/>
                      </a:lnTo>
                      <a:lnTo>
                        <a:pt x="311" y="248"/>
                      </a:lnTo>
                      <a:lnTo>
                        <a:pt x="320" y="238"/>
                      </a:lnTo>
                      <a:lnTo>
                        <a:pt x="332" y="229"/>
                      </a:lnTo>
                      <a:lnTo>
                        <a:pt x="342" y="218"/>
                      </a:lnTo>
                      <a:lnTo>
                        <a:pt x="351" y="218"/>
                      </a:lnTo>
                      <a:lnTo>
                        <a:pt x="351" y="185"/>
                      </a:lnTo>
                      <a:lnTo>
                        <a:pt x="332" y="166"/>
                      </a:lnTo>
                      <a:lnTo>
                        <a:pt x="311" y="166"/>
                      </a:lnTo>
                      <a:lnTo>
                        <a:pt x="311" y="177"/>
                      </a:lnTo>
                      <a:lnTo>
                        <a:pt x="261" y="177"/>
                      </a:lnTo>
                      <a:lnTo>
                        <a:pt x="250" y="166"/>
                      </a:lnTo>
                      <a:lnTo>
                        <a:pt x="261" y="155"/>
                      </a:lnTo>
                      <a:lnTo>
                        <a:pt x="250" y="134"/>
                      </a:lnTo>
                      <a:lnTo>
                        <a:pt x="250" y="104"/>
                      </a:lnTo>
                      <a:lnTo>
                        <a:pt x="219" y="71"/>
                      </a:lnTo>
                      <a:lnTo>
                        <a:pt x="190" y="63"/>
                      </a:lnTo>
                      <a:lnTo>
                        <a:pt x="169" y="71"/>
                      </a:lnTo>
                      <a:lnTo>
                        <a:pt x="161" y="63"/>
                      </a:lnTo>
                      <a:lnTo>
                        <a:pt x="139" y="52"/>
                      </a:lnTo>
                      <a:lnTo>
                        <a:pt x="139" y="42"/>
                      </a:lnTo>
                      <a:lnTo>
                        <a:pt x="130" y="32"/>
                      </a:lnTo>
                      <a:lnTo>
                        <a:pt x="99" y="11"/>
                      </a:lnTo>
                      <a:lnTo>
                        <a:pt x="68" y="0"/>
                      </a:lnTo>
                      <a:lnTo>
                        <a:pt x="38" y="23"/>
                      </a:lnTo>
                      <a:lnTo>
                        <a:pt x="49" y="32"/>
                      </a:lnTo>
                      <a:lnTo>
                        <a:pt x="38" y="52"/>
                      </a:lnTo>
                      <a:lnTo>
                        <a:pt x="29" y="52"/>
                      </a:lnTo>
                      <a:lnTo>
                        <a:pt x="19" y="63"/>
                      </a:lnTo>
                      <a:lnTo>
                        <a:pt x="0" y="63"/>
                      </a:lnTo>
                      <a:lnTo>
                        <a:pt x="0" y="83"/>
                      </a:lnTo>
                      <a:lnTo>
                        <a:pt x="10" y="83"/>
                      </a:lnTo>
                      <a:lnTo>
                        <a:pt x="49" y="146"/>
                      </a:lnTo>
                      <a:lnTo>
                        <a:pt x="60" y="155"/>
                      </a:lnTo>
                      <a:lnTo>
                        <a:pt x="68" y="177"/>
                      </a:lnTo>
                      <a:lnTo>
                        <a:pt x="68" y="206"/>
                      </a:lnTo>
                      <a:lnTo>
                        <a:pt x="99" y="229"/>
                      </a:lnTo>
                      <a:lnTo>
                        <a:pt x="120" y="280"/>
                      </a:lnTo>
                      <a:lnTo>
                        <a:pt x="130" y="289"/>
                      </a:lnTo>
                      <a:lnTo>
                        <a:pt x="139" y="280"/>
                      </a:lnTo>
                      <a:lnTo>
                        <a:pt x="169" y="310"/>
                      </a:lnTo>
                      <a:lnTo>
                        <a:pt x="181" y="332"/>
                      </a:lnTo>
                      <a:lnTo>
                        <a:pt x="250" y="280"/>
                      </a:lnTo>
                      <a:lnTo>
                        <a:pt x="292" y="269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33" name="Freeform 291"/>
                <p:cNvSpPr>
                  <a:spLocks/>
                </p:cNvSpPr>
                <p:nvPr/>
              </p:nvSpPr>
              <p:spPr bwMode="auto">
                <a:xfrm>
                  <a:off x="5572125" y="3741738"/>
                  <a:ext cx="31750" cy="49212"/>
                </a:xfrm>
                <a:custGeom>
                  <a:avLst/>
                  <a:gdLst>
                    <a:gd name="T0" fmla="*/ 2147483647 w 20"/>
                    <a:gd name="T1" fmla="*/ 2147483647 h 31"/>
                    <a:gd name="T2" fmla="*/ 0 w 20"/>
                    <a:gd name="T3" fmla="*/ 2147483647 h 31"/>
                    <a:gd name="T4" fmla="*/ 2147483647 w 20"/>
                    <a:gd name="T5" fmla="*/ 0 h 31"/>
                    <a:gd name="T6" fmla="*/ 2147483647 w 20"/>
                    <a:gd name="T7" fmla="*/ 0 h 31"/>
                    <a:gd name="T8" fmla="*/ 2147483647 w 20"/>
                    <a:gd name="T9" fmla="*/ 2147483647 h 3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"/>
                    <a:gd name="T16" fmla="*/ 0 h 31"/>
                    <a:gd name="T17" fmla="*/ 20 w 20"/>
                    <a:gd name="T18" fmla="*/ 31 h 3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" h="31">
                      <a:moveTo>
                        <a:pt x="11" y="31"/>
                      </a:moveTo>
                      <a:lnTo>
                        <a:pt x="0" y="10"/>
                      </a:lnTo>
                      <a:lnTo>
                        <a:pt x="11" y="0"/>
                      </a:lnTo>
                      <a:lnTo>
                        <a:pt x="20" y="0"/>
                      </a:lnTo>
                      <a:lnTo>
                        <a:pt x="11" y="3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34" name="Freeform 292"/>
                <p:cNvSpPr>
                  <a:spLocks/>
                </p:cNvSpPr>
                <p:nvPr/>
              </p:nvSpPr>
              <p:spPr bwMode="auto">
                <a:xfrm>
                  <a:off x="5572125" y="3741738"/>
                  <a:ext cx="31750" cy="49212"/>
                </a:xfrm>
                <a:custGeom>
                  <a:avLst/>
                  <a:gdLst>
                    <a:gd name="T0" fmla="*/ 2147483647 w 20"/>
                    <a:gd name="T1" fmla="*/ 2147483647 h 31"/>
                    <a:gd name="T2" fmla="*/ 0 w 20"/>
                    <a:gd name="T3" fmla="*/ 2147483647 h 31"/>
                    <a:gd name="T4" fmla="*/ 2147483647 w 20"/>
                    <a:gd name="T5" fmla="*/ 0 h 31"/>
                    <a:gd name="T6" fmla="*/ 2147483647 w 20"/>
                    <a:gd name="T7" fmla="*/ 0 h 31"/>
                    <a:gd name="T8" fmla="*/ 2147483647 w 20"/>
                    <a:gd name="T9" fmla="*/ 2147483647 h 3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"/>
                    <a:gd name="T16" fmla="*/ 0 h 31"/>
                    <a:gd name="T17" fmla="*/ 20 w 20"/>
                    <a:gd name="T18" fmla="*/ 31 h 3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" h="31">
                      <a:moveTo>
                        <a:pt x="11" y="31"/>
                      </a:moveTo>
                      <a:lnTo>
                        <a:pt x="0" y="10"/>
                      </a:lnTo>
                      <a:lnTo>
                        <a:pt x="11" y="0"/>
                      </a:lnTo>
                      <a:lnTo>
                        <a:pt x="20" y="0"/>
                      </a:lnTo>
                      <a:lnTo>
                        <a:pt x="11" y="31"/>
                      </a:lnTo>
                    </a:path>
                  </a:pathLst>
                </a:custGeom>
                <a:solidFill>
                  <a:srgbClr val="FF9900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35" name="Freeform 293"/>
                <p:cNvSpPr>
                  <a:spLocks/>
                </p:cNvSpPr>
                <p:nvPr/>
              </p:nvSpPr>
              <p:spPr bwMode="auto">
                <a:xfrm>
                  <a:off x="5572125" y="3741738"/>
                  <a:ext cx="160338" cy="84137"/>
                </a:xfrm>
                <a:custGeom>
                  <a:avLst/>
                  <a:gdLst>
                    <a:gd name="T0" fmla="*/ 2147483647 w 101"/>
                    <a:gd name="T1" fmla="*/ 2147483647 h 53"/>
                    <a:gd name="T2" fmla="*/ 2147483647 w 101"/>
                    <a:gd name="T3" fmla="*/ 2147483647 h 53"/>
                    <a:gd name="T4" fmla="*/ 2147483647 w 101"/>
                    <a:gd name="T5" fmla="*/ 2147483647 h 53"/>
                    <a:gd name="T6" fmla="*/ 2147483647 w 101"/>
                    <a:gd name="T7" fmla="*/ 0 h 53"/>
                    <a:gd name="T8" fmla="*/ 2147483647 w 101"/>
                    <a:gd name="T9" fmla="*/ 2147483647 h 53"/>
                    <a:gd name="T10" fmla="*/ 2147483647 w 101"/>
                    <a:gd name="T11" fmla="*/ 2147483647 h 53"/>
                    <a:gd name="T12" fmla="*/ 0 w 101"/>
                    <a:gd name="T13" fmla="*/ 2147483647 h 53"/>
                    <a:gd name="T14" fmla="*/ 2147483647 w 101"/>
                    <a:gd name="T15" fmla="*/ 2147483647 h 53"/>
                    <a:gd name="T16" fmla="*/ 2147483647 w 101"/>
                    <a:gd name="T17" fmla="*/ 2147483647 h 53"/>
                    <a:gd name="T18" fmla="*/ 2147483647 w 101"/>
                    <a:gd name="T19" fmla="*/ 2147483647 h 53"/>
                    <a:gd name="T20" fmla="*/ 2147483647 w 101"/>
                    <a:gd name="T21" fmla="*/ 2147483647 h 53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01"/>
                    <a:gd name="T34" fmla="*/ 0 h 53"/>
                    <a:gd name="T35" fmla="*/ 101 w 101"/>
                    <a:gd name="T36" fmla="*/ 53 h 53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01" h="53">
                      <a:moveTo>
                        <a:pt x="82" y="42"/>
                      </a:moveTo>
                      <a:lnTo>
                        <a:pt x="101" y="22"/>
                      </a:lnTo>
                      <a:lnTo>
                        <a:pt x="101" y="10"/>
                      </a:lnTo>
                      <a:lnTo>
                        <a:pt x="92" y="0"/>
                      </a:lnTo>
                      <a:lnTo>
                        <a:pt x="61" y="31"/>
                      </a:lnTo>
                      <a:lnTo>
                        <a:pt x="11" y="31"/>
                      </a:lnTo>
                      <a:lnTo>
                        <a:pt x="0" y="42"/>
                      </a:lnTo>
                      <a:lnTo>
                        <a:pt x="11" y="53"/>
                      </a:lnTo>
                      <a:lnTo>
                        <a:pt x="61" y="53"/>
                      </a:lnTo>
                      <a:lnTo>
                        <a:pt x="61" y="42"/>
                      </a:lnTo>
                      <a:lnTo>
                        <a:pt x="82" y="4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36" name="Freeform 294"/>
                <p:cNvSpPr>
                  <a:spLocks/>
                </p:cNvSpPr>
                <p:nvPr/>
              </p:nvSpPr>
              <p:spPr bwMode="auto">
                <a:xfrm>
                  <a:off x="5572125" y="3741738"/>
                  <a:ext cx="160338" cy="84137"/>
                </a:xfrm>
                <a:custGeom>
                  <a:avLst/>
                  <a:gdLst>
                    <a:gd name="T0" fmla="*/ 2147483647 w 101"/>
                    <a:gd name="T1" fmla="*/ 2147483647 h 53"/>
                    <a:gd name="T2" fmla="*/ 2147483647 w 101"/>
                    <a:gd name="T3" fmla="*/ 2147483647 h 53"/>
                    <a:gd name="T4" fmla="*/ 2147483647 w 101"/>
                    <a:gd name="T5" fmla="*/ 2147483647 h 53"/>
                    <a:gd name="T6" fmla="*/ 2147483647 w 101"/>
                    <a:gd name="T7" fmla="*/ 0 h 53"/>
                    <a:gd name="T8" fmla="*/ 2147483647 w 101"/>
                    <a:gd name="T9" fmla="*/ 2147483647 h 53"/>
                    <a:gd name="T10" fmla="*/ 2147483647 w 101"/>
                    <a:gd name="T11" fmla="*/ 2147483647 h 53"/>
                    <a:gd name="T12" fmla="*/ 0 w 101"/>
                    <a:gd name="T13" fmla="*/ 2147483647 h 53"/>
                    <a:gd name="T14" fmla="*/ 2147483647 w 101"/>
                    <a:gd name="T15" fmla="*/ 2147483647 h 53"/>
                    <a:gd name="T16" fmla="*/ 2147483647 w 101"/>
                    <a:gd name="T17" fmla="*/ 2147483647 h 53"/>
                    <a:gd name="T18" fmla="*/ 2147483647 w 101"/>
                    <a:gd name="T19" fmla="*/ 2147483647 h 53"/>
                    <a:gd name="T20" fmla="*/ 2147483647 w 101"/>
                    <a:gd name="T21" fmla="*/ 2147483647 h 53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01"/>
                    <a:gd name="T34" fmla="*/ 0 h 53"/>
                    <a:gd name="T35" fmla="*/ 101 w 101"/>
                    <a:gd name="T36" fmla="*/ 53 h 53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01" h="53">
                      <a:moveTo>
                        <a:pt x="82" y="42"/>
                      </a:moveTo>
                      <a:lnTo>
                        <a:pt x="101" y="22"/>
                      </a:lnTo>
                      <a:lnTo>
                        <a:pt x="101" y="10"/>
                      </a:lnTo>
                      <a:lnTo>
                        <a:pt x="92" y="0"/>
                      </a:lnTo>
                      <a:lnTo>
                        <a:pt x="61" y="31"/>
                      </a:lnTo>
                      <a:lnTo>
                        <a:pt x="11" y="31"/>
                      </a:lnTo>
                      <a:lnTo>
                        <a:pt x="0" y="42"/>
                      </a:lnTo>
                      <a:lnTo>
                        <a:pt x="11" y="53"/>
                      </a:lnTo>
                      <a:lnTo>
                        <a:pt x="61" y="53"/>
                      </a:lnTo>
                      <a:lnTo>
                        <a:pt x="61" y="42"/>
                      </a:lnTo>
                      <a:lnTo>
                        <a:pt x="82" y="42"/>
                      </a:lnTo>
                    </a:path>
                  </a:pathLst>
                </a:custGeom>
                <a:solidFill>
                  <a:srgbClr val="FF9900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37" name="Freeform 295"/>
                <p:cNvSpPr>
                  <a:spLocks/>
                </p:cNvSpPr>
                <p:nvPr/>
              </p:nvSpPr>
              <p:spPr bwMode="auto">
                <a:xfrm>
                  <a:off x="5718175" y="3725863"/>
                  <a:ext cx="14288" cy="31750"/>
                </a:xfrm>
                <a:custGeom>
                  <a:avLst/>
                  <a:gdLst>
                    <a:gd name="T0" fmla="*/ 2147483647 w 9"/>
                    <a:gd name="T1" fmla="*/ 2147483647 h 20"/>
                    <a:gd name="T2" fmla="*/ 0 w 9"/>
                    <a:gd name="T3" fmla="*/ 2147483647 h 20"/>
                    <a:gd name="T4" fmla="*/ 0 w 9"/>
                    <a:gd name="T5" fmla="*/ 0 h 20"/>
                    <a:gd name="T6" fmla="*/ 2147483647 w 9"/>
                    <a:gd name="T7" fmla="*/ 0 h 20"/>
                    <a:gd name="T8" fmla="*/ 2147483647 w 9"/>
                    <a:gd name="T9" fmla="*/ 2147483647 h 2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"/>
                    <a:gd name="T16" fmla="*/ 0 h 20"/>
                    <a:gd name="T17" fmla="*/ 9 w 9"/>
                    <a:gd name="T18" fmla="*/ 20 h 2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" h="20">
                      <a:moveTo>
                        <a:pt x="9" y="20"/>
                      </a:moveTo>
                      <a:lnTo>
                        <a:pt x="0" y="10"/>
                      </a:lnTo>
                      <a:lnTo>
                        <a:pt x="0" y="0"/>
                      </a:lnTo>
                      <a:lnTo>
                        <a:pt x="9" y="0"/>
                      </a:lnTo>
                      <a:lnTo>
                        <a:pt x="9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38" name="Freeform 296"/>
                <p:cNvSpPr>
                  <a:spLocks/>
                </p:cNvSpPr>
                <p:nvPr/>
              </p:nvSpPr>
              <p:spPr bwMode="auto">
                <a:xfrm>
                  <a:off x="5718175" y="3725863"/>
                  <a:ext cx="14288" cy="31750"/>
                </a:xfrm>
                <a:custGeom>
                  <a:avLst/>
                  <a:gdLst>
                    <a:gd name="T0" fmla="*/ 2147483647 w 9"/>
                    <a:gd name="T1" fmla="*/ 2147483647 h 20"/>
                    <a:gd name="T2" fmla="*/ 0 w 9"/>
                    <a:gd name="T3" fmla="*/ 2147483647 h 20"/>
                    <a:gd name="T4" fmla="*/ 0 w 9"/>
                    <a:gd name="T5" fmla="*/ 0 h 20"/>
                    <a:gd name="T6" fmla="*/ 2147483647 w 9"/>
                    <a:gd name="T7" fmla="*/ 0 h 20"/>
                    <a:gd name="T8" fmla="*/ 2147483647 w 9"/>
                    <a:gd name="T9" fmla="*/ 2147483647 h 2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"/>
                    <a:gd name="T16" fmla="*/ 0 h 20"/>
                    <a:gd name="T17" fmla="*/ 9 w 9"/>
                    <a:gd name="T18" fmla="*/ 20 h 2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" h="20">
                      <a:moveTo>
                        <a:pt x="9" y="20"/>
                      </a:moveTo>
                      <a:lnTo>
                        <a:pt x="0" y="10"/>
                      </a:lnTo>
                      <a:lnTo>
                        <a:pt x="0" y="0"/>
                      </a:lnTo>
                      <a:lnTo>
                        <a:pt x="9" y="0"/>
                      </a:lnTo>
                      <a:lnTo>
                        <a:pt x="9" y="20"/>
                      </a:lnTo>
                    </a:path>
                  </a:pathLst>
                </a:custGeom>
                <a:solidFill>
                  <a:srgbClr val="FF9900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39" name="Freeform 297"/>
                <p:cNvSpPr>
                  <a:spLocks/>
                </p:cNvSpPr>
                <p:nvPr/>
              </p:nvSpPr>
              <p:spPr bwMode="auto">
                <a:xfrm>
                  <a:off x="5638800" y="3776663"/>
                  <a:ext cx="171450" cy="212725"/>
                </a:xfrm>
                <a:custGeom>
                  <a:avLst/>
                  <a:gdLst>
                    <a:gd name="T0" fmla="*/ 0 w 108"/>
                    <a:gd name="T1" fmla="*/ 2147483647 h 134"/>
                    <a:gd name="T2" fmla="*/ 2147483647 w 108"/>
                    <a:gd name="T3" fmla="*/ 2147483647 h 134"/>
                    <a:gd name="T4" fmla="*/ 2147483647 w 108"/>
                    <a:gd name="T5" fmla="*/ 2147483647 h 134"/>
                    <a:gd name="T6" fmla="*/ 2147483647 w 108"/>
                    <a:gd name="T7" fmla="*/ 2147483647 h 134"/>
                    <a:gd name="T8" fmla="*/ 2147483647 w 108"/>
                    <a:gd name="T9" fmla="*/ 2147483647 h 134"/>
                    <a:gd name="T10" fmla="*/ 2147483647 w 108"/>
                    <a:gd name="T11" fmla="*/ 2147483647 h 134"/>
                    <a:gd name="T12" fmla="*/ 2147483647 w 108"/>
                    <a:gd name="T13" fmla="*/ 2147483647 h 134"/>
                    <a:gd name="T14" fmla="*/ 2147483647 w 108"/>
                    <a:gd name="T15" fmla="*/ 2147483647 h 134"/>
                    <a:gd name="T16" fmla="*/ 2147483647 w 108"/>
                    <a:gd name="T17" fmla="*/ 2147483647 h 134"/>
                    <a:gd name="T18" fmla="*/ 2147483647 w 108"/>
                    <a:gd name="T19" fmla="*/ 2147483647 h 134"/>
                    <a:gd name="T20" fmla="*/ 2147483647 w 108"/>
                    <a:gd name="T21" fmla="*/ 0 h 134"/>
                    <a:gd name="T22" fmla="*/ 2147483647 w 108"/>
                    <a:gd name="T23" fmla="*/ 2147483647 h 134"/>
                    <a:gd name="T24" fmla="*/ 2147483647 w 108"/>
                    <a:gd name="T25" fmla="*/ 2147483647 h 134"/>
                    <a:gd name="T26" fmla="*/ 2147483647 w 108"/>
                    <a:gd name="T27" fmla="*/ 2147483647 h 134"/>
                    <a:gd name="T28" fmla="*/ 2147483647 w 108"/>
                    <a:gd name="T29" fmla="*/ 2147483647 h 134"/>
                    <a:gd name="T30" fmla="*/ 2147483647 w 108"/>
                    <a:gd name="T31" fmla="*/ 2147483647 h 134"/>
                    <a:gd name="T32" fmla="*/ 2147483647 w 108"/>
                    <a:gd name="T33" fmla="*/ 2147483647 h 134"/>
                    <a:gd name="T34" fmla="*/ 2147483647 w 108"/>
                    <a:gd name="T35" fmla="*/ 2147483647 h 134"/>
                    <a:gd name="T36" fmla="*/ 2147483647 w 108"/>
                    <a:gd name="T37" fmla="*/ 2147483647 h 134"/>
                    <a:gd name="T38" fmla="*/ 0 w 108"/>
                    <a:gd name="T39" fmla="*/ 2147483647 h 134"/>
                    <a:gd name="T40" fmla="*/ 0 w 108"/>
                    <a:gd name="T41" fmla="*/ 2147483647 h 134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108"/>
                    <a:gd name="T64" fmla="*/ 0 h 134"/>
                    <a:gd name="T65" fmla="*/ 108 w 108"/>
                    <a:gd name="T66" fmla="*/ 134 h 134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108" h="134">
                      <a:moveTo>
                        <a:pt x="0" y="134"/>
                      </a:moveTo>
                      <a:lnTo>
                        <a:pt x="28" y="134"/>
                      </a:lnTo>
                      <a:lnTo>
                        <a:pt x="50" y="111"/>
                      </a:lnTo>
                      <a:lnTo>
                        <a:pt x="70" y="102"/>
                      </a:lnTo>
                      <a:lnTo>
                        <a:pt x="80" y="92"/>
                      </a:lnTo>
                      <a:lnTo>
                        <a:pt x="80" y="83"/>
                      </a:lnTo>
                      <a:lnTo>
                        <a:pt x="99" y="51"/>
                      </a:lnTo>
                      <a:lnTo>
                        <a:pt x="108" y="39"/>
                      </a:lnTo>
                      <a:lnTo>
                        <a:pt x="89" y="20"/>
                      </a:lnTo>
                      <a:lnTo>
                        <a:pt x="70" y="9"/>
                      </a:lnTo>
                      <a:lnTo>
                        <a:pt x="59" y="0"/>
                      </a:lnTo>
                      <a:lnTo>
                        <a:pt x="40" y="20"/>
                      </a:lnTo>
                      <a:lnTo>
                        <a:pt x="59" y="39"/>
                      </a:lnTo>
                      <a:lnTo>
                        <a:pt x="59" y="72"/>
                      </a:lnTo>
                      <a:lnTo>
                        <a:pt x="50" y="72"/>
                      </a:lnTo>
                      <a:lnTo>
                        <a:pt x="40" y="83"/>
                      </a:lnTo>
                      <a:lnTo>
                        <a:pt x="28" y="92"/>
                      </a:lnTo>
                      <a:lnTo>
                        <a:pt x="19" y="102"/>
                      </a:lnTo>
                      <a:lnTo>
                        <a:pt x="9" y="111"/>
                      </a:lnTo>
                      <a:lnTo>
                        <a:pt x="0" y="123"/>
                      </a:lnTo>
                      <a:lnTo>
                        <a:pt x="0" y="13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40" name="Freeform 298"/>
                <p:cNvSpPr>
                  <a:spLocks/>
                </p:cNvSpPr>
                <p:nvPr/>
              </p:nvSpPr>
              <p:spPr bwMode="auto">
                <a:xfrm>
                  <a:off x="5638800" y="3776663"/>
                  <a:ext cx="171450" cy="212725"/>
                </a:xfrm>
                <a:custGeom>
                  <a:avLst/>
                  <a:gdLst>
                    <a:gd name="T0" fmla="*/ 0 w 108"/>
                    <a:gd name="T1" fmla="*/ 2147483647 h 134"/>
                    <a:gd name="T2" fmla="*/ 2147483647 w 108"/>
                    <a:gd name="T3" fmla="*/ 2147483647 h 134"/>
                    <a:gd name="T4" fmla="*/ 2147483647 w 108"/>
                    <a:gd name="T5" fmla="*/ 2147483647 h 134"/>
                    <a:gd name="T6" fmla="*/ 2147483647 w 108"/>
                    <a:gd name="T7" fmla="*/ 2147483647 h 134"/>
                    <a:gd name="T8" fmla="*/ 2147483647 w 108"/>
                    <a:gd name="T9" fmla="*/ 2147483647 h 134"/>
                    <a:gd name="T10" fmla="*/ 2147483647 w 108"/>
                    <a:gd name="T11" fmla="*/ 2147483647 h 134"/>
                    <a:gd name="T12" fmla="*/ 2147483647 w 108"/>
                    <a:gd name="T13" fmla="*/ 2147483647 h 134"/>
                    <a:gd name="T14" fmla="*/ 2147483647 w 108"/>
                    <a:gd name="T15" fmla="*/ 2147483647 h 134"/>
                    <a:gd name="T16" fmla="*/ 2147483647 w 108"/>
                    <a:gd name="T17" fmla="*/ 2147483647 h 134"/>
                    <a:gd name="T18" fmla="*/ 2147483647 w 108"/>
                    <a:gd name="T19" fmla="*/ 2147483647 h 134"/>
                    <a:gd name="T20" fmla="*/ 2147483647 w 108"/>
                    <a:gd name="T21" fmla="*/ 0 h 134"/>
                    <a:gd name="T22" fmla="*/ 2147483647 w 108"/>
                    <a:gd name="T23" fmla="*/ 2147483647 h 134"/>
                    <a:gd name="T24" fmla="*/ 2147483647 w 108"/>
                    <a:gd name="T25" fmla="*/ 2147483647 h 134"/>
                    <a:gd name="T26" fmla="*/ 2147483647 w 108"/>
                    <a:gd name="T27" fmla="*/ 2147483647 h 134"/>
                    <a:gd name="T28" fmla="*/ 2147483647 w 108"/>
                    <a:gd name="T29" fmla="*/ 2147483647 h 134"/>
                    <a:gd name="T30" fmla="*/ 2147483647 w 108"/>
                    <a:gd name="T31" fmla="*/ 2147483647 h 134"/>
                    <a:gd name="T32" fmla="*/ 2147483647 w 108"/>
                    <a:gd name="T33" fmla="*/ 2147483647 h 134"/>
                    <a:gd name="T34" fmla="*/ 2147483647 w 108"/>
                    <a:gd name="T35" fmla="*/ 2147483647 h 134"/>
                    <a:gd name="T36" fmla="*/ 2147483647 w 108"/>
                    <a:gd name="T37" fmla="*/ 2147483647 h 134"/>
                    <a:gd name="T38" fmla="*/ 0 w 108"/>
                    <a:gd name="T39" fmla="*/ 2147483647 h 134"/>
                    <a:gd name="T40" fmla="*/ 0 w 108"/>
                    <a:gd name="T41" fmla="*/ 2147483647 h 134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108"/>
                    <a:gd name="T64" fmla="*/ 0 h 134"/>
                    <a:gd name="T65" fmla="*/ 108 w 108"/>
                    <a:gd name="T66" fmla="*/ 134 h 134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108" h="134">
                      <a:moveTo>
                        <a:pt x="0" y="134"/>
                      </a:moveTo>
                      <a:lnTo>
                        <a:pt x="28" y="134"/>
                      </a:lnTo>
                      <a:lnTo>
                        <a:pt x="50" y="111"/>
                      </a:lnTo>
                      <a:lnTo>
                        <a:pt x="70" y="102"/>
                      </a:lnTo>
                      <a:lnTo>
                        <a:pt x="80" y="92"/>
                      </a:lnTo>
                      <a:lnTo>
                        <a:pt x="80" y="83"/>
                      </a:lnTo>
                      <a:lnTo>
                        <a:pt x="99" y="51"/>
                      </a:lnTo>
                      <a:lnTo>
                        <a:pt x="108" y="39"/>
                      </a:lnTo>
                      <a:lnTo>
                        <a:pt x="89" y="20"/>
                      </a:lnTo>
                      <a:lnTo>
                        <a:pt x="70" y="9"/>
                      </a:lnTo>
                      <a:lnTo>
                        <a:pt x="59" y="0"/>
                      </a:lnTo>
                      <a:lnTo>
                        <a:pt x="40" y="20"/>
                      </a:lnTo>
                      <a:lnTo>
                        <a:pt x="59" y="39"/>
                      </a:lnTo>
                      <a:lnTo>
                        <a:pt x="59" y="72"/>
                      </a:lnTo>
                      <a:lnTo>
                        <a:pt x="50" y="72"/>
                      </a:lnTo>
                      <a:lnTo>
                        <a:pt x="40" y="83"/>
                      </a:lnTo>
                      <a:lnTo>
                        <a:pt x="28" y="92"/>
                      </a:lnTo>
                      <a:lnTo>
                        <a:pt x="19" y="102"/>
                      </a:lnTo>
                      <a:lnTo>
                        <a:pt x="9" y="111"/>
                      </a:lnTo>
                      <a:lnTo>
                        <a:pt x="0" y="123"/>
                      </a:lnTo>
                      <a:lnTo>
                        <a:pt x="0" y="134"/>
                      </a:lnTo>
                    </a:path>
                  </a:pathLst>
                </a:custGeom>
                <a:solidFill>
                  <a:srgbClr val="FF990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41" name="Freeform 299"/>
                <p:cNvSpPr>
                  <a:spLocks/>
                </p:cNvSpPr>
                <p:nvPr/>
              </p:nvSpPr>
              <p:spPr bwMode="auto">
                <a:xfrm>
                  <a:off x="5381625" y="3971925"/>
                  <a:ext cx="257175" cy="131762"/>
                </a:xfrm>
                <a:custGeom>
                  <a:avLst/>
                  <a:gdLst>
                    <a:gd name="T0" fmla="*/ 0 w 162"/>
                    <a:gd name="T1" fmla="*/ 2147483647 h 83"/>
                    <a:gd name="T2" fmla="*/ 2147483647 w 162"/>
                    <a:gd name="T3" fmla="*/ 2147483647 h 83"/>
                    <a:gd name="T4" fmla="*/ 2147483647 w 162"/>
                    <a:gd name="T5" fmla="*/ 2147483647 h 83"/>
                    <a:gd name="T6" fmla="*/ 2147483647 w 162"/>
                    <a:gd name="T7" fmla="*/ 2147483647 h 83"/>
                    <a:gd name="T8" fmla="*/ 2147483647 w 162"/>
                    <a:gd name="T9" fmla="*/ 2147483647 h 83"/>
                    <a:gd name="T10" fmla="*/ 2147483647 w 162"/>
                    <a:gd name="T11" fmla="*/ 0 h 83"/>
                    <a:gd name="T12" fmla="*/ 2147483647 w 162"/>
                    <a:gd name="T13" fmla="*/ 2147483647 h 83"/>
                    <a:gd name="T14" fmla="*/ 2147483647 w 162"/>
                    <a:gd name="T15" fmla="*/ 2147483647 h 83"/>
                    <a:gd name="T16" fmla="*/ 2147483647 w 162"/>
                    <a:gd name="T17" fmla="*/ 2147483647 h 83"/>
                    <a:gd name="T18" fmla="*/ 2147483647 w 162"/>
                    <a:gd name="T19" fmla="*/ 2147483647 h 83"/>
                    <a:gd name="T20" fmla="*/ 2147483647 w 162"/>
                    <a:gd name="T21" fmla="*/ 2147483647 h 83"/>
                    <a:gd name="T22" fmla="*/ 2147483647 w 162"/>
                    <a:gd name="T23" fmla="*/ 2147483647 h 83"/>
                    <a:gd name="T24" fmla="*/ 2147483647 w 162"/>
                    <a:gd name="T25" fmla="*/ 2147483647 h 83"/>
                    <a:gd name="T26" fmla="*/ 2147483647 w 162"/>
                    <a:gd name="T27" fmla="*/ 2147483647 h 83"/>
                    <a:gd name="T28" fmla="*/ 0 w 162"/>
                    <a:gd name="T29" fmla="*/ 2147483647 h 83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62"/>
                    <a:gd name="T46" fmla="*/ 0 h 83"/>
                    <a:gd name="T47" fmla="*/ 162 w 162"/>
                    <a:gd name="T48" fmla="*/ 83 h 83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62" h="83">
                      <a:moveTo>
                        <a:pt x="0" y="20"/>
                      </a:moveTo>
                      <a:lnTo>
                        <a:pt x="9" y="11"/>
                      </a:lnTo>
                      <a:lnTo>
                        <a:pt x="39" y="41"/>
                      </a:lnTo>
                      <a:lnTo>
                        <a:pt x="51" y="63"/>
                      </a:lnTo>
                      <a:lnTo>
                        <a:pt x="120" y="11"/>
                      </a:lnTo>
                      <a:lnTo>
                        <a:pt x="162" y="0"/>
                      </a:lnTo>
                      <a:lnTo>
                        <a:pt x="162" y="11"/>
                      </a:lnTo>
                      <a:lnTo>
                        <a:pt x="150" y="20"/>
                      </a:lnTo>
                      <a:lnTo>
                        <a:pt x="150" y="32"/>
                      </a:lnTo>
                      <a:lnTo>
                        <a:pt x="111" y="41"/>
                      </a:lnTo>
                      <a:lnTo>
                        <a:pt x="70" y="71"/>
                      </a:lnTo>
                      <a:lnTo>
                        <a:pt x="51" y="71"/>
                      </a:lnTo>
                      <a:lnTo>
                        <a:pt x="31" y="83"/>
                      </a:lnTo>
                      <a:lnTo>
                        <a:pt x="9" y="83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42" name="Freeform 300"/>
                <p:cNvSpPr>
                  <a:spLocks/>
                </p:cNvSpPr>
                <p:nvPr/>
              </p:nvSpPr>
              <p:spPr bwMode="auto">
                <a:xfrm>
                  <a:off x="5381625" y="3971925"/>
                  <a:ext cx="257175" cy="131762"/>
                </a:xfrm>
                <a:custGeom>
                  <a:avLst/>
                  <a:gdLst>
                    <a:gd name="T0" fmla="*/ 0 w 162"/>
                    <a:gd name="T1" fmla="*/ 2147483647 h 83"/>
                    <a:gd name="T2" fmla="*/ 2147483647 w 162"/>
                    <a:gd name="T3" fmla="*/ 2147483647 h 83"/>
                    <a:gd name="T4" fmla="*/ 2147483647 w 162"/>
                    <a:gd name="T5" fmla="*/ 2147483647 h 83"/>
                    <a:gd name="T6" fmla="*/ 2147483647 w 162"/>
                    <a:gd name="T7" fmla="*/ 2147483647 h 83"/>
                    <a:gd name="T8" fmla="*/ 2147483647 w 162"/>
                    <a:gd name="T9" fmla="*/ 2147483647 h 83"/>
                    <a:gd name="T10" fmla="*/ 2147483647 w 162"/>
                    <a:gd name="T11" fmla="*/ 0 h 83"/>
                    <a:gd name="T12" fmla="*/ 2147483647 w 162"/>
                    <a:gd name="T13" fmla="*/ 2147483647 h 83"/>
                    <a:gd name="T14" fmla="*/ 2147483647 w 162"/>
                    <a:gd name="T15" fmla="*/ 2147483647 h 83"/>
                    <a:gd name="T16" fmla="*/ 2147483647 w 162"/>
                    <a:gd name="T17" fmla="*/ 2147483647 h 83"/>
                    <a:gd name="T18" fmla="*/ 2147483647 w 162"/>
                    <a:gd name="T19" fmla="*/ 2147483647 h 83"/>
                    <a:gd name="T20" fmla="*/ 2147483647 w 162"/>
                    <a:gd name="T21" fmla="*/ 2147483647 h 83"/>
                    <a:gd name="T22" fmla="*/ 2147483647 w 162"/>
                    <a:gd name="T23" fmla="*/ 2147483647 h 83"/>
                    <a:gd name="T24" fmla="*/ 2147483647 w 162"/>
                    <a:gd name="T25" fmla="*/ 2147483647 h 83"/>
                    <a:gd name="T26" fmla="*/ 2147483647 w 162"/>
                    <a:gd name="T27" fmla="*/ 2147483647 h 83"/>
                    <a:gd name="T28" fmla="*/ 0 w 162"/>
                    <a:gd name="T29" fmla="*/ 2147483647 h 83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62"/>
                    <a:gd name="T46" fmla="*/ 0 h 83"/>
                    <a:gd name="T47" fmla="*/ 162 w 162"/>
                    <a:gd name="T48" fmla="*/ 83 h 83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62" h="83">
                      <a:moveTo>
                        <a:pt x="0" y="20"/>
                      </a:moveTo>
                      <a:lnTo>
                        <a:pt x="9" y="11"/>
                      </a:lnTo>
                      <a:lnTo>
                        <a:pt x="39" y="41"/>
                      </a:lnTo>
                      <a:lnTo>
                        <a:pt x="51" y="63"/>
                      </a:lnTo>
                      <a:lnTo>
                        <a:pt x="120" y="11"/>
                      </a:lnTo>
                      <a:lnTo>
                        <a:pt x="162" y="0"/>
                      </a:lnTo>
                      <a:lnTo>
                        <a:pt x="162" y="11"/>
                      </a:lnTo>
                      <a:lnTo>
                        <a:pt x="150" y="20"/>
                      </a:lnTo>
                      <a:lnTo>
                        <a:pt x="150" y="32"/>
                      </a:lnTo>
                      <a:lnTo>
                        <a:pt x="111" y="41"/>
                      </a:lnTo>
                      <a:lnTo>
                        <a:pt x="70" y="71"/>
                      </a:lnTo>
                      <a:lnTo>
                        <a:pt x="51" y="71"/>
                      </a:lnTo>
                      <a:lnTo>
                        <a:pt x="31" y="83"/>
                      </a:lnTo>
                      <a:lnTo>
                        <a:pt x="9" y="83"/>
                      </a:lnTo>
                      <a:lnTo>
                        <a:pt x="0" y="20"/>
                      </a:lnTo>
                    </a:path>
                  </a:pathLst>
                </a:custGeom>
                <a:solidFill>
                  <a:srgbClr val="FF9900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43" name="Freeform 301"/>
                <p:cNvSpPr>
                  <a:spLocks/>
                </p:cNvSpPr>
                <p:nvPr/>
              </p:nvSpPr>
              <p:spPr bwMode="auto">
                <a:xfrm>
                  <a:off x="6326188" y="3611563"/>
                  <a:ext cx="190500" cy="114300"/>
                </a:xfrm>
                <a:custGeom>
                  <a:avLst/>
                  <a:gdLst>
                    <a:gd name="T0" fmla="*/ 2147483647 w 120"/>
                    <a:gd name="T1" fmla="*/ 0 h 72"/>
                    <a:gd name="T2" fmla="*/ 0 w 120"/>
                    <a:gd name="T3" fmla="*/ 2147483647 h 72"/>
                    <a:gd name="T4" fmla="*/ 2147483647 w 120"/>
                    <a:gd name="T5" fmla="*/ 2147483647 h 72"/>
                    <a:gd name="T6" fmla="*/ 2147483647 w 120"/>
                    <a:gd name="T7" fmla="*/ 2147483647 h 72"/>
                    <a:gd name="T8" fmla="*/ 2147483647 w 120"/>
                    <a:gd name="T9" fmla="*/ 2147483647 h 72"/>
                    <a:gd name="T10" fmla="*/ 2147483647 w 120"/>
                    <a:gd name="T11" fmla="*/ 2147483647 h 72"/>
                    <a:gd name="T12" fmla="*/ 2147483647 w 120"/>
                    <a:gd name="T13" fmla="*/ 2147483647 h 72"/>
                    <a:gd name="T14" fmla="*/ 2147483647 w 120"/>
                    <a:gd name="T15" fmla="*/ 2147483647 h 72"/>
                    <a:gd name="T16" fmla="*/ 2147483647 w 120"/>
                    <a:gd name="T17" fmla="*/ 2147483647 h 72"/>
                    <a:gd name="T18" fmla="*/ 2147483647 w 120"/>
                    <a:gd name="T19" fmla="*/ 2147483647 h 72"/>
                    <a:gd name="T20" fmla="*/ 2147483647 w 120"/>
                    <a:gd name="T21" fmla="*/ 0 h 72"/>
                    <a:gd name="T22" fmla="*/ 2147483647 w 120"/>
                    <a:gd name="T23" fmla="*/ 0 h 72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120"/>
                    <a:gd name="T37" fmla="*/ 0 h 72"/>
                    <a:gd name="T38" fmla="*/ 120 w 120"/>
                    <a:gd name="T39" fmla="*/ 72 h 72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120" h="72">
                      <a:moveTo>
                        <a:pt x="9" y="0"/>
                      </a:moveTo>
                      <a:lnTo>
                        <a:pt x="0" y="29"/>
                      </a:lnTo>
                      <a:lnTo>
                        <a:pt x="19" y="41"/>
                      </a:lnTo>
                      <a:lnTo>
                        <a:pt x="108" y="72"/>
                      </a:lnTo>
                      <a:lnTo>
                        <a:pt x="120" y="72"/>
                      </a:lnTo>
                      <a:lnTo>
                        <a:pt x="120" y="41"/>
                      </a:lnTo>
                      <a:lnTo>
                        <a:pt x="89" y="41"/>
                      </a:lnTo>
                      <a:lnTo>
                        <a:pt x="68" y="29"/>
                      </a:lnTo>
                      <a:lnTo>
                        <a:pt x="58" y="21"/>
                      </a:lnTo>
                      <a:lnTo>
                        <a:pt x="49" y="21"/>
                      </a:lnTo>
                      <a:lnTo>
                        <a:pt x="30" y="0"/>
                      </a:lnTo>
                      <a:lnTo>
                        <a:pt x="9" y="0"/>
                      </a:lnTo>
                      <a:close/>
                    </a:path>
                  </a:pathLst>
                </a:custGeom>
                <a:solidFill>
                  <a:srgbClr val="CC99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44" name="Freeform 302"/>
                <p:cNvSpPr>
                  <a:spLocks/>
                </p:cNvSpPr>
                <p:nvPr/>
              </p:nvSpPr>
              <p:spPr bwMode="auto">
                <a:xfrm>
                  <a:off x="6326188" y="3611563"/>
                  <a:ext cx="190500" cy="114300"/>
                </a:xfrm>
                <a:custGeom>
                  <a:avLst/>
                  <a:gdLst>
                    <a:gd name="T0" fmla="*/ 2147483647 w 120"/>
                    <a:gd name="T1" fmla="*/ 0 h 72"/>
                    <a:gd name="T2" fmla="*/ 0 w 120"/>
                    <a:gd name="T3" fmla="*/ 2147483647 h 72"/>
                    <a:gd name="T4" fmla="*/ 2147483647 w 120"/>
                    <a:gd name="T5" fmla="*/ 2147483647 h 72"/>
                    <a:gd name="T6" fmla="*/ 2147483647 w 120"/>
                    <a:gd name="T7" fmla="*/ 2147483647 h 72"/>
                    <a:gd name="T8" fmla="*/ 2147483647 w 120"/>
                    <a:gd name="T9" fmla="*/ 2147483647 h 72"/>
                    <a:gd name="T10" fmla="*/ 2147483647 w 120"/>
                    <a:gd name="T11" fmla="*/ 2147483647 h 72"/>
                    <a:gd name="T12" fmla="*/ 2147483647 w 120"/>
                    <a:gd name="T13" fmla="*/ 2147483647 h 72"/>
                    <a:gd name="T14" fmla="*/ 2147483647 w 120"/>
                    <a:gd name="T15" fmla="*/ 2147483647 h 72"/>
                    <a:gd name="T16" fmla="*/ 2147483647 w 120"/>
                    <a:gd name="T17" fmla="*/ 2147483647 h 72"/>
                    <a:gd name="T18" fmla="*/ 2147483647 w 120"/>
                    <a:gd name="T19" fmla="*/ 2147483647 h 72"/>
                    <a:gd name="T20" fmla="*/ 2147483647 w 120"/>
                    <a:gd name="T21" fmla="*/ 0 h 72"/>
                    <a:gd name="T22" fmla="*/ 2147483647 w 120"/>
                    <a:gd name="T23" fmla="*/ 0 h 72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120"/>
                    <a:gd name="T37" fmla="*/ 0 h 72"/>
                    <a:gd name="T38" fmla="*/ 120 w 120"/>
                    <a:gd name="T39" fmla="*/ 72 h 72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120" h="72">
                      <a:moveTo>
                        <a:pt x="9" y="0"/>
                      </a:moveTo>
                      <a:lnTo>
                        <a:pt x="0" y="29"/>
                      </a:lnTo>
                      <a:lnTo>
                        <a:pt x="19" y="41"/>
                      </a:lnTo>
                      <a:lnTo>
                        <a:pt x="108" y="72"/>
                      </a:lnTo>
                      <a:lnTo>
                        <a:pt x="120" y="72"/>
                      </a:lnTo>
                      <a:lnTo>
                        <a:pt x="120" y="41"/>
                      </a:lnTo>
                      <a:lnTo>
                        <a:pt x="89" y="41"/>
                      </a:lnTo>
                      <a:lnTo>
                        <a:pt x="68" y="29"/>
                      </a:lnTo>
                      <a:lnTo>
                        <a:pt x="58" y="21"/>
                      </a:lnTo>
                      <a:lnTo>
                        <a:pt x="49" y="21"/>
                      </a:lnTo>
                      <a:lnTo>
                        <a:pt x="30" y="0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rgbClr val="CC99FF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45" name="Freeform 303"/>
                <p:cNvSpPr>
                  <a:spLocks/>
                </p:cNvSpPr>
                <p:nvPr/>
              </p:nvSpPr>
              <p:spPr bwMode="auto">
                <a:xfrm>
                  <a:off x="6516688" y="3725863"/>
                  <a:ext cx="127000" cy="146050"/>
                </a:xfrm>
                <a:custGeom>
                  <a:avLst/>
                  <a:gdLst>
                    <a:gd name="T0" fmla="*/ 2147483647 w 80"/>
                    <a:gd name="T1" fmla="*/ 2147483647 h 92"/>
                    <a:gd name="T2" fmla="*/ 2147483647 w 80"/>
                    <a:gd name="T3" fmla="*/ 2147483647 h 92"/>
                    <a:gd name="T4" fmla="*/ 2147483647 w 80"/>
                    <a:gd name="T5" fmla="*/ 2147483647 h 92"/>
                    <a:gd name="T6" fmla="*/ 2147483647 w 80"/>
                    <a:gd name="T7" fmla="*/ 2147483647 h 92"/>
                    <a:gd name="T8" fmla="*/ 2147483647 w 80"/>
                    <a:gd name="T9" fmla="*/ 2147483647 h 92"/>
                    <a:gd name="T10" fmla="*/ 2147483647 w 80"/>
                    <a:gd name="T11" fmla="*/ 2147483647 h 92"/>
                    <a:gd name="T12" fmla="*/ 2147483647 w 80"/>
                    <a:gd name="T13" fmla="*/ 2147483647 h 92"/>
                    <a:gd name="T14" fmla="*/ 2147483647 w 80"/>
                    <a:gd name="T15" fmla="*/ 2147483647 h 92"/>
                    <a:gd name="T16" fmla="*/ 2147483647 w 80"/>
                    <a:gd name="T17" fmla="*/ 0 h 92"/>
                    <a:gd name="T18" fmla="*/ 2147483647 w 80"/>
                    <a:gd name="T19" fmla="*/ 0 h 92"/>
                    <a:gd name="T20" fmla="*/ 2147483647 w 80"/>
                    <a:gd name="T21" fmla="*/ 2147483647 h 92"/>
                    <a:gd name="T22" fmla="*/ 0 w 80"/>
                    <a:gd name="T23" fmla="*/ 2147483647 h 92"/>
                    <a:gd name="T24" fmla="*/ 2147483647 w 80"/>
                    <a:gd name="T25" fmla="*/ 2147483647 h 92"/>
                    <a:gd name="T26" fmla="*/ 2147483647 w 80"/>
                    <a:gd name="T27" fmla="*/ 2147483647 h 92"/>
                    <a:gd name="T28" fmla="*/ 2147483647 w 80"/>
                    <a:gd name="T29" fmla="*/ 2147483647 h 92"/>
                    <a:gd name="T30" fmla="*/ 2147483647 w 80"/>
                    <a:gd name="T31" fmla="*/ 2147483647 h 92"/>
                    <a:gd name="T32" fmla="*/ 2147483647 w 80"/>
                    <a:gd name="T33" fmla="*/ 2147483647 h 92"/>
                    <a:gd name="T34" fmla="*/ 2147483647 w 80"/>
                    <a:gd name="T35" fmla="*/ 2147483647 h 92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80"/>
                    <a:gd name="T55" fmla="*/ 0 h 92"/>
                    <a:gd name="T56" fmla="*/ 80 w 80"/>
                    <a:gd name="T57" fmla="*/ 92 h 92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80" h="92">
                      <a:moveTo>
                        <a:pt x="80" y="83"/>
                      </a:moveTo>
                      <a:lnTo>
                        <a:pt x="70" y="52"/>
                      </a:lnTo>
                      <a:lnTo>
                        <a:pt x="70" y="41"/>
                      </a:lnTo>
                      <a:lnTo>
                        <a:pt x="61" y="52"/>
                      </a:lnTo>
                      <a:lnTo>
                        <a:pt x="49" y="52"/>
                      </a:lnTo>
                      <a:lnTo>
                        <a:pt x="49" y="41"/>
                      </a:lnTo>
                      <a:lnTo>
                        <a:pt x="70" y="20"/>
                      </a:lnTo>
                      <a:lnTo>
                        <a:pt x="30" y="20"/>
                      </a:lnTo>
                      <a:lnTo>
                        <a:pt x="30" y="0"/>
                      </a:lnTo>
                      <a:lnTo>
                        <a:pt x="10" y="0"/>
                      </a:lnTo>
                      <a:lnTo>
                        <a:pt x="10" y="10"/>
                      </a:lnTo>
                      <a:lnTo>
                        <a:pt x="0" y="32"/>
                      </a:lnTo>
                      <a:lnTo>
                        <a:pt x="10" y="32"/>
                      </a:lnTo>
                      <a:lnTo>
                        <a:pt x="19" y="83"/>
                      </a:lnTo>
                      <a:lnTo>
                        <a:pt x="41" y="83"/>
                      </a:lnTo>
                      <a:lnTo>
                        <a:pt x="61" y="63"/>
                      </a:lnTo>
                      <a:lnTo>
                        <a:pt x="70" y="92"/>
                      </a:lnTo>
                      <a:lnTo>
                        <a:pt x="80" y="83"/>
                      </a:lnTo>
                      <a:close/>
                    </a:path>
                  </a:pathLst>
                </a:custGeom>
                <a:solidFill>
                  <a:srgbClr val="CC99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46" name="Freeform 304"/>
                <p:cNvSpPr>
                  <a:spLocks/>
                </p:cNvSpPr>
                <p:nvPr/>
              </p:nvSpPr>
              <p:spPr bwMode="auto">
                <a:xfrm>
                  <a:off x="6516688" y="3725863"/>
                  <a:ext cx="127000" cy="146050"/>
                </a:xfrm>
                <a:custGeom>
                  <a:avLst/>
                  <a:gdLst>
                    <a:gd name="T0" fmla="*/ 2147483647 w 80"/>
                    <a:gd name="T1" fmla="*/ 2147483647 h 92"/>
                    <a:gd name="T2" fmla="*/ 2147483647 w 80"/>
                    <a:gd name="T3" fmla="*/ 2147483647 h 92"/>
                    <a:gd name="T4" fmla="*/ 2147483647 w 80"/>
                    <a:gd name="T5" fmla="*/ 2147483647 h 92"/>
                    <a:gd name="T6" fmla="*/ 2147483647 w 80"/>
                    <a:gd name="T7" fmla="*/ 2147483647 h 92"/>
                    <a:gd name="T8" fmla="*/ 2147483647 w 80"/>
                    <a:gd name="T9" fmla="*/ 2147483647 h 92"/>
                    <a:gd name="T10" fmla="*/ 2147483647 w 80"/>
                    <a:gd name="T11" fmla="*/ 2147483647 h 92"/>
                    <a:gd name="T12" fmla="*/ 2147483647 w 80"/>
                    <a:gd name="T13" fmla="*/ 2147483647 h 92"/>
                    <a:gd name="T14" fmla="*/ 2147483647 w 80"/>
                    <a:gd name="T15" fmla="*/ 2147483647 h 92"/>
                    <a:gd name="T16" fmla="*/ 2147483647 w 80"/>
                    <a:gd name="T17" fmla="*/ 0 h 92"/>
                    <a:gd name="T18" fmla="*/ 2147483647 w 80"/>
                    <a:gd name="T19" fmla="*/ 0 h 92"/>
                    <a:gd name="T20" fmla="*/ 2147483647 w 80"/>
                    <a:gd name="T21" fmla="*/ 2147483647 h 92"/>
                    <a:gd name="T22" fmla="*/ 0 w 80"/>
                    <a:gd name="T23" fmla="*/ 2147483647 h 92"/>
                    <a:gd name="T24" fmla="*/ 2147483647 w 80"/>
                    <a:gd name="T25" fmla="*/ 2147483647 h 92"/>
                    <a:gd name="T26" fmla="*/ 2147483647 w 80"/>
                    <a:gd name="T27" fmla="*/ 2147483647 h 92"/>
                    <a:gd name="T28" fmla="*/ 2147483647 w 80"/>
                    <a:gd name="T29" fmla="*/ 2147483647 h 92"/>
                    <a:gd name="T30" fmla="*/ 2147483647 w 80"/>
                    <a:gd name="T31" fmla="*/ 2147483647 h 92"/>
                    <a:gd name="T32" fmla="*/ 2147483647 w 80"/>
                    <a:gd name="T33" fmla="*/ 2147483647 h 92"/>
                    <a:gd name="T34" fmla="*/ 2147483647 w 80"/>
                    <a:gd name="T35" fmla="*/ 2147483647 h 92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80"/>
                    <a:gd name="T55" fmla="*/ 0 h 92"/>
                    <a:gd name="T56" fmla="*/ 80 w 80"/>
                    <a:gd name="T57" fmla="*/ 92 h 92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80" h="92">
                      <a:moveTo>
                        <a:pt x="80" y="83"/>
                      </a:moveTo>
                      <a:lnTo>
                        <a:pt x="70" y="52"/>
                      </a:lnTo>
                      <a:lnTo>
                        <a:pt x="70" y="41"/>
                      </a:lnTo>
                      <a:lnTo>
                        <a:pt x="61" y="52"/>
                      </a:lnTo>
                      <a:lnTo>
                        <a:pt x="49" y="52"/>
                      </a:lnTo>
                      <a:lnTo>
                        <a:pt x="49" y="41"/>
                      </a:lnTo>
                      <a:lnTo>
                        <a:pt x="70" y="20"/>
                      </a:lnTo>
                      <a:lnTo>
                        <a:pt x="30" y="20"/>
                      </a:lnTo>
                      <a:lnTo>
                        <a:pt x="30" y="0"/>
                      </a:lnTo>
                      <a:lnTo>
                        <a:pt x="10" y="0"/>
                      </a:lnTo>
                      <a:lnTo>
                        <a:pt x="10" y="10"/>
                      </a:lnTo>
                      <a:lnTo>
                        <a:pt x="0" y="32"/>
                      </a:lnTo>
                      <a:lnTo>
                        <a:pt x="10" y="32"/>
                      </a:lnTo>
                      <a:lnTo>
                        <a:pt x="19" y="83"/>
                      </a:lnTo>
                      <a:lnTo>
                        <a:pt x="41" y="83"/>
                      </a:lnTo>
                      <a:lnTo>
                        <a:pt x="61" y="63"/>
                      </a:lnTo>
                      <a:lnTo>
                        <a:pt x="70" y="92"/>
                      </a:lnTo>
                      <a:lnTo>
                        <a:pt x="80" y="83"/>
                      </a:lnTo>
                    </a:path>
                  </a:pathLst>
                </a:custGeom>
                <a:solidFill>
                  <a:srgbClr val="CC99FF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47" name="Freeform 305"/>
                <p:cNvSpPr>
                  <a:spLocks/>
                </p:cNvSpPr>
                <p:nvPr/>
              </p:nvSpPr>
              <p:spPr bwMode="auto">
                <a:xfrm>
                  <a:off x="6627813" y="3676650"/>
                  <a:ext cx="225425" cy="508000"/>
                </a:xfrm>
                <a:custGeom>
                  <a:avLst/>
                  <a:gdLst>
                    <a:gd name="T0" fmla="*/ 2147483647 w 142"/>
                    <a:gd name="T1" fmla="*/ 2147483647 h 320"/>
                    <a:gd name="T2" fmla="*/ 2147483647 w 142"/>
                    <a:gd name="T3" fmla="*/ 2147483647 h 320"/>
                    <a:gd name="T4" fmla="*/ 2147483647 w 142"/>
                    <a:gd name="T5" fmla="*/ 2147483647 h 320"/>
                    <a:gd name="T6" fmla="*/ 2147483647 w 142"/>
                    <a:gd name="T7" fmla="*/ 2147483647 h 320"/>
                    <a:gd name="T8" fmla="*/ 2147483647 w 142"/>
                    <a:gd name="T9" fmla="*/ 2147483647 h 320"/>
                    <a:gd name="T10" fmla="*/ 2147483647 w 142"/>
                    <a:gd name="T11" fmla="*/ 2147483647 h 320"/>
                    <a:gd name="T12" fmla="*/ 2147483647 w 142"/>
                    <a:gd name="T13" fmla="*/ 2147483647 h 320"/>
                    <a:gd name="T14" fmla="*/ 2147483647 w 142"/>
                    <a:gd name="T15" fmla="*/ 2147483647 h 320"/>
                    <a:gd name="T16" fmla="*/ 2147483647 w 142"/>
                    <a:gd name="T17" fmla="*/ 2147483647 h 320"/>
                    <a:gd name="T18" fmla="*/ 2147483647 w 142"/>
                    <a:gd name="T19" fmla="*/ 2147483647 h 320"/>
                    <a:gd name="T20" fmla="*/ 2147483647 w 142"/>
                    <a:gd name="T21" fmla="*/ 2147483647 h 320"/>
                    <a:gd name="T22" fmla="*/ 2147483647 w 142"/>
                    <a:gd name="T23" fmla="*/ 2147483647 h 320"/>
                    <a:gd name="T24" fmla="*/ 2147483647 w 142"/>
                    <a:gd name="T25" fmla="*/ 2147483647 h 320"/>
                    <a:gd name="T26" fmla="*/ 2147483647 w 142"/>
                    <a:gd name="T27" fmla="*/ 2147483647 h 320"/>
                    <a:gd name="T28" fmla="*/ 2147483647 w 142"/>
                    <a:gd name="T29" fmla="*/ 2147483647 h 320"/>
                    <a:gd name="T30" fmla="*/ 2147483647 w 142"/>
                    <a:gd name="T31" fmla="*/ 0 h 320"/>
                    <a:gd name="T32" fmla="*/ 2147483647 w 142"/>
                    <a:gd name="T33" fmla="*/ 0 h 320"/>
                    <a:gd name="T34" fmla="*/ 2147483647 w 142"/>
                    <a:gd name="T35" fmla="*/ 2147483647 h 320"/>
                    <a:gd name="T36" fmla="*/ 2147483647 w 142"/>
                    <a:gd name="T37" fmla="*/ 2147483647 h 320"/>
                    <a:gd name="T38" fmla="*/ 2147483647 w 142"/>
                    <a:gd name="T39" fmla="*/ 2147483647 h 320"/>
                    <a:gd name="T40" fmla="*/ 2147483647 w 142"/>
                    <a:gd name="T41" fmla="*/ 2147483647 h 320"/>
                    <a:gd name="T42" fmla="*/ 2147483647 w 142"/>
                    <a:gd name="T43" fmla="*/ 2147483647 h 320"/>
                    <a:gd name="T44" fmla="*/ 2147483647 w 142"/>
                    <a:gd name="T45" fmla="*/ 2147483647 h 320"/>
                    <a:gd name="T46" fmla="*/ 2147483647 w 142"/>
                    <a:gd name="T47" fmla="*/ 2147483647 h 320"/>
                    <a:gd name="T48" fmla="*/ 0 w 142"/>
                    <a:gd name="T49" fmla="*/ 2147483647 h 320"/>
                    <a:gd name="T50" fmla="*/ 2147483647 w 142"/>
                    <a:gd name="T51" fmla="*/ 2147483647 h 320"/>
                    <a:gd name="T52" fmla="*/ 2147483647 w 142"/>
                    <a:gd name="T53" fmla="*/ 2147483647 h 320"/>
                    <a:gd name="T54" fmla="*/ 2147483647 w 142"/>
                    <a:gd name="T55" fmla="*/ 2147483647 h 320"/>
                    <a:gd name="T56" fmla="*/ 2147483647 w 142"/>
                    <a:gd name="T57" fmla="*/ 2147483647 h 320"/>
                    <a:gd name="T58" fmla="*/ 2147483647 w 142"/>
                    <a:gd name="T59" fmla="*/ 2147483647 h 320"/>
                    <a:gd name="T60" fmla="*/ 2147483647 w 142"/>
                    <a:gd name="T61" fmla="*/ 2147483647 h 320"/>
                    <a:gd name="T62" fmla="*/ 2147483647 w 142"/>
                    <a:gd name="T63" fmla="*/ 2147483647 h 320"/>
                    <a:gd name="T64" fmla="*/ 2147483647 w 142"/>
                    <a:gd name="T65" fmla="*/ 2147483647 h 320"/>
                    <a:gd name="T66" fmla="*/ 2147483647 w 142"/>
                    <a:gd name="T67" fmla="*/ 2147483647 h 320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142"/>
                    <a:gd name="T103" fmla="*/ 0 h 320"/>
                    <a:gd name="T104" fmla="*/ 142 w 142"/>
                    <a:gd name="T105" fmla="*/ 320 h 320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142" h="320">
                      <a:moveTo>
                        <a:pt x="102" y="320"/>
                      </a:moveTo>
                      <a:lnTo>
                        <a:pt x="121" y="278"/>
                      </a:lnTo>
                      <a:lnTo>
                        <a:pt x="111" y="249"/>
                      </a:lnTo>
                      <a:lnTo>
                        <a:pt x="102" y="227"/>
                      </a:lnTo>
                      <a:lnTo>
                        <a:pt x="102" y="206"/>
                      </a:lnTo>
                      <a:lnTo>
                        <a:pt x="90" y="174"/>
                      </a:lnTo>
                      <a:lnTo>
                        <a:pt x="90" y="155"/>
                      </a:lnTo>
                      <a:lnTo>
                        <a:pt x="130" y="135"/>
                      </a:lnTo>
                      <a:lnTo>
                        <a:pt x="142" y="114"/>
                      </a:lnTo>
                      <a:lnTo>
                        <a:pt x="130" y="114"/>
                      </a:lnTo>
                      <a:lnTo>
                        <a:pt x="111" y="102"/>
                      </a:lnTo>
                      <a:lnTo>
                        <a:pt x="111" y="83"/>
                      </a:lnTo>
                      <a:lnTo>
                        <a:pt x="102" y="72"/>
                      </a:lnTo>
                      <a:lnTo>
                        <a:pt x="90" y="72"/>
                      </a:lnTo>
                      <a:lnTo>
                        <a:pt x="102" y="21"/>
                      </a:lnTo>
                      <a:lnTo>
                        <a:pt x="90" y="0"/>
                      </a:lnTo>
                      <a:lnTo>
                        <a:pt x="80" y="0"/>
                      </a:lnTo>
                      <a:lnTo>
                        <a:pt x="80" y="21"/>
                      </a:lnTo>
                      <a:lnTo>
                        <a:pt x="60" y="21"/>
                      </a:lnTo>
                      <a:lnTo>
                        <a:pt x="49" y="31"/>
                      </a:lnTo>
                      <a:lnTo>
                        <a:pt x="29" y="72"/>
                      </a:lnTo>
                      <a:lnTo>
                        <a:pt x="22" y="83"/>
                      </a:lnTo>
                      <a:lnTo>
                        <a:pt x="10" y="102"/>
                      </a:lnTo>
                      <a:lnTo>
                        <a:pt x="10" y="114"/>
                      </a:lnTo>
                      <a:lnTo>
                        <a:pt x="0" y="123"/>
                      </a:lnTo>
                      <a:lnTo>
                        <a:pt x="22" y="146"/>
                      </a:lnTo>
                      <a:lnTo>
                        <a:pt x="29" y="165"/>
                      </a:lnTo>
                      <a:lnTo>
                        <a:pt x="41" y="197"/>
                      </a:lnTo>
                      <a:lnTo>
                        <a:pt x="29" y="206"/>
                      </a:lnTo>
                      <a:lnTo>
                        <a:pt x="49" y="218"/>
                      </a:lnTo>
                      <a:lnTo>
                        <a:pt x="71" y="197"/>
                      </a:lnTo>
                      <a:lnTo>
                        <a:pt x="80" y="206"/>
                      </a:lnTo>
                      <a:lnTo>
                        <a:pt x="102" y="269"/>
                      </a:lnTo>
                      <a:lnTo>
                        <a:pt x="102" y="320"/>
                      </a:lnTo>
                      <a:close/>
                    </a:path>
                  </a:pathLst>
                </a:custGeom>
                <a:solidFill>
                  <a:srgbClr val="CC99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48" name="Freeform 306"/>
                <p:cNvSpPr>
                  <a:spLocks/>
                </p:cNvSpPr>
                <p:nvPr/>
              </p:nvSpPr>
              <p:spPr bwMode="auto">
                <a:xfrm>
                  <a:off x="6627813" y="3676650"/>
                  <a:ext cx="225425" cy="508000"/>
                </a:xfrm>
                <a:custGeom>
                  <a:avLst/>
                  <a:gdLst>
                    <a:gd name="T0" fmla="*/ 2147483647 w 142"/>
                    <a:gd name="T1" fmla="*/ 2147483647 h 320"/>
                    <a:gd name="T2" fmla="*/ 2147483647 w 142"/>
                    <a:gd name="T3" fmla="*/ 2147483647 h 320"/>
                    <a:gd name="T4" fmla="*/ 2147483647 w 142"/>
                    <a:gd name="T5" fmla="*/ 2147483647 h 320"/>
                    <a:gd name="T6" fmla="*/ 2147483647 w 142"/>
                    <a:gd name="T7" fmla="*/ 2147483647 h 320"/>
                    <a:gd name="T8" fmla="*/ 2147483647 w 142"/>
                    <a:gd name="T9" fmla="*/ 2147483647 h 320"/>
                    <a:gd name="T10" fmla="*/ 2147483647 w 142"/>
                    <a:gd name="T11" fmla="*/ 2147483647 h 320"/>
                    <a:gd name="T12" fmla="*/ 2147483647 w 142"/>
                    <a:gd name="T13" fmla="*/ 2147483647 h 320"/>
                    <a:gd name="T14" fmla="*/ 2147483647 w 142"/>
                    <a:gd name="T15" fmla="*/ 2147483647 h 320"/>
                    <a:gd name="T16" fmla="*/ 2147483647 w 142"/>
                    <a:gd name="T17" fmla="*/ 2147483647 h 320"/>
                    <a:gd name="T18" fmla="*/ 2147483647 w 142"/>
                    <a:gd name="T19" fmla="*/ 2147483647 h 320"/>
                    <a:gd name="T20" fmla="*/ 2147483647 w 142"/>
                    <a:gd name="T21" fmla="*/ 2147483647 h 320"/>
                    <a:gd name="T22" fmla="*/ 2147483647 w 142"/>
                    <a:gd name="T23" fmla="*/ 2147483647 h 320"/>
                    <a:gd name="T24" fmla="*/ 2147483647 w 142"/>
                    <a:gd name="T25" fmla="*/ 2147483647 h 320"/>
                    <a:gd name="T26" fmla="*/ 2147483647 w 142"/>
                    <a:gd name="T27" fmla="*/ 2147483647 h 320"/>
                    <a:gd name="T28" fmla="*/ 2147483647 w 142"/>
                    <a:gd name="T29" fmla="*/ 2147483647 h 320"/>
                    <a:gd name="T30" fmla="*/ 2147483647 w 142"/>
                    <a:gd name="T31" fmla="*/ 0 h 320"/>
                    <a:gd name="T32" fmla="*/ 2147483647 w 142"/>
                    <a:gd name="T33" fmla="*/ 0 h 320"/>
                    <a:gd name="T34" fmla="*/ 2147483647 w 142"/>
                    <a:gd name="T35" fmla="*/ 2147483647 h 320"/>
                    <a:gd name="T36" fmla="*/ 2147483647 w 142"/>
                    <a:gd name="T37" fmla="*/ 2147483647 h 320"/>
                    <a:gd name="T38" fmla="*/ 2147483647 w 142"/>
                    <a:gd name="T39" fmla="*/ 2147483647 h 320"/>
                    <a:gd name="T40" fmla="*/ 2147483647 w 142"/>
                    <a:gd name="T41" fmla="*/ 2147483647 h 320"/>
                    <a:gd name="T42" fmla="*/ 2147483647 w 142"/>
                    <a:gd name="T43" fmla="*/ 2147483647 h 320"/>
                    <a:gd name="T44" fmla="*/ 2147483647 w 142"/>
                    <a:gd name="T45" fmla="*/ 2147483647 h 320"/>
                    <a:gd name="T46" fmla="*/ 2147483647 w 142"/>
                    <a:gd name="T47" fmla="*/ 2147483647 h 320"/>
                    <a:gd name="T48" fmla="*/ 0 w 142"/>
                    <a:gd name="T49" fmla="*/ 2147483647 h 320"/>
                    <a:gd name="T50" fmla="*/ 2147483647 w 142"/>
                    <a:gd name="T51" fmla="*/ 2147483647 h 320"/>
                    <a:gd name="T52" fmla="*/ 2147483647 w 142"/>
                    <a:gd name="T53" fmla="*/ 2147483647 h 320"/>
                    <a:gd name="T54" fmla="*/ 2147483647 w 142"/>
                    <a:gd name="T55" fmla="*/ 2147483647 h 320"/>
                    <a:gd name="T56" fmla="*/ 2147483647 w 142"/>
                    <a:gd name="T57" fmla="*/ 2147483647 h 320"/>
                    <a:gd name="T58" fmla="*/ 2147483647 w 142"/>
                    <a:gd name="T59" fmla="*/ 2147483647 h 320"/>
                    <a:gd name="T60" fmla="*/ 2147483647 w 142"/>
                    <a:gd name="T61" fmla="*/ 2147483647 h 320"/>
                    <a:gd name="T62" fmla="*/ 2147483647 w 142"/>
                    <a:gd name="T63" fmla="*/ 2147483647 h 320"/>
                    <a:gd name="T64" fmla="*/ 2147483647 w 142"/>
                    <a:gd name="T65" fmla="*/ 2147483647 h 320"/>
                    <a:gd name="T66" fmla="*/ 2147483647 w 142"/>
                    <a:gd name="T67" fmla="*/ 2147483647 h 320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142"/>
                    <a:gd name="T103" fmla="*/ 0 h 320"/>
                    <a:gd name="T104" fmla="*/ 142 w 142"/>
                    <a:gd name="T105" fmla="*/ 320 h 320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142" h="320">
                      <a:moveTo>
                        <a:pt x="102" y="320"/>
                      </a:moveTo>
                      <a:lnTo>
                        <a:pt x="121" y="278"/>
                      </a:lnTo>
                      <a:lnTo>
                        <a:pt x="111" y="249"/>
                      </a:lnTo>
                      <a:lnTo>
                        <a:pt x="102" y="227"/>
                      </a:lnTo>
                      <a:lnTo>
                        <a:pt x="102" y="206"/>
                      </a:lnTo>
                      <a:lnTo>
                        <a:pt x="90" y="174"/>
                      </a:lnTo>
                      <a:lnTo>
                        <a:pt x="90" y="155"/>
                      </a:lnTo>
                      <a:lnTo>
                        <a:pt x="130" y="135"/>
                      </a:lnTo>
                      <a:lnTo>
                        <a:pt x="142" y="114"/>
                      </a:lnTo>
                      <a:lnTo>
                        <a:pt x="130" y="114"/>
                      </a:lnTo>
                      <a:lnTo>
                        <a:pt x="111" y="102"/>
                      </a:lnTo>
                      <a:lnTo>
                        <a:pt x="111" y="83"/>
                      </a:lnTo>
                      <a:lnTo>
                        <a:pt x="102" y="72"/>
                      </a:lnTo>
                      <a:lnTo>
                        <a:pt x="90" y="72"/>
                      </a:lnTo>
                      <a:lnTo>
                        <a:pt x="102" y="21"/>
                      </a:lnTo>
                      <a:lnTo>
                        <a:pt x="90" y="0"/>
                      </a:lnTo>
                      <a:lnTo>
                        <a:pt x="80" y="0"/>
                      </a:lnTo>
                      <a:lnTo>
                        <a:pt x="80" y="21"/>
                      </a:lnTo>
                      <a:lnTo>
                        <a:pt x="60" y="21"/>
                      </a:lnTo>
                      <a:lnTo>
                        <a:pt x="49" y="31"/>
                      </a:lnTo>
                      <a:lnTo>
                        <a:pt x="29" y="72"/>
                      </a:lnTo>
                      <a:lnTo>
                        <a:pt x="22" y="83"/>
                      </a:lnTo>
                      <a:lnTo>
                        <a:pt x="10" y="102"/>
                      </a:lnTo>
                      <a:lnTo>
                        <a:pt x="10" y="114"/>
                      </a:lnTo>
                      <a:lnTo>
                        <a:pt x="0" y="123"/>
                      </a:lnTo>
                      <a:lnTo>
                        <a:pt x="22" y="146"/>
                      </a:lnTo>
                      <a:lnTo>
                        <a:pt x="29" y="165"/>
                      </a:lnTo>
                      <a:lnTo>
                        <a:pt x="41" y="197"/>
                      </a:lnTo>
                      <a:lnTo>
                        <a:pt x="29" y="206"/>
                      </a:lnTo>
                      <a:lnTo>
                        <a:pt x="49" y="218"/>
                      </a:lnTo>
                      <a:lnTo>
                        <a:pt x="71" y="197"/>
                      </a:lnTo>
                      <a:lnTo>
                        <a:pt x="80" y="206"/>
                      </a:lnTo>
                      <a:lnTo>
                        <a:pt x="102" y="269"/>
                      </a:lnTo>
                      <a:lnTo>
                        <a:pt x="102" y="320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49" name="Freeform 307"/>
                <p:cNvSpPr>
                  <a:spLocks/>
                </p:cNvSpPr>
                <p:nvPr/>
              </p:nvSpPr>
              <p:spPr bwMode="auto">
                <a:xfrm>
                  <a:off x="6770688" y="3890963"/>
                  <a:ext cx="193675" cy="393700"/>
                </a:xfrm>
                <a:custGeom>
                  <a:avLst/>
                  <a:gdLst>
                    <a:gd name="T0" fmla="*/ 2147483647 w 122"/>
                    <a:gd name="T1" fmla="*/ 0 h 248"/>
                    <a:gd name="T2" fmla="*/ 0 w 122"/>
                    <a:gd name="T3" fmla="*/ 2147483647 h 248"/>
                    <a:gd name="T4" fmla="*/ 0 w 122"/>
                    <a:gd name="T5" fmla="*/ 2147483647 h 248"/>
                    <a:gd name="T6" fmla="*/ 2147483647 w 122"/>
                    <a:gd name="T7" fmla="*/ 2147483647 h 248"/>
                    <a:gd name="T8" fmla="*/ 2147483647 w 122"/>
                    <a:gd name="T9" fmla="*/ 2147483647 h 248"/>
                    <a:gd name="T10" fmla="*/ 2147483647 w 122"/>
                    <a:gd name="T11" fmla="*/ 2147483647 h 248"/>
                    <a:gd name="T12" fmla="*/ 2147483647 w 122"/>
                    <a:gd name="T13" fmla="*/ 2147483647 h 248"/>
                    <a:gd name="T14" fmla="*/ 2147483647 w 122"/>
                    <a:gd name="T15" fmla="*/ 2147483647 h 248"/>
                    <a:gd name="T16" fmla="*/ 2147483647 w 122"/>
                    <a:gd name="T17" fmla="*/ 2147483647 h 248"/>
                    <a:gd name="T18" fmla="*/ 2147483647 w 122"/>
                    <a:gd name="T19" fmla="*/ 2147483647 h 248"/>
                    <a:gd name="T20" fmla="*/ 2147483647 w 122"/>
                    <a:gd name="T21" fmla="*/ 2147483647 h 248"/>
                    <a:gd name="T22" fmla="*/ 2147483647 w 122"/>
                    <a:gd name="T23" fmla="*/ 2147483647 h 248"/>
                    <a:gd name="T24" fmla="*/ 2147483647 w 122"/>
                    <a:gd name="T25" fmla="*/ 2147483647 h 248"/>
                    <a:gd name="T26" fmla="*/ 2147483647 w 122"/>
                    <a:gd name="T27" fmla="*/ 2147483647 h 248"/>
                    <a:gd name="T28" fmla="*/ 2147483647 w 122"/>
                    <a:gd name="T29" fmla="*/ 2147483647 h 248"/>
                    <a:gd name="T30" fmla="*/ 2147483647 w 122"/>
                    <a:gd name="T31" fmla="*/ 2147483647 h 248"/>
                    <a:gd name="T32" fmla="*/ 2147483647 w 122"/>
                    <a:gd name="T33" fmla="*/ 2147483647 h 248"/>
                    <a:gd name="T34" fmla="*/ 2147483647 w 122"/>
                    <a:gd name="T35" fmla="*/ 2147483647 h 248"/>
                    <a:gd name="T36" fmla="*/ 2147483647 w 122"/>
                    <a:gd name="T37" fmla="*/ 2147483647 h 248"/>
                    <a:gd name="T38" fmla="*/ 2147483647 w 122"/>
                    <a:gd name="T39" fmla="*/ 2147483647 h 248"/>
                    <a:gd name="T40" fmla="*/ 2147483647 w 122"/>
                    <a:gd name="T41" fmla="*/ 2147483647 h 248"/>
                    <a:gd name="T42" fmla="*/ 2147483647 w 122"/>
                    <a:gd name="T43" fmla="*/ 2147483647 h 248"/>
                    <a:gd name="T44" fmla="*/ 2147483647 w 122"/>
                    <a:gd name="T45" fmla="*/ 2147483647 h 248"/>
                    <a:gd name="T46" fmla="*/ 2147483647 w 122"/>
                    <a:gd name="T47" fmla="*/ 2147483647 h 248"/>
                    <a:gd name="T48" fmla="*/ 2147483647 w 122"/>
                    <a:gd name="T49" fmla="*/ 2147483647 h 248"/>
                    <a:gd name="T50" fmla="*/ 2147483647 w 122"/>
                    <a:gd name="T51" fmla="*/ 2147483647 h 248"/>
                    <a:gd name="T52" fmla="*/ 2147483647 w 122"/>
                    <a:gd name="T53" fmla="*/ 2147483647 h 248"/>
                    <a:gd name="T54" fmla="*/ 2147483647 w 122"/>
                    <a:gd name="T55" fmla="*/ 2147483647 h 248"/>
                    <a:gd name="T56" fmla="*/ 2147483647 w 122"/>
                    <a:gd name="T57" fmla="*/ 2147483647 h 248"/>
                    <a:gd name="T58" fmla="*/ 2147483647 w 122"/>
                    <a:gd name="T59" fmla="*/ 2147483647 h 248"/>
                    <a:gd name="T60" fmla="*/ 2147483647 w 122"/>
                    <a:gd name="T61" fmla="*/ 2147483647 h 248"/>
                    <a:gd name="T62" fmla="*/ 2147483647 w 122"/>
                    <a:gd name="T63" fmla="*/ 2147483647 h 248"/>
                    <a:gd name="T64" fmla="*/ 2147483647 w 122"/>
                    <a:gd name="T65" fmla="*/ 2147483647 h 248"/>
                    <a:gd name="T66" fmla="*/ 2147483647 w 122"/>
                    <a:gd name="T67" fmla="*/ 2147483647 h 248"/>
                    <a:gd name="T68" fmla="*/ 2147483647 w 122"/>
                    <a:gd name="T69" fmla="*/ 2147483647 h 248"/>
                    <a:gd name="T70" fmla="*/ 2147483647 w 122"/>
                    <a:gd name="T71" fmla="*/ 2147483647 h 248"/>
                    <a:gd name="T72" fmla="*/ 2147483647 w 122"/>
                    <a:gd name="T73" fmla="*/ 0 h 248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122"/>
                    <a:gd name="T112" fmla="*/ 0 h 248"/>
                    <a:gd name="T113" fmla="*/ 122 w 122"/>
                    <a:gd name="T114" fmla="*/ 248 h 248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122" h="248">
                      <a:moveTo>
                        <a:pt x="40" y="0"/>
                      </a:moveTo>
                      <a:lnTo>
                        <a:pt x="0" y="20"/>
                      </a:lnTo>
                      <a:lnTo>
                        <a:pt x="0" y="39"/>
                      </a:lnTo>
                      <a:lnTo>
                        <a:pt x="12" y="71"/>
                      </a:lnTo>
                      <a:lnTo>
                        <a:pt x="12" y="92"/>
                      </a:lnTo>
                      <a:lnTo>
                        <a:pt x="21" y="114"/>
                      </a:lnTo>
                      <a:lnTo>
                        <a:pt x="31" y="143"/>
                      </a:lnTo>
                      <a:lnTo>
                        <a:pt x="12" y="185"/>
                      </a:lnTo>
                      <a:lnTo>
                        <a:pt x="12" y="206"/>
                      </a:lnTo>
                      <a:lnTo>
                        <a:pt x="40" y="236"/>
                      </a:lnTo>
                      <a:lnTo>
                        <a:pt x="40" y="226"/>
                      </a:lnTo>
                      <a:lnTo>
                        <a:pt x="62" y="248"/>
                      </a:lnTo>
                      <a:lnTo>
                        <a:pt x="71" y="236"/>
                      </a:lnTo>
                      <a:lnTo>
                        <a:pt x="62" y="226"/>
                      </a:lnTo>
                      <a:lnTo>
                        <a:pt x="40" y="226"/>
                      </a:lnTo>
                      <a:lnTo>
                        <a:pt x="31" y="185"/>
                      </a:lnTo>
                      <a:lnTo>
                        <a:pt x="21" y="185"/>
                      </a:lnTo>
                      <a:lnTo>
                        <a:pt x="21" y="174"/>
                      </a:lnTo>
                      <a:lnTo>
                        <a:pt x="31" y="143"/>
                      </a:lnTo>
                      <a:lnTo>
                        <a:pt x="31" y="122"/>
                      </a:lnTo>
                      <a:lnTo>
                        <a:pt x="52" y="122"/>
                      </a:lnTo>
                      <a:lnTo>
                        <a:pt x="52" y="134"/>
                      </a:lnTo>
                      <a:lnTo>
                        <a:pt x="62" y="134"/>
                      </a:lnTo>
                      <a:lnTo>
                        <a:pt x="82" y="155"/>
                      </a:lnTo>
                      <a:lnTo>
                        <a:pt x="82" y="143"/>
                      </a:lnTo>
                      <a:lnTo>
                        <a:pt x="71" y="122"/>
                      </a:lnTo>
                      <a:lnTo>
                        <a:pt x="82" y="102"/>
                      </a:lnTo>
                      <a:lnTo>
                        <a:pt x="122" y="102"/>
                      </a:lnTo>
                      <a:lnTo>
                        <a:pt x="122" y="83"/>
                      </a:lnTo>
                      <a:lnTo>
                        <a:pt x="113" y="71"/>
                      </a:lnTo>
                      <a:lnTo>
                        <a:pt x="101" y="51"/>
                      </a:lnTo>
                      <a:lnTo>
                        <a:pt x="93" y="30"/>
                      </a:lnTo>
                      <a:lnTo>
                        <a:pt x="71" y="39"/>
                      </a:lnTo>
                      <a:lnTo>
                        <a:pt x="52" y="51"/>
                      </a:lnTo>
                      <a:lnTo>
                        <a:pt x="52" y="20"/>
                      </a:lnTo>
                      <a:lnTo>
                        <a:pt x="40" y="11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CC99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50" name="Freeform 308"/>
                <p:cNvSpPr>
                  <a:spLocks/>
                </p:cNvSpPr>
                <p:nvPr/>
              </p:nvSpPr>
              <p:spPr bwMode="auto">
                <a:xfrm>
                  <a:off x="6770688" y="3890963"/>
                  <a:ext cx="193675" cy="393700"/>
                </a:xfrm>
                <a:custGeom>
                  <a:avLst/>
                  <a:gdLst>
                    <a:gd name="T0" fmla="*/ 2147483647 w 122"/>
                    <a:gd name="T1" fmla="*/ 0 h 248"/>
                    <a:gd name="T2" fmla="*/ 0 w 122"/>
                    <a:gd name="T3" fmla="*/ 2147483647 h 248"/>
                    <a:gd name="T4" fmla="*/ 0 w 122"/>
                    <a:gd name="T5" fmla="*/ 2147483647 h 248"/>
                    <a:gd name="T6" fmla="*/ 2147483647 w 122"/>
                    <a:gd name="T7" fmla="*/ 2147483647 h 248"/>
                    <a:gd name="T8" fmla="*/ 2147483647 w 122"/>
                    <a:gd name="T9" fmla="*/ 2147483647 h 248"/>
                    <a:gd name="T10" fmla="*/ 2147483647 w 122"/>
                    <a:gd name="T11" fmla="*/ 2147483647 h 248"/>
                    <a:gd name="T12" fmla="*/ 2147483647 w 122"/>
                    <a:gd name="T13" fmla="*/ 2147483647 h 248"/>
                    <a:gd name="T14" fmla="*/ 2147483647 w 122"/>
                    <a:gd name="T15" fmla="*/ 2147483647 h 248"/>
                    <a:gd name="T16" fmla="*/ 2147483647 w 122"/>
                    <a:gd name="T17" fmla="*/ 2147483647 h 248"/>
                    <a:gd name="T18" fmla="*/ 2147483647 w 122"/>
                    <a:gd name="T19" fmla="*/ 2147483647 h 248"/>
                    <a:gd name="T20" fmla="*/ 2147483647 w 122"/>
                    <a:gd name="T21" fmla="*/ 2147483647 h 248"/>
                    <a:gd name="T22" fmla="*/ 2147483647 w 122"/>
                    <a:gd name="T23" fmla="*/ 2147483647 h 248"/>
                    <a:gd name="T24" fmla="*/ 2147483647 w 122"/>
                    <a:gd name="T25" fmla="*/ 2147483647 h 248"/>
                    <a:gd name="T26" fmla="*/ 2147483647 w 122"/>
                    <a:gd name="T27" fmla="*/ 2147483647 h 248"/>
                    <a:gd name="T28" fmla="*/ 2147483647 w 122"/>
                    <a:gd name="T29" fmla="*/ 2147483647 h 248"/>
                    <a:gd name="T30" fmla="*/ 2147483647 w 122"/>
                    <a:gd name="T31" fmla="*/ 2147483647 h 248"/>
                    <a:gd name="T32" fmla="*/ 2147483647 w 122"/>
                    <a:gd name="T33" fmla="*/ 2147483647 h 248"/>
                    <a:gd name="T34" fmla="*/ 2147483647 w 122"/>
                    <a:gd name="T35" fmla="*/ 2147483647 h 248"/>
                    <a:gd name="T36" fmla="*/ 2147483647 w 122"/>
                    <a:gd name="T37" fmla="*/ 2147483647 h 248"/>
                    <a:gd name="T38" fmla="*/ 2147483647 w 122"/>
                    <a:gd name="T39" fmla="*/ 2147483647 h 248"/>
                    <a:gd name="T40" fmla="*/ 2147483647 w 122"/>
                    <a:gd name="T41" fmla="*/ 2147483647 h 248"/>
                    <a:gd name="T42" fmla="*/ 2147483647 w 122"/>
                    <a:gd name="T43" fmla="*/ 2147483647 h 248"/>
                    <a:gd name="T44" fmla="*/ 2147483647 w 122"/>
                    <a:gd name="T45" fmla="*/ 2147483647 h 248"/>
                    <a:gd name="T46" fmla="*/ 2147483647 w 122"/>
                    <a:gd name="T47" fmla="*/ 2147483647 h 248"/>
                    <a:gd name="T48" fmla="*/ 2147483647 w 122"/>
                    <a:gd name="T49" fmla="*/ 2147483647 h 248"/>
                    <a:gd name="T50" fmla="*/ 2147483647 w 122"/>
                    <a:gd name="T51" fmla="*/ 2147483647 h 248"/>
                    <a:gd name="T52" fmla="*/ 2147483647 w 122"/>
                    <a:gd name="T53" fmla="*/ 2147483647 h 248"/>
                    <a:gd name="T54" fmla="*/ 2147483647 w 122"/>
                    <a:gd name="T55" fmla="*/ 2147483647 h 248"/>
                    <a:gd name="T56" fmla="*/ 2147483647 w 122"/>
                    <a:gd name="T57" fmla="*/ 2147483647 h 248"/>
                    <a:gd name="T58" fmla="*/ 2147483647 w 122"/>
                    <a:gd name="T59" fmla="*/ 2147483647 h 248"/>
                    <a:gd name="T60" fmla="*/ 2147483647 w 122"/>
                    <a:gd name="T61" fmla="*/ 2147483647 h 248"/>
                    <a:gd name="T62" fmla="*/ 2147483647 w 122"/>
                    <a:gd name="T63" fmla="*/ 2147483647 h 248"/>
                    <a:gd name="T64" fmla="*/ 2147483647 w 122"/>
                    <a:gd name="T65" fmla="*/ 2147483647 h 248"/>
                    <a:gd name="T66" fmla="*/ 2147483647 w 122"/>
                    <a:gd name="T67" fmla="*/ 2147483647 h 248"/>
                    <a:gd name="T68" fmla="*/ 2147483647 w 122"/>
                    <a:gd name="T69" fmla="*/ 2147483647 h 248"/>
                    <a:gd name="T70" fmla="*/ 2147483647 w 122"/>
                    <a:gd name="T71" fmla="*/ 2147483647 h 248"/>
                    <a:gd name="T72" fmla="*/ 2147483647 w 122"/>
                    <a:gd name="T73" fmla="*/ 0 h 248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122"/>
                    <a:gd name="T112" fmla="*/ 0 h 248"/>
                    <a:gd name="T113" fmla="*/ 122 w 122"/>
                    <a:gd name="T114" fmla="*/ 248 h 248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122" h="248">
                      <a:moveTo>
                        <a:pt x="40" y="0"/>
                      </a:moveTo>
                      <a:lnTo>
                        <a:pt x="0" y="20"/>
                      </a:lnTo>
                      <a:lnTo>
                        <a:pt x="0" y="39"/>
                      </a:lnTo>
                      <a:lnTo>
                        <a:pt x="12" y="71"/>
                      </a:lnTo>
                      <a:lnTo>
                        <a:pt x="12" y="92"/>
                      </a:lnTo>
                      <a:lnTo>
                        <a:pt x="21" y="114"/>
                      </a:lnTo>
                      <a:lnTo>
                        <a:pt x="31" y="143"/>
                      </a:lnTo>
                      <a:lnTo>
                        <a:pt x="12" y="185"/>
                      </a:lnTo>
                      <a:lnTo>
                        <a:pt x="12" y="206"/>
                      </a:lnTo>
                      <a:lnTo>
                        <a:pt x="40" y="236"/>
                      </a:lnTo>
                      <a:lnTo>
                        <a:pt x="40" y="226"/>
                      </a:lnTo>
                      <a:lnTo>
                        <a:pt x="62" y="248"/>
                      </a:lnTo>
                      <a:lnTo>
                        <a:pt x="71" y="236"/>
                      </a:lnTo>
                      <a:lnTo>
                        <a:pt x="62" y="226"/>
                      </a:lnTo>
                      <a:lnTo>
                        <a:pt x="40" y="226"/>
                      </a:lnTo>
                      <a:lnTo>
                        <a:pt x="31" y="185"/>
                      </a:lnTo>
                      <a:lnTo>
                        <a:pt x="21" y="185"/>
                      </a:lnTo>
                      <a:lnTo>
                        <a:pt x="21" y="174"/>
                      </a:lnTo>
                      <a:lnTo>
                        <a:pt x="31" y="143"/>
                      </a:lnTo>
                      <a:lnTo>
                        <a:pt x="31" y="122"/>
                      </a:lnTo>
                      <a:lnTo>
                        <a:pt x="52" y="122"/>
                      </a:lnTo>
                      <a:lnTo>
                        <a:pt x="52" y="134"/>
                      </a:lnTo>
                      <a:lnTo>
                        <a:pt x="62" y="134"/>
                      </a:lnTo>
                      <a:lnTo>
                        <a:pt x="82" y="155"/>
                      </a:lnTo>
                      <a:lnTo>
                        <a:pt x="82" y="143"/>
                      </a:lnTo>
                      <a:lnTo>
                        <a:pt x="71" y="122"/>
                      </a:lnTo>
                      <a:lnTo>
                        <a:pt x="82" y="102"/>
                      </a:lnTo>
                      <a:lnTo>
                        <a:pt x="122" y="102"/>
                      </a:lnTo>
                      <a:lnTo>
                        <a:pt x="122" y="83"/>
                      </a:lnTo>
                      <a:lnTo>
                        <a:pt x="113" y="71"/>
                      </a:lnTo>
                      <a:lnTo>
                        <a:pt x="101" y="51"/>
                      </a:lnTo>
                      <a:lnTo>
                        <a:pt x="93" y="30"/>
                      </a:lnTo>
                      <a:lnTo>
                        <a:pt x="71" y="39"/>
                      </a:lnTo>
                      <a:lnTo>
                        <a:pt x="52" y="51"/>
                      </a:lnTo>
                      <a:lnTo>
                        <a:pt x="52" y="20"/>
                      </a:lnTo>
                      <a:lnTo>
                        <a:pt x="40" y="11"/>
                      </a:lnTo>
                      <a:lnTo>
                        <a:pt x="40" y="0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51" name="Freeform 309"/>
                <p:cNvSpPr>
                  <a:spLocks/>
                </p:cNvSpPr>
                <p:nvPr/>
              </p:nvSpPr>
              <p:spPr bwMode="auto">
                <a:xfrm>
                  <a:off x="6834188" y="3838575"/>
                  <a:ext cx="176213" cy="233362"/>
                </a:xfrm>
                <a:custGeom>
                  <a:avLst/>
                  <a:gdLst>
                    <a:gd name="T0" fmla="*/ 2147483647 w 111"/>
                    <a:gd name="T1" fmla="*/ 2147483647 h 147"/>
                    <a:gd name="T2" fmla="*/ 2147483647 w 111"/>
                    <a:gd name="T3" fmla="*/ 2147483647 h 147"/>
                    <a:gd name="T4" fmla="*/ 2147483647 w 111"/>
                    <a:gd name="T5" fmla="*/ 2147483647 h 147"/>
                    <a:gd name="T6" fmla="*/ 2147483647 w 111"/>
                    <a:gd name="T7" fmla="*/ 2147483647 h 147"/>
                    <a:gd name="T8" fmla="*/ 2147483647 w 111"/>
                    <a:gd name="T9" fmla="*/ 2147483647 h 147"/>
                    <a:gd name="T10" fmla="*/ 2147483647 w 111"/>
                    <a:gd name="T11" fmla="*/ 2147483647 h 147"/>
                    <a:gd name="T12" fmla="*/ 2147483647 w 111"/>
                    <a:gd name="T13" fmla="*/ 2147483647 h 147"/>
                    <a:gd name="T14" fmla="*/ 2147483647 w 111"/>
                    <a:gd name="T15" fmla="*/ 2147483647 h 147"/>
                    <a:gd name="T16" fmla="*/ 2147483647 w 111"/>
                    <a:gd name="T17" fmla="*/ 0 h 147"/>
                    <a:gd name="T18" fmla="*/ 2147483647 w 111"/>
                    <a:gd name="T19" fmla="*/ 0 h 147"/>
                    <a:gd name="T20" fmla="*/ 2147483647 w 111"/>
                    <a:gd name="T21" fmla="*/ 2147483647 h 147"/>
                    <a:gd name="T22" fmla="*/ 2147483647 w 111"/>
                    <a:gd name="T23" fmla="*/ 2147483647 h 147"/>
                    <a:gd name="T24" fmla="*/ 2147483647 w 111"/>
                    <a:gd name="T25" fmla="*/ 2147483647 h 147"/>
                    <a:gd name="T26" fmla="*/ 0 w 111"/>
                    <a:gd name="T27" fmla="*/ 2147483647 h 147"/>
                    <a:gd name="T28" fmla="*/ 0 w 111"/>
                    <a:gd name="T29" fmla="*/ 2147483647 h 147"/>
                    <a:gd name="T30" fmla="*/ 2147483647 w 111"/>
                    <a:gd name="T31" fmla="*/ 2147483647 h 147"/>
                    <a:gd name="T32" fmla="*/ 2147483647 w 111"/>
                    <a:gd name="T33" fmla="*/ 2147483647 h 147"/>
                    <a:gd name="T34" fmla="*/ 2147483647 w 111"/>
                    <a:gd name="T35" fmla="*/ 2147483647 h 147"/>
                    <a:gd name="T36" fmla="*/ 2147483647 w 111"/>
                    <a:gd name="T37" fmla="*/ 2147483647 h 147"/>
                    <a:gd name="T38" fmla="*/ 2147483647 w 111"/>
                    <a:gd name="T39" fmla="*/ 2147483647 h 147"/>
                    <a:gd name="T40" fmla="*/ 2147483647 w 111"/>
                    <a:gd name="T41" fmla="*/ 2147483647 h 147"/>
                    <a:gd name="T42" fmla="*/ 2147483647 w 111"/>
                    <a:gd name="T43" fmla="*/ 2147483647 h 147"/>
                    <a:gd name="T44" fmla="*/ 2147483647 w 111"/>
                    <a:gd name="T45" fmla="*/ 2147483647 h 147"/>
                    <a:gd name="T46" fmla="*/ 2147483647 w 111"/>
                    <a:gd name="T47" fmla="*/ 2147483647 h 147"/>
                    <a:gd name="T48" fmla="*/ 2147483647 w 111"/>
                    <a:gd name="T49" fmla="*/ 2147483647 h 147"/>
                    <a:gd name="T50" fmla="*/ 2147483647 w 111"/>
                    <a:gd name="T51" fmla="*/ 2147483647 h 147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111"/>
                    <a:gd name="T79" fmla="*/ 0 h 147"/>
                    <a:gd name="T80" fmla="*/ 111 w 111"/>
                    <a:gd name="T81" fmla="*/ 147 h 147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111" h="147">
                      <a:moveTo>
                        <a:pt x="111" y="135"/>
                      </a:moveTo>
                      <a:lnTo>
                        <a:pt x="111" y="116"/>
                      </a:lnTo>
                      <a:lnTo>
                        <a:pt x="92" y="95"/>
                      </a:lnTo>
                      <a:lnTo>
                        <a:pt x="92" y="84"/>
                      </a:lnTo>
                      <a:lnTo>
                        <a:pt x="53" y="53"/>
                      </a:lnTo>
                      <a:lnTo>
                        <a:pt x="73" y="44"/>
                      </a:lnTo>
                      <a:lnTo>
                        <a:pt x="61" y="33"/>
                      </a:lnTo>
                      <a:lnTo>
                        <a:pt x="42" y="21"/>
                      </a:lnTo>
                      <a:lnTo>
                        <a:pt x="31" y="0"/>
                      </a:lnTo>
                      <a:lnTo>
                        <a:pt x="22" y="0"/>
                      </a:lnTo>
                      <a:lnTo>
                        <a:pt x="22" y="21"/>
                      </a:lnTo>
                      <a:lnTo>
                        <a:pt x="12" y="21"/>
                      </a:lnTo>
                      <a:lnTo>
                        <a:pt x="12" y="12"/>
                      </a:lnTo>
                      <a:lnTo>
                        <a:pt x="0" y="33"/>
                      </a:lnTo>
                      <a:lnTo>
                        <a:pt x="0" y="44"/>
                      </a:lnTo>
                      <a:lnTo>
                        <a:pt x="12" y="53"/>
                      </a:lnTo>
                      <a:lnTo>
                        <a:pt x="12" y="84"/>
                      </a:lnTo>
                      <a:lnTo>
                        <a:pt x="31" y="72"/>
                      </a:lnTo>
                      <a:lnTo>
                        <a:pt x="53" y="63"/>
                      </a:lnTo>
                      <a:lnTo>
                        <a:pt x="61" y="84"/>
                      </a:lnTo>
                      <a:lnTo>
                        <a:pt x="73" y="104"/>
                      </a:lnTo>
                      <a:lnTo>
                        <a:pt x="82" y="116"/>
                      </a:lnTo>
                      <a:lnTo>
                        <a:pt x="82" y="135"/>
                      </a:lnTo>
                      <a:lnTo>
                        <a:pt x="92" y="147"/>
                      </a:lnTo>
                      <a:lnTo>
                        <a:pt x="92" y="135"/>
                      </a:lnTo>
                      <a:lnTo>
                        <a:pt x="111" y="13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52" name="Freeform 310"/>
                <p:cNvSpPr>
                  <a:spLocks/>
                </p:cNvSpPr>
                <p:nvPr/>
              </p:nvSpPr>
              <p:spPr bwMode="auto">
                <a:xfrm>
                  <a:off x="6834188" y="3838575"/>
                  <a:ext cx="176213" cy="233362"/>
                </a:xfrm>
                <a:custGeom>
                  <a:avLst/>
                  <a:gdLst>
                    <a:gd name="T0" fmla="*/ 2147483647 w 111"/>
                    <a:gd name="T1" fmla="*/ 2147483647 h 147"/>
                    <a:gd name="T2" fmla="*/ 2147483647 w 111"/>
                    <a:gd name="T3" fmla="*/ 2147483647 h 147"/>
                    <a:gd name="T4" fmla="*/ 2147483647 w 111"/>
                    <a:gd name="T5" fmla="*/ 2147483647 h 147"/>
                    <a:gd name="T6" fmla="*/ 2147483647 w 111"/>
                    <a:gd name="T7" fmla="*/ 2147483647 h 147"/>
                    <a:gd name="T8" fmla="*/ 2147483647 w 111"/>
                    <a:gd name="T9" fmla="*/ 2147483647 h 147"/>
                    <a:gd name="T10" fmla="*/ 2147483647 w 111"/>
                    <a:gd name="T11" fmla="*/ 2147483647 h 147"/>
                    <a:gd name="T12" fmla="*/ 2147483647 w 111"/>
                    <a:gd name="T13" fmla="*/ 2147483647 h 147"/>
                    <a:gd name="T14" fmla="*/ 2147483647 w 111"/>
                    <a:gd name="T15" fmla="*/ 2147483647 h 147"/>
                    <a:gd name="T16" fmla="*/ 2147483647 w 111"/>
                    <a:gd name="T17" fmla="*/ 0 h 147"/>
                    <a:gd name="T18" fmla="*/ 2147483647 w 111"/>
                    <a:gd name="T19" fmla="*/ 0 h 147"/>
                    <a:gd name="T20" fmla="*/ 2147483647 w 111"/>
                    <a:gd name="T21" fmla="*/ 2147483647 h 147"/>
                    <a:gd name="T22" fmla="*/ 2147483647 w 111"/>
                    <a:gd name="T23" fmla="*/ 2147483647 h 147"/>
                    <a:gd name="T24" fmla="*/ 2147483647 w 111"/>
                    <a:gd name="T25" fmla="*/ 2147483647 h 147"/>
                    <a:gd name="T26" fmla="*/ 0 w 111"/>
                    <a:gd name="T27" fmla="*/ 2147483647 h 147"/>
                    <a:gd name="T28" fmla="*/ 0 w 111"/>
                    <a:gd name="T29" fmla="*/ 2147483647 h 147"/>
                    <a:gd name="T30" fmla="*/ 2147483647 w 111"/>
                    <a:gd name="T31" fmla="*/ 2147483647 h 147"/>
                    <a:gd name="T32" fmla="*/ 2147483647 w 111"/>
                    <a:gd name="T33" fmla="*/ 2147483647 h 147"/>
                    <a:gd name="T34" fmla="*/ 2147483647 w 111"/>
                    <a:gd name="T35" fmla="*/ 2147483647 h 147"/>
                    <a:gd name="T36" fmla="*/ 2147483647 w 111"/>
                    <a:gd name="T37" fmla="*/ 2147483647 h 147"/>
                    <a:gd name="T38" fmla="*/ 2147483647 w 111"/>
                    <a:gd name="T39" fmla="*/ 2147483647 h 147"/>
                    <a:gd name="T40" fmla="*/ 2147483647 w 111"/>
                    <a:gd name="T41" fmla="*/ 2147483647 h 147"/>
                    <a:gd name="T42" fmla="*/ 2147483647 w 111"/>
                    <a:gd name="T43" fmla="*/ 2147483647 h 147"/>
                    <a:gd name="T44" fmla="*/ 2147483647 w 111"/>
                    <a:gd name="T45" fmla="*/ 2147483647 h 147"/>
                    <a:gd name="T46" fmla="*/ 2147483647 w 111"/>
                    <a:gd name="T47" fmla="*/ 2147483647 h 147"/>
                    <a:gd name="T48" fmla="*/ 2147483647 w 111"/>
                    <a:gd name="T49" fmla="*/ 2147483647 h 147"/>
                    <a:gd name="T50" fmla="*/ 2147483647 w 111"/>
                    <a:gd name="T51" fmla="*/ 2147483647 h 147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111"/>
                    <a:gd name="T79" fmla="*/ 0 h 147"/>
                    <a:gd name="T80" fmla="*/ 111 w 111"/>
                    <a:gd name="T81" fmla="*/ 147 h 147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111" h="147">
                      <a:moveTo>
                        <a:pt x="111" y="135"/>
                      </a:moveTo>
                      <a:lnTo>
                        <a:pt x="111" y="116"/>
                      </a:lnTo>
                      <a:lnTo>
                        <a:pt x="92" y="95"/>
                      </a:lnTo>
                      <a:lnTo>
                        <a:pt x="92" y="84"/>
                      </a:lnTo>
                      <a:lnTo>
                        <a:pt x="53" y="53"/>
                      </a:lnTo>
                      <a:lnTo>
                        <a:pt x="73" y="44"/>
                      </a:lnTo>
                      <a:lnTo>
                        <a:pt x="61" y="33"/>
                      </a:lnTo>
                      <a:lnTo>
                        <a:pt x="42" y="21"/>
                      </a:lnTo>
                      <a:lnTo>
                        <a:pt x="31" y="0"/>
                      </a:lnTo>
                      <a:lnTo>
                        <a:pt x="22" y="0"/>
                      </a:lnTo>
                      <a:lnTo>
                        <a:pt x="22" y="21"/>
                      </a:lnTo>
                      <a:lnTo>
                        <a:pt x="12" y="21"/>
                      </a:lnTo>
                      <a:lnTo>
                        <a:pt x="12" y="12"/>
                      </a:lnTo>
                      <a:lnTo>
                        <a:pt x="0" y="33"/>
                      </a:lnTo>
                      <a:lnTo>
                        <a:pt x="0" y="44"/>
                      </a:lnTo>
                      <a:lnTo>
                        <a:pt x="12" y="53"/>
                      </a:lnTo>
                      <a:lnTo>
                        <a:pt x="12" y="84"/>
                      </a:lnTo>
                      <a:lnTo>
                        <a:pt x="31" y="72"/>
                      </a:lnTo>
                      <a:lnTo>
                        <a:pt x="53" y="63"/>
                      </a:lnTo>
                      <a:lnTo>
                        <a:pt x="61" y="84"/>
                      </a:lnTo>
                      <a:lnTo>
                        <a:pt x="73" y="104"/>
                      </a:lnTo>
                      <a:lnTo>
                        <a:pt x="82" y="116"/>
                      </a:lnTo>
                      <a:lnTo>
                        <a:pt x="82" y="135"/>
                      </a:lnTo>
                      <a:lnTo>
                        <a:pt x="92" y="147"/>
                      </a:lnTo>
                      <a:lnTo>
                        <a:pt x="92" y="135"/>
                      </a:lnTo>
                      <a:lnTo>
                        <a:pt x="111" y="135"/>
                      </a:lnTo>
                    </a:path>
                  </a:pathLst>
                </a:custGeom>
                <a:solidFill>
                  <a:srgbClr val="CC99FF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53" name="Freeform 311"/>
                <p:cNvSpPr>
                  <a:spLocks/>
                </p:cNvSpPr>
                <p:nvPr/>
              </p:nvSpPr>
              <p:spPr bwMode="auto">
                <a:xfrm>
                  <a:off x="6883400" y="3825875"/>
                  <a:ext cx="176213" cy="373062"/>
                </a:xfrm>
                <a:custGeom>
                  <a:avLst/>
                  <a:gdLst>
                    <a:gd name="T0" fmla="*/ 0 w 111"/>
                    <a:gd name="T1" fmla="*/ 2147483647 h 235"/>
                    <a:gd name="T2" fmla="*/ 0 w 111"/>
                    <a:gd name="T3" fmla="*/ 0 h 235"/>
                    <a:gd name="T4" fmla="*/ 2147483647 w 111"/>
                    <a:gd name="T5" fmla="*/ 2147483647 h 235"/>
                    <a:gd name="T6" fmla="*/ 2147483647 w 111"/>
                    <a:gd name="T7" fmla="*/ 0 h 235"/>
                    <a:gd name="T8" fmla="*/ 2147483647 w 111"/>
                    <a:gd name="T9" fmla="*/ 0 h 235"/>
                    <a:gd name="T10" fmla="*/ 2147483647 w 111"/>
                    <a:gd name="T11" fmla="*/ 2147483647 h 235"/>
                    <a:gd name="T12" fmla="*/ 2147483647 w 111"/>
                    <a:gd name="T13" fmla="*/ 2147483647 h 235"/>
                    <a:gd name="T14" fmla="*/ 2147483647 w 111"/>
                    <a:gd name="T15" fmla="*/ 2147483647 h 235"/>
                    <a:gd name="T16" fmla="*/ 2147483647 w 111"/>
                    <a:gd name="T17" fmla="*/ 2147483647 h 235"/>
                    <a:gd name="T18" fmla="*/ 2147483647 w 111"/>
                    <a:gd name="T19" fmla="*/ 2147483647 h 235"/>
                    <a:gd name="T20" fmla="*/ 2147483647 w 111"/>
                    <a:gd name="T21" fmla="*/ 2147483647 h 235"/>
                    <a:gd name="T22" fmla="*/ 2147483647 w 111"/>
                    <a:gd name="T23" fmla="*/ 2147483647 h 235"/>
                    <a:gd name="T24" fmla="*/ 2147483647 w 111"/>
                    <a:gd name="T25" fmla="*/ 2147483647 h 235"/>
                    <a:gd name="T26" fmla="*/ 2147483647 w 111"/>
                    <a:gd name="T27" fmla="*/ 2147483647 h 235"/>
                    <a:gd name="T28" fmla="*/ 2147483647 w 111"/>
                    <a:gd name="T29" fmla="*/ 2147483647 h 235"/>
                    <a:gd name="T30" fmla="*/ 2147483647 w 111"/>
                    <a:gd name="T31" fmla="*/ 2147483647 h 235"/>
                    <a:gd name="T32" fmla="*/ 2147483647 w 111"/>
                    <a:gd name="T33" fmla="*/ 2147483647 h 235"/>
                    <a:gd name="T34" fmla="*/ 2147483647 w 111"/>
                    <a:gd name="T35" fmla="*/ 2147483647 h 235"/>
                    <a:gd name="T36" fmla="*/ 2147483647 w 111"/>
                    <a:gd name="T37" fmla="*/ 2147483647 h 235"/>
                    <a:gd name="T38" fmla="*/ 2147483647 w 111"/>
                    <a:gd name="T39" fmla="*/ 2147483647 h 235"/>
                    <a:gd name="T40" fmla="*/ 2147483647 w 111"/>
                    <a:gd name="T41" fmla="*/ 2147483647 h 235"/>
                    <a:gd name="T42" fmla="*/ 2147483647 w 111"/>
                    <a:gd name="T43" fmla="*/ 2147483647 h 235"/>
                    <a:gd name="T44" fmla="*/ 2147483647 w 111"/>
                    <a:gd name="T45" fmla="*/ 2147483647 h 235"/>
                    <a:gd name="T46" fmla="*/ 2147483647 w 111"/>
                    <a:gd name="T47" fmla="*/ 2147483647 h 235"/>
                    <a:gd name="T48" fmla="*/ 2147483647 w 111"/>
                    <a:gd name="T49" fmla="*/ 2147483647 h 235"/>
                    <a:gd name="T50" fmla="*/ 2147483647 w 111"/>
                    <a:gd name="T51" fmla="*/ 2147483647 h 235"/>
                    <a:gd name="T52" fmla="*/ 2147483647 w 111"/>
                    <a:gd name="T53" fmla="*/ 2147483647 h 235"/>
                    <a:gd name="T54" fmla="*/ 2147483647 w 111"/>
                    <a:gd name="T55" fmla="*/ 2147483647 h 235"/>
                    <a:gd name="T56" fmla="*/ 2147483647 w 111"/>
                    <a:gd name="T57" fmla="*/ 2147483647 h 235"/>
                    <a:gd name="T58" fmla="*/ 0 w 111"/>
                    <a:gd name="T59" fmla="*/ 2147483647 h 235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11"/>
                    <a:gd name="T91" fmla="*/ 0 h 235"/>
                    <a:gd name="T92" fmla="*/ 111 w 111"/>
                    <a:gd name="T93" fmla="*/ 235 h 235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11" h="235">
                      <a:moveTo>
                        <a:pt x="0" y="8"/>
                      </a:moveTo>
                      <a:lnTo>
                        <a:pt x="0" y="0"/>
                      </a:lnTo>
                      <a:lnTo>
                        <a:pt x="11" y="8"/>
                      </a:lnTo>
                      <a:lnTo>
                        <a:pt x="51" y="0"/>
                      </a:lnTo>
                      <a:lnTo>
                        <a:pt x="71" y="0"/>
                      </a:lnTo>
                      <a:lnTo>
                        <a:pt x="71" y="20"/>
                      </a:lnTo>
                      <a:lnTo>
                        <a:pt x="92" y="20"/>
                      </a:lnTo>
                      <a:lnTo>
                        <a:pt x="71" y="29"/>
                      </a:lnTo>
                      <a:lnTo>
                        <a:pt x="61" y="52"/>
                      </a:lnTo>
                      <a:lnTo>
                        <a:pt x="51" y="61"/>
                      </a:lnTo>
                      <a:lnTo>
                        <a:pt x="100" y="133"/>
                      </a:lnTo>
                      <a:lnTo>
                        <a:pt x="111" y="155"/>
                      </a:lnTo>
                      <a:lnTo>
                        <a:pt x="100" y="196"/>
                      </a:lnTo>
                      <a:lnTo>
                        <a:pt x="80" y="206"/>
                      </a:lnTo>
                      <a:lnTo>
                        <a:pt x="71" y="206"/>
                      </a:lnTo>
                      <a:lnTo>
                        <a:pt x="61" y="226"/>
                      </a:lnTo>
                      <a:lnTo>
                        <a:pt x="42" y="235"/>
                      </a:lnTo>
                      <a:lnTo>
                        <a:pt x="42" y="215"/>
                      </a:lnTo>
                      <a:lnTo>
                        <a:pt x="30" y="206"/>
                      </a:lnTo>
                      <a:lnTo>
                        <a:pt x="51" y="196"/>
                      </a:lnTo>
                      <a:lnTo>
                        <a:pt x="61" y="184"/>
                      </a:lnTo>
                      <a:lnTo>
                        <a:pt x="80" y="175"/>
                      </a:lnTo>
                      <a:lnTo>
                        <a:pt x="80" y="124"/>
                      </a:lnTo>
                      <a:lnTo>
                        <a:pt x="61" y="103"/>
                      </a:lnTo>
                      <a:lnTo>
                        <a:pt x="61" y="92"/>
                      </a:lnTo>
                      <a:lnTo>
                        <a:pt x="22" y="61"/>
                      </a:lnTo>
                      <a:lnTo>
                        <a:pt x="42" y="52"/>
                      </a:lnTo>
                      <a:lnTo>
                        <a:pt x="30" y="41"/>
                      </a:lnTo>
                      <a:lnTo>
                        <a:pt x="11" y="29"/>
                      </a:lnTo>
                      <a:lnTo>
                        <a:pt x="0" y="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54" name="Freeform 312"/>
                <p:cNvSpPr>
                  <a:spLocks/>
                </p:cNvSpPr>
                <p:nvPr/>
              </p:nvSpPr>
              <p:spPr bwMode="auto">
                <a:xfrm>
                  <a:off x="6883400" y="3825875"/>
                  <a:ext cx="176213" cy="373062"/>
                </a:xfrm>
                <a:custGeom>
                  <a:avLst/>
                  <a:gdLst>
                    <a:gd name="T0" fmla="*/ 0 w 111"/>
                    <a:gd name="T1" fmla="*/ 2147483647 h 235"/>
                    <a:gd name="T2" fmla="*/ 0 w 111"/>
                    <a:gd name="T3" fmla="*/ 0 h 235"/>
                    <a:gd name="T4" fmla="*/ 2147483647 w 111"/>
                    <a:gd name="T5" fmla="*/ 2147483647 h 235"/>
                    <a:gd name="T6" fmla="*/ 2147483647 w 111"/>
                    <a:gd name="T7" fmla="*/ 0 h 235"/>
                    <a:gd name="T8" fmla="*/ 2147483647 w 111"/>
                    <a:gd name="T9" fmla="*/ 0 h 235"/>
                    <a:gd name="T10" fmla="*/ 2147483647 w 111"/>
                    <a:gd name="T11" fmla="*/ 2147483647 h 235"/>
                    <a:gd name="T12" fmla="*/ 2147483647 w 111"/>
                    <a:gd name="T13" fmla="*/ 2147483647 h 235"/>
                    <a:gd name="T14" fmla="*/ 2147483647 w 111"/>
                    <a:gd name="T15" fmla="*/ 2147483647 h 235"/>
                    <a:gd name="T16" fmla="*/ 2147483647 w 111"/>
                    <a:gd name="T17" fmla="*/ 2147483647 h 235"/>
                    <a:gd name="T18" fmla="*/ 2147483647 w 111"/>
                    <a:gd name="T19" fmla="*/ 2147483647 h 235"/>
                    <a:gd name="T20" fmla="*/ 2147483647 w 111"/>
                    <a:gd name="T21" fmla="*/ 2147483647 h 235"/>
                    <a:gd name="T22" fmla="*/ 2147483647 w 111"/>
                    <a:gd name="T23" fmla="*/ 2147483647 h 235"/>
                    <a:gd name="T24" fmla="*/ 2147483647 w 111"/>
                    <a:gd name="T25" fmla="*/ 2147483647 h 235"/>
                    <a:gd name="T26" fmla="*/ 2147483647 w 111"/>
                    <a:gd name="T27" fmla="*/ 2147483647 h 235"/>
                    <a:gd name="T28" fmla="*/ 2147483647 w 111"/>
                    <a:gd name="T29" fmla="*/ 2147483647 h 235"/>
                    <a:gd name="T30" fmla="*/ 2147483647 w 111"/>
                    <a:gd name="T31" fmla="*/ 2147483647 h 235"/>
                    <a:gd name="T32" fmla="*/ 2147483647 w 111"/>
                    <a:gd name="T33" fmla="*/ 2147483647 h 235"/>
                    <a:gd name="T34" fmla="*/ 2147483647 w 111"/>
                    <a:gd name="T35" fmla="*/ 2147483647 h 235"/>
                    <a:gd name="T36" fmla="*/ 2147483647 w 111"/>
                    <a:gd name="T37" fmla="*/ 2147483647 h 235"/>
                    <a:gd name="T38" fmla="*/ 2147483647 w 111"/>
                    <a:gd name="T39" fmla="*/ 2147483647 h 235"/>
                    <a:gd name="T40" fmla="*/ 2147483647 w 111"/>
                    <a:gd name="T41" fmla="*/ 2147483647 h 235"/>
                    <a:gd name="T42" fmla="*/ 2147483647 w 111"/>
                    <a:gd name="T43" fmla="*/ 2147483647 h 235"/>
                    <a:gd name="T44" fmla="*/ 2147483647 w 111"/>
                    <a:gd name="T45" fmla="*/ 2147483647 h 235"/>
                    <a:gd name="T46" fmla="*/ 2147483647 w 111"/>
                    <a:gd name="T47" fmla="*/ 2147483647 h 235"/>
                    <a:gd name="T48" fmla="*/ 2147483647 w 111"/>
                    <a:gd name="T49" fmla="*/ 2147483647 h 235"/>
                    <a:gd name="T50" fmla="*/ 2147483647 w 111"/>
                    <a:gd name="T51" fmla="*/ 2147483647 h 235"/>
                    <a:gd name="T52" fmla="*/ 2147483647 w 111"/>
                    <a:gd name="T53" fmla="*/ 2147483647 h 235"/>
                    <a:gd name="T54" fmla="*/ 2147483647 w 111"/>
                    <a:gd name="T55" fmla="*/ 2147483647 h 235"/>
                    <a:gd name="T56" fmla="*/ 2147483647 w 111"/>
                    <a:gd name="T57" fmla="*/ 2147483647 h 235"/>
                    <a:gd name="T58" fmla="*/ 0 w 111"/>
                    <a:gd name="T59" fmla="*/ 2147483647 h 235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11"/>
                    <a:gd name="T91" fmla="*/ 0 h 235"/>
                    <a:gd name="T92" fmla="*/ 111 w 111"/>
                    <a:gd name="T93" fmla="*/ 235 h 235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11" h="235">
                      <a:moveTo>
                        <a:pt x="0" y="8"/>
                      </a:moveTo>
                      <a:lnTo>
                        <a:pt x="0" y="0"/>
                      </a:lnTo>
                      <a:lnTo>
                        <a:pt x="11" y="8"/>
                      </a:lnTo>
                      <a:lnTo>
                        <a:pt x="51" y="0"/>
                      </a:lnTo>
                      <a:lnTo>
                        <a:pt x="71" y="0"/>
                      </a:lnTo>
                      <a:lnTo>
                        <a:pt x="71" y="20"/>
                      </a:lnTo>
                      <a:lnTo>
                        <a:pt x="92" y="20"/>
                      </a:lnTo>
                      <a:lnTo>
                        <a:pt x="71" y="29"/>
                      </a:lnTo>
                      <a:lnTo>
                        <a:pt x="61" y="52"/>
                      </a:lnTo>
                      <a:lnTo>
                        <a:pt x="51" y="61"/>
                      </a:lnTo>
                      <a:lnTo>
                        <a:pt x="100" y="133"/>
                      </a:lnTo>
                      <a:lnTo>
                        <a:pt x="111" y="155"/>
                      </a:lnTo>
                      <a:lnTo>
                        <a:pt x="100" y="196"/>
                      </a:lnTo>
                      <a:lnTo>
                        <a:pt x="80" y="206"/>
                      </a:lnTo>
                      <a:lnTo>
                        <a:pt x="71" y="206"/>
                      </a:lnTo>
                      <a:lnTo>
                        <a:pt x="61" y="226"/>
                      </a:lnTo>
                      <a:lnTo>
                        <a:pt x="42" y="235"/>
                      </a:lnTo>
                      <a:lnTo>
                        <a:pt x="42" y="215"/>
                      </a:lnTo>
                      <a:lnTo>
                        <a:pt x="30" y="206"/>
                      </a:lnTo>
                      <a:lnTo>
                        <a:pt x="51" y="196"/>
                      </a:lnTo>
                      <a:lnTo>
                        <a:pt x="61" y="184"/>
                      </a:lnTo>
                      <a:lnTo>
                        <a:pt x="80" y="175"/>
                      </a:lnTo>
                      <a:lnTo>
                        <a:pt x="80" y="124"/>
                      </a:lnTo>
                      <a:lnTo>
                        <a:pt x="61" y="103"/>
                      </a:lnTo>
                      <a:lnTo>
                        <a:pt x="61" y="92"/>
                      </a:lnTo>
                      <a:lnTo>
                        <a:pt x="22" y="61"/>
                      </a:lnTo>
                      <a:lnTo>
                        <a:pt x="42" y="52"/>
                      </a:lnTo>
                      <a:lnTo>
                        <a:pt x="30" y="41"/>
                      </a:lnTo>
                      <a:lnTo>
                        <a:pt x="11" y="29"/>
                      </a:lnTo>
                      <a:lnTo>
                        <a:pt x="0" y="8"/>
                      </a:lnTo>
                    </a:path>
                  </a:pathLst>
                </a:custGeom>
                <a:solidFill>
                  <a:srgbClr val="CC99FF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55" name="Freeform 313"/>
                <p:cNvSpPr>
                  <a:spLocks/>
                </p:cNvSpPr>
                <p:nvPr/>
              </p:nvSpPr>
              <p:spPr bwMode="auto">
                <a:xfrm>
                  <a:off x="6883400" y="4052888"/>
                  <a:ext cx="127000" cy="100012"/>
                </a:xfrm>
                <a:custGeom>
                  <a:avLst/>
                  <a:gdLst>
                    <a:gd name="T0" fmla="*/ 2147483647 w 80"/>
                    <a:gd name="T1" fmla="*/ 2147483647 h 63"/>
                    <a:gd name="T2" fmla="*/ 2147483647 w 80"/>
                    <a:gd name="T3" fmla="*/ 2147483647 h 63"/>
                    <a:gd name="T4" fmla="*/ 2147483647 w 80"/>
                    <a:gd name="T5" fmla="*/ 2147483647 h 63"/>
                    <a:gd name="T6" fmla="*/ 2147483647 w 80"/>
                    <a:gd name="T7" fmla="*/ 2147483647 h 63"/>
                    <a:gd name="T8" fmla="*/ 2147483647 w 80"/>
                    <a:gd name="T9" fmla="*/ 0 h 63"/>
                    <a:gd name="T10" fmla="*/ 2147483647 w 80"/>
                    <a:gd name="T11" fmla="*/ 0 h 63"/>
                    <a:gd name="T12" fmla="*/ 2147483647 w 80"/>
                    <a:gd name="T13" fmla="*/ 2147483647 h 63"/>
                    <a:gd name="T14" fmla="*/ 2147483647 w 80"/>
                    <a:gd name="T15" fmla="*/ 0 h 63"/>
                    <a:gd name="T16" fmla="*/ 2147483647 w 80"/>
                    <a:gd name="T17" fmla="*/ 0 h 63"/>
                    <a:gd name="T18" fmla="*/ 0 w 80"/>
                    <a:gd name="T19" fmla="*/ 2147483647 h 63"/>
                    <a:gd name="T20" fmla="*/ 2147483647 w 80"/>
                    <a:gd name="T21" fmla="*/ 2147483647 h 63"/>
                    <a:gd name="T22" fmla="*/ 2147483647 w 80"/>
                    <a:gd name="T23" fmla="*/ 2147483647 h 63"/>
                    <a:gd name="T24" fmla="*/ 2147483647 w 80"/>
                    <a:gd name="T25" fmla="*/ 2147483647 h 63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80"/>
                    <a:gd name="T40" fmla="*/ 0 h 63"/>
                    <a:gd name="T41" fmla="*/ 80 w 80"/>
                    <a:gd name="T42" fmla="*/ 63 h 63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80" h="63">
                      <a:moveTo>
                        <a:pt x="30" y="63"/>
                      </a:moveTo>
                      <a:lnTo>
                        <a:pt x="51" y="53"/>
                      </a:lnTo>
                      <a:lnTo>
                        <a:pt x="61" y="41"/>
                      </a:lnTo>
                      <a:lnTo>
                        <a:pt x="80" y="32"/>
                      </a:lnTo>
                      <a:lnTo>
                        <a:pt x="80" y="0"/>
                      </a:lnTo>
                      <a:lnTo>
                        <a:pt x="61" y="0"/>
                      </a:lnTo>
                      <a:lnTo>
                        <a:pt x="61" y="12"/>
                      </a:lnTo>
                      <a:lnTo>
                        <a:pt x="51" y="0"/>
                      </a:lnTo>
                      <a:lnTo>
                        <a:pt x="11" y="0"/>
                      </a:lnTo>
                      <a:lnTo>
                        <a:pt x="0" y="20"/>
                      </a:lnTo>
                      <a:lnTo>
                        <a:pt x="11" y="41"/>
                      </a:lnTo>
                      <a:lnTo>
                        <a:pt x="11" y="63"/>
                      </a:lnTo>
                      <a:lnTo>
                        <a:pt x="30" y="6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56" name="Freeform 314"/>
                <p:cNvSpPr>
                  <a:spLocks/>
                </p:cNvSpPr>
                <p:nvPr/>
              </p:nvSpPr>
              <p:spPr bwMode="auto">
                <a:xfrm>
                  <a:off x="6883400" y="4052888"/>
                  <a:ext cx="127000" cy="100012"/>
                </a:xfrm>
                <a:custGeom>
                  <a:avLst/>
                  <a:gdLst>
                    <a:gd name="T0" fmla="*/ 2147483647 w 80"/>
                    <a:gd name="T1" fmla="*/ 2147483647 h 63"/>
                    <a:gd name="T2" fmla="*/ 2147483647 w 80"/>
                    <a:gd name="T3" fmla="*/ 2147483647 h 63"/>
                    <a:gd name="T4" fmla="*/ 2147483647 w 80"/>
                    <a:gd name="T5" fmla="*/ 2147483647 h 63"/>
                    <a:gd name="T6" fmla="*/ 2147483647 w 80"/>
                    <a:gd name="T7" fmla="*/ 2147483647 h 63"/>
                    <a:gd name="T8" fmla="*/ 2147483647 w 80"/>
                    <a:gd name="T9" fmla="*/ 0 h 63"/>
                    <a:gd name="T10" fmla="*/ 2147483647 w 80"/>
                    <a:gd name="T11" fmla="*/ 0 h 63"/>
                    <a:gd name="T12" fmla="*/ 2147483647 w 80"/>
                    <a:gd name="T13" fmla="*/ 2147483647 h 63"/>
                    <a:gd name="T14" fmla="*/ 2147483647 w 80"/>
                    <a:gd name="T15" fmla="*/ 0 h 63"/>
                    <a:gd name="T16" fmla="*/ 2147483647 w 80"/>
                    <a:gd name="T17" fmla="*/ 0 h 63"/>
                    <a:gd name="T18" fmla="*/ 0 w 80"/>
                    <a:gd name="T19" fmla="*/ 2147483647 h 63"/>
                    <a:gd name="T20" fmla="*/ 2147483647 w 80"/>
                    <a:gd name="T21" fmla="*/ 2147483647 h 63"/>
                    <a:gd name="T22" fmla="*/ 2147483647 w 80"/>
                    <a:gd name="T23" fmla="*/ 2147483647 h 63"/>
                    <a:gd name="T24" fmla="*/ 2147483647 w 80"/>
                    <a:gd name="T25" fmla="*/ 2147483647 h 63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80"/>
                    <a:gd name="T40" fmla="*/ 0 h 63"/>
                    <a:gd name="T41" fmla="*/ 80 w 80"/>
                    <a:gd name="T42" fmla="*/ 63 h 63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80" h="63">
                      <a:moveTo>
                        <a:pt x="30" y="63"/>
                      </a:moveTo>
                      <a:lnTo>
                        <a:pt x="51" y="53"/>
                      </a:lnTo>
                      <a:lnTo>
                        <a:pt x="61" y="41"/>
                      </a:lnTo>
                      <a:lnTo>
                        <a:pt x="80" y="32"/>
                      </a:lnTo>
                      <a:lnTo>
                        <a:pt x="80" y="0"/>
                      </a:lnTo>
                      <a:lnTo>
                        <a:pt x="61" y="0"/>
                      </a:lnTo>
                      <a:lnTo>
                        <a:pt x="61" y="12"/>
                      </a:lnTo>
                      <a:lnTo>
                        <a:pt x="51" y="0"/>
                      </a:lnTo>
                      <a:lnTo>
                        <a:pt x="11" y="0"/>
                      </a:lnTo>
                      <a:lnTo>
                        <a:pt x="0" y="20"/>
                      </a:lnTo>
                      <a:lnTo>
                        <a:pt x="11" y="41"/>
                      </a:lnTo>
                      <a:lnTo>
                        <a:pt x="11" y="63"/>
                      </a:lnTo>
                      <a:lnTo>
                        <a:pt x="30" y="63"/>
                      </a:lnTo>
                    </a:path>
                  </a:pathLst>
                </a:custGeom>
                <a:solidFill>
                  <a:srgbClr val="CC99FF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57" name="Freeform 315"/>
                <p:cNvSpPr>
                  <a:spLocks/>
                </p:cNvSpPr>
                <p:nvPr/>
              </p:nvSpPr>
              <p:spPr bwMode="auto">
                <a:xfrm>
                  <a:off x="6834188" y="4249738"/>
                  <a:ext cx="96838" cy="149225"/>
                </a:xfrm>
                <a:custGeom>
                  <a:avLst/>
                  <a:gdLst>
                    <a:gd name="T0" fmla="*/ 2147483647 w 61"/>
                    <a:gd name="T1" fmla="*/ 2147483647 h 94"/>
                    <a:gd name="T2" fmla="*/ 2147483647 w 61"/>
                    <a:gd name="T3" fmla="*/ 2147483647 h 94"/>
                    <a:gd name="T4" fmla="*/ 0 w 61"/>
                    <a:gd name="T5" fmla="*/ 0 h 94"/>
                    <a:gd name="T6" fmla="*/ 0 w 61"/>
                    <a:gd name="T7" fmla="*/ 2147483647 h 94"/>
                    <a:gd name="T8" fmla="*/ 2147483647 w 61"/>
                    <a:gd name="T9" fmla="*/ 2147483647 h 94"/>
                    <a:gd name="T10" fmla="*/ 2147483647 w 61"/>
                    <a:gd name="T11" fmla="*/ 2147483647 h 94"/>
                    <a:gd name="T12" fmla="*/ 2147483647 w 61"/>
                    <a:gd name="T13" fmla="*/ 2147483647 h 94"/>
                    <a:gd name="T14" fmla="*/ 2147483647 w 61"/>
                    <a:gd name="T15" fmla="*/ 2147483647 h 94"/>
                    <a:gd name="T16" fmla="*/ 2147483647 w 61"/>
                    <a:gd name="T17" fmla="*/ 2147483647 h 94"/>
                    <a:gd name="T18" fmla="*/ 2147483647 w 61"/>
                    <a:gd name="T19" fmla="*/ 2147483647 h 94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61"/>
                    <a:gd name="T31" fmla="*/ 0 h 94"/>
                    <a:gd name="T32" fmla="*/ 61 w 61"/>
                    <a:gd name="T33" fmla="*/ 94 h 94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61" h="94">
                      <a:moveTo>
                        <a:pt x="31" y="10"/>
                      </a:moveTo>
                      <a:lnTo>
                        <a:pt x="22" y="22"/>
                      </a:lnTo>
                      <a:lnTo>
                        <a:pt x="0" y="0"/>
                      </a:lnTo>
                      <a:lnTo>
                        <a:pt x="0" y="43"/>
                      </a:lnTo>
                      <a:lnTo>
                        <a:pt x="22" y="62"/>
                      </a:lnTo>
                      <a:lnTo>
                        <a:pt x="53" y="94"/>
                      </a:lnTo>
                      <a:lnTo>
                        <a:pt x="61" y="94"/>
                      </a:lnTo>
                      <a:lnTo>
                        <a:pt x="53" y="62"/>
                      </a:lnTo>
                      <a:lnTo>
                        <a:pt x="53" y="31"/>
                      </a:lnTo>
                      <a:lnTo>
                        <a:pt x="31" y="1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58" name="Freeform 316"/>
                <p:cNvSpPr>
                  <a:spLocks/>
                </p:cNvSpPr>
                <p:nvPr/>
              </p:nvSpPr>
              <p:spPr bwMode="auto">
                <a:xfrm>
                  <a:off x="6834188" y="4249738"/>
                  <a:ext cx="96838" cy="149225"/>
                </a:xfrm>
                <a:custGeom>
                  <a:avLst/>
                  <a:gdLst>
                    <a:gd name="T0" fmla="*/ 2147483647 w 61"/>
                    <a:gd name="T1" fmla="*/ 2147483647 h 94"/>
                    <a:gd name="T2" fmla="*/ 2147483647 w 61"/>
                    <a:gd name="T3" fmla="*/ 2147483647 h 94"/>
                    <a:gd name="T4" fmla="*/ 0 w 61"/>
                    <a:gd name="T5" fmla="*/ 0 h 94"/>
                    <a:gd name="T6" fmla="*/ 0 w 61"/>
                    <a:gd name="T7" fmla="*/ 2147483647 h 94"/>
                    <a:gd name="T8" fmla="*/ 2147483647 w 61"/>
                    <a:gd name="T9" fmla="*/ 2147483647 h 94"/>
                    <a:gd name="T10" fmla="*/ 2147483647 w 61"/>
                    <a:gd name="T11" fmla="*/ 2147483647 h 94"/>
                    <a:gd name="T12" fmla="*/ 2147483647 w 61"/>
                    <a:gd name="T13" fmla="*/ 2147483647 h 94"/>
                    <a:gd name="T14" fmla="*/ 2147483647 w 61"/>
                    <a:gd name="T15" fmla="*/ 2147483647 h 94"/>
                    <a:gd name="T16" fmla="*/ 2147483647 w 61"/>
                    <a:gd name="T17" fmla="*/ 2147483647 h 94"/>
                    <a:gd name="T18" fmla="*/ 2147483647 w 61"/>
                    <a:gd name="T19" fmla="*/ 2147483647 h 94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61"/>
                    <a:gd name="T31" fmla="*/ 0 h 94"/>
                    <a:gd name="T32" fmla="*/ 61 w 61"/>
                    <a:gd name="T33" fmla="*/ 94 h 94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61" h="94">
                      <a:moveTo>
                        <a:pt x="31" y="10"/>
                      </a:moveTo>
                      <a:lnTo>
                        <a:pt x="22" y="22"/>
                      </a:lnTo>
                      <a:lnTo>
                        <a:pt x="0" y="0"/>
                      </a:lnTo>
                      <a:lnTo>
                        <a:pt x="0" y="43"/>
                      </a:lnTo>
                      <a:lnTo>
                        <a:pt x="22" y="62"/>
                      </a:lnTo>
                      <a:lnTo>
                        <a:pt x="53" y="94"/>
                      </a:lnTo>
                      <a:lnTo>
                        <a:pt x="61" y="94"/>
                      </a:lnTo>
                      <a:lnTo>
                        <a:pt x="53" y="62"/>
                      </a:lnTo>
                      <a:lnTo>
                        <a:pt x="53" y="31"/>
                      </a:lnTo>
                      <a:lnTo>
                        <a:pt x="31" y="10"/>
                      </a:lnTo>
                    </a:path>
                  </a:pathLst>
                </a:custGeom>
                <a:solidFill>
                  <a:srgbClr val="CC99FF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59" name="Freeform 317"/>
                <p:cNvSpPr>
                  <a:spLocks/>
                </p:cNvSpPr>
                <p:nvPr/>
              </p:nvSpPr>
              <p:spPr bwMode="auto">
                <a:xfrm>
                  <a:off x="7059613" y="4249738"/>
                  <a:ext cx="257175" cy="149225"/>
                </a:xfrm>
                <a:custGeom>
                  <a:avLst/>
                  <a:gdLst>
                    <a:gd name="T0" fmla="*/ 2147483647 w 162"/>
                    <a:gd name="T1" fmla="*/ 2147483647 h 94"/>
                    <a:gd name="T2" fmla="*/ 2147483647 w 162"/>
                    <a:gd name="T3" fmla="*/ 2147483647 h 94"/>
                    <a:gd name="T4" fmla="*/ 2147483647 w 162"/>
                    <a:gd name="T5" fmla="*/ 2147483647 h 94"/>
                    <a:gd name="T6" fmla="*/ 2147483647 w 162"/>
                    <a:gd name="T7" fmla="*/ 2147483647 h 94"/>
                    <a:gd name="T8" fmla="*/ 2147483647 w 162"/>
                    <a:gd name="T9" fmla="*/ 2147483647 h 94"/>
                    <a:gd name="T10" fmla="*/ 2147483647 w 162"/>
                    <a:gd name="T11" fmla="*/ 2147483647 h 94"/>
                    <a:gd name="T12" fmla="*/ 2147483647 w 162"/>
                    <a:gd name="T13" fmla="*/ 2147483647 h 94"/>
                    <a:gd name="T14" fmla="*/ 0 w 162"/>
                    <a:gd name="T15" fmla="*/ 2147483647 h 94"/>
                    <a:gd name="T16" fmla="*/ 2147483647 w 162"/>
                    <a:gd name="T17" fmla="*/ 2147483647 h 94"/>
                    <a:gd name="T18" fmla="*/ 2147483647 w 162"/>
                    <a:gd name="T19" fmla="*/ 2147483647 h 94"/>
                    <a:gd name="T20" fmla="*/ 2147483647 w 162"/>
                    <a:gd name="T21" fmla="*/ 2147483647 h 94"/>
                    <a:gd name="T22" fmla="*/ 2147483647 w 162"/>
                    <a:gd name="T23" fmla="*/ 2147483647 h 94"/>
                    <a:gd name="T24" fmla="*/ 2147483647 w 162"/>
                    <a:gd name="T25" fmla="*/ 2147483647 h 94"/>
                    <a:gd name="T26" fmla="*/ 2147483647 w 162"/>
                    <a:gd name="T27" fmla="*/ 2147483647 h 94"/>
                    <a:gd name="T28" fmla="*/ 2147483647 w 162"/>
                    <a:gd name="T29" fmla="*/ 2147483647 h 94"/>
                    <a:gd name="T30" fmla="*/ 2147483647 w 162"/>
                    <a:gd name="T31" fmla="*/ 2147483647 h 94"/>
                    <a:gd name="T32" fmla="*/ 2147483647 w 162"/>
                    <a:gd name="T33" fmla="*/ 2147483647 h 94"/>
                    <a:gd name="T34" fmla="*/ 2147483647 w 162"/>
                    <a:gd name="T35" fmla="*/ 2147483647 h 94"/>
                    <a:gd name="T36" fmla="*/ 2147483647 w 162"/>
                    <a:gd name="T37" fmla="*/ 2147483647 h 94"/>
                    <a:gd name="T38" fmla="*/ 2147483647 w 162"/>
                    <a:gd name="T39" fmla="*/ 0 h 94"/>
                    <a:gd name="T40" fmla="*/ 2147483647 w 162"/>
                    <a:gd name="T41" fmla="*/ 2147483647 h 94"/>
                    <a:gd name="T42" fmla="*/ 2147483647 w 162"/>
                    <a:gd name="T43" fmla="*/ 2147483647 h 94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162"/>
                    <a:gd name="T67" fmla="*/ 0 h 94"/>
                    <a:gd name="T68" fmla="*/ 162 w 162"/>
                    <a:gd name="T69" fmla="*/ 94 h 94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162" h="94">
                      <a:moveTo>
                        <a:pt x="90" y="31"/>
                      </a:moveTo>
                      <a:lnTo>
                        <a:pt x="101" y="31"/>
                      </a:lnTo>
                      <a:lnTo>
                        <a:pt x="90" y="43"/>
                      </a:lnTo>
                      <a:lnTo>
                        <a:pt x="70" y="43"/>
                      </a:lnTo>
                      <a:lnTo>
                        <a:pt x="51" y="62"/>
                      </a:lnTo>
                      <a:lnTo>
                        <a:pt x="30" y="62"/>
                      </a:lnTo>
                      <a:lnTo>
                        <a:pt x="30" y="82"/>
                      </a:lnTo>
                      <a:lnTo>
                        <a:pt x="0" y="82"/>
                      </a:lnTo>
                      <a:lnTo>
                        <a:pt x="20" y="94"/>
                      </a:lnTo>
                      <a:lnTo>
                        <a:pt x="39" y="94"/>
                      </a:lnTo>
                      <a:lnTo>
                        <a:pt x="51" y="82"/>
                      </a:lnTo>
                      <a:lnTo>
                        <a:pt x="70" y="94"/>
                      </a:lnTo>
                      <a:lnTo>
                        <a:pt x="82" y="82"/>
                      </a:lnTo>
                      <a:lnTo>
                        <a:pt x="112" y="43"/>
                      </a:lnTo>
                      <a:lnTo>
                        <a:pt x="150" y="43"/>
                      </a:lnTo>
                      <a:lnTo>
                        <a:pt x="140" y="31"/>
                      </a:lnTo>
                      <a:lnTo>
                        <a:pt x="162" y="31"/>
                      </a:lnTo>
                      <a:lnTo>
                        <a:pt x="131" y="22"/>
                      </a:lnTo>
                      <a:lnTo>
                        <a:pt x="131" y="10"/>
                      </a:lnTo>
                      <a:lnTo>
                        <a:pt x="121" y="0"/>
                      </a:lnTo>
                      <a:lnTo>
                        <a:pt x="101" y="22"/>
                      </a:lnTo>
                      <a:lnTo>
                        <a:pt x="90" y="3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60" name="Freeform 318"/>
                <p:cNvSpPr>
                  <a:spLocks/>
                </p:cNvSpPr>
                <p:nvPr/>
              </p:nvSpPr>
              <p:spPr bwMode="auto">
                <a:xfrm>
                  <a:off x="7059613" y="4249738"/>
                  <a:ext cx="257175" cy="149225"/>
                </a:xfrm>
                <a:custGeom>
                  <a:avLst/>
                  <a:gdLst>
                    <a:gd name="T0" fmla="*/ 2147483647 w 162"/>
                    <a:gd name="T1" fmla="*/ 2147483647 h 94"/>
                    <a:gd name="T2" fmla="*/ 2147483647 w 162"/>
                    <a:gd name="T3" fmla="*/ 2147483647 h 94"/>
                    <a:gd name="T4" fmla="*/ 2147483647 w 162"/>
                    <a:gd name="T5" fmla="*/ 2147483647 h 94"/>
                    <a:gd name="T6" fmla="*/ 2147483647 w 162"/>
                    <a:gd name="T7" fmla="*/ 2147483647 h 94"/>
                    <a:gd name="T8" fmla="*/ 2147483647 w 162"/>
                    <a:gd name="T9" fmla="*/ 2147483647 h 94"/>
                    <a:gd name="T10" fmla="*/ 2147483647 w 162"/>
                    <a:gd name="T11" fmla="*/ 2147483647 h 94"/>
                    <a:gd name="T12" fmla="*/ 2147483647 w 162"/>
                    <a:gd name="T13" fmla="*/ 2147483647 h 94"/>
                    <a:gd name="T14" fmla="*/ 0 w 162"/>
                    <a:gd name="T15" fmla="*/ 2147483647 h 94"/>
                    <a:gd name="T16" fmla="*/ 2147483647 w 162"/>
                    <a:gd name="T17" fmla="*/ 2147483647 h 94"/>
                    <a:gd name="T18" fmla="*/ 2147483647 w 162"/>
                    <a:gd name="T19" fmla="*/ 2147483647 h 94"/>
                    <a:gd name="T20" fmla="*/ 2147483647 w 162"/>
                    <a:gd name="T21" fmla="*/ 2147483647 h 94"/>
                    <a:gd name="T22" fmla="*/ 2147483647 w 162"/>
                    <a:gd name="T23" fmla="*/ 2147483647 h 94"/>
                    <a:gd name="T24" fmla="*/ 2147483647 w 162"/>
                    <a:gd name="T25" fmla="*/ 2147483647 h 94"/>
                    <a:gd name="T26" fmla="*/ 2147483647 w 162"/>
                    <a:gd name="T27" fmla="*/ 2147483647 h 94"/>
                    <a:gd name="T28" fmla="*/ 2147483647 w 162"/>
                    <a:gd name="T29" fmla="*/ 2147483647 h 94"/>
                    <a:gd name="T30" fmla="*/ 2147483647 w 162"/>
                    <a:gd name="T31" fmla="*/ 2147483647 h 94"/>
                    <a:gd name="T32" fmla="*/ 2147483647 w 162"/>
                    <a:gd name="T33" fmla="*/ 2147483647 h 94"/>
                    <a:gd name="T34" fmla="*/ 2147483647 w 162"/>
                    <a:gd name="T35" fmla="*/ 2147483647 h 94"/>
                    <a:gd name="T36" fmla="*/ 2147483647 w 162"/>
                    <a:gd name="T37" fmla="*/ 2147483647 h 94"/>
                    <a:gd name="T38" fmla="*/ 2147483647 w 162"/>
                    <a:gd name="T39" fmla="*/ 0 h 94"/>
                    <a:gd name="T40" fmla="*/ 2147483647 w 162"/>
                    <a:gd name="T41" fmla="*/ 2147483647 h 94"/>
                    <a:gd name="T42" fmla="*/ 2147483647 w 162"/>
                    <a:gd name="T43" fmla="*/ 2147483647 h 94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162"/>
                    <a:gd name="T67" fmla="*/ 0 h 94"/>
                    <a:gd name="T68" fmla="*/ 162 w 162"/>
                    <a:gd name="T69" fmla="*/ 94 h 94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162" h="94">
                      <a:moveTo>
                        <a:pt x="90" y="31"/>
                      </a:moveTo>
                      <a:lnTo>
                        <a:pt x="101" y="31"/>
                      </a:lnTo>
                      <a:lnTo>
                        <a:pt x="90" y="43"/>
                      </a:lnTo>
                      <a:lnTo>
                        <a:pt x="70" y="43"/>
                      </a:lnTo>
                      <a:lnTo>
                        <a:pt x="51" y="62"/>
                      </a:lnTo>
                      <a:lnTo>
                        <a:pt x="30" y="62"/>
                      </a:lnTo>
                      <a:lnTo>
                        <a:pt x="30" y="82"/>
                      </a:lnTo>
                      <a:lnTo>
                        <a:pt x="0" y="82"/>
                      </a:lnTo>
                      <a:lnTo>
                        <a:pt x="20" y="94"/>
                      </a:lnTo>
                      <a:lnTo>
                        <a:pt x="39" y="94"/>
                      </a:lnTo>
                      <a:lnTo>
                        <a:pt x="51" y="82"/>
                      </a:lnTo>
                      <a:lnTo>
                        <a:pt x="70" y="94"/>
                      </a:lnTo>
                      <a:lnTo>
                        <a:pt x="82" y="82"/>
                      </a:lnTo>
                      <a:lnTo>
                        <a:pt x="112" y="43"/>
                      </a:lnTo>
                      <a:lnTo>
                        <a:pt x="150" y="43"/>
                      </a:lnTo>
                      <a:lnTo>
                        <a:pt x="140" y="31"/>
                      </a:lnTo>
                      <a:lnTo>
                        <a:pt x="162" y="31"/>
                      </a:lnTo>
                      <a:lnTo>
                        <a:pt x="131" y="22"/>
                      </a:lnTo>
                      <a:lnTo>
                        <a:pt x="131" y="10"/>
                      </a:lnTo>
                      <a:lnTo>
                        <a:pt x="121" y="0"/>
                      </a:lnTo>
                      <a:lnTo>
                        <a:pt x="101" y="22"/>
                      </a:lnTo>
                      <a:lnTo>
                        <a:pt x="90" y="31"/>
                      </a:lnTo>
                    </a:path>
                  </a:pathLst>
                </a:custGeom>
                <a:solidFill>
                  <a:srgbClr val="CC99FF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61" name="Freeform 319"/>
                <p:cNvSpPr>
                  <a:spLocks/>
                </p:cNvSpPr>
                <p:nvPr/>
              </p:nvSpPr>
              <p:spPr bwMode="auto">
                <a:xfrm>
                  <a:off x="7170738" y="4298950"/>
                  <a:ext cx="49213" cy="19050"/>
                </a:xfrm>
                <a:custGeom>
                  <a:avLst/>
                  <a:gdLst>
                    <a:gd name="T0" fmla="*/ 0 w 31"/>
                    <a:gd name="T1" fmla="*/ 2147483647 h 12"/>
                    <a:gd name="T2" fmla="*/ 2147483647 w 31"/>
                    <a:gd name="T3" fmla="*/ 2147483647 h 12"/>
                    <a:gd name="T4" fmla="*/ 2147483647 w 31"/>
                    <a:gd name="T5" fmla="*/ 0 h 12"/>
                    <a:gd name="T6" fmla="*/ 2147483647 w 31"/>
                    <a:gd name="T7" fmla="*/ 0 h 12"/>
                    <a:gd name="T8" fmla="*/ 0 w 31"/>
                    <a:gd name="T9" fmla="*/ 2147483647 h 1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1"/>
                    <a:gd name="T16" fmla="*/ 0 h 12"/>
                    <a:gd name="T17" fmla="*/ 31 w 31"/>
                    <a:gd name="T18" fmla="*/ 12 h 1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1" h="12">
                      <a:moveTo>
                        <a:pt x="0" y="12"/>
                      </a:moveTo>
                      <a:lnTo>
                        <a:pt x="20" y="12"/>
                      </a:lnTo>
                      <a:lnTo>
                        <a:pt x="31" y="0"/>
                      </a:lnTo>
                      <a:lnTo>
                        <a:pt x="20" y="0"/>
                      </a:lnTo>
                      <a:lnTo>
                        <a:pt x="0" y="1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62" name="Freeform 320"/>
                <p:cNvSpPr>
                  <a:spLocks/>
                </p:cNvSpPr>
                <p:nvPr/>
              </p:nvSpPr>
              <p:spPr bwMode="auto">
                <a:xfrm>
                  <a:off x="7170738" y="4298950"/>
                  <a:ext cx="49213" cy="19050"/>
                </a:xfrm>
                <a:custGeom>
                  <a:avLst/>
                  <a:gdLst>
                    <a:gd name="T0" fmla="*/ 0 w 31"/>
                    <a:gd name="T1" fmla="*/ 2147483647 h 12"/>
                    <a:gd name="T2" fmla="*/ 2147483647 w 31"/>
                    <a:gd name="T3" fmla="*/ 2147483647 h 12"/>
                    <a:gd name="T4" fmla="*/ 2147483647 w 31"/>
                    <a:gd name="T5" fmla="*/ 0 h 12"/>
                    <a:gd name="T6" fmla="*/ 2147483647 w 31"/>
                    <a:gd name="T7" fmla="*/ 0 h 12"/>
                    <a:gd name="T8" fmla="*/ 0 w 31"/>
                    <a:gd name="T9" fmla="*/ 2147483647 h 1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1"/>
                    <a:gd name="T16" fmla="*/ 0 h 12"/>
                    <a:gd name="T17" fmla="*/ 31 w 31"/>
                    <a:gd name="T18" fmla="*/ 12 h 1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1" h="12">
                      <a:moveTo>
                        <a:pt x="0" y="12"/>
                      </a:moveTo>
                      <a:lnTo>
                        <a:pt x="20" y="12"/>
                      </a:lnTo>
                      <a:lnTo>
                        <a:pt x="31" y="0"/>
                      </a:lnTo>
                      <a:lnTo>
                        <a:pt x="20" y="0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CC99FF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63" name="Freeform 321"/>
                <p:cNvSpPr>
                  <a:spLocks/>
                </p:cNvSpPr>
                <p:nvPr/>
              </p:nvSpPr>
              <p:spPr bwMode="auto">
                <a:xfrm>
                  <a:off x="7042150" y="4318000"/>
                  <a:ext cx="255588" cy="212725"/>
                </a:xfrm>
                <a:custGeom>
                  <a:avLst/>
                  <a:gdLst>
                    <a:gd name="T0" fmla="*/ 2147483647 w 161"/>
                    <a:gd name="T1" fmla="*/ 2147483647 h 134"/>
                    <a:gd name="T2" fmla="*/ 2147483647 w 161"/>
                    <a:gd name="T3" fmla="*/ 2147483647 h 134"/>
                    <a:gd name="T4" fmla="*/ 2147483647 w 161"/>
                    <a:gd name="T5" fmla="*/ 2147483647 h 134"/>
                    <a:gd name="T6" fmla="*/ 2147483647 w 161"/>
                    <a:gd name="T7" fmla="*/ 2147483647 h 134"/>
                    <a:gd name="T8" fmla="*/ 2147483647 w 161"/>
                    <a:gd name="T9" fmla="*/ 2147483647 h 134"/>
                    <a:gd name="T10" fmla="*/ 2147483647 w 161"/>
                    <a:gd name="T11" fmla="*/ 2147483647 h 134"/>
                    <a:gd name="T12" fmla="*/ 2147483647 w 161"/>
                    <a:gd name="T13" fmla="*/ 0 h 134"/>
                    <a:gd name="T14" fmla="*/ 2147483647 w 161"/>
                    <a:gd name="T15" fmla="*/ 0 h 134"/>
                    <a:gd name="T16" fmla="*/ 2147483647 w 161"/>
                    <a:gd name="T17" fmla="*/ 2147483647 h 134"/>
                    <a:gd name="T18" fmla="*/ 2147483647 w 161"/>
                    <a:gd name="T19" fmla="*/ 2147483647 h 134"/>
                    <a:gd name="T20" fmla="*/ 2147483647 w 161"/>
                    <a:gd name="T21" fmla="*/ 2147483647 h 134"/>
                    <a:gd name="T22" fmla="*/ 2147483647 w 161"/>
                    <a:gd name="T23" fmla="*/ 2147483647 h 134"/>
                    <a:gd name="T24" fmla="*/ 2147483647 w 161"/>
                    <a:gd name="T25" fmla="*/ 2147483647 h 134"/>
                    <a:gd name="T26" fmla="*/ 2147483647 w 161"/>
                    <a:gd name="T27" fmla="*/ 2147483647 h 134"/>
                    <a:gd name="T28" fmla="*/ 2147483647 w 161"/>
                    <a:gd name="T29" fmla="*/ 2147483647 h 134"/>
                    <a:gd name="T30" fmla="*/ 2147483647 w 161"/>
                    <a:gd name="T31" fmla="*/ 2147483647 h 134"/>
                    <a:gd name="T32" fmla="*/ 2147483647 w 161"/>
                    <a:gd name="T33" fmla="*/ 2147483647 h 134"/>
                    <a:gd name="T34" fmla="*/ 2147483647 w 161"/>
                    <a:gd name="T35" fmla="*/ 2147483647 h 134"/>
                    <a:gd name="T36" fmla="*/ 2147483647 w 161"/>
                    <a:gd name="T37" fmla="*/ 2147483647 h 134"/>
                    <a:gd name="T38" fmla="*/ 2147483647 w 161"/>
                    <a:gd name="T39" fmla="*/ 2147483647 h 134"/>
                    <a:gd name="T40" fmla="*/ 2147483647 w 161"/>
                    <a:gd name="T41" fmla="*/ 2147483647 h 134"/>
                    <a:gd name="T42" fmla="*/ 2147483647 w 161"/>
                    <a:gd name="T43" fmla="*/ 2147483647 h 134"/>
                    <a:gd name="T44" fmla="*/ 2147483647 w 161"/>
                    <a:gd name="T45" fmla="*/ 2147483647 h 134"/>
                    <a:gd name="T46" fmla="*/ 0 w 161"/>
                    <a:gd name="T47" fmla="*/ 2147483647 h 134"/>
                    <a:gd name="T48" fmla="*/ 2147483647 w 161"/>
                    <a:gd name="T49" fmla="*/ 2147483647 h 134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61"/>
                    <a:gd name="T76" fmla="*/ 0 h 134"/>
                    <a:gd name="T77" fmla="*/ 161 w 161"/>
                    <a:gd name="T78" fmla="*/ 134 h 134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61" h="134">
                      <a:moveTo>
                        <a:pt x="11" y="39"/>
                      </a:moveTo>
                      <a:lnTo>
                        <a:pt x="31" y="51"/>
                      </a:lnTo>
                      <a:lnTo>
                        <a:pt x="50" y="51"/>
                      </a:lnTo>
                      <a:lnTo>
                        <a:pt x="62" y="39"/>
                      </a:lnTo>
                      <a:lnTo>
                        <a:pt x="81" y="51"/>
                      </a:lnTo>
                      <a:lnTo>
                        <a:pt x="93" y="39"/>
                      </a:lnTo>
                      <a:lnTo>
                        <a:pt x="123" y="0"/>
                      </a:lnTo>
                      <a:lnTo>
                        <a:pt x="151" y="0"/>
                      </a:lnTo>
                      <a:lnTo>
                        <a:pt x="142" y="19"/>
                      </a:lnTo>
                      <a:lnTo>
                        <a:pt x="151" y="30"/>
                      </a:lnTo>
                      <a:lnTo>
                        <a:pt x="142" y="39"/>
                      </a:lnTo>
                      <a:lnTo>
                        <a:pt x="161" y="51"/>
                      </a:lnTo>
                      <a:lnTo>
                        <a:pt x="151" y="60"/>
                      </a:lnTo>
                      <a:lnTo>
                        <a:pt x="132" y="81"/>
                      </a:lnTo>
                      <a:lnTo>
                        <a:pt x="123" y="102"/>
                      </a:lnTo>
                      <a:lnTo>
                        <a:pt x="132" y="102"/>
                      </a:lnTo>
                      <a:lnTo>
                        <a:pt x="123" y="122"/>
                      </a:lnTo>
                      <a:lnTo>
                        <a:pt x="101" y="134"/>
                      </a:lnTo>
                      <a:lnTo>
                        <a:pt x="93" y="122"/>
                      </a:lnTo>
                      <a:lnTo>
                        <a:pt x="50" y="122"/>
                      </a:lnTo>
                      <a:lnTo>
                        <a:pt x="50" y="111"/>
                      </a:lnTo>
                      <a:lnTo>
                        <a:pt x="31" y="111"/>
                      </a:lnTo>
                      <a:lnTo>
                        <a:pt x="22" y="90"/>
                      </a:lnTo>
                      <a:lnTo>
                        <a:pt x="0" y="51"/>
                      </a:lnTo>
                      <a:lnTo>
                        <a:pt x="11" y="3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64" name="Freeform 322"/>
                <p:cNvSpPr>
                  <a:spLocks/>
                </p:cNvSpPr>
                <p:nvPr/>
              </p:nvSpPr>
              <p:spPr bwMode="auto">
                <a:xfrm>
                  <a:off x="7042150" y="4318000"/>
                  <a:ext cx="255588" cy="212725"/>
                </a:xfrm>
                <a:custGeom>
                  <a:avLst/>
                  <a:gdLst>
                    <a:gd name="T0" fmla="*/ 2147483647 w 161"/>
                    <a:gd name="T1" fmla="*/ 2147483647 h 134"/>
                    <a:gd name="T2" fmla="*/ 2147483647 w 161"/>
                    <a:gd name="T3" fmla="*/ 2147483647 h 134"/>
                    <a:gd name="T4" fmla="*/ 2147483647 w 161"/>
                    <a:gd name="T5" fmla="*/ 2147483647 h 134"/>
                    <a:gd name="T6" fmla="*/ 2147483647 w 161"/>
                    <a:gd name="T7" fmla="*/ 2147483647 h 134"/>
                    <a:gd name="T8" fmla="*/ 2147483647 w 161"/>
                    <a:gd name="T9" fmla="*/ 2147483647 h 134"/>
                    <a:gd name="T10" fmla="*/ 2147483647 w 161"/>
                    <a:gd name="T11" fmla="*/ 2147483647 h 134"/>
                    <a:gd name="T12" fmla="*/ 2147483647 w 161"/>
                    <a:gd name="T13" fmla="*/ 0 h 134"/>
                    <a:gd name="T14" fmla="*/ 2147483647 w 161"/>
                    <a:gd name="T15" fmla="*/ 0 h 134"/>
                    <a:gd name="T16" fmla="*/ 2147483647 w 161"/>
                    <a:gd name="T17" fmla="*/ 2147483647 h 134"/>
                    <a:gd name="T18" fmla="*/ 2147483647 w 161"/>
                    <a:gd name="T19" fmla="*/ 2147483647 h 134"/>
                    <a:gd name="T20" fmla="*/ 2147483647 w 161"/>
                    <a:gd name="T21" fmla="*/ 2147483647 h 134"/>
                    <a:gd name="T22" fmla="*/ 2147483647 w 161"/>
                    <a:gd name="T23" fmla="*/ 2147483647 h 134"/>
                    <a:gd name="T24" fmla="*/ 2147483647 w 161"/>
                    <a:gd name="T25" fmla="*/ 2147483647 h 134"/>
                    <a:gd name="T26" fmla="*/ 2147483647 w 161"/>
                    <a:gd name="T27" fmla="*/ 2147483647 h 134"/>
                    <a:gd name="T28" fmla="*/ 2147483647 w 161"/>
                    <a:gd name="T29" fmla="*/ 2147483647 h 134"/>
                    <a:gd name="T30" fmla="*/ 2147483647 w 161"/>
                    <a:gd name="T31" fmla="*/ 2147483647 h 134"/>
                    <a:gd name="T32" fmla="*/ 2147483647 w 161"/>
                    <a:gd name="T33" fmla="*/ 2147483647 h 134"/>
                    <a:gd name="T34" fmla="*/ 2147483647 w 161"/>
                    <a:gd name="T35" fmla="*/ 2147483647 h 134"/>
                    <a:gd name="T36" fmla="*/ 2147483647 w 161"/>
                    <a:gd name="T37" fmla="*/ 2147483647 h 134"/>
                    <a:gd name="T38" fmla="*/ 2147483647 w 161"/>
                    <a:gd name="T39" fmla="*/ 2147483647 h 134"/>
                    <a:gd name="T40" fmla="*/ 2147483647 w 161"/>
                    <a:gd name="T41" fmla="*/ 2147483647 h 134"/>
                    <a:gd name="T42" fmla="*/ 2147483647 w 161"/>
                    <a:gd name="T43" fmla="*/ 2147483647 h 134"/>
                    <a:gd name="T44" fmla="*/ 2147483647 w 161"/>
                    <a:gd name="T45" fmla="*/ 2147483647 h 134"/>
                    <a:gd name="T46" fmla="*/ 0 w 161"/>
                    <a:gd name="T47" fmla="*/ 2147483647 h 134"/>
                    <a:gd name="T48" fmla="*/ 2147483647 w 161"/>
                    <a:gd name="T49" fmla="*/ 2147483647 h 134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61"/>
                    <a:gd name="T76" fmla="*/ 0 h 134"/>
                    <a:gd name="T77" fmla="*/ 161 w 161"/>
                    <a:gd name="T78" fmla="*/ 134 h 134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61" h="134">
                      <a:moveTo>
                        <a:pt x="11" y="39"/>
                      </a:moveTo>
                      <a:lnTo>
                        <a:pt x="31" y="51"/>
                      </a:lnTo>
                      <a:lnTo>
                        <a:pt x="50" y="51"/>
                      </a:lnTo>
                      <a:lnTo>
                        <a:pt x="62" y="39"/>
                      </a:lnTo>
                      <a:lnTo>
                        <a:pt x="81" y="51"/>
                      </a:lnTo>
                      <a:lnTo>
                        <a:pt x="93" y="39"/>
                      </a:lnTo>
                      <a:lnTo>
                        <a:pt x="123" y="0"/>
                      </a:lnTo>
                      <a:lnTo>
                        <a:pt x="151" y="0"/>
                      </a:lnTo>
                      <a:lnTo>
                        <a:pt x="142" y="19"/>
                      </a:lnTo>
                      <a:lnTo>
                        <a:pt x="151" y="30"/>
                      </a:lnTo>
                      <a:lnTo>
                        <a:pt x="142" y="39"/>
                      </a:lnTo>
                      <a:lnTo>
                        <a:pt x="161" y="51"/>
                      </a:lnTo>
                      <a:lnTo>
                        <a:pt x="151" y="60"/>
                      </a:lnTo>
                      <a:lnTo>
                        <a:pt x="132" y="81"/>
                      </a:lnTo>
                      <a:lnTo>
                        <a:pt x="123" y="102"/>
                      </a:lnTo>
                      <a:lnTo>
                        <a:pt x="132" y="102"/>
                      </a:lnTo>
                      <a:lnTo>
                        <a:pt x="123" y="122"/>
                      </a:lnTo>
                      <a:lnTo>
                        <a:pt x="101" y="134"/>
                      </a:lnTo>
                      <a:lnTo>
                        <a:pt x="93" y="122"/>
                      </a:lnTo>
                      <a:lnTo>
                        <a:pt x="50" y="122"/>
                      </a:lnTo>
                      <a:lnTo>
                        <a:pt x="50" y="111"/>
                      </a:lnTo>
                      <a:lnTo>
                        <a:pt x="31" y="111"/>
                      </a:lnTo>
                      <a:lnTo>
                        <a:pt x="22" y="90"/>
                      </a:lnTo>
                      <a:lnTo>
                        <a:pt x="0" y="51"/>
                      </a:lnTo>
                      <a:lnTo>
                        <a:pt x="11" y="39"/>
                      </a:lnTo>
                    </a:path>
                  </a:pathLst>
                </a:custGeom>
                <a:solidFill>
                  <a:srgbClr val="CC99FF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65" name="Freeform 323"/>
                <p:cNvSpPr>
                  <a:spLocks/>
                </p:cNvSpPr>
                <p:nvPr/>
              </p:nvSpPr>
              <p:spPr bwMode="auto">
                <a:xfrm>
                  <a:off x="7604125" y="4430713"/>
                  <a:ext cx="255588" cy="228600"/>
                </a:xfrm>
                <a:custGeom>
                  <a:avLst/>
                  <a:gdLst>
                    <a:gd name="T0" fmla="*/ 2147483647 w 161"/>
                    <a:gd name="T1" fmla="*/ 2147483647 h 144"/>
                    <a:gd name="T2" fmla="*/ 2147483647 w 161"/>
                    <a:gd name="T3" fmla="*/ 2147483647 h 144"/>
                    <a:gd name="T4" fmla="*/ 2147483647 w 161"/>
                    <a:gd name="T5" fmla="*/ 2147483647 h 144"/>
                    <a:gd name="T6" fmla="*/ 2147483647 w 161"/>
                    <a:gd name="T7" fmla="*/ 2147483647 h 144"/>
                    <a:gd name="T8" fmla="*/ 2147483647 w 161"/>
                    <a:gd name="T9" fmla="*/ 2147483647 h 144"/>
                    <a:gd name="T10" fmla="*/ 2147483647 w 161"/>
                    <a:gd name="T11" fmla="*/ 2147483647 h 144"/>
                    <a:gd name="T12" fmla="*/ 2147483647 w 161"/>
                    <a:gd name="T13" fmla="*/ 2147483647 h 144"/>
                    <a:gd name="T14" fmla="*/ 2147483647 w 161"/>
                    <a:gd name="T15" fmla="*/ 2147483647 h 144"/>
                    <a:gd name="T16" fmla="*/ 2147483647 w 161"/>
                    <a:gd name="T17" fmla="*/ 2147483647 h 144"/>
                    <a:gd name="T18" fmla="*/ 2147483647 w 161"/>
                    <a:gd name="T19" fmla="*/ 2147483647 h 144"/>
                    <a:gd name="T20" fmla="*/ 2147483647 w 161"/>
                    <a:gd name="T21" fmla="*/ 2147483647 h 144"/>
                    <a:gd name="T22" fmla="*/ 2147483647 w 161"/>
                    <a:gd name="T23" fmla="*/ 2147483647 h 144"/>
                    <a:gd name="T24" fmla="*/ 2147483647 w 161"/>
                    <a:gd name="T25" fmla="*/ 2147483647 h 144"/>
                    <a:gd name="T26" fmla="*/ 2147483647 w 161"/>
                    <a:gd name="T27" fmla="*/ 2147483647 h 144"/>
                    <a:gd name="T28" fmla="*/ 0 w 161"/>
                    <a:gd name="T29" fmla="*/ 2147483647 h 144"/>
                    <a:gd name="T30" fmla="*/ 2147483647 w 161"/>
                    <a:gd name="T31" fmla="*/ 0 h 144"/>
                    <a:gd name="T32" fmla="*/ 2147483647 w 161"/>
                    <a:gd name="T33" fmla="*/ 0 h 144"/>
                    <a:gd name="T34" fmla="*/ 2147483647 w 161"/>
                    <a:gd name="T35" fmla="*/ 2147483647 h 144"/>
                    <a:gd name="T36" fmla="*/ 2147483647 w 161"/>
                    <a:gd name="T37" fmla="*/ 2147483647 h 144"/>
                    <a:gd name="T38" fmla="*/ 2147483647 w 161"/>
                    <a:gd name="T39" fmla="*/ 2147483647 h 144"/>
                    <a:gd name="T40" fmla="*/ 2147483647 w 161"/>
                    <a:gd name="T41" fmla="*/ 2147483647 h 144"/>
                    <a:gd name="T42" fmla="*/ 2147483647 w 161"/>
                    <a:gd name="T43" fmla="*/ 2147483647 h 144"/>
                    <a:gd name="T44" fmla="*/ 2147483647 w 161"/>
                    <a:gd name="T45" fmla="*/ 2147483647 h 144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1"/>
                    <a:gd name="T70" fmla="*/ 0 h 144"/>
                    <a:gd name="T71" fmla="*/ 161 w 161"/>
                    <a:gd name="T72" fmla="*/ 144 h 144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1" h="144">
                      <a:moveTo>
                        <a:pt x="161" y="40"/>
                      </a:moveTo>
                      <a:lnTo>
                        <a:pt x="161" y="144"/>
                      </a:lnTo>
                      <a:lnTo>
                        <a:pt x="141" y="123"/>
                      </a:lnTo>
                      <a:lnTo>
                        <a:pt x="110" y="135"/>
                      </a:lnTo>
                      <a:lnTo>
                        <a:pt x="120" y="114"/>
                      </a:lnTo>
                      <a:lnTo>
                        <a:pt x="110" y="91"/>
                      </a:lnTo>
                      <a:lnTo>
                        <a:pt x="40" y="51"/>
                      </a:lnTo>
                      <a:lnTo>
                        <a:pt x="31" y="63"/>
                      </a:lnTo>
                      <a:lnTo>
                        <a:pt x="31" y="51"/>
                      </a:lnTo>
                      <a:lnTo>
                        <a:pt x="19" y="40"/>
                      </a:lnTo>
                      <a:lnTo>
                        <a:pt x="40" y="40"/>
                      </a:lnTo>
                      <a:lnTo>
                        <a:pt x="50" y="31"/>
                      </a:lnTo>
                      <a:lnTo>
                        <a:pt x="19" y="31"/>
                      </a:lnTo>
                      <a:lnTo>
                        <a:pt x="9" y="19"/>
                      </a:lnTo>
                      <a:lnTo>
                        <a:pt x="0" y="19"/>
                      </a:lnTo>
                      <a:lnTo>
                        <a:pt x="19" y="0"/>
                      </a:lnTo>
                      <a:lnTo>
                        <a:pt x="31" y="0"/>
                      </a:lnTo>
                      <a:lnTo>
                        <a:pt x="50" y="10"/>
                      </a:lnTo>
                      <a:lnTo>
                        <a:pt x="50" y="31"/>
                      </a:lnTo>
                      <a:lnTo>
                        <a:pt x="70" y="51"/>
                      </a:lnTo>
                      <a:lnTo>
                        <a:pt x="89" y="31"/>
                      </a:lnTo>
                      <a:lnTo>
                        <a:pt x="110" y="19"/>
                      </a:lnTo>
                      <a:lnTo>
                        <a:pt x="161" y="4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66" name="Freeform 324"/>
                <p:cNvSpPr>
                  <a:spLocks/>
                </p:cNvSpPr>
                <p:nvPr/>
              </p:nvSpPr>
              <p:spPr bwMode="auto">
                <a:xfrm>
                  <a:off x="7604125" y="4430713"/>
                  <a:ext cx="255588" cy="228600"/>
                </a:xfrm>
                <a:custGeom>
                  <a:avLst/>
                  <a:gdLst>
                    <a:gd name="T0" fmla="*/ 2147483647 w 161"/>
                    <a:gd name="T1" fmla="*/ 2147483647 h 144"/>
                    <a:gd name="T2" fmla="*/ 2147483647 w 161"/>
                    <a:gd name="T3" fmla="*/ 2147483647 h 144"/>
                    <a:gd name="T4" fmla="*/ 2147483647 w 161"/>
                    <a:gd name="T5" fmla="*/ 2147483647 h 144"/>
                    <a:gd name="T6" fmla="*/ 2147483647 w 161"/>
                    <a:gd name="T7" fmla="*/ 2147483647 h 144"/>
                    <a:gd name="T8" fmla="*/ 2147483647 w 161"/>
                    <a:gd name="T9" fmla="*/ 2147483647 h 144"/>
                    <a:gd name="T10" fmla="*/ 2147483647 w 161"/>
                    <a:gd name="T11" fmla="*/ 2147483647 h 144"/>
                    <a:gd name="T12" fmla="*/ 2147483647 w 161"/>
                    <a:gd name="T13" fmla="*/ 2147483647 h 144"/>
                    <a:gd name="T14" fmla="*/ 2147483647 w 161"/>
                    <a:gd name="T15" fmla="*/ 2147483647 h 144"/>
                    <a:gd name="T16" fmla="*/ 2147483647 w 161"/>
                    <a:gd name="T17" fmla="*/ 2147483647 h 144"/>
                    <a:gd name="T18" fmla="*/ 2147483647 w 161"/>
                    <a:gd name="T19" fmla="*/ 2147483647 h 144"/>
                    <a:gd name="T20" fmla="*/ 2147483647 w 161"/>
                    <a:gd name="T21" fmla="*/ 2147483647 h 144"/>
                    <a:gd name="T22" fmla="*/ 2147483647 w 161"/>
                    <a:gd name="T23" fmla="*/ 2147483647 h 144"/>
                    <a:gd name="T24" fmla="*/ 2147483647 w 161"/>
                    <a:gd name="T25" fmla="*/ 2147483647 h 144"/>
                    <a:gd name="T26" fmla="*/ 2147483647 w 161"/>
                    <a:gd name="T27" fmla="*/ 2147483647 h 144"/>
                    <a:gd name="T28" fmla="*/ 0 w 161"/>
                    <a:gd name="T29" fmla="*/ 2147483647 h 144"/>
                    <a:gd name="T30" fmla="*/ 2147483647 w 161"/>
                    <a:gd name="T31" fmla="*/ 0 h 144"/>
                    <a:gd name="T32" fmla="*/ 2147483647 w 161"/>
                    <a:gd name="T33" fmla="*/ 0 h 144"/>
                    <a:gd name="T34" fmla="*/ 2147483647 w 161"/>
                    <a:gd name="T35" fmla="*/ 2147483647 h 144"/>
                    <a:gd name="T36" fmla="*/ 2147483647 w 161"/>
                    <a:gd name="T37" fmla="*/ 2147483647 h 144"/>
                    <a:gd name="T38" fmla="*/ 2147483647 w 161"/>
                    <a:gd name="T39" fmla="*/ 2147483647 h 144"/>
                    <a:gd name="T40" fmla="*/ 2147483647 w 161"/>
                    <a:gd name="T41" fmla="*/ 2147483647 h 144"/>
                    <a:gd name="T42" fmla="*/ 2147483647 w 161"/>
                    <a:gd name="T43" fmla="*/ 2147483647 h 144"/>
                    <a:gd name="T44" fmla="*/ 2147483647 w 161"/>
                    <a:gd name="T45" fmla="*/ 2147483647 h 144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1"/>
                    <a:gd name="T70" fmla="*/ 0 h 144"/>
                    <a:gd name="T71" fmla="*/ 161 w 161"/>
                    <a:gd name="T72" fmla="*/ 144 h 144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1" h="144">
                      <a:moveTo>
                        <a:pt x="161" y="40"/>
                      </a:moveTo>
                      <a:lnTo>
                        <a:pt x="161" y="144"/>
                      </a:lnTo>
                      <a:lnTo>
                        <a:pt x="141" y="123"/>
                      </a:lnTo>
                      <a:lnTo>
                        <a:pt x="110" y="135"/>
                      </a:lnTo>
                      <a:lnTo>
                        <a:pt x="120" y="114"/>
                      </a:lnTo>
                      <a:lnTo>
                        <a:pt x="110" y="91"/>
                      </a:lnTo>
                      <a:lnTo>
                        <a:pt x="40" y="51"/>
                      </a:lnTo>
                      <a:lnTo>
                        <a:pt x="31" y="63"/>
                      </a:lnTo>
                      <a:lnTo>
                        <a:pt x="31" y="51"/>
                      </a:lnTo>
                      <a:lnTo>
                        <a:pt x="19" y="40"/>
                      </a:lnTo>
                      <a:lnTo>
                        <a:pt x="40" y="40"/>
                      </a:lnTo>
                      <a:lnTo>
                        <a:pt x="50" y="31"/>
                      </a:lnTo>
                      <a:lnTo>
                        <a:pt x="19" y="31"/>
                      </a:lnTo>
                      <a:lnTo>
                        <a:pt x="9" y="19"/>
                      </a:lnTo>
                      <a:lnTo>
                        <a:pt x="0" y="19"/>
                      </a:lnTo>
                      <a:lnTo>
                        <a:pt x="19" y="0"/>
                      </a:lnTo>
                      <a:lnTo>
                        <a:pt x="31" y="0"/>
                      </a:lnTo>
                      <a:lnTo>
                        <a:pt x="50" y="10"/>
                      </a:lnTo>
                      <a:lnTo>
                        <a:pt x="50" y="31"/>
                      </a:lnTo>
                      <a:lnTo>
                        <a:pt x="70" y="51"/>
                      </a:lnTo>
                      <a:lnTo>
                        <a:pt x="89" y="31"/>
                      </a:lnTo>
                      <a:lnTo>
                        <a:pt x="110" y="19"/>
                      </a:lnTo>
                      <a:lnTo>
                        <a:pt x="161" y="40"/>
                      </a:lnTo>
                    </a:path>
                  </a:pathLst>
                </a:custGeom>
                <a:solidFill>
                  <a:srgbClr val="CC99FF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67" name="Freeform 325"/>
                <p:cNvSpPr>
                  <a:spLocks/>
                </p:cNvSpPr>
                <p:nvPr/>
              </p:nvSpPr>
              <p:spPr bwMode="auto">
                <a:xfrm>
                  <a:off x="7859713" y="4494213"/>
                  <a:ext cx="241300" cy="212725"/>
                </a:xfrm>
                <a:custGeom>
                  <a:avLst/>
                  <a:gdLst>
                    <a:gd name="T0" fmla="*/ 0 w 152"/>
                    <a:gd name="T1" fmla="*/ 2147483647 h 134"/>
                    <a:gd name="T2" fmla="*/ 0 w 152"/>
                    <a:gd name="T3" fmla="*/ 0 h 134"/>
                    <a:gd name="T4" fmla="*/ 2147483647 w 152"/>
                    <a:gd name="T5" fmla="*/ 2147483647 h 134"/>
                    <a:gd name="T6" fmla="*/ 2147483647 w 152"/>
                    <a:gd name="T7" fmla="*/ 2147483647 h 134"/>
                    <a:gd name="T8" fmla="*/ 2147483647 w 152"/>
                    <a:gd name="T9" fmla="*/ 2147483647 h 134"/>
                    <a:gd name="T10" fmla="*/ 2147483647 w 152"/>
                    <a:gd name="T11" fmla="*/ 2147483647 h 134"/>
                    <a:gd name="T12" fmla="*/ 2147483647 w 152"/>
                    <a:gd name="T13" fmla="*/ 2147483647 h 134"/>
                    <a:gd name="T14" fmla="*/ 2147483647 w 152"/>
                    <a:gd name="T15" fmla="*/ 2147483647 h 134"/>
                    <a:gd name="T16" fmla="*/ 2147483647 w 152"/>
                    <a:gd name="T17" fmla="*/ 2147483647 h 134"/>
                    <a:gd name="T18" fmla="*/ 2147483647 w 152"/>
                    <a:gd name="T19" fmla="*/ 2147483647 h 134"/>
                    <a:gd name="T20" fmla="*/ 2147483647 w 152"/>
                    <a:gd name="T21" fmla="*/ 2147483647 h 134"/>
                    <a:gd name="T22" fmla="*/ 2147483647 w 152"/>
                    <a:gd name="T23" fmla="*/ 2147483647 h 134"/>
                    <a:gd name="T24" fmla="*/ 2147483647 w 152"/>
                    <a:gd name="T25" fmla="*/ 2147483647 h 134"/>
                    <a:gd name="T26" fmla="*/ 2147483647 w 152"/>
                    <a:gd name="T27" fmla="*/ 2147483647 h 134"/>
                    <a:gd name="T28" fmla="*/ 2147483647 w 152"/>
                    <a:gd name="T29" fmla="*/ 2147483647 h 134"/>
                    <a:gd name="T30" fmla="*/ 2147483647 w 152"/>
                    <a:gd name="T31" fmla="*/ 2147483647 h 134"/>
                    <a:gd name="T32" fmla="*/ 2147483647 w 152"/>
                    <a:gd name="T33" fmla="*/ 2147483647 h 134"/>
                    <a:gd name="T34" fmla="*/ 2147483647 w 152"/>
                    <a:gd name="T35" fmla="*/ 2147483647 h 134"/>
                    <a:gd name="T36" fmla="*/ 2147483647 w 152"/>
                    <a:gd name="T37" fmla="*/ 2147483647 h 134"/>
                    <a:gd name="T38" fmla="*/ 0 w 152"/>
                    <a:gd name="T39" fmla="*/ 2147483647 h 134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152"/>
                    <a:gd name="T61" fmla="*/ 0 h 134"/>
                    <a:gd name="T62" fmla="*/ 152 w 152"/>
                    <a:gd name="T63" fmla="*/ 134 h 134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152" h="134">
                      <a:moveTo>
                        <a:pt x="0" y="104"/>
                      </a:moveTo>
                      <a:lnTo>
                        <a:pt x="0" y="0"/>
                      </a:lnTo>
                      <a:lnTo>
                        <a:pt x="39" y="11"/>
                      </a:lnTo>
                      <a:lnTo>
                        <a:pt x="70" y="32"/>
                      </a:lnTo>
                      <a:lnTo>
                        <a:pt x="70" y="42"/>
                      </a:lnTo>
                      <a:lnTo>
                        <a:pt x="110" y="63"/>
                      </a:lnTo>
                      <a:lnTo>
                        <a:pt x="91" y="74"/>
                      </a:lnTo>
                      <a:lnTo>
                        <a:pt x="101" y="74"/>
                      </a:lnTo>
                      <a:lnTo>
                        <a:pt x="110" y="83"/>
                      </a:lnTo>
                      <a:lnTo>
                        <a:pt x="121" y="104"/>
                      </a:lnTo>
                      <a:lnTo>
                        <a:pt x="130" y="104"/>
                      </a:lnTo>
                      <a:lnTo>
                        <a:pt x="130" y="114"/>
                      </a:lnTo>
                      <a:lnTo>
                        <a:pt x="152" y="125"/>
                      </a:lnTo>
                      <a:lnTo>
                        <a:pt x="152" y="134"/>
                      </a:lnTo>
                      <a:lnTo>
                        <a:pt x="101" y="125"/>
                      </a:lnTo>
                      <a:lnTo>
                        <a:pt x="79" y="83"/>
                      </a:lnTo>
                      <a:lnTo>
                        <a:pt x="51" y="83"/>
                      </a:lnTo>
                      <a:lnTo>
                        <a:pt x="29" y="95"/>
                      </a:lnTo>
                      <a:lnTo>
                        <a:pt x="39" y="104"/>
                      </a:lnTo>
                      <a:lnTo>
                        <a:pt x="0" y="104"/>
                      </a:lnTo>
                      <a:close/>
                    </a:path>
                  </a:pathLst>
                </a:custGeom>
                <a:solidFill>
                  <a:srgbClr val="33CC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68" name="Freeform 326"/>
                <p:cNvSpPr>
                  <a:spLocks/>
                </p:cNvSpPr>
                <p:nvPr/>
              </p:nvSpPr>
              <p:spPr bwMode="auto">
                <a:xfrm>
                  <a:off x="7859713" y="4494213"/>
                  <a:ext cx="241300" cy="212725"/>
                </a:xfrm>
                <a:custGeom>
                  <a:avLst/>
                  <a:gdLst>
                    <a:gd name="T0" fmla="*/ 0 w 152"/>
                    <a:gd name="T1" fmla="*/ 2147483647 h 134"/>
                    <a:gd name="T2" fmla="*/ 0 w 152"/>
                    <a:gd name="T3" fmla="*/ 0 h 134"/>
                    <a:gd name="T4" fmla="*/ 2147483647 w 152"/>
                    <a:gd name="T5" fmla="*/ 2147483647 h 134"/>
                    <a:gd name="T6" fmla="*/ 2147483647 w 152"/>
                    <a:gd name="T7" fmla="*/ 2147483647 h 134"/>
                    <a:gd name="T8" fmla="*/ 2147483647 w 152"/>
                    <a:gd name="T9" fmla="*/ 2147483647 h 134"/>
                    <a:gd name="T10" fmla="*/ 2147483647 w 152"/>
                    <a:gd name="T11" fmla="*/ 2147483647 h 134"/>
                    <a:gd name="T12" fmla="*/ 2147483647 w 152"/>
                    <a:gd name="T13" fmla="*/ 2147483647 h 134"/>
                    <a:gd name="T14" fmla="*/ 2147483647 w 152"/>
                    <a:gd name="T15" fmla="*/ 2147483647 h 134"/>
                    <a:gd name="T16" fmla="*/ 2147483647 w 152"/>
                    <a:gd name="T17" fmla="*/ 2147483647 h 134"/>
                    <a:gd name="T18" fmla="*/ 2147483647 w 152"/>
                    <a:gd name="T19" fmla="*/ 2147483647 h 134"/>
                    <a:gd name="T20" fmla="*/ 2147483647 w 152"/>
                    <a:gd name="T21" fmla="*/ 2147483647 h 134"/>
                    <a:gd name="T22" fmla="*/ 2147483647 w 152"/>
                    <a:gd name="T23" fmla="*/ 2147483647 h 134"/>
                    <a:gd name="T24" fmla="*/ 2147483647 w 152"/>
                    <a:gd name="T25" fmla="*/ 2147483647 h 134"/>
                    <a:gd name="T26" fmla="*/ 2147483647 w 152"/>
                    <a:gd name="T27" fmla="*/ 2147483647 h 134"/>
                    <a:gd name="T28" fmla="*/ 2147483647 w 152"/>
                    <a:gd name="T29" fmla="*/ 2147483647 h 134"/>
                    <a:gd name="T30" fmla="*/ 2147483647 w 152"/>
                    <a:gd name="T31" fmla="*/ 2147483647 h 134"/>
                    <a:gd name="T32" fmla="*/ 2147483647 w 152"/>
                    <a:gd name="T33" fmla="*/ 2147483647 h 134"/>
                    <a:gd name="T34" fmla="*/ 2147483647 w 152"/>
                    <a:gd name="T35" fmla="*/ 2147483647 h 134"/>
                    <a:gd name="T36" fmla="*/ 2147483647 w 152"/>
                    <a:gd name="T37" fmla="*/ 2147483647 h 134"/>
                    <a:gd name="T38" fmla="*/ 0 w 152"/>
                    <a:gd name="T39" fmla="*/ 2147483647 h 134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152"/>
                    <a:gd name="T61" fmla="*/ 0 h 134"/>
                    <a:gd name="T62" fmla="*/ 152 w 152"/>
                    <a:gd name="T63" fmla="*/ 134 h 134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152" h="134">
                      <a:moveTo>
                        <a:pt x="0" y="104"/>
                      </a:moveTo>
                      <a:lnTo>
                        <a:pt x="0" y="0"/>
                      </a:lnTo>
                      <a:lnTo>
                        <a:pt x="39" y="11"/>
                      </a:lnTo>
                      <a:lnTo>
                        <a:pt x="70" y="32"/>
                      </a:lnTo>
                      <a:lnTo>
                        <a:pt x="70" y="42"/>
                      </a:lnTo>
                      <a:lnTo>
                        <a:pt x="110" y="63"/>
                      </a:lnTo>
                      <a:lnTo>
                        <a:pt x="91" y="74"/>
                      </a:lnTo>
                      <a:lnTo>
                        <a:pt x="101" y="74"/>
                      </a:lnTo>
                      <a:lnTo>
                        <a:pt x="110" y="83"/>
                      </a:lnTo>
                      <a:lnTo>
                        <a:pt x="121" y="104"/>
                      </a:lnTo>
                      <a:lnTo>
                        <a:pt x="130" y="104"/>
                      </a:lnTo>
                      <a:lnTo>
                        <a:pt x="130" y="114"/>
                      </a:lnTo>
                      <a:lnTo>
                        <a:pt x="152" y="125"/>
                      </a:lnTo>
                      <a:lnTo>
                        <a:pt x="152" y="134"/>
                      </a:lnTo>
                      <a:lnTo>
                        <a:pt x="101" y="125"/>
                      </a:lnTo>
                      <a:lnTo>
                        <a:pt x="79" y="83"/>
                      </a:lnTo>
                      <a:lnTo>
                        <a:pt x="51" y="83"/>
                      </a:lnTo>
                      <a:lnTo>
                        <a:pt x="29" y="95"/>
                      </a:lnTo>
                      <a:lnTo>
                        <a:pt x="39" y="104"/>
                      </a:lnTo>
                      <a:lnTo>
                        <a:pt x="0" y="104"/>
                      </a:lnTo>
                    </a:path>
                  </a:pathLst>
                </a:custGeom>
                <a:solidFill>
                  <a:srgbClr val="33CC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69" name="Freeform 327"/>
                <p:cNvSpPr>
                  <a:spLocks/>
                </p:cNvSpPr>
                <p:nvPr/>
              </p:nvSpPr>
              <p:spPr bwMode="auto">
                <a:xfrm>
                  <a:off x="7491413" y="3349625"/>
                  <a:ext cx="80963" cy="131762"/>
                </a:xfrm>
                <a:custGeom>
                  <a:avLst/>
                  <a:gdLst>
                    <a:gd name="T0" fmla="*/ 0 w 51"/>
                    <a:gd name="T1" fmla="*/ 2147483647 h 83"/>
                    <a:gd name="T2" fmla="*/ 2147483647 w 51"/>
                    <a:gd name="T3" fmla="*/ 0 h 83"/>
                    <a:gd name="T4" fmla="*/ 2147483647 w 51"/>
                    <a:gd name="T5" fmla="*/ 2147483647 h 83"/>
                    <a:gd name="T6" fmla="*/ 2147483647 w 51"/>
                    <a:gd name="T7" fmla="*/ 2147483647 h 83"/>
                    <a:gd name="T8" fmla="*/ 2147483647 w 51"/>
                    <a:gd name="T9" fmla="*/ 2147483647 h 83"/>
                    <a:gd name="T10" fmla="*/ 0 w 51"/>
                    <a:gd name="T11" fmla="*/ 2147483647 h 83"/>
                    <a:gd name="T12" fmla="*/ 0 w 51"/>
                    <a:gd name="T13" fmla="*/ 2147483647 h 8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51"/>
                    <a:gd name="T22" fmla="*/ 0 h 83"/>
                    <a:gd name="T23" fmla="*/ 51 w 51"/>
                    <a:gd name="T24" fmla="*/ 83 h 8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51" h="83">
                      <a:moveTo>
                        <a:pt x="0" y="20"/>
                      </a:moveTo>
                      <a:lnTo>
                        <a:pt x="30" y="0"/>
                      </a:lnTo>
                      <a:lnTo>
                        <a:pt x="41" y="20"/>
                      </a:lnTo>
                      <a:lnTo>
                        <a:pt x="51" y="51"/>
                      </a:lnTo>
                      <a:lnTo>
                        <a:pt x="41" y="72"/>
                      </a:lnTo>
                      <a:lnTo>
                        <a:pt x="0" y="83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70" name="Freeform 328"/>
                <p:cNvSpPr>
                  <a:spLocks/>
                </p:cNvSpPr>
                <p:nvPr/>
              </p:nvSpPr>
              <p:spPr bwMode="auto">
                <a:xfrm>
                  <a:off x="7491413" y="3349625"/>
                  <a:ext cx="80963" cy="131762"/>
                </a:xfrm>
                <a:custGeom>
                  <a:avLst/>
                  <a:gdLst>
                    <a:gd name="T0" fmla="*/ 0 w 51"/>
                    <a:gd name="T1" fmla="*/ 2147483647 h 83"/>
                    <a:gd name="T2" fmla="*/ 2147483647 w 51"/>
                    <a:gd name="T3" fmla="*/ 0 h 83"/>
                    <a:gd name="T4" fmla="*/ 2147483647 w 51"/>
                    <a:gd name="T5" fmla="*/ 2147483647 h 83"/>
                    <a:gd name="T6" fmla="*/ 2147483647 w 51"/>
                    <a:gd name="T7" fmla="*/ 2147483647 h 83"/>
                    <a:gd name="T8" fmla="*/ 2147483647 w 51"/>
                    <a:gd name="T9" fmla="*/ 2147483647 h 83"/>
                    <a:gd name="T10" fmla="*/ 0 w 51"/>
                    <a:gd name="T11" fmla="*/ 2147483647 h 83"/>
                    <a:gd name="T12" fmla="*/ 0 w 51"/>
                    <a:gd name="T13" fmla="*/ 2147483647 h 8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51"/>
                    <a:gd name="T22" fmla="*/ 0 h 83"/>
                    <a:gd name="T23" fmla="*/ 51 w 51"/>
                    <a:gd name="T24" fmla="*/ 83 h 8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51" h="83">
                      <a:moveTo>
                        <a:pt x="0" y="20"/>
                      </a:moveTo>
                      <a:lnTo>
                        <a:pt x="30" y="0"/>
                      </a:lnTo>
                      <a:lnTo>
                        <a:pt x="41" y="20"/>
                      </a:lnTo>
                      <a:lnTo>
                        <a:pt x="51" y="51"/>
                      </a:lnTo>
                      <a:lnTo>
                        <a:pt x="41" y="72"/>
                      </a:lnTo>
                      <a:lnTo>
                        <a:pt x="0" y="83"/>
                      </a:lnTo>
                      <a:lnTo>
                        <a:pt x="0" y="20"/>
                      </a:lnTo>
                    </a:path>
                  </a:pathLst>
                </a:custGeom>
                <a:solidFill>
                  <a:srgbClr val="CC99FF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71" name="Freeform 329"/>
                <p:cNvSpPr>
                  <a:spLocks/>
                </p:cNvSpPr>
                <p:nvPr/>
              </p:nvSpPr>
              <p:spPr bwMode="auto">
                <a:xfrm>
                  <a:off x="7443788" y="3217863"/>
                  <a:ext cx="160338" cy="163512"/>
                </a:xfrm>
                <a:custGeom>
                  <a:avLst/>
                  <a:gdLst>
                    <a:gd name="T0" fmla="*/ 2147483647 w 101"/>
                    <a:gd name="T1" fmla="*/ 0 h 103"/>
                    <a:gd name="T2" fmla="*/ 2147483647 w 101"/>
                    <a:gd name="T3" fmla="*/ 0 h 103"/>
                    <a:gd name="T4" fmla="*/ 2147483647 w 101"/>
                    <a:gd name="T5" fmla="*/ 2147483647 h 103"/>
                    <a:gd name="T6" fmla="*/ 2147483647 w 101"/>
                    <a:gd name="T7" fmla="*/ 2147483647 h 103"/>
                    <a:gd name="T8" fmla="*/ 2147483647 w 101"/>
                    <a:gd name="T9" fmla="*/ 2147483647 h 103"/>
                    <a:gd name="T10" fmla="*/ 2147483647 w 101"/>
                    <a:gd name="T11" fmla="*/ 2147483647 h 103"/>
                    <a:gd name="T12" fmla="*/ 0 w 101"/>
                    <a:gd name="T13" fmla="*/ 2147483647 h 103"/>
                    <a:gd name="T14" fmla="*/ 0 w 101"/>
                    <a:gd name="T15" fmla="*/ 2147483647 h 103"/>
                    <a:gd name="T16" fmla="*/ 2147483647 w 101"/>
                    <a:gd name="T17" fmla="*/ 2147483647 h 103"/>
                    <a:gd name="T18" fmla="*/ 0 w 101"/>
                    <a:gd name="T19" fmla="*/ 2147483647 h 103"/>
                    <a:gd name="T20" fmla="*/ 2147483647 w 101"/>
                    <a:gd name="T21" fmla="*/ 2147483647 h 103"/>
                    <a:gd name="T22" fmla="*/ 2147483647 w 101"/>
                    <a:gd name="T23" fmla="*/ 2147483647 h 103"/>
                    <a:gd name="T24" fmla="*/ 2147483647 w 101"/>
                    <a:gd name="T25" fmla="*/ 2147483647 h 103"/>
                    <a:gd name="T26" fmla="*/ 2147483647 w 101"/>
                    <a:gd name="T27" fmla="*/ 2147483647 h 103"/>
                    <a:gd name="T28" fmla="*/ 2147483647 w 101"/>
                    <a:gd name="T29" fmla="*/ 2147483647 h 103"/>
                    <a:gd name="T30" fmla="*/ 2147483647 w 101"/>
                    <a:gd name="T31" fmla="*/ 2147483647 h 103"/>
                    <a:gd name="T32" fmla="*/ 2147483647 w 101"/>
                    <a:gd name="T33" fmla="*/ 2147483647 h 103"/>
                    <a:gd name="T34" fmla="*/ 2147483647 w 101"/>
                    <a:gd name="T35" fmla="*/ 0 h 103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01"/>
                    <a:gd name="T55" fmla="*/ 0 h 103"/>
                    <a:gd name="T56" fmla="*/ 101 w 101"/>
                    <a:gd name="T57" fmla="*/ 103 h 103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01" h="103">
                      <a:moveTo>
                        <a:pt x="101" y="0"/>
                      </a:moveTo>
                      <a:lnTo>
                        <a:pt x="90" y="0"/>
                      </a:lnTo>
                      <a:lnTo>
                        <a:pt x="71" y="11"/>
                      </a:lnTo>
                      <a:lnTo>
                        <a:pt x="60" y="11"/>
                      </a:lnTo>
                      <a:lnTo>
                        <a:pt x="52" y="20"/>
                      </a:lnTo>
                      <a:lnTo>
                        <a:pt x="40" y="20"/>
                      </a:lnTo>
                      <a:lnTo>
                        <a:pt x="0" y="52"/>
                      </a:lnTo>
                      <a:lnTo>
                        <a:pt x="0" y="63"/>
                      </a:lnTo>
                      <a:lnTo>
                        <a:pt x="9" y="63"/>
                      </a:lnTo>
                      <a:lnTo>
                        <a:pt x="0" y="95"/>
                      </a:lnTo>
                      <a:lnTo>
                        <a:pt x="9" y="103"/>
                      </a:lnTo>
                      <a:lnTo>
                        <a:pt x="30" y="103"/>
                      </a:lnTo>
                      <a:lnTo>
                        <a:pt x="60" y="83"/>
                      </a:lnTo>
                      <a:lnTo>
                        <a:pt x="40" y="71"/>
                      </a:lnTo>
                      <a:lnTo>
                        <a:pt x="40" y="63"/>
                      </a:lnTo>
                      <a:lnTo>
                        <a:pt x="81" y="42"/>
                      </a:lnTo>
                      <a:lnTo>
                        <a:pt x="81" y="20"/>
                      </a:lnTo>
                      <a:lnTo>
                        <a:pt x="101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72" name="Freeform 330"/>
                <p:cNvSpPr>
                  <a:spLocks/>
                </p:cNvSpPr>
                <p:nvPr/>
              </p:nvSpPr>
              <p:spPr bwMode="auto">
                <a:xfrm>
                  <a:off x="7443788" y="3217863"/>
                  <a:ext cx="160338" cy="163512"/>
                </a:xfrm>
                <a:custGeom>
                  <a:avLst/>
                  <a:gdLst>
                    <a:gd name="T0" fmla="*/ 2147483647 w 101"/>
                    <a:gd name="T1" fmla="*/ 0 h 103"/>
                    <a:gd name="T2" fmla="*/ 2147483647 w 101"/>
                    <a:gd name="T3" fmla="*/ 0 h 103"/>
                    <a:gd name="T4" fmla="*/ 2147483647 w 101"/>
                    <a:gd name="T5" fmla="*/ 2147483647 h 103"/>
                    <a:gd name="T6" fmla="*/ 2147483647 w 101"/>
                    <a:gd name="T7" fmla="*/ 2147483647 h 103"/>
                    <a:gd name="T8" fmla="*/ 2147483647 w 101"/>
                    <a:gd name="T9" fmla="*/ 2147483647 h 103"/>
                    <a:gd name="T10" fmla="*/ 2147483647 w 101"/>
                    <a:gd name="T11" fmla="*/ 2147483647 h 103"/>
                    <a:gd name="T12" fmla="*/ 0 w 101"/>
                    <a:gd name="T13" fmla="*/ 2147483647 h 103"/>
                    <a:gd name="T14" fmla="*/ 0 w 101"/>
                    <a:gd name="T15" fmla="*/ 2147483647 h 103"/>
                    <a:gd name="T16" fmla="*/ 2147483647 w 101"/>
                    <a:gd name="T17" fmla="*/ 2147483647 h 103"/>
                    <a:gd name="T18" fmla="*/ 0 w 101"/>
                    <a:gd name="T19" fmla="*/ 2147483647 h 103"/>
                    <a:gd name="T20" fmla="*/ 2147483647 w 101"/>
                    <a:gd name="T21" fmla="*/ 2147483647 h 103"/>
                    <a:gd name="T22" fmla="*/ 2147483647 w 101"/>
                    <a:gd name="T23" fmla="*/ 2147483647 h 103"/>
                    <a:gd name="T24" fmla="*/ 2147483647 w 101"/>
                    <a:gd name="T25" fmla="*/ 2147483647 h 103"/>
                    <a:gd name="T26" fmla="*/ 2147483647 w 101"/>
                    <a:gd name="T27" fmla="*/ 2147483647 h 103"/>
                    <a:gd name="T28" fmla="*/ 2147483647 w 101"/>
                    <a:gd name="T29" fmla="*/ 2147483647 h 103"/>
                    <a:gd name="T30" fmla="*/ 2147483647 w 101"/>
                    <a:gd name="T31" fmla="*/ 2147483647 h 103"/>
                    <a:gd name="T32" fmla="*/ 2147483647 w 101"/>
                    <a:gd name="T33" fmla="*/ 2147483647 h 103"/>
                    <a:gd name="T34" fmla="*/ 2147483647 w 101"/>
                    <a:gd name="T35" fmla="*/ 0 h 103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01"/>
                    <a:gd name="T55" fmla="*/ 0 h 103"/>
                    <a:gd name="T56" fmla="*/ 101 w 101"/>
                    <a:gd name="T57" fmla="*/ 103 h 103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01" h="103">
                      <a:moveTo>
                        <a:pt x="101" y="0"/>
                      </a:moveTo>
                      <a:lnTo>
                        <a:pt x="90" y="0"/>
                      </a:lnTo>
                      <a:lnTo>
                        <a:pt x="71" y="11"/>
                      </a:lnTo>
                      <a:lnTo>
                        <a:pt x="60" y="11"/>
                      </a:lnTo>
                      <a:lnTo>
                        <a:pt x="52" y="20"/>
                      </a:lnTo>
                      <a:lnTo>
                        <a:pt x="40" y="20"/>
                      </a:lnTo>
                      <a:lnTo>
                        <a:pt x="0" y="52"/>
                      </a:lnTo>
                      <a:lnTo>
                        <a:pt x="0" y="63"/>
                      </a:lnTo>
                      <a:lnTo>
                        <a:pt x="9" y="63"/>
                      </a:lnTo>
                      <a:lnTo>
                        <a:pt x="0" y="95"/>
                      </a:lnTo>
                      <a:lnTo>
                        <a:pt x="9" y="103"/>
                      </a:lnTo>
                      <a:lnTo>
                        <a:pt x="30" y="103"/>
                      </a:lnTo>
                      <a:lnTo>
                        <a:pt x="60" y="83"/>
                      </a:lnTo>
                      <a:lnTo>
                        <a:pt x="40" y="71"/>
                      </a:lnTo>
                      <a:lnTo>
                        <a:pt x="40" y="63"/>
                      </a:lnTo>
                      <a:lnTo>
                        <a:pt x="81" y="42"/>
                      </a:lnTo>
                      <a:lnTo>
                        <a:pt x="81" y="20"/>
                      </a:lnTo>
                      <a:lnTo>
                        <a:pt x="101" y="0"/>
                      </a:lnTo>
                    </a:path>
                  </a:pathLst>
                </a:custGeom>
                <a:solidFill>
                  <a:srgbClr val="CC99FF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73" name="Freeform 331"/>
                <p:cNvSpPr>
                  <a:spLocks/>
                </p:cNvSpPr>
                <p:nvPr/>
              </p:nvSpPr>
              <p:spPr bwMode="auto">
                <a:xfrm>
                  <a:off x="7121525" y="1484313"/>
                  <a:ext cx="34925" cy="47625"/>
                </a:xfrm>
                <a:custGeom>
                  <a:avLst/>
                  <a:gdLst>
                    <a:gd name="T0" fmla="*/ 2147483647 w 22"/>
                    <a:gd name="T1" fmla="*/ 2147483647 h 30"/>
                    <a:gd name="T2" fmla="*/ 2147483647 w 22"/>
                    <a:gd name="T3" fmla="*/ 2147483647 h 30"/>
                    <a:gd name="T4" fmla="*/ 0 w 22"/>
                    <a:gd name="T5" fmla="*/ 0 h 30"/>
                    <a:gd name="T6" fmla="*/ 0 w 22"/>
                    <a:gd name="T7" fmla="*/ 2147483647 h 30"/>
                    <a:gd name="T8" fmla="*/ 2147483647 w 22"/>
                    <a:gd name="T9" fmla="*/ 2147483647 h 3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2"/>
                    <a:gd name="T16" fmla="*/ 0 h 30"/>
                    <a:gd name="T17" fmla="*/ 22 w 22"/>
                    <a:gd name="T18" fmla="*/ 30 h 3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2" h="30">
                      <a:moveTo>
                        <a:pt x="22" y="30"/>
                      </a:moveTo>
                      <a:lnTo>
                        <a:pt x="22" y="11"/>
                      </a:lnTo>
                      <a:lnTo>
                        <a:pt x="0" y="0"/>
                      </a:lnTo>
                      <a:lnTo>
                        <a:pt x="0" y="11"/>
                      </a:lnTo>
                      <a:lnTo>
                        <a:pt x="22" y="3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74" name="Freeform 332"/>
                <p:cNvSpPr>
                  <a:spLocks/>
                </p:cNvSpPr>
                <p:nvPr/>
              </p:nvSpPr>
              <p:spPr bwMode="auto">
                <a:xfrm>
                  <a:off x="7121525" y="1484313"/>
                  <a:ext cx="34925" cy="47625"/>
                </a:xfrm>
                <a:custGeom>
                  <a:avLst/>
                  <a:gdLst>
                    <a:gd name="T0" fmla="*/ 2147483647 w 22"/>
                    <a:gd name="T1" fmla="*/ 2147483647 h 30"/>
                    <a:gd name="T2" fmla="*/ 2147483647 w 22"/>
                    <a:gd name="T3" fmla="*/ 2147483647 h 30"/>
                    <a:gd name="T4" fmla="*/ 0 w 22"/>
                    <a:gd name="T5" fmla="*/ 0 h 30"/>
                    <a:gd name="T6" fmla="*/ 0 w 22"/>
                    <a:gd name="T7" fmla="*/ 2147483647 h 30"/>
                    <a:gd name="T8" fmla="*/ 2147483647 w 22"/>
                    <a:gd name="T9" fmla="*/ 2147483647 h 3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2"/>
                    <a:gd name="T16" fmla="*/ 0 h 30"/>
                    <a:gd name="T17" fmla="*/ 22 w 22"/>
                    <a:gd name="T18" fmla="*/ 30 h 3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2" h="30">
                      <a:moveTo>
                        <a:pt x="22" y="30"/>
                      </a:moveTo>
                      <a:lnTo>
                        <a:pt x="22" y="11"/>
                      </a:lnTo>
                      <a:lnTo>
                        <a:pt x="0" y="0"/>
                      </a:lnTo>
                      <a:lnTo>
                        <a:pt x="0" y="11"/>
                      </a:lnTo>
                      <a:lnTo>
                        <a:pt x="22" y="30"/>
                      </a:lnTo>
                    </a:path>
                  </a:pathLst>
                </a:custGeom>
                <a:solidFill>
                  <a:srgbClr val="99CCFF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75" name="Freeform 333"/>
                <p:cNvSpPr>
                  <a:spLocks/>
                </p:cNvSpPr>
                <p:nvPr/>
              </p:nvSpPr>
              <p:spPr bwMode="auto">
                <a:xfrm>
                  <a:off x="3975100" y="3449638"/>
                  <a:ext cx="303213" cy="246062"/>
                </a:xfrm>
                <a:custGeom>
                  <a:avLst/>
                  <a:gdLst>
                    <a:gd name="T0" fmla="*/ 2147483647 w 191"/>
                    <a:gd name="T1" fmla="*/ 2147483647 h 155"/>
                    <a:gd name="T2" fmla="*/ 2147483647 w 191"/>
                    <a:gd name="T3" fmla="*/ 2147483647 h 155"/>
                    <a:gd name="T4" fmla="*/ 2147483647 w 191"/>
                    <a:gd name="T5" fmla="*/ 2147483647 h 155"/>
                    <a:gd name="T6" fmla="*/ 2147483647 w 191"/>
                    <a:gd name="T7" fmla="*/ 2147483647 h 155"/>
                    <a:gd name="T8" fmla="*/ 2147483647 w 191"/>
                    <a:gd name="T9" fmla="*/ 2147483647 h 155"/>
                    <a:gd name="T10" fmla="*/ 2147483647 w 191"/>
                    <a:gd name="T11" fmla="*/ 2147483647 h 155"/>
                    <a:gd name="T12" fmla="*/ 2147483647 w 191"/>
                    <a:gd name="T13" fmla="*/ 2147483647 h 155"/>
                    <a:gd name="T14" fmla="*/ 2147483647 w 191"/>
                    <a:gd name="T15" fmla="*/ 2147483647 h 155"/>
                    <a:gd name="T16" fmla="*/ 2147483647 w 191"/>
                    <a:gd name="T17" fmla="*/ 2147483647 h 155"/>
                    <a:gd name="T18" fmla="*/ 0 w 191"/>
                    <a:gd name="T19" fmla="*/ 2147483647 h 155"/>
                    <a:gd name="T20" fmla="*/ 2147483647 w 191"/>
                    <a:gd name="T21" fmla="*/ 2147483647 h 155"/>
                    <a:gd name="T22" fmla="*/ 2147483647 w 191"/>
                    <a:gd name="T23" fmla="*/ 2147483647 h 155"/>
                    <a:gd name="T24" fmla="*/ 2147483647 w 191"/>
                    <a:gd name="T25" fmla="*/ 2147483647 h 155"/>
                    <a:gd name="T26" fmla="*/ 2147483647 w 191"/>
                    <a:gd name="T27" fmla="*/ 2147483647 h 155"/>
                    <a:gd name="T28" fmla="*/ 2147483647 w 191"/>
                    <a:gd name="T29" fmla="*/ 2147483647 h 155"/>
                    <a:gd name="T30" fmla="*/ 2147483647 w 191"/>
                    <a:gd name="T31" fmla="*/ 2147483647 h 155"/>
                    <a:gd name="T32" fmla="*/ 2147483647 w 191"/>
                    <a:gd name="T33" fmla="*/ 2147483647 h 155"/>
                    <a:gd name="T34" fmla="*/ 2147483647 w 191"/>
                    <a:gd name="T35" fmla="*/ 0 h 155"/>
                    <a:gd name="T36" fmla="*/ 2147483647 w 191"/>
                    <a:gd name="T37" fmla="*/ 0 h 155"/>
                    <a:gd name="T38" fmla="*/ 2147483647 w 191"/>
                    <a:gd name="T39" fmla="*/ 2147483647 h 155"/>
                    <a:gd name="T40" fmla="*/ 2147483647 w 191"/>
                    <a:gd name="T41" fmla="*/ 2147483647 h 155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191"/>
                    <a:gd name="T64" fmla="*/ 0 h 155"/>
                    <a:gd name="T65" fmla="*/ 191 w 191"/>
                    <a:gd name="T66" fmla="*/ 155 h 155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191" h="155">
                      <a:moveTo>
                        <a:pt x="172" y="9"/>
                      </a:moveTo>
                      <a:lnTo>
                        <a:pt x="181" y="9"/>
                      </a:lnTo>
                      <a:lnTo>
                        <a:pt x="191" y="60"/>
                      </a:lnTo>
                      <a:lnTo>
                        <a:pt x="151" y="71"/>
                      </a:lnTo>
                      <a:lnTo>
                        <a:pt x="151" y="83"/>
                      </a:lnTo>
                      <a:lnTo>
                        <a:pt x="121" y="102"/>
                      </a:lnTo>
                      <a:lnTo>
                        <a:pt x="80" y="123"/>
                      </a:lnTo>
                      <a:lnTo>
                        <a:pt x="69" y="131"/>
                      </a:lnTo>
                      <a:lnTo>
                        <a:pt x="69" y="155"/>
                      </a:lnTo>
                      <a:lnTo>
                        <a:pt x="0" y="143"/>
                      </a:lnTo>
                      <a:lnTo>
                        <a:pt x="19" y="143"/>
                      </a:lnTo>
                      <a:lnTo>
                        <a:pt x="39" y="123"/>
                      </a:lnTo>
                      <a:lnTo>
                        <a:pt x="50" y="102"/>
                      </a:lnTo>
                      <a:lnTo>
                        <a:pt x="50" y="83"/>
                      </a:lnTo>
                      <a:lnTo>
                        <a:pt x="60" y="60"/>
                      </a:lnTo>
                      <a:lnTo>
                        <a:pt x="69" y="41"/>
                      </a:lnTo>
                      <a:lnTo>
                        <a:pt x="99" y="31"/>
                      </a:lnTo>
                      <a:lnTo>
                        <a:pt x="111" y="0"/>
                      </a:lnTo>
                      <a:lnTo>
                        <a:pt x="121" y="0"/>
                      </a:lnTo>
                      <a:lnTo>
                        <a:pt x="130" y="9"/>
                      </a:lnTo>
                      <a:lnTo>
                        <a:pt x="172" y="9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77" name="Freeform 335"/>
                <p:cNvSpPr>
                  <a:spLocks/>
                </p:cNvSpPr>
                <p:nvPr/>
              </p:nvSpPr>
              <p:spPr bwMode="auto">
                <a:xfrm>
                  <a:off x="4487863" y="3398838"/>
                  <a:ext cx="92075" cy="212725"/>
                </a:xfrm>
                <a:custGeom>
                  <a:avLst/>
                  <a:gdLst>
                    <a:gd name="T0" fmla="*/ 2147483647 w 58"/>
                    <a:gd name="T1" fmla="*/ 2147483647 h 134"/>
                    <a:gd name="T2" fmla="*/ 2147483647 w 58"/>
                    <a:gd name="T3" fmla="*/ 2147483647 h 134"/>
                    <a:gd name="T4" fmla="*/ 2147483647 w 58"/>
                    <a:gd name="T5" fmla="*/ 2147483647 h 134"/>
                    <a:gd name="T6" fmla="*/ 2147483647 w 58"/>
                    <a:gd name="T7" fmla="*/ 2147483647 h 134"/>
                    <a:gd name="T8" fmla="*/ 2147483647 w 58"/>
                    <a:gd name="T9" fmla="*/ 2147483647 h 134"/>
                    <a:gd name="T10" fmla="*/ 2147483647 w 58"/>
                    <a:gd name="T11" fmla="*/ 2147483647 h 134"/>
                    <a:gd name="T12" fmla="*/ 2147483647 w 58"/>
                    <a:gd name="T13" fmla="*/ 2147483647 h 134"/>
                    <a:gd name="T14" fmla="*/ 0 w 58"/>
                    <a:gd name="T15" fmla="*/ 2147483647 h 134"/>
                    <a:gd name="T16" fmla="*/ 2147483647 w 58"/>
                    <a:gd name="T17" fmla="*/ 2147483647 h 134"/>
                    <a:gd name="T18" fmla="*/ 2147483647 w 58"/>
                    <a:gd name="T19" fmla="*/ 2147483647 h 134"/>
                    <a:gd name="T20" fmla="*/ 2147483647 w 58"/>
                    <a:gd name="T21" fmla="*/ 0 h 134"/>
                    <a:gd name="T22" fmla="*/ 2147483647 w 58"/>
                    <a:gd name="T23" fmla="*/ 0 h 134"/>
                    <a:gd name="T24" fmla="*/ 2147483647 w 58"/>
                    <a:gd name="T25" fmla="*/ 2147483647 h 134"/>
                    <a:gd name="T26" fmla="*/ 2147483647 w 58"/>
                    <a:gd name="T27" fmla="*/ 0 h 134"/>
                    <a:gd name="T28" fmla="*/ 2147483647 w 58"/>
                    <a:gd name="T29" fmla="*/ 2147483647 h 134"/>
                    <a:gd name="T30" fmla="*/ 2147483647 w 58"/>
                    <a:gd name="T31" fmla="*/ 2147483647 h 134"/>
                    <a:gd name="T32" fmla="*/ 2147483647 w 58"/>
                    <a:gd name="T33" fmla="*/ 2147483647 h 134"/>
                    <a:gd name="T34" fmla="*/ 2147483647 w 58"/>
                    <a:gd name="T35" fmla="*/ 2147483647 h 134"/>
                    <a:gd name="T36" fmla="*/ 2147483647 w 58"/>
                    <a:gd name="T37" fmla="*/ 2147483647 h 134"/>
                    <a:gd name="T38" fmla="*/ 2147483647 w 58"/>
                    <a:gd name="T39" fmla="*/ 2147483647 h 134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58"/>
                    <a:gd name="T61" fmla="*/ 0 h 134"/>
                    <a:gd name="T62" fmla="*/ 58 w 58"/>
                    <a:gd name="T63" fmla="*/ 134 h 134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58" h="134">
                      <a:moveTo>
                        <a:pt x="58" y="83"/>
                      </a:moveTo>
                      <a:lnTo>
                        <a:pt x="58" y="92"/>
                      </a:lnTo>
                      <a:lnTo>
                        <a:pt x="39" y="115"/>
                      </a:lnTo>
                      <a:lnTo>
                        <a:pt x="39" y="124"/>
                      </a:lnTo>
                      <a:lnTo>
                        <a:pt x="31" y="134"/>
                      </a:lnTo>
                      <a:lnTo>
                        <a:pt x="31" y="103"/>
                      </a:lnTo>
                      <a:lnTo>
                        <a:pt x="9" y="92"/>
                      </a:lnTo>
                      <a:lnTo>
                        <a:pt x="0" y="73"/>
                      </a:lnTo>
                      <a:lnTo>
                        <a:pt x="19" y="52"/>
                      </a:lnTo>
                      <a:lnTo>
                        <a:pt x="9" y="11"/>
                      </a:lnTo>
                      <a:lnTo>
                        <a:pt x="19" y="0"/>
                      </a:lnTo>
                      <a:lnTo>
                        <a:pt x="39" y="0"/>
                      </a:lnTo>
                      <a:lnTo>
                        <a:pt x="50" y="11"/>
                      </a:lnTo>
                      <a:lnTo>
                        <a:pt x="58" y="0"/>
                      </a:lnTo>
                      <a:lnTo>
                        <a:pt x="50" y="20"/>
                      </a:lnTo>
                      <a:lnTo>
                        <a:pt x="58" y="41"/>
                      </a:lnTo>
                      <a:lnTo>
                        <a:pt x="39" y="63"/>
                      </a:lnTo>
                      <a:lnTo>
                        <a:pt x="39" y="73"/>
                      </a:lnTo>
                      <a:lnTo>
                        <a:pt x="58" y="73"/>
                      </a:lnTo>
                      <a:lnTo>
                        <a:pt x="58" y="8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78" name="Freeform 336"/>
                <p:cNvSpPr>
                  <a:spLocks/>
                </p:cNvSpPr>
                <p:nvPr/>
              </p:nvSpPr>
              <p:spPr bwMode="auto">
                <a:xfrm>
                  <a:off x="4487863" y="3398838"/>
                  <a:ext cx="92075" cy="212725"/>
                </a:xfrm>
                <a:custGeom>
                  <a:avLst/>
                  <a:gdLst>
                    <a:gd name="T0" fmla="*/ 2147483647 w 58"/>
                    <a:gd name="T1" fmla="*/ 2147483647 h 134"/>
                    <a:gd name="T2" fmla="*/ 2147483647 w 58"/>
                    <a:gd name="T3" fmla="*/ 2147483647 h 134"/>
                    <a:gd name="T4" fmla="*/ 2147483647 w 58"/>
                    <a:gd name="T5" fmla="*/ 2147483647 h 134"/>
                    <a:gd name="T6" fmla="*/ 2147483647 w 58"/>
                    <a:gd name="T7" fmla="*/ 2147483647 h 134"/>
                    <a:gd name="T8" fmla="*/ 2147483647 w 58"/>
                    <a:gd name="T9" fmla="*/ 2147483647 h 134"/>
                    <a:gd name="T10" fmla="*/ 2147483647 w 58"/>
                    <a:gd name="T11" fmla="*/ 2147483647 h 134"/>
                    <a:gd name="T12" fmla="*/ 2147483647 w 58"/>
                    <a:gd name="T13" fmla="*/ 2147483647 h 134"/>
                    <a:gd name="T14" fmla="*/ 0 w 58"/>
                    <a:gd name="T15" fmla="*/ 2147483647 h 134"/>
                    <a:gd name="T16" fmla="*/ 2147483647 w 58"/>
                    <a:gd name="T17" fmla="*/ 2147483647 h 134"/>
                    <a:gd name="T18" fmla="*/ 2147483647 w 58"/>
                    <a:gd name="T19" fmla="*/ 2147483647 h 134"/>
                    <a:gd name="T20" fmla="*/ 2147483647 w 58"/>
                    <a:gd name="T21" fmla="*/ 0 h 134"/>
                    <a:gd name="T22" fmla="*/ 2147483647 w 58"/>
                    <a:gd name="T23" fmla="*/ 0 h 134"/>
                    <a:gd name="T24" fmla="*/ 2147483647 w 58"/>
                    <a:gd name="T25" fmla="*/ 2147483647 h 134"/>
                    <a:gd name="T26" fmla="*/ 2147483647 w 58"/>
                    <a:gd name="T27" fmla="*/ 0 h 134"/>
                    <a:gd name="T28" fmla="*/ 2147483647 w 58"/>
                    <a:gd name="T29" fmla="*/ 2147483647 h 134"/>
                    <a:gd name="T30" fmla="*/ 2147483647 w 58"/>
                    <a:gd name="T31" fmla="*/ 2147483647 h 134"/>
                    <a:gd name="T32" fmla="*/ 2147483647 w 58"/>
                    <a:gd name="T33" fmla="*/ 2147483647 h 134"/>
                    <a:gd name="T34" fmla="*/ 2147483647 w 58"/>
                    <a:gd name="T35" fmla="*/ 2147483647 h 134"/>
                    <a:gd name="T36" fmla="*/ 2147483647 w 58"/>
                    <a:gd name="T37" fmla="*/ 2147483647 h 134"/>
                    <a:gd name="T38" fmla="*/ 2147483647 w 58"/>
                    <a:gd name="T39" fmla="*/ 2147483647 h 134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58"/>
                    <a:gd name="T61" fmla="*/ 0 h 134"/>
                    <a:gd name="T62" fmla="*/ 58 w 58"/>
                    <a:gd name="T63" fmla="*/ 134 h 134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58" h="134">
                      <a:moveTo>
                        <a:pt x="58" y="83"/>
                      </a:moveTo>
                      <a:lnTo>
                        <a:pt x="58" y="92"/>
                      </a:lnTo>
                      <a:lnTo>
                        <a:pt x="39" y="115"/>
                      </a:lnTo>
                      <a:lnTo>
                        <a:pt x="39" y="124"/>
                      </a:lnTo>
                      <a:lnTo>
                        <a:pt x="31" y="134"/>
                      </a:lnTo>
                      <a:lnTo>
                        <a:pt x="31" y="103"/>
                      </a:lnTo>
                      <a:lnTo>
                        <a:pt x="9" y="92"/>
                      </a:lnTo>
                      <a:lnTo>
                        <a:pt x="0" y="73"/>
                      </a:lnTo>
                      <a:lnTo>
                        <a:pt x="19" y="52"/>
                      </a:lnTo>
                      <a:lnTo>
                        <a:pt x="9" y="11"/>
                      </a:lnTo>
                      <a:lnTo>
                        <a:pt x="19" y="0"/>
                      </a:lnTo>
                      <a:lnTo>
                        <a:pt x="39" y="0"/>
                      </a:lnTo>
                      <a:lnTo>
                        <a:pt x="50" y="11"/>
                      </a:lnTo>
                      <a:lnTo>
                        <a:pt x="58" y="0"/>
                      </a:lnTo>
                      <a:lnTo>
                        <a:pt x="50" y="20"/>
                      </a:lnTo>
                      <a:lnTo>
                        <a:pt x="58" y="41"/>
                      </a:lnTo>
                      <a:lnTo>
                        <a:pt x="39" y="63"/>
                      </a:lnTo>
                      <a:lnTo>
                        <a:pt x="39" y="73"/>
                      </a:lnTo>
                      <a:lnTo>
                        <a:pt x="58" y="73"/>
                      </a:lnTo>
                      <a:lnTo>
                        <a:pt x="58" y="83"/>
                      </a:lnTo>
                    </a:path>
                  </a:pathLst>
                </a:custGeom>
                <a:solidFill>
                  <a:srgbClr val="FF99CC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79" name="Freeform 337"/>
                <p:cNvSpPr>
                  <a:spLocks/>
                </p:cNvSpPr>
                <p:nvPr/>
              </p:nvSpPr>
              <p:spPr bwMode="auto">
                <a:xfrm>
                  <a:off x="5141913" y="3952875"/>
                  <a:ext cx="366713" cy="377825"/>
                </a:xfrm>
                <a:custGeom>
                  <a:avLst/>
                  <a:gdLst>
                    <a:gd name="T0" fmla="*/ 2147483647 w 231"/>
                    <a:gd name="T1" fmla="*/ 2147483647 h 238"/>
                    <a:gd name="T2" fmla="*/ 2147483647 w 231"/>
                    <a:gd name="T3" fmla="*/ 2147483647 h 238"/>
                    <a:gd name="T4" fmla="*/ 2147483647 w 231"/>
                    <a:gd name="T5" fmla="*/ 2147483647 h 238"/>
                    <a:gd name="T6" fmla="*/ 2147483647 w 231"/>
                    <a:gd name="T7" fmla="*/ 2147483647 h 238"/>
                    <a:gd name="T8" fmla="*/ 2147483647 w 231"/>
                    <a:gd name="T9" fmla="*/ 2147483647 h 238"/>
                    <a:gd name="T10" fmla="*/ 2147483647 w 231"/>
                    <a:gd name="T11" fmla="*/ 2147483647 h 238"/>
                    <a:gd name="T12" fmla="*/ 2147483647 w 231"/>
                    <a:gd name="T13" fmla="*/ 2147483647 h 238"/>
                    <a:gd name="T14" fmla="*/ 2147483647 w 231"/>
                    <a:gd name="T15" fmla="*/ 2147483647 h 238"/>
                    <a:gd name="T16" fmla="*/ 2147483647 w 231"/>
                    <a:gd name="T17" fmla="*/ 2147483647 h 238"/>
                    <a:gd name="T18" fmla="*/ 2147483647 w 231"/>
                    <a:gd name="T19" fmla="*/ 2147483647 h 238"/>
                    <a:gd name="T20" fmla="*/ 2147483647 w 231"/>
                    <a:gd name="T21" fmla="*/ 2147483647 h 238"/>
                    <a:gd name="T22" fmla="*/ 2147483647 w 231"/>
                    <a:gd name="T23" fmla="*/ 2147483647 h 238"/>
                    <a:gd name="T24" fmla="*/ 2147483647 w 231"/>
                    <a:gd name="T25" fmla="*/ 2147483647 h 238"/>
                    <a:gd name="T26" fmla="*/ 2147483647 w 231"/>
                    <a:gd name="T27" fmla="*/ 2147483647 h 238"/>
                    <a:gd name="T28" fmla="*/ 2147483647 w 231"/>
                    <a:gd name="T29" fmla="*/ 2147483647 h 238"/>
                    <a:gd name="T30" fmla="*/ 2147483647 w 231"/>
                    <a:gd name="T31" fmla="*/ 2147483647 h 238"/>
                    <a:gd name="T32" fmla="*/ 2147483647 w 231"/>
                    <a:gd name="T33" fmla="*/ 2147483647 h 238"/>
                    <a:gd name="T34" fmla="*/ 0 w 231"/>
                    <a:gd name="T35" fmla="*/ 2147483647 h 238"/>
                    <a:gd name="T36" fmla="*/ 2147483647 w 231"/>
                    <a:gd name="T37" fmla="*/ 2147483647 h 238"/>
                    <a:gd name="T38" fmla="*/ 2147483647 w 231"/>
                    <a:gd name="T39" fmla="*/ 2147483647 h 238"/>
                    <a:gd name="T40" fmla="*/ 2147483647 w 231"/>
                    <a:gd name="T41" fmla="*/ 2147483647 h 238"/>
                    <a:gd name="T42" fmla="*/ 2147483647 w 231"/>
                    <a:gd name="T43" fmla="*/ 2147483647 h 238"/>
                    <a:gd name="T44" fmla="*/ 2147483647 w 231"/>
                    <a:gd name="T45" fmla="*/ 2147483647 h 238"/>
                    <a:gd name="T46" fmla="*/ 2147483647 w 231"/>
                    <a:gd name="T47" fmla="*/ 0 h 238"/>
                    <a:gd name="T48" fmla="*/ 2147483647 w 231"/>
                    <a:gd name="T49" fmla="*/ 2147483647 h 238"/>
                    <a:gd name="T50" fmla="*/ 2147483647 w 231"/>
                    <a:gd name="T51" fmla="*/ 2147483647 h 238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231"/>
                    <a:gd name="T79" fmla="*/ 0 h 238"/>
                    <a:gd name="T80" fmla="*/ 231 w 231"/>
                    <a:gd name="T81" fmla="*/ 238 h 238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231" h="238">
                      <a:moveTo>
                        <a:pt x="151" y="95"/>
                      </a:moveTo>
                      <a:lnTo>
                        <a:pt x="141" y="95"/>
                      </a:lnTo>
                      <a:lnTo>
                        <a:pt x="141" y="126"/>
                      </a:lnTo>
                      <a:lnTo>
                        <a:pt x="151" y="126"/>
                      </a:lnTo>
                      <a:lnTo>
                        <a:pt x="151" y="135"/>
                      </a:lnTo>
                      <a:lnTo>
                        <a:pt x="171" y="155"/>
                      </a:lnTo>
                      <a:lnTo>
                        <a:pt x="221" y="167"/>
                      </a:lnTo>
                      <a:lnTo>
                        <a:pt x="231" y="167"/>
                      </a:lnTo>
                      <a:lnTo>
                        <a:pt x="190" y="218"/>
                      </a:lnTo>
                      <a:lnTo>
                        <a:pt x="160" y="218"/>
                      </a:lnTo>
                      <a:lnTo>
                        <a:pt x="141" y="238"/>
                      </a:lnTo>
                      <a:lnTo>
                        <a:pt x="120" y="230"/>
                      </a:lnTo>
                      <a:lnTo>
                        <a:pt x="89" y="238"/>
                      </a:lnTo>
                      <a:lnTo>
                        <a:pt x="40" y="230"/>
                      </a:lnTo>
                      <a:lnTo>
                        <a:pt x="40" y="209"/>
                      </a:lnTo>
                      <a:lnTo>
                        <a:pt x="31" y="209"/>
                      </a:lnTo>
                      <a:lnTo>
                        <a:pt x="9" y="177"/>
                      </a:lnTo>
                      <a:lnTo>
                        <a:pt x="0" y="167"/>
                      </a:lnTo>
                      <a:lnTo>
                        <a:pt x="9" y="155"/>
                      </a:lnTo>
                      <a:lnTo>
                        <a:pt x="21" y="126"/>
                      </a:lnTo>
                      <a:lnTo>
                        <a:pt x="50" y="83"/>
                      </a:lnTo>
                      <a:lnTo>
                        <a:pt x="59" y="23"/>
                      </a:lnTo>
                      <a:lnTo>
                        <a:pt x="81" y="12"/>
                      </a:lnTo>
                      <a:lnTo>
                        <a:pt x="81" y="0"/>
                      </a:lnTo>
                      <a:lnTo>
                        <a:pt x="101" y="44"/>
                      </a:lnTo>
                      <a:lnTo>
                        <a:pt x="151" y="95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80" name="Freeform 338"/>
                <p:cNvSpPr>
                  <a:spLocks/>
                </p:cNvSpPr>
                <p:nvPr/>
              </p:nvSpPr>
              <p:spPr bwMode="auto">
                <a:xfrm>
                  <a:off x="5141913" y="3952875"/>
                  <a:ext cx="366713" cy="377825"/>
                </a:xfrm>
                <a:custGeom>
                  <a:avLst/>
                  <a:gdLst>
                    <a:gd name="T0" fmla="*/ 2147483647 w 231"/>
                    <a:gd name="T1" fmla="*/ 2147483647 h 238"/>
                    <a:gd name="T2" fmla="*/ 2147483647 w 231"/>
                    <a:gd name="T3" fmla="*/ 2147483647 h 238"/>
                    <a:gd name="T4" fmla="*/ 2147483647 w 231"/>
                    <a:gd name="T5" fmla="*/ 2147483647 h 238"/>
                    <a:gd name="T6" fmla="*/ 2147483647 w 231"/>
                    <a:gd name="T7" fmla="*/ 2147483647 h 238"/>
                    <a:gd name="T8" fmla="*/ 2147483647 w 231"/>
                    <a:gd name="T9" fmla="*/ 2147483647 h 238"/>
                    <a:gd name="T10" fmla="*/ 2147483647 w 231"/>
                    <a:gd name="T11" fmla="*/ 2147483647 h 238"/>
                    <a:gd name="T12" fmla="*/ 2147483647 w 231"/>
                    <a:gd name="T13" fmla="*/ 2147483647 h 238"/>
                    <a:gd name="T14" fmla="*/ 2147483647 w 231"/>
                    <a:gd name="T15" fmla="*/ 2147483647 h 238"/>
                    <a:gd name="T16" fmla="*/ 2147483647 w 231"/>
                    <a:gd name="T17" fmla="*/ 2147483647 h 238"/>
                    <a:gd name="T18" fmla="*/ 2147483647 w 231"/>
                    <a:gd name="T19" fmla="*/ 2147483647 h 238"/>
                    <a:gd name="T20" fmla="*/ 2147483647 w 231"/>
                    <a:gd name="T21" fmla="*/ 2147483647 h 238"/>
                    <a:gd name="T22" fmla="*/ 2147483647 w 231"/>
                    <a:gd name="T23" fmla="*/ 2147483647 h 238"/>
                    <a:gd name="T24" fmla="*/ 2147483647 w 231"/>
                    <a:gd name="T25" fmla="*/ 2147483647 h 238"/>
                    <a:gd name="T26" fmla="*/ 2147483647 w 231"/>
                    <a:gd name="T27" fmla="*/ 2147483647 h 238"/>
                    <a:gd name="T28" fmla="*/ 2147483647 w 231"/>
                    <a:gd name="T29" fmla="*/ 2147483647 h 238"/>
                    <a:gd name="T30" fmla="*/ 2147483647 w 231"/>
                    <a:gd name="T31" fmla="*/ 2147483647 h 238"/>
                    <a:gd name="T32" fmla="*/ 2147483647 w 231"/>
                    <a:gd name="T33" fmla="*/ 2147483647 h 238"/>
                    <a:gd name="T34" fmla="*/ 0 w 231"/>
                    <a:gd name="T35" fmla="*/ 2147483647 h 238"/>
                    <a:gd name="T36" fmla="*/ 2147483647 w 231"/>
                    <a:gd name="T37" fmla="*/ 2147483647 h 238"/>
                    <a:gd name="T38" fmla="*/ 2147483647 w 231"/>
                    <a:gd name="T39" fmla="*/ 2147483647 h 238"/>
                    <a:gd name="T40" fmla="*/ 2147483647 w 231"/>
                    <a:gd name="T41" fmla="*/ 2147483647 h 238"/>
                    <a:gd name="T42" fmla="*/ 2147483647 w 231"/>
                    <a:gd name="T43" fmla="*/ 2147483647 h 238"/>
                    <a:gd name="T44" fmla="*/ 2147483647 w 231"/>
                    <a:gd name="T45" fmla="*/ 2147483647 h 238"/>
                    <a:gd name="T46" fmla="*/ 2147483647 w 231"/>
                    <a:gd name="T47" fmla="*/ 0 h 238"/>
                    <a:gd name="T48" fmla="*/ 2147483647 w 231"/>
                    <a:gd name="T49" fmla="*/ 2147483647 h 238"/>
                    <a:gd name="T50" fmla="*/ 2147483647 w 231"/>
                    <a:gd name="T51" fmla="*/ 2147483647 h 238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231"/>
                    <a:gd name="T79" fmla="*/ 0 h 238"/>
                    <a:gd name="T80" fmla="*/ 231 w 231"/>
                    <a:gd name="T81" fmla="*/ 238 h 238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231" h="238">
                      <a:moveTo>
                        <a:pt x="151" y="95"/>
                      </a:moveTo>
                      <a:lnTo>
                        <a:pt x="141" y="95"/>
                      </a:lnTo>
                      <a:lnTo>
                        <a:pt x="141" y="126"/>
                      </a:lnTo>
                      <a:lnTo>
                        <a:pt x="151" y="126"/>
                      </a:lnTo>
                      <a:lnTo>
                        <a:pt x="151" y="135"/>
                      </a:lnTo>
                      <a:lnTo>
                        <a:pt x="171" y="155"/>
                      </a:lnTo>
                      <a:lnTo>
                        <a:pt x="221" y="167"/>
                      </a:lnTo>
                      <a:lnTo>
                        <a:pt x="231" y="167"/>
                      </a:lnTo>
                      <a:lnTo>
                        <a:pt x="190" y="218"/>
                      </a:lnTo>
                      <a:lnTo>
                        <a:pt x="160" y="218"/>
                      </a:lnTo>
                      <a:lnTo>
                        <a:pt x="141" y="238"/>
                      </a:lnTo>
                      <a:lnTo>
                        <a:pt x="120" y="230"/>
                      </a:lnTo>
                      <a:lnTo>
                        <a:pt x="89" y="238"/>
                      </a:lnTo>
                      <a:lnTo>
                        <a:pt x="40" y="230"/>
                      </a:lnTo>
                      <a:lnTo>
                        <a:pt x="40" y="209"/>
                      </a:lnTo>
                      <a:lnTo>
                        <a:pt x="31" y="209"/>
                      </a:lnTo>
                      <a:lnTo>
                        <a:pt x="9" y="177"/>
                      </a:lnTo>
                      <a:lnTo>
                        <a:pt x="0" y="167"/>
                      </a:lnTo>
                      <a:lnTo>
                        <a:pt x="9" y="155"/>
                      </a:lnTo>
                      <a:lnTo>
                        <a:pt x="21" y="126"/>
                      </a:lnTo>
                      <a:lnTo>
                        <a:pt x="50" y="83"/>
                      </a:lnTo>
                      <a:lnTo>
                        <a:pt x="59" y="23"/>
                      </a:lnTo>
                      <a:lnTo>
                        <a:pt x="81" y="12"/>
                      </a:lnTo>
                      <a:lnTo>
                        <a:pt x="81" y="0"/>
                      </a:lnTo>
                      <a:lnTo>
                        <a:pt x="101" y="44"/>
                      </a:lnTo>
                      <a:lnTo>
                        <a:pt x="151" y="95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81" name="Freeform 339"/>
                <p:cNvSpPr>
                  <a:spLocks/>
                </p:cNvSpPr>
                <p:nvPr/>
              </p:nvSpPr>
              <p:spPr bwMode="auto">
                <a:xfrm>
                  <a:off x="5365750" y="4103688"/>
                  <a:ext cx="30163" cy="49212"/>
                </a:xfrm>
                <a:custGeom>
                  <a:avLst/>
                  <a:gdLst>
                    <a:gd name="T0" fmla="*/ 2147483647 w 19"/>
                    <a:gd name="T1" fmla="*/ 2147483647 h 31"/>
                    <a:gd name="T2" fmla="*/ 0 w 19"/>
                    <a:gd name="T3" fmla="*/ 2147483647 h 31"/>
                    <a:gd name="T4" fmla="*/ 0 w 19"/>
                    <a:gd name="T5" fmla="*/ 0 h 31"/>
                    <a:gd name="T6" fmla="*/ 2147483647 w 19"/>
                    <a:gd name="T7" fmla="*/ 0 h 31"/>
                    <a:gd name="T8" fmla="*/ 2147483647 w 19"/>
                    <a:gd name="T9" fmla="*/ 2147483647 h 31"/>
                    <a:gd name="T10" fmla="*/ 2147483647 w 19"/>
                    <a:gd name="T11" fmla="*/ 2147483647 h 31"/>
                    <a:gd name="T12" fmla="*/ 2147483647 w 19"/>
                    <a:gd name="T13" fmla="*/ 2147483647 h 31"/>
                    <a:gd name="T14" fmla="*/ 2147483647 w 19"/>
                    <a:gd name="T15" fmla="*/ 2147483647 h 3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9"/>
                    <a:gd name="T25" fmla="*/ 0 h 31"/>
                    <a:gd name="T26" fmla="*/ 19 w 19"/>
                    <a:gd name="T27" fmla="*/ 31 h 3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9" h="31">
                      <a:moveTo>
                        <a:pt x="10" y="31"/>
                      </a:moveTo>
                      <a:lnTo>
                        <a:pt x="0" y="31"/>
                      </a:lnTo>
                      <a:lnTo>
                        <a:pt x="0" y="0"/>
                      </a:lnTo>
                      <a:lnTo>
                        <a:pt x="19" y="0"/>
                      </a:lnTo>
                      <a:lnTo>
                        <a:pt x="19" y="9"/>
                      </a:lnTo>
                      <a:lnTo>
                        <a:pt x="10" y="9"/>
                      </a:lnTo>
                      <a:lnTo>
                        <a:pt x="19" y="21"/>
                      </a:lnTo>
                      <a:lnTo>
                        <a:pt x="10" y="31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82" name="Freeform 340"/>
                <p:cNvSpPr>
                  <a:spLocks/>
                </p:cNvSpPr>
                <p:nvPr/>
              </p:nvSpPr>
              <p:spPr bwMode="auto">
                <a:xfrm>
                  <a:off x="5365750" y="4103688"/>
                  <a:ext cx="30163" cy="49212"/>
                </a:xfrm>
                <a:custGeom>
                  <a:avLst/>
                  <a:gdLst>
                    <a:gd name="T0" fmla="*/ 2147483647 w 19"/>
                    <a:gd name="T1" fmla="*/ 2147483647 h 31"/>
                    <a:gd name="T2" fmla="*/ 0 w 19"/>
                    <a:gd name="T3" fmla="*/ 2147483647 h 31"/>
                    <a:gd name="T4" fmla="*/ 0 w 19"/>
                    <a:gd name="T5" fmla="*/ 0 h 31"/>
                    <a:gd name="T6" fmla="*/ 2147483647 w 19"/>
                    <a:gd name="T7" fmla="*/ 0 h 31"/>
                    <a:gd name="T8" fmla="*/ 2147483647 w 19"/>
                    <a:gd name="T9" fmla="*/ 2147483647 h 31"/>
                    <a:gd name="T10" fmla="*/ 2147483647 w 19"/>
                    <a:gd name="T11" fmla="*/ 2147483647 h 31"/>
                    <a:gd name="T12" fmla="*/ 2147483647 w 19"/>
                    <a:gd name="T13" fmla="*/ 2147483647 h 31"/>
                    <a:gd name="T14" fmla="*/ 2147483647 w 19"/>
                    <a:gd name="T15" fmla="*/ 2147483647 h 3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9"/>
                    <a:gd name="T25" fmla="*/ 0 h 31"/>
                    <a:gd name="T26" fmla="*/ 19 w 19"/>
                    <a:gd name="T27" fmla="*/ 31 h 3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9" h="31">
                      <a:moveTo>
                        <a:pt x="10" y="31"/>
                      </a:moveTo>
                      <a:lnTo>
                        <a:pt x="0" y="31"/>
                      </a:lnTo>
                      <a:lnTo>
                        <a:pt x="0" y="0"/>
                      </a:lnTo>
                      <a:lnTo>
                        <a:pt x="19" y="0"/>
                      </a:lnTo>
                      <a:lnTo>
                        <a:pt x="19" y="9"/>
                      </a:lnTo>
                      <a:lnTo>
                        <a:pt x="10" y="9"/>
                      </a:lnTo>
                      <a:lnTo>
                        <a:pt x="19" y="21"/>
                      </a:lnTo>
                      <a:lnTo>
                        <a:pt x="10" y="31"/>
                      </a:lnTo>
                    </a:path>
                  </a:pathLst>
                </a:custGeom>
                <a:solidFill>
                  <a:srgbClr val="FF99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83" name="Freeform 341"/>
                <p:cNvSpPr>
                  <a:spLocks/>
                </p:cNvSpPr>
                <p:nvPr/>
              </p:nvSpPr>
              <p:spPr bwMode="auto">
                <a:xfrm>
                  <a:off x="5332413" y="4117975"/>
                  <a:ext cx="257175" cy="342900"/>
                </a:xfrm>
                <a:custGeom>
                  <a:avLst/>
                  <a:gdLst>
                    <a:gd name="T0" fmla="*/ 2147483647 w 162"/>
                    <a:gd name="T1" fmla="*/ 2147483647 h 216"/>
                    <a:gd name="T2" fmla="*/ 0 w 162"/>
                    <a:gd name="T3" fmla="*/ 2147483647 h 216"/>
                    <a:gd name="T4" fmla="*/ 0 w 162"/>
                    <a:gd name="T5" fmla="*/ 2147483647 h 216"/>
                    <a:gd name="T6" fmla="*/ 2147483647 w 162"/>
                    <a:gd name="T7" fmla="*/ 2147483647 h 216"/>
                    <a:gd name="T8" fmla="*/ 2147483647 w 162"/>
                    <a:gd name="T9" fmla="*/ 2147483647 h 216"/>
                    <a:gd name="T10" fmla="*/ 2147483647 w 162"/>
                    <a:gd name="T11" fmla="*/ 2147483647 h 216"/>
                    <a:gd name="T12" fmla="*/ 2147483647 w 162"/>
                    <a:gd name="T13" fmla="*/ 2147483647 h 216"/>
                    <a:gd name="T14" fmla="*/ 2147483647 w 162"/>
                    <a:gd name="T15" fmla="*/ 2147483647 h 216"/>
                    <a:gd name="T16" fmla="*/ 2147483647 w 162"/>
                    <a:gd name="T17" fmla="*/ 0 h 216"/>
                    <a:gd name="T18" fmla="*/ 2147483647 w 162"/>
                    <a:gd name="T19" fmla="*/ 0 h 216"/>
                    <a:gd name="T20" fmla="*/ 2147483647 w 162"/>
                    <a:gd name="T21" fmla="*/ 2147483647 h 216"/>
                    <a:gd name="T22" fmla="*/ 2147483647 w 162"/>
                    <a:gd name="T23" fmla="*/ 2147483647 h 216"/>
                    <a:gd name="T24" fmla="*/ 2147483647 w 162"/>
                    <a:gd name="T25" fmla="*/ 2147483647 h 216"/>
                    <a:gd name="T26" fmla="*/ 2147483647 w 162"/>
                    <a:gd name="T27" fmla="*/ 2147483647 h 216"/>
                    <a:gd name="T28" fmla="*/ 2147483647 w 162"/>
                    <a:gd name="T29" fmla="*/ 2147483647 h 216"/>
                    <a:gd name="T30" fmla="*/ 2147483647 w 162"/>
                    <a:gd name="T31" fmla="*/ 2147483647 h 216"/>
                    <a:gd name="T32" fmla="*/ 2147483647 w 162"/>
                    <a:gd name="T33" fmla="*/ 2147483647 h 216"/>
                    <a:gd name="T34" fmla="*/ 2147483647 w 162"/>
                    <a:gd name="T35" fmla="*/ 2147483647 h 216"/>
                    <a:gd name="T36" fmla="*/ 2147483647 w 162"/>
                    <a:gd name="T37" fmla="*/ 2147483647 h 216"/>
                    <a:gd name="T38" fmla="*/ 2147483647 w 162"/>
                    <a:gd name="T39" fmla="*/ 2147483647 h 216"/>
                    <a:gd name="T40" fmla="*/ 2147483647 w 162"/>
                    <a:gd name="T41" fmla="*/ 2147483647 h 216"/>
                    <a:gd name="T42" fmla="*/ 2147483647 w 162"/>
                    <a:gd name="T43" fmla="*/ 2147483647 h 21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162"/>
                    <a:gd name="T67" fmla="*/ 0 h 216"/>
                    <a:gd name="T68" fmla="*/ 162 w 162"/>
                    <a:gd name="T69" fmla="*/ 216 h 21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162" h="216">
                      <a:moveTo>
                        <a:pt x="21" y="134"/>
                      </a:moveTo>
                      <a:lnTo>
                        <a:pt x="0" y="156"/>
                      </a:lnTo>
                      <a:lnTo>
                        <a:pt x="0" y="207"/>
                      </a:lnTo>
                      <a:lnTo>
                        <a:pt x="12" y="216"/>
                      </a:lnTo>
                      <a:lnTo>
                        <a:pt x="40" y="186"/>
                      </a:lnTo>
                      <a:lnTo>
                        <a:pt x="82" y="156"/>
                      </a:lnTo>
                      <a:lnTo>
                        <a:pt x="132" y="105"/>
                      </a:lnTo>
                      <a:lnTo>
                        <a:pt x="162" y="22"/>
                      </a:lnTo>
                      <a:lnTo>
                        <a:pt x="162" y="0"/>
                      </a:lnTo>
                      <a:lnTo>
                        <a:pt x="151" y="0"/>
                      </a:lnTo>
                      <a:lnTo>
                        <a:pt x="132" y="12"/>
                      </a:lnTo>
                      <a:lnTo>
                        <a:pt x="62" y="31"/>
                      </a:lnTo>
                      <a:lnTo>
                        <a:pt x="51" y="22"/>
                      </a:lnTo>
                      <a:lnTo>
                        <a:pt x="40" y="12"/>
                      </a:lnTo>
                      <a:lnTo>
                        <a:pt x="31" y="22"/>
                      </a:lnTo>
                      <a:lnTo>
                        <a:pt x="31" y="31"/>
                      </a:lnTo>
                      <a:lnTo>
                        <a:pt x="51" y="51"/>
                      </a:lnTo>
                      <a:lnTo>
                        <a:pt x="101" y="63"/>
                      </a:lnTo>
                      <a:lnTo>
                        <a:pt x="111" y="63"/>
                      </a:lnTo>
                      <a:lnTo>
                        <a:pt x="70" y="114"/>
                      </a:lnTo>
                      <a:lnTo>
                        <a:pt x="40" y="114"/>
                      </a:lnTo>
                      <a:lnTo>
                        <a:pt x="21" y="134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84" name="Freeform 342"/>
                <p:cNvSpPr>
                  <a:spLocks/>
                </p:cNvSpPr>
                <p:nvPr/>
              </p:nvSpPr>
              <p:spPr bwMode="auto">
                <a:xfrm>
                  <a:off x="5332413" y="4117975"/>
                  <a:ext cx="257175" cy="342900"/>
                </a:xfrm>
                <a:custGeom>
                  <a:avLst/>
                  <a:gdLst>
                    <a:gd name="T0" fmla="*/ 2147483647 w 162"/>
                    <a:gd name="T1" fmla="*/ 2147483647 h 216"/>
                    <a:gd name="T2" fmla="*/ 0 w 162"/>
                    <a:gd name="T3" fmla="*/ 2147483647 h 216"/>
                    <a:gd name="T4" fmla="*/ 0 w 162"/>
                    <a:gd name="T5" fmla="*/ 2147483647 h 216"/>
                    <a:gd name="T6" fmla="*/ 2147483647 w 162"/>
                    <a:gd name="T7" fmla="*/ 2147483647 h 216"/>
                    <a:gd name="T8" fmla="*/ 2147483647 w 162"/>
                    <a:gd name="T9" fmla="*/ 2147483647 h 216"/>
                    <a:gd name="T10" fmla="*/ 2147483647 w 162"/>
                    <a:gd name="T11" fmla="*/ 2147483647 h 216"/>
                    <a:gd name="T12" fmla="*/ 2147483647 w 162"/>
                    <a:gd name="T13" fmla="*/ 2147483647 h 216"/>
                    <a:gd name="T14" fmla="*/ 2147483647 w 162"/>
                    <a:gd name="T15" fmla="*/ 2147483647 h 216"/>
                    <a:gd name="T16" fmla="*/ 2147483647 w 162"/>
                    <a:gd name="T17" fmla="*/ 0 h 216"/>
                    <a:gd name="T18" fmla="*/ 2147483647 w 162"/>
                    <a:gd name="T19" fmla="*/ 0 h 216"/>
                    <a:gd name="T20" fmla="*/ 2147483647 w 162"/>
                    <a:gd name="T21" fmla="*/ 2147483647 h 216"/>
                    <a:gd name="T22" fmla="*/ 2147483647 w 162"/>
                    <a:gd name="T23" fmla="*/ 2147483647 h 216"/>
                    <a:gd name="T24" fmla="*/ 2147483647 w 162"/>
                    <a:gd name="T25" fmla="*/ 2147483647 h 216"/>
                    <a:gd name="T26" fmla="*/ 2147483647 w 162"/>
                    <a:gd name="T27" fmla="*/ 2147483647 h 216"/>
                    <a:gd name="T28" fmla="*/ 2147483647 w 162"/>
                    <a:gd name="T29" fmla="*/ 2147483647 h 216"/>
                    <a:gd name="T30" fmla="*/ 2147483647 w 162"/>
                    <a:gd name="T31" fmla="*/ 2147483647 h 216"/>
                    <a:gd name="T32" fmla="*/ 2147483647 w 162"/>
                    <a:gd name="T33" fmla="*/ 2147483647 h 216"/>
                    <a:gd name="T34" fmla="*/ 2147483647 w 162"/>
                    <a:gd name="T35" fmla="*/ 2147483647 h 216"/>
                    <a:gd name="T36" fmla="*/ 2147483647 w 162"/>
                    <a:gd name="T37" fmla="*/ 2147483647 h 216"/>
                    <a:gd name="T38" fmla="*/ 2147483647 w 162"/>
                    <a:gd name="T39" fmla="*/ 2147483647 h 216"/>
                    <a:gd name="T40" fmla="*/ 2147483647 w 162"/>
                    <a:gd name="T41" fmla="*/ 2147483647 h 216"/>
                    <a:gd name="T42" fmla="*/ 2147483647 w 162"/>
                    <a:gd name="T43" fmla="*/ 2147483647 h 21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162"/>
                    <a:gd name="T67" fmla="*/ 0 h 216"/>
                    <a:gd name="T68" fmla="*/ 162 w 162"/>
                    <a:gd name="T69" fmla="*/ 216 h 21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162" h="216">
                      <a:moveTo>
                        <a:pt x="21" y="134"/>
                      </a:moveTo>
                      <a:lnTo>
                        <a:pt x="0" y="156"/>
                      </a:lnTo>
                      <a:lnTo>
                        <a:pt x="0" y="207"/>
                      </a:lnTo>
                      <a:lnTo>
                        <a:pt x="12" y="216"/>
                      </a:lnTo>
                      <a:lnTo>
                        <a:pt x="40" y="186"/>
                      </a:lnTo>
                      <a:lnTo>
                        <a:pt x="82" y="156"/>
                      </a:lnTo>
                      <a:lnTo>
                        <a:pt x="132" y="105"/>
                      </a:lnTo>
                      <a:lnTo>
                        <a:pt x="162" y="22"/>
                      </a:lnTo>
                      <a:lnTo>
                        <a:pt x="162" y="0"/>
                      </a:lnTo>
                      <a:lnTo>
                        <a:pt x="151" y="0"/>
                      </a:lnTo>
                      <a:lnTo>
                        <a:pt x="132" y="12"/>
                      </a:lnTo>
                      <a:lnTo>
                        <a:pt x="62" y="31"/>
                      </a:lnTo>
                      <a:lnTo>
                        <a:pt x="51" y="22"/>
                      </a:lnTo>
                      <a:lnTo>
                        <a:pt x="40" y="12"/>
                      </a:lnTo>
                      <a:lnTo>
                        <a:pt x="31" y="22"/>
                      </a:lnTo>
                      <a:lnTo>
                        <a:pt x="31" y="31"/>
                      </a:lnTo>
                      <a:lnTo>
                        <a:pt x="51" y="51"/>
                      </a:lnTo>
                      <a:lnTo>
                        <a:pt x="101" y="63"/>
                      </a:lnTo>
                      <a:lnTo>
                        <a:pt x="111" y="63"/>
                      </a:lnTo>
                      <a:lnTo>
                        <a:pt x="70" y="114"/>
                      </a:lnTo>
                      <a:lnTo>
                        <a:pt x="40" y="114"/>
                      </a:lnTo>
                      <a:lnTo>
                        <a:pt x="21" y="134"/>
                      </a:lnTo>
                    </a:path>
                  </a:pathLst>
                </a:custGeom>
                <a:solidFill>
                  <a:srgbClr val="FF99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85" name="Freeform 343"/>
                <p:cNvSpPr>
                  <a:spLocks/>
                </p:cNvSpPr>
                <p:nvPr/>
              </p:nvSpPr>
              <p:spPr bwMode="auto">
                <a:xfrm>
                  <a:off x="3878263" y="3695700"/>
                  <a:ext cx="303213" cy="341312"/>
                </a:xfrm>
                <a:custGeom>
                  <a:avLst/>
                  <a:gdLst>
                    <a:gd name="T0" fmla="*/ 0 w 191"/>
                    <a:gd name="T1" fmla="*/ 2147483647 h 215"/>
                    <a:gd name="T2" fmla="*/ 2147483647 w 191"/>
                    <a:gd name="T3" fmla="*/ 2147483647 h 215"/>
                    <a:gd name="T4" fmla="*/ 2147483647 w 191"/>
                    <a:gd name="T5" fmla="*/ 2147483647 h 215"/>
                    <a:gd name="T6" fmla="*/ 2147483647 w 191"/>
                    <a:gd name="T7" fmla="*/ 2147483647 h 215"/>
                    <a:gd name="T8" fmla="*/ 2147483647 w 191"/>
                    <a:gd name="T9" fmla="*/ 2147483647 h 215"/>
                    <a:gd name="T10" fmla="*/ 2147483647 w 191"/>
                    <a:gd name="T11" fmla="*/ 2147483647 h 215"/>
                    <a:gd name="T12" fmla="*/ 2147483647 w 191"/>
                    <a:gd name="T13" fmla="*/ 2147483647 h 215"/>
                    <a:gd name="T14" fmla="*/ 2147483647 w 191"/>
                    <a:gd name="T15" fmla="*/ 0 h 215"/>
                    <a:gd name="T16" fmla="*/ 2147483647 w 191"/>
                    <a:gd name="T17" fmla="*/ 2147483647 h 215"/>
                    <a:gd name="T18" fmla="*/ 2147483647 w 191"/>
                    <a:gd name="T19" fmla="*/ 2147483647 h 215"/>
                    <a:gd name="T20" fmla="*/ 2147483647 w 191"/>
                    <a:gd name="T21" fmla="*/ 2147483647 h 215"/>
                    <a:gd name="T22" fmla="*/ 2147483647 w 191"/>
                    <a:gd name="T23" fmla="*/ 2147483647 h 215"/>
                    <a:gd name="T24" fmla="*/ 2147483647 w 191"/>
                    <a:gd name="T25" fmla="*/ 2147483647 h 215"/>
                    <a:gd name="T26" fmla="*/ 2147483647 w 191"/>
                    <a:gd name="T27" fmla="*/ 2147483647 h 215"/>
                    <a:gd name="T28" fmla="*/ 2147483647 w 191"/>
                    <a:gd name="T29" fmla="*/ 2147483647 h 215"/>
                    <a:gd name="T30" fmla="*/ 2147483647 w 191"/>
                    <a:gd name="T31" fmla="*/ 2147483647 h 215"/>
                    <a:gd name="T32" fmla="*/ 2147483647 w 191"/>
                    <a:gd name="T33" fmla="*/ 2147483647 h 215"/>
                    <a:gd name="T34" fmla="*/ 2147483647 w 191"/>
                    <a:gd name="T35" fmla="*/ 2147483647 h 215"/>
                    <a:gd name="T36" fmla="*/ 0 w 191"/>
                    <a:gd name="T37" fmla="*/ 2147483647 h 215"/>
                    <a:gd name="T38" fmla="*/ 2147483647 w 191"/>
                    <a:gd name="T39" fmla="*/ 2147483647 h 215"/>
                    <a:gd name="T40" fmla="*/ 0 w 191"/>
                    <a:gd name="T41" fmla="*/ 2147483647 h 215"/>
                    <a:gd name="T42" fmla="*/ 2147483647 w 191"/>
                    <a:gd name="T43" fmla="*/ 2147483647 h 215"/>
                    <a:gd name="T44" fmla="*/ 0 w 191"/>
                    <a:gd name="T45" fmla="*/ 2147483647 h 215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91"/>
                    <a:gd name="T70" fmla="*/ 0 h 215"/>
                    <a:gd name="T71" fmla="*/ 191 w 191"/>
                    <a:gd name="T72" fmla="*/ 215 h 215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91" h="215">
                      <a:moveTo>
                        <a:pt x="0" y="111"/>
                      </a:moveTo>
                      <a:lnTo>
                        <a:pt x="10" y="102"/>
                      </a:lnTo>
                      <a:lnTo>
                        <a:pt x="61" y="102"/>
                      </a:lnTo>
                      <a:lnTo>
                        <a:pt x="61" y="82"/>
                      </a:lnTo>
                      <a:lnTo>
                        <a:pt x="80" y="71"/>
                      </a:lnTo>
                      <a:lnTo>
                        <a:pt x="80" y="19"/>
                      </a:lnTo>
                      <a:lnTo>
                        <a:pt x="130" y="19"/>
                      </a:lnTo>
                      <a:lnTo>
                        <a:pt x="130" y="0"/>
                      </a:lnTo>
                      <a:lnTo>
                        <a:pt x="191" y="39"/>
                      </a:lnTo>
                      <a:lnTo>
                        <a:pt x="160" y="39"/>
                      </a:lnTo>
                      <a:lnTo>
                        <a:pt x="182" y="206"/>
                      </a:lnTo>
                      <a:lnTo>
                        <a:pt x="111" y="206"/>
                      </a:lnTo>
                      <a:lnTo>
                        <a:pt x="100" y="215"/>
                      </a:lnTo>
                      <a:lnTo>
                        <a:pt x="92" y="206"/>
                      </a:lnTo>
                      <a:lnTo>
                        <a:pt x="71" y="215"/>
                      </a:lnTo>
                      <a:lnTo>
                        <a:pt x="61" y="194"/>
                      </a:lnTo>
                      <a:lnTo>
                        <a:pt x="30" y="185"/>
                      </a:lnTo>
                      <a:lnTo>
                        <a:pt x="10" y="185"/>
                      </a:lnTo>
                      <a:lnTo>
                        <a:pt x="0" y="194"/>
                      </a:lnTo>
                      <a:lnTo>
                        <a:pt x="10" y="153"/>
                      </a:lnTo>
                      <a:lnTo>
                        <a:pt x="0" y="143"/>
                      </a:lnTo>
                      <a:lnTo>
                        <a:pt x="10" y="123"/>
                      </a:lnTo>
                      <a:lnTo>
                        <a:pt x="0" y="111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87" name="Freeform 345"/>
                <p:cNvSpPr>
                  <a:spLocks/>
                </p:cNvSpPr>
                <p:nvPr/>
              </p:nvSpPr>
              <p:spPr bwMode="auto">
                <a:xfrm>
                  <a:off x="3878263" y="3676650"/>
                  <a:ext cx="206375" cy="195262"/>
                </a:xfrm>
                <a:custGeom>
                  <a:avLst/>
                  <a:gdLst>
                    <a:gd name="T0" fmla="*/ 0 w 130"/>
                    <a:gd name="T1" fmla="*/ 2147483647 h 123"/>
                    <a:gd name="T2" fmla="*/ 2147483647 w 130"/>
                    <a:gd name="T3" fmla="*/ 2147483647 h 123"/>
                    <a:gd name="T4" fmla="*/ 2147483647 w 130"/>
                    <a:gd name="T5" fmla="*/ 2147483647 h 123"/>
                    <a:gd name="T6" fmla="*/ 2147483647 w 130"/>
                    <a:gd name="T7" fmla="*/ 2147483647 h 123"/>
                    <a:gd name="T8" fmla="*/ 2147483647 w 130"/>
                    <a:gd name="T9" fmla="*/ 2147483647 h 123"/>
                    <a:gd name="T10" fmla="*/ 2147483647 w 130"/>
                    <a:gd name="T11" fmla="*/ 2147483647 h 123"/>
                    <a:gd name="T12" fmla="*/ 2147483647 w 130"/>
                    <a:gd name="T13" fmla="*/ 2147483647 h 123"/>
                    <a:gd name="T14" fmla="*/ 2147483647 w 130"/>
                    <a:gd name="T15" fmla="*/ 2147483647 h 123"/>
                    <a:gd name="T16" fmla="*/ 2147483647 w 130"/>
                    <a:gd name="T17" fmla="*/ 0 h 123"/>
                    <a:gd name="T18" fmla="*/ 2147483647 w 130"/>
                    <a:gd name="T19" fmla="*/ 2147483647 h 123"/>
                    <a:gd name="T20" fmla="*/ 2147483647 w 130"/>
                    <a:gd name="T21" fmla="*/ 2147483647 h 123"/>
                    <a:gd name="T22" fmla="*/ 2147483647 w 130"/>
                    <a:gd name="T23" fmla="*/ 2147483647 h 123"/>
                    <a:gd name="T24" fmla="*/ 0 w 130"/>
                    <a:gd name="T25" fmla="*/ 2147483647 h 123"/>
                    <a:gd name="T26" fmla="*/ 0 w 130"/>
                    <a:gd name="T27" fmla="*/ 2147483647 h 123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130"/>
                    <a:gd name="T43" fmla="*/ 0 h 123"/>
                    <a:gd name="T44" fmla="*/ 130 w 130"/>
                    <a:gd name="T45" fmla="*/ 123 h 123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130" h="123">
                      <a:moveTo>
                        <a:pt x="0" y="123"/>
                      </a:moveTo>
                      <a:lnTo>
                        <a:pt x="10" y="114"/>
                      </a:lnTo>
                      <a:lnTo>
                        <a:pt x="61" y="114"/>
                      </a:lnTo>
                      <a:lnTo>
                        <a:pt x="61" y="94"/>
                      </a:lnTo>
                      <a:lnTo>
                        <a:pt x="80" y="83"/>
                      </a:lnTo>
                      <a:lnTo>
                        <a:pt x="80" y="31"/>
                      </a:lnTo>
                      <a:lnTo>
                        <a:pt x="130" y="31"/>
                      </a:lnTo>
                      <a:lnTo>
                        <a:pt x="130" y="12"/>
                      </a:lnTo>
                      <a:lnTo>
                        <a:pt x="61" y="0"/>
                      </a:lnTo>
                      <a:lnTo>
                        <a:pt x="49" y="21"/>
                      </a:lnTo>
                      <a:lnTo>
                        <a:pt x="40" y="31"/>
                      </a:lnTo>
                      <a:lnTo>
                        <a:pt x="30" y="63"/>
                      </a:lnTo>
                      <a:lnTo>
                        <a:pt x="0" y="102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89" name="Freeform 347"/>
                <p:cNvSpPr>
                  <a:spLocks/>
                </p:cNvSpPr>
                <p:nvPr/>
              </p:nvSpPr>
              <p:spPr bwMode="auto">
                <a:xfrm>
                  <a:off x="3863975" y="3989388"/>
                  <a:ext cx="160338" cy="114300"/>
                </a:xfrm>
                <a:custGeom>
                  <a:avLst/>
                  <a:gdLst>
                    <a:gd name="T0" fmla="*/ 2147483647 w 101"/>
                    <a:gd name="T1" fmla="*/ 2147483647 h 72"/>
                    <a:gd name="T2" fmla="*/ 2147483647 w 101"/>
                    <a:gd name="T3" fmla="*/ 2147483647 h 72"/>
                    <a:gd name="T4" fmla="*/ 2147483647 w 101"/>
                    <a:gd name="T5" fmla="*/ 2147483647 h 72"/>
                    <a:gd name="T6" fmla="*/ 2147483647 w 101"/>
                    <a:gd name="T7" fmla="*/ 2147483647 h 72"/>
                    <a:gd name="T8" fmla="*/ 2147483647 w 101"/>
                    <a:gd name="T9" fmla="*/ 2147483647 h 72"/>
                    <a:gd name="T10" fmla="*/ 2147483647 w 101"/>
                    <a:gd name="T11" fmla="*/ 2147483647 h 72"/>
                    <a:gd name="T12" fmla="*/ 0 w 101"/>
                    <a:gd name="T13" fmla="*/ 2147483647 h 72"/>
                    <a:gd name="T14" fmla="*/ 2147483647 w 101"/>
                    <a:gd name="T15" fmla="*/ 2147483647 h 72"/>
                    <a:gd name="T16" fmla="*/ 2147483647 w 101"/>
                    <a:gd name="T17" fmla="*/ 0 h 72"/>
                    <a:gd name="T18" fmla="*/ 2147483647 w 101"/>
                    <a:gd name="T19" fmla="*/ 0 h 72"/>
                    <a:gd name="T20" fmla="*/ 2147483647 w 101"/>
                    <a:gd name="T21" fmla="*/ 2147483647 h 72"/>
                    <a:gd name="T22" fmla="*/ 2147483647 w 101"/>
                    <a:gd name="T23" fmla="*/ 2147483647 h 72"/>
                    <a:gd name="T24" fmla="*/ 2147483647 w 101"/>
                    <a:gd name="T25" fmla="*/ 2147483647 h 72"/>
                    <a:gd name="T26" fmla="*/ 2147483647 w 101"/>
                    <a:gd name="T27" fmla="*/ 2147483647 h 72"/>
                    <a:gd name="T28" fmla="*/ 2147483647 w 101"/>
                    <a:gd name="T29" fmla="*/ 2147483647 h 7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01"/>
                    <a:gd name="T46" fmla="*/ 0 h 72"/>
                    <a:gd name="T47" fmla="*/ 101 w 101"/>
                    <a:gd name="T48" fmla="*/ 72 h 72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01" h="72">
                      <a:moveTo>
                        <a:pt x="9" y="60"/>
                      </a:moveTo>
                      <a:lnTo>
                        <a:pt x="19" y="60"/>
                      </a:lnTo>
                      <a:lnTo>
                        <a:pt x="39" y="52"/>
                      </a:lnTo>
                      <a:lnTo>
                        <a:pt x="49" y="60"/>
                      </a:lnTo>
                      <a:lnTo>
                        <a:pt x="58" y="52"/>
                      </a:lnTo>
                      <a:lnTo>
                        <a:pt x="9" y="52"/>
                      </a:lnTo>
                      <a:lnTo>
                        <a:pt x="0" y="30"/>
                      </a:lnTo>
                      <a:lnTo>
                        <a:pt x="9" y="9"/>
                      </a:lnTo>
                      <a:lnTo>
                        <a:pt x="19" y="0"/>
                      </a:lnTo>
                      <a:lnTo>
                        <a:pt x="39" y="0"/>
                      </a:lnTo>
                      <a:lnTo>
                        <a:pt x="70" y="9"/>
                      </a:lnTo>
                      <a:lnTo>
                        <a:pt x="80" y="30"/>
                      </a:lnTo>
                      <a:lnTo>
                        <a:pt x="101" y="72"/>
                      </a:lnTo>
                      <a:lnTo>
                        <a:pt x="9" y="72"/>
                      </a:lnTo>
                      <a:lnTo>
                        <a:pt x="9" y="60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90" name="Freeform 348"/>
                <p:cNvSpPr>
                  <a:spLocks/>
                </p:cNvSpPr>
                <p:nvPr/>
              </p:nvSpPr>
              <p:spPr bwMode="auto">
                <a:xfrm>
                  <a:off x="3863975" y="3989388"/>
                  <a:ext cx="160338" cy="114300"/>
                </a:xfrm>
                <a:custGeom>
                  <a:avLst/>
                  <a:gdLst>
                    <a:gd name="T0" fmla="*/ 2147483647 w 101"/>
                    <a:gd name="T1" fmla="*/ 2147483647 h 72"/>
                    <a:gd name="T2" fmla="*/ 2147483647 w 101"/>
                    <a:gd name="T3" fmla="*/ 2147483647 h 72"/>
                    <a:gd name="T4" fmla="*/ 2147483647 w 101"/>
                    <a:gd name="T5" fmla="*/ 2147483647 h 72"/>
                    <a:gd name="T6" fmla="*/ 2147483647 w 101"/>
                    <a:gd name="T7" fmla="*/ 2147483647 h 72"/>
                    <a:gd name="T8" fmla="*/ 2147483647 w 101"/>
                    <a:gd name="T9" fmla="*/ 2147483647 h 72"/>
                    <a:gd name="T10" fmla="*/ 2147483647 w 101"/>
                    <a:gd name="T11" fmla="*/ 2147483647 h 72"/>
                    <a:gd name="T12" fmla="*/ 0 w 101"/>
                    <a:gd name="T13" fmla="*/ 2147483647 h 72"/>
                    <a:gd name="T14" fmla="*/ 2147483647 w 101"/>
                    <a:gd name="T15" fmla="*/ 2147483647 h 72"/>
                    <a:gd name="T16" fmla="*/ 2147483647 w 101"/>
                    <a:gd name="T17" fmla="*/ 0 h 72"/>
                    <a:gd name="T18" fmla="*/ 2147483647 w 101"/>
                    <a:gd name="T19" fmla="*/ 0 h 72"/>
                    <a:gd name="T20" fmla="*/ 2147483647 w 101"/>
                    <a:gd name="T21" fmla="*/ 2147483647 h 72"/>
                    <a:gd name="T22" fmla="*/ 2147483647 w 101"/>
                    <a:gd name="T23" fmla="*/ 2147483647 h 72"/>
                    <a:gd name="T24" fmla="*/ 2147483647 w 101"/>
                    <a:gd name="T25" fmla="*/ 2147483647 h 72"/>
                    <a:gd name="T26" fmla="*/ 2147483647 w 101"/>
                    <a:gd name="T27" fmla="*/ 2147483647 h 72"/>
                    <a:gd name="T28" fmla="*/ 2147483647 w 101"/>
                    <a:gd name="T29" fmla="*/ 2147483647 h 7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01"/>
                    <a:gd name="T46" fmla="*/ 0 h 72"/>
                    <a:gd name="T47" fmla="*/ 101 w 101"/>
                    <a:gd name="T48" fmla="*/ 72 h 72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01" h="72">
                      <a:moveTo>
                        <a:pt x="9" y="60"/>
                      </a:moveTo>
                      <a:lnTo>
                        <a:pt x="19" y="60"/>
                      </a:lnTo>
                      <a:lnTo>
                        <a:pt x="39" y="52"/>
                      </a:lnTo>
                      <a:lnTo>
                        <a:pt x="49" y="60"/>
                      </a:lnTo>
                      <a:lnTo>
                        <a:pt x="58" y="52"/>
                      </a:lnTo>
                      <a:lnTo>
                        <a:pt x="9" y="52"/>
                      </a:lnTo>
                      <a:lnTo>
                        <a:pt x="0" y="30"/>
                      </a:lnTo>
                      <a:lnTo>
                        <a:pt x="9" y="9"/>
                      </a:lnTo>
                      <a:lnTo>
                        <a:pt x="19" y="0"/>
                      </a:lnTo>
                      <a:lnTo>
                        <a:pt x="39" y="0"/>
                      </a:lnTo>
                      <a:lnTo>
                        <a:pt x="70" y="9"/>
                      </a:lnTo>
                      <a:lnTo>
                        <a:pt x="80" y="30"/>
                      </a:lnTo>
                      <a:lnTo>
                        <a:pt x="101" y="72"/>
                      </a:lnTo>
                      <a:lnTo>
                        <a:pt x="9" y="72"/>
                      </a:lnTo>
                      <a:lnTo>
                        <a:pt x="9" y="60"/>
                      </a:lnTo>
                    </a:path>
                  </a:pathLst>
                </a:custGeom>
                <a:solidFill>
                  <a:srgbClr val="FF99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91" name="Freeform 349"/>
                <p:cNvSpPr>
                  <a:spLocks/>
                </p:cNvSpPr>
                <p:nvPr/>
              </p:nvSpPr>
              <p:spPr bwMode="auto">
                <a:xfrm>
                  <a:off x="3878263" y="4071938"/>
                  <a:ext cx="77788" cy="12700"/>
                </a:xfrm>
                <a:custGeom>
                  <a:avLst/>
                  <a:gdLst>
                    <a:gd name="T0" fmla="*/ 0 w 49"/>
                    <a:gd name="T1" fmla="*/ 2147483647 h 8"/>
                    <a:gd name="T2" fmla="*/ 2147483647 w 49"/>
                    <a:gd name="T3" fmla="*/ 2147483647 h 8"/>
                    <a:gd name="T4" fmla="*/ 2147483647 w 49"/>
                    <a:gd name="T5" fmla="*/ 0 h 8"/>
                    <a:gd name="T6" fmla="*/ 2147483647 w 49"/>
                    <a:gd name="T7" fmla="*/ 2147483647 h 8"/>
                    <a:gd name="T8" fmla="*/ 2147483647 w 49"/>
                    <a:gd name="T9" fmla="*/ 0 h 8"/>
                    <a:gd name="T10" fmla="*/ 0 w 49"/>
                    <a:gd name="T11" fmla="*/ 0 h 8"/>
                    <a:gd name="T12" fmla="*/ 0 w 49"/>
                    <a:gd name="T13" fmla="*/ 2147483647 h 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49"/>
                    <a:gd name="T22" fmla="*/ 0 h 8"/>
                    <a:gd name="T23" fmla="*/ 49 w 49"/>
                    <a:gd name="T24" fmla="*/ 8 h 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49" h="8">
                      <a:moveTo>
                        <a:pt x="0" y="8"/>
                      </a:moveTo>
                      <a:lnTo>
                        <a:pt x="10" y="8"/>
                      </a:lnTo>
                      <a:lnTo>
                        <a:pt x="30" y="0"/>
                      </a:lnTo>
                      <a:lnTo>
                        <a:pt x="40" y="8"/>
                      </a:lnTo>
                      <a:lnTo>
                        <a:pt x="49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92" name="Freeform 350"/>
                <p:cNvSpPr>
                  <a:spLocks/>
                </p:cNvSpPr>
                <p:nvPr/>
              </p:nvSpPr>
              <p:spPr bwMode="auto">
                <a:xfrm>
                  <a:off x="3878263" y="4071938"/>
                  <a:ext cx="77788" cy="12700"/>
                </a:xfrm>
                <a:custGeom>
                  <a:avLst/>
                  <a:gdLst>
                    <a:gd name="T0" fmla="*/ 0 w 49"/>
                    <a:gd name="T1" fmla="*/ 2147483647 h 8"/>
                    <a:gd name="T2" fmla="*/ 2147483647 w 49"/>
                    <a:gd name="T3" fmla="*/ 2147483647 h 8"/>
                    <a:gd name="T4" fmla="*/ 2147483647 w 49"/>
                    <a:gd name="T5" fmla="*/ 0 h 8"/>
                    <a:gd name="T6" fmla="*/ 2147483647 w 49"/>
                    <a:gd name="T7" fmla="*/ 2147483647 h 8"/>
                    <a:gd name="T8" fmla="*/ 2147483647 w 49"/>
                    <a:gd name="T9" fmla="*/ 0 h 8"/>
                    <a:gd name="T10" fmla="*/ 0 w 49"/>
                    <a:gd name="T11" fmla="*/ 0 h 8"/>
                    <a:gd name="T12" fmla="*/ 0 w 49"/>
                    <a:gd name="T13" fmla="*/ 2147483647 h 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49"/>
                    <a:gd name="T22" fmla="*/ 0 h 8"/>
                    <a:gd name="T23" fmla="*/ 49 w 49"/>
                    <a:gd name="T24" fmla="*/ 8 h 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49" h="8">
                      <a:moveTo>
                        <a:pt x="0" y="8"/>
                      </a:moveTo>
                      <a:lnTo>
                        <a:pt x="10" y="8"/>
                      </a:lnTo>
                      <a:lnTo>
                        <a:pt x="30" y="0"/>
                      </a:lnTo>
                      <a:lnTo>
                        <a:pt x="40" y="8"/>
                      </a:lnTo>
                      <a:lnTo>
                        <a:pt x="49" y="0"/>
                      </a:lnTo>
                      <a:lnTo>
                        <a:pt x="0" y="0"/>
                      </a:lnTo>
                      <a:lnTo>
                        <a:pt x="0" y="8"/>
                      </a:lnTo>
                    </a:path>
                  </a:pathLst>
                </a:custGeom>
                <a:solidFill>
                  <a:srgbClr val="FF99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93" name="Freeform 351"/>
                <p:cNvSpPr>
                  <a:spLocks/>
                </p:cNvSpPr>
                <p:nvPr/>
              </p:nvSpPr>
              <p:spPr bwMode="auto">
                <a:xfrm>
                  <a:off x="3878263" y="4103688"/>
                  <a:ext cx="77788" cy="49212"/>
                </a:xfrm>
                <a:custGeom>
                  <a:avLst/>
                  <a:gdLst>
                    <a:gd name="T0" fmla="*/ 2147483647 w 49"/>
                    <a:gd name="T1" fmla="*/ 2147483647 h 31"/>
                    <a:gd name="T2" fmla="*/ 2147483647 w 49"/>
                    <a:gd name="T3" fmla="*/ 2147483647 h 31"/>
                    <a:gd name="T4" fmla="*/ 2147483647 w 49"/>
                    <a:gd name="T5" fmla="*/ 0 h 31"/>
                    <a:gd name="T6" fmla="*/ 0 w 49"/>
                    <a:gd name="T7" fmla="*/ 0 h 31"/>
                    <a:gd name="T8" fmla="*/ 2147483647 w 49"/>
                    <a:gd name="T9" fmla="*/ 2147483647 h 31"/>
                    <a:gd name="T10" fmla="*/ 2147483647 w 49"/>
                    <a:gd name="T11" fmla="*/ 2147483647 h 31"/>
                    <a:gd name="T12" fmla="*/ 2147483647 w 49"/>
                    <a:gd name="T13" fmla="*/ 2147483647 h 3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49"/>
                    <a:gd name="T22" fmla="*/ 0 h 31"/>
                    <a:gd name="T23" fmla="*/ 49 w 49"/>
                    <a:gd name="T24" fmla="*/ 31 h 3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49" h="31">
                      <a:moveTo>
                        <a:pt x="30" y="31"/>
                      </a:moveTo>
                      <a:lnTo>
                        <a:pt x="49" y="9"/>
                      </a:lnTo>
                      <a:lnTo>
                        <a:pt x="49" y="0"/>
                      </a:lnTo>
                      <a:lnTo>
                        <a:pt x="0" y="0"/>
                      </a:lnTo>
                      <a:lnTo>
                        <a:pt x="21" y="9"/>
                      </a:lnTo>
                      <a:lnTo>
                        <a:pt x="21" y="21"/>
                      </a:lnTo>
                      <a:lnTo>
                        <a:pt x="30" y="31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94" name="Freeform 352"/>
                <p:cNvSpPr>
                  <a:spLocks/>
                </p:cNvSpPr>
                <p:nvPr/>
              </p:nvSpPr>
              <p:spPr bwMode="auto">
                <a:xfrm>
                  <a:off x="3878263" y="4103688"/>
                  <a:ext cx="77788" cy="49212"/>
                </a:xfrm>
                <a:custGeom>
                  <a:avLst/>
                  <a:gdLst>
                    <a:gd name="T0" fmla="*/ 2147483647 w 49"/>
                    <a:gd name="T1" fmla="*/ 2147483647 h 31"/>
                    <a:gd name="T2" fmla="*/ 2147483647 w 49"/>
                    <a:gd name="T3" fmla="*/ 2147483647 h 31"/>
                    <a:gd name="T4" fmla="*/ 2147483647 w 49"/>
                    <a:gd name="T5" fmla="*/ 0 h 31"/>
                    <a:gd name="T6" fmla="*/ 0 w 49"/>
                    <a:gd name="T7" fmla="*/ 0 h 31"/>
                    <a:gd name="T8" fmla="*/ 2147483647 w 49"/>
                    <a:gd name="T9" fmla="*/ 2147483647 h 31"/>
                    <a:gd name="T10" fmla="*/ 2147483647 w 49"/>
                    <a:gd name="T11" fmla="*/ 2147483647 h 31"/>
                    <a:gd name="T12" fmla="*/ 2147483647 w 49"/>
                    <a:gd name="T13" fmla="*/ 2147483647 h 3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49"/>
                    <a:gd name="T22" fmla="*/ 0 h 31"/>
                    <a:gd name="T23" fmla="*/ 49 w 49"/>
                    <a:gd name="T24" fmla="*/ 31 h 3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49" h="31">
                      <a:moveTo>
                        <a:pt x="30" y="31"/>
                      </a:moveTo>
                      <a:lnTo>
                        <a:pt x="49" y="9"/>
                      </a:lnTo>
                      <a:lnTo>
                        <a:pt x="49" y="0"/>
                      </a:lnTo>
                      <a:lnTo>
                        <a:pt x="0" y="0"/>
                      </a:lnTo>
                      <a:lnTo>
                        <a:pt x="21" y="9"/>
                      </a:lnTo>
                      <a:lnTo>
                        <a:pt x="21" y="21"/>
                      </a:lnTo>
                      <a:lnTo>
                        <a:pt x="30" y="31"/>
                      </a:lnTo>
                    </a:path>
                  </a:pathLst>
                </a:custGeom>
                <a:solidFill>
                  <a:srgbClr val="FF99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95" name="Freeform 353"/>
                <p:cNvSpPr>
                  <a:spLocks/>
                </p:cNvSpPr>
                <p:nvPr/>
              </p:nvSpPr>
              <p:spPr bwMode="auto">
                <a:xfrm>
                  <a:off x="3925888" y="4103688"/>
                  <a:ext cx="176213" cy="130175"/>
                </a:xfrm>
                <a:custGeom>
                  <a:avLst/>
                  <a:gdLst>
                    <a:gd name="T0" fmla="*/ 2147483647 w 111"/>
                    <a:gd name="T1" fmla="*/ 2147483647 h 82"/>
                    <a:gd name="T2" fmla="*/ 2147483647 w 111"/>
                    <a:gd name="T3" fmla="*/ 2147483647 h 82"/>
                    <a:gd name="T4" fmla="*/ 2147483647 w 111"/>
                    <a:gd name="T5" fmla="*/ 2147483647 h 82"/>
                    <a:gd name="T6" fmla="*/ 2147483647 w 111"/>
                    <a:gd name="T7" fmla="*/ 0 h 82"/>
                    <a:gd name="T8" fmla="*/ 2147483647 w 111"/>
                    <a:gd name="T9" fmla="*/ 2147483647 h 82"/>
                    <a:gd name="T10" fmla="*/ 2147483647 w 111"/>
                    <a:gd name="T11" fmla="*/ 2147483647 h 82"/>
                    <a:gd name="T12" fmla="*/ 2147483647 w 111"/>
                    <a:gd name="T13" fmla="*/ 0 h 82"/>
                    <a:gd name="T14" fmla="*/ 2147483647 w 111"/>
                    <a:gd name="T15" fmla="*/ 0 h 82"/>
                    <a:gd name="T16" fmla="*/ 2147483647 w 111"/>
                    <a:gd name="T17" fmla="*/ 2147483647 h 82"/>
                    <a:gd name="T18" fmla="*/ 0 w 111"/>
                    <a:gd name="T19" fmla="*/ 2147483647 h 82"/>
                    <a:gd name="T20" fmla="*/ 2147483647 w 111"/>
                    <a:gd name="T21" fmla="*/ 2147483647 h 82"/>
                    <a:gd name="T22" fmla="*/ 2147483647 w 111"/>
                    <a:gd name="T23" fmla="*/ 2147483647 h 82"/>
                    <a:gd name="T24" fmla="*/ 2147483647 w 111"/>
                    <a:gd name="T25" fmla="*/ 2147483647 h 82"/>
                    <a:gd name="T26" fmla="*/ 2147483647 w 111"/>
                    <a:gd name="T27" fmla="*/ 2147483647 h 82"/>
                    <a:gd name="T28" fmla="*/ 2147483647 w 111"/>
                    <a:gd name="T29" fmla="*/ 2147483647 h 82"/>
                    <a:gd name="T30" fmla="*/ 2147483647 w 111"/>
                    <a:gd name="T31" fmla="*/ 2147483647 h 82"/>
                    <a:gd name="T32" fmla="*/ 2147483647 w 111"/>
                    <a:gd name="T33" fmla="*/ 2147483647 h 82"/>
                    <a:gd name="T34" fmla="*/ 2147483647 w 111"/>
                    <a:gd name="T35" fmla="*/ 2147483647 h 82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11"/>
                    <a:gd name="T55" fmla="*/ 0 h 82"/>
                    <a:gd name="T56" fmla="*/ 111 w 111"/>
                    <a:gd name="T57" fmla="*/ 82 h 82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11" h="82">
                      <a:moveTo>
                        <a:pt x="100" y="82"/>
                      </a:moveTo>
                      <a:lnTo>
                        <a:pt x="111" y="82"/>
                      </a:lnTo>
                      <a:lnTo>
                        <a:pt x="111" y="40"/>
                      </a:lnTo>
                      <a:lnTo>
                        <a:pt x="91" y="0"/>
                      </a:lnTo>
                      <a:lnTo>
                        <a:pt x="70" y="9"/>
                      </a:lnTo>
                      <a:lnTo>
                        <a:pt x="50" y="9"/>
                      </a:lnTo>
                      <a:lnTo>
                        <a:pt x="62" y="0"/>
                      </a:lnTo>
                      <a:lnTo>
                        <a:pt x="19" y="0"/>
                      </a:lnTo>
                      <a:lnTo>
                        <a:pt x="19" y="9"/>
                      </a:lnTo>
                      <a:lnTo>
                        <a:pt x="0" y="31"/>
                      </a:lnTo>
                      <a:lnTo>
                        <a:pt x="31" y="51"/>
                      </a:lnTo>
                      <a:lnTo>
                        <a:pt x="41" y="40"/>
                      </a:lnTo>
                      <a:lnTo>
                        <a:pt x="50" y="40"/>
                      </a:lnTo>
                      <a:lnTo>
                        <a:pt x="70" y="60"/>
                      </a:lnTo>
                      <a:lnTo>
                        <a:pt x="70" y="72"/>
                      </a:lnTo>
                      <a:lnTo>
                        <a:pt x="81" y="60"/>
                      </a:lnTo>
                      <a:lnTo>
                        <a:pt x="91" y="82"/>
                      </a:lnTo>
                      <a:lnTo>
                        <a:pt x="100" y="82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96" name="Freeform 354"/>
                <p:cNvSpPr>
                  <a:spLocks/>
                </p:cNvSpPr>
                <p:nvPr/>
              </p:nvSpPr>
              <p:spPr bwMode="auto">
                <a:xfrm>
                  <a:off x="3925888" y="4103688"/>
                  <a:ext cx="176213" cy="130175"/>
                </a:xfrm>
                <a:custGeom>
                  <a:avLst/>
                  <a:gdLst>
                    <a:gd name="T0" fmla="*/ 2147483647 w 111"/>
                    <a:gd name="T1" fmla="*/ 2147483647 h 82"/>
                    <a:gd name="T2" fmla="*/ 2147483647 w 111"/>
                    <a:gd name="T3" fmla="*/ 2147483647 h 82"/>
                    <a:gd name="T4" fmla="*/ 2147483647 w 111"/>
                    <a:gd name="T5" fmla="*/ 2147483647 h 82"/>
                    <a:gd name="T6" fmla="*/ 2147483647 w 111"/>
                    <a:gd name="T7" fmla="*/ 0 h 82"/>
                    <a:gd name="T8" fmla="*/ 2147483647 w 111"/>
                    <a:gd name="T9" fmla="*/ 2147483647 h 82"/>
                    <a:gd name="T10" fmla="*/ 2147483647 w 111"/>
                    <a:gd name="T11" fmla="*/ 2147483647 h 82"/>
                    <a:gd name="T12" fmla="*/ 2147483647 w 111"/>
                    <a:gd name="T13" fmla="*/ 0 h 82"/>
                    <a:gd name="T14" fmla="*/ 2147483647 w 111"/>
                    <a:gd name="T15" fmla="*/ 0 h 82"/>
                    <a:gd name="T16" fmla="*/ 2147483647 w 111"/>
                    <a:gd name="T17" fmla="*/ 2147483647 h 82"/>
                    <a:gd name="T18" fmla="*/ 0 w 111"/>
                    <a:gd name="T19" fmla="*/ 2147483647 h 82"/>
                    <a:gd name="T20" fmla="*/ 2147483647 w 111"/>
                    <a:gd name="T21" fmla="*/ 2147483647 h 82"/>
                    <a:gd name="T22" fmla="*/ 2147483647 w 111"/>
                    <a:gd name="T23" fmla="*/ 2147483647 h 82"/>
                    <a:gd name="T24" fmla="*/ 2147483647 w 111"/>
                    <a:gd name="T25" fmla="*/ 2147483647 h 82"/>
                    <a:gd name="T26" fmla="*/ 2147483647 w 111"/>
                    <a:gd name="T27" fmla="*/ 2147483647 h 82"/>
                    <a:gd name="T28" fmla="*/ 2147483647 w 111"/>
                    <a:gd name="T29" fmla="*/ 2147483647 h 82"/>
                    <a:gd name="T30" fmla="*/ 2147483647 w 111"/>
                    <a:gd name="T31" fmla="*/ 2147483647 h 82"/>
                    <a:gd name="T32" fmla="*/ 2147483647 w 111"/>
                    <a:gd name="T33" fmla="*/ 2147483647 h 82"/>
                    <a:gd name="T34" fmla="*/ 2147483647 w 111"/>
                    <a:gd name="T35" fmla="*/ 2147483647 h 82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11"/>
                    <a:gd name="T55" fmla="*/ 0 h 82"/>
                    <a:gd name="T56" fmla="*/ 111 w 111"/>
                    <a:gd name="T57" fmla="*/ 82 h 82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11" h="82">
                      <a:moveTo>
                        <a:pt x="100" y="82"/>
                      </a:moveTo>
                      <a:lnTo>
                        <a:pt x="111" y="82"/>
                      </a:lnTo>
                      <a:lnTo>
                        <a:pt x="111" y="40"/>
                      </a:lnTo>
                      <a:lnTo>
                        <a:pt x="91" y="0"/>
                      </a:lnTo>
                      <a:lnTo>
                        <a:pt x="70" y="9"/>
                      </a:lnTo>
                      <a:lnTo>
                        <a:pt x="50" y="9"/>
                      </a:lnTo>
                      <a:lnTo>
                        <a:pt x="62" y="0"/>
                      </a:lnTo>
                      <a:lnTo>
                        <a:pt x="19" y="0"/>
                      </a:lnTo>
                      <a:lnTo>
                        <a:pt x="19" y="9"/>
                      </a:lnTo>
                      <a:lnTo>
                        <a:pt x="0" y="31"/>
                      </a:lnTo>
                      <a:lnTo>
                        <a:pt x="31" y="51"/>
                      </a:lnTo>
                      <a:lnTo>
                        <a:pt x="41" y="40"/>
                      </a:lnTo>
                      <a:lnTo>
                        <a:pt x="50" y="40"/>
                      </a:lnTo>
                      <a:lnTo>
                        <a:pt x="70" y="60"/>
                      </a:lnTo>
                      <a:lnTo>
                        <a:pt x="70" y="72"/>
                      </a:lnTo>
                      <a:lnTo>
                        <a:pt x="81" y="60"/>
                      </a:lnTo>
                      <a:lnTo>
                        <a:pt x="91" y="82"/>
                      </a:lnTo>
                      <a:lnTo>
                        <a:pt x="100" y="82"/>
                      </a:lnTo>
                    </a:path>
                  </a:pathLst>
                </a:custGeom>
                <a:solidFill>
                  <a:srgbClr val="FF99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97" name="Freeform 355"/>
                <p:cNvSpPr>
                  <a:spLocks/>
                </p:cNvSpPr>
                <p:nvPr/>
              </p:nvSpPr>
              <p:spPr bwMode="auto">
                <a:xfrm>
                  <a:off x="3975100" y="4167188"/>
                  <a:ext cx="61913" cy="82550"/>
                </a:xfrm>
                <a:custGeom>
                  <a:avLst/>
                  <a:gdLst>
                    <a:gd name="T0" fmla="*/ 0 w 39"/>
                    <a:gd name="T1" fmla="*/ 2147483647 h 52"/>
                    <a:gd name="T2" fmla="*/ 2147483647 w 39"/>
                    <a:gd name="T3" fmla="*/ 0 h 52"/>
                    <a:gd name="T4" fmla="*/ 2147483647 w 39"/>
                    <a:gd name="T5" fmla="*/ 0 h 52"/>
                    <a:gd name="T6" fmla="*/ 2147483647 w 39"/>
                    <a:gd name="T7" fmla="*/ 2147483647 h 52"/>
                    <a:gd name="T8" fmla="*/ 2147483647 w 39"/>
                    <a:gd name="T9" fmla="*/ 2147483647 h 52"/>
                    <a:gd name="T10" fmla="*/ 2147483647 w 39"/>
                    <a:gd name="T11" fmla="*/ 2147483647 h 52"/>
                    <a:gd name="T12" fmla="*/ 2147483647 w 39"/>
                    <a:gd name="T13" fmla="*/ 2147483647 h 52"/>
                    <a:gd name="T14" fmla="*/ 0 w 39"/>
                    <a:gd name="T15" fmla="*/ 2147483647 h 52"/>
                    <a:gd name="T16" fmla="*/ 0 w 39"/>
                    <a:gd name="T17" fmla="*/ 2147483647 h 52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39"/>
                    <a:gd name="T28" fmla="*/ 0 h 52"/>
                    <a:gd name="T29" fmla="*/ 39 w 39"/>
                    <a:gd name="T30" fmla="*/ 52 h 52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39" h="52">
                      <a:moveTo>
                        <a:pt x="0" y="11"/>
                      </a:moveTo>
                      <a:lnTo>
                        <a:pt x="10" y="0"/>
                      </a:lnTo>
                      <a:lnTo>
                        <a:pt x="19" y="0"/>
                      </a:lnTo>
                      <a:lnTo>
                        <a:pt x="39" y="20"/>
                      </a:lnTo>
                      <a:lnTo>
                        <a:pt x="39" y="32"/>
                      </a:lnTo>
                      <a:lnTo>
                        <a:pt x="19" y="52"/>
                      </a:lnTo>
                      <a:lnTo>
                        <a:pt x="10" y="42"/>
                      </a:lnTo>
                      <a:lnTo>
                        <a:pt x="0" y="42"/>
                      </a:lnTo>
                      <a:lnTo>
                        <a:pt x="0" y="11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98" name="Freeform 356"/>
                <p:cNvSpPr>
                  <a:spLocks/>
                </p:cNvSpPr>
                <p:nvPr/>
              </p:nvSpPr>
              <p:spPr bwMode="auto">
                <a:xfrm>
                  <a:off x="3975100" y="4167188"/>
                  <a:ext cx="61913" cy="82550"/>
                </a:xfrm>
                <a:custGeom>
                  <a:avLst/>
                  <a:gdLst>
                    <a:gd name="T0" fmla="*/ 0 w 39"/>
                    <a:gd name="T1" fmla="*/ 2147483647 h 52"/>
                    <a:gd name="T2" fmla="*/ 2147483647 w 39"/>
                    <a:gd name="T3" fmla="*/ 0 h 52"/>
                    <a:gd name="T4" fmla="*/ 2147483647 w 39"/>
                    <a:gd name="T5" fmla="*/ 0 h 52"/>
                    <a:gd name="T6" fmla="*/ 2147483647 w 39"/>
                    <a:gd name="T7" fmla="*/ 2147483647 h 52"/>
                    <a:gd name="T8" fmla="*/ 2147483647 w 39"/>
                    <a:gd name="T9" fmla="*/ 2147483647 h 52"/>
                    <a:gd name="T10" fmla="*/ 2147483647 w 39"/>
                    <a:gd name="T11" fmla="*/ 2147483647 h 52"/>
                    <a:gd name="T12" fmla="*/ 2147483647 w 39"/>
                    <a:gd name="T13" fmla="*/ 2147483647 h 52"/>
                    <a:gd name="T14" fmla="*/ 0 w 39"/>
                    <a:gd name="T15" fmla="*/ 2147483647 h 52"/>
                    <a:gd name="T16" fmla="*/ 0 w 39"/>
                    <a:gd name="T17" fmla="*/ 2147483647 h 52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39"/>
                    <a:gd name="T28" fmla="*/ 0 h 52"/>
                    <a:gd name="T29" fmla="*/ 39 w 39"/>
                    <a:gd name="T30" fmla="*/ 52 h 52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39" h="52">
                      <a:moveTo>
                        <a:pt x="0" y="11"/>
                      </a:moveTo>
                      <a:lnTo>
                        <a:pt x="10" y="0"/>
                      </a:lnTo>
                      <a:lnTo>
                        <a:pt x="19" y="0"/>
                      </a:lnTo>
                      <a:lnTo>
                        <a:pt x="39" y="20"/>
                      </a:lnTo>
                      <a:lnTo>
                        <a:pt x="39" y="32"/>
                      </a:lnTo>
                      <a:lnTo>
                        <a:pt x="19" y="52"/>
                      </a:lnTo>
                      <a:lnTo>
                        <a:pt x="10" y="42"/>
                      </a:lnTo>
                      <a:lnTo>
                        <a:pt x="0" y="42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FF99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99" name="Freeform 357"/>
                <p:cNvSpPr>
                  <a:spLocks/>
                </p:cNvSpPr>
                <p:nvPr/>
              </p:nvSpPr>
              <p:spPr bwMode="auto">
                <a:xfrm>
                  <a:off x="4005263" y="4198938"/>
                  <a:ext cx="114300" cy="119062"/>
                </a:xfrm>
                <a:custGeom>
                  <a:avLst/>
                  <a:gdLst>
                    <a:gd name="T0" fmla="*/ 2147483647 w 72"/>
                    <a:gd name="T1" fmla="*/ 2147483647 h 75"/>
                    <a:gd name="T2" fmla="*/ 2147483647 w 72"/>
                    <a:gd name="T3" fmla="*/ 2147483647 h 75"/>
                    <a:gd name="T4" fmla="*/ 2147483647 w 72"/>
                    <a:gd name="T5" fmla="*/ 2147483647 h 75"/>
                    <a:gd name="T6" fmla="*/ 2147483647 w 72"/>
                    <a:gd name="T7" fmla="*/ 2147483647 h 75"/>
                    <a:gd name="T8" fmla="*/ 2147483647 w 72"/>
                    <a:gd name="T9" fmla="*/ 2147483647 h 75"/>
                    <a:gd name="T10" fmla="*/ 2147483647 w 72"/>
                    <a:gd name="T11" fmla="*/ 0 h 75"/>
                    <a:gd name="T12" fmla="*/ 0 w 72"/>
                    <a:gd name="T13" fmla="*/ 2147483647 h 75"/>
                    <a:gd name="T14" fmla="*/ 2147483647 w 72"/>
                    <a:gd name="T15" fmla="*/ 2147483647 h 75"/>
                    <a:gd name="T16" fmla="*/ 2147483647 w 72"/>
                    <a:gd name="T17" fmla="*/ 2147483647 h 7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72"/>
                    <a:gd name="T28" fmla="*/ 0 h 75"/>
                    <a:gd name="T29" fmla="*/ 72 w 72"/>
                    <a:gd name="T30" fmla="*/ 75 h 75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72" h="75">
                      <a:moveTo>
                        <a:pt x="72" y="75"/>
                      </a:moveTo>
                      <a:lnTo>
                        <a:pt x="72" y="54"/>
                      </a:lnTo>
                      <a:lnTo>
                        <a:pt x="50" y="42"/>
                      </a:lnTo>
                      <a:lnTo>
                        <a:pt x="50" y="22"/>
                      </a:lnTo>
                      <a:lnTo>
                        <a:pt x="41" y="22"/>
                      </a:lnTo>
                      <a:lnTo>
                        <a:pt x="31" y="0"/>
                      </a:lnTo>
                      <a:lnTo>
                        <a:pt x="0" y="32"/>
                      </a:lnTo>
                      <a:lnTo>
                        <a:pt x="50" y="75"/>
                      </a:lnTo>
                      <a:lnTo>
                        <a:pt x="72" y="75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00" name="Freeform 358"/>
                <p:cNvSpPr>
                  <a:spLocks/>
                </p:cNvSpPr>
                <p:nvPr/>
              </p:nvSpPr>
              <p:spPr bwMode="auto">
                <a:xfrm>
                  <a:off x="4005263" y="4198938"/>
                  <a:ext cx="114300" cy="119062"/>
                </a:xfrm>
                <a:custGeom>
                  <a:avLst/>
                  <a:gdLst>
                    <a:gd name="T0" fmla="*/ 2147483647 w 72"/>
                    <a:gd name="T1" fmla="*/ 2147483647 h 75"/>
                    <a:gd name="T2" fmla="*/ 2147483647 w 72"/>
                    <a:gd name="T3" fmla="*/ 2147483647 h 75"/>
                    <a:gd name="T4" fmla="*/ 2147483647 w 72"/>
                    <a:gd name="T5" fmla="*/ 2147483647 h 75"/>
                    <a:gd name="T6" fmla="*/ 2147483647 w 72"/>
                    <a:gd name="T7" fmla="*/ 2147483647 h 75"/>
                    <a:gd name="T8" fmla="*/ 2147483647 w 72"/>
                    <a:gd name="T9" fmla="*/ 2147483647 h 75"/>
                    <a:gd name="T10" fmla="*/ 2147483647 w 72"/>
                    <a:gd name="T11" fmla="*/ 0 h 75"/>
                    <a:gd name="T12" fmla="*/ 0 w 72"/>
                    <a:gd name="T13" fmla="*/ 2147483647 h 75"/>
                    <a:gd name="T14" fmla="*/ 2147483647 w 72"/>
                    <a:gd name="T15" fmla="*/ 2147483647 h 75"/>
                    <a:gd name="T16" fmla="*/ 2147483647 w 72"/>
                    <a:gd name="T17" fmla="*/ 2147483647 h 7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72"/>
                    <a:gd name="T28" fmla="*/ 0 h 75"/>
                    <a:gd name="T29" fmla="*/ 72 w 72"/>
                    <a:gd name="T30" fmla="*/ 75 h 75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72" h="75">
                      <a:moveTo>
                        <a:pt x="72" y="75"/>
                      </a:moveTo>
                      <a:lnTo>
                        <a:pt x="72" y="54"/>
                      </a:lnTo>
                      <a:lnTo>
                        <a:pt x="50" y="42"/>
                      </a:lnTo>
                      <a:lnTo>
                        <a:pt x="50" y="22"/>
                      </a:lnTo>
                      <a:lnTo>
                        <a:pt x="41" y="22"/>
                      </a:lnTo>
                      <a:lnTo>
                        <a:pt x="31" y="0"/>
                      </a:lnTo>
                      <a:lnTo>
                        <a:pt x="0" y="32"/>
                      </a:lnTo>
                      <a:lnTo>
                        <a:pt x="50" y="75"/>
                      </a:lnTo>
                      <a:lnTo>
                        <a:pt x="72" y="75"/>
                      </a:lnTo>
                    </a:path>
                  </a:pathLst>
                </a:custGeom>
                <a:solidFill>
                  <a:srgbClr val="FF99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01" name="Freeform 359"/>
                <p:cNvSpPr>
                  <a:spLocks/>
                </p:cNvSpPr>
                <p:nvPr/>
              </p:nvSpPr>
              <p:spPr bwMode="auto">
                <a:xfrm>
                  <a:off x="4167188" y="4037013"/>
                  <a:ext cx="190500" cy="147637"/>
                </a:xfrm>
                <a:custGeom>
                  <a:avLst/>
                  <a:gdLst>
                    <a:gd name="T0" fmla="*/ 0 w 120"/>
                    <a:gd name="T1" fmla="*/ 2147483647 h 93"/>
                    <a:gd name="T2" fmla="*/ 2147483647 w 120"/>
                    <a:gd name="T3" fmla="*/ 2147483647 h 93"/>
                    <a:gd name="T4" fmla="*/ 2147483647 w 120"/>
                    <a:gd name="T5" fmla="*/ 2147483647 h 93"/>
                    <a:gd name="T6" fmla="*/ 2147483647 w 120"/>
                    <a:gd name="T7" fmla="*/ 2147483647 h 93"/>
                    <a:gd name="T8" fmla="*/ 2147483647 w 120"/>
                    <a:gd name="T9" fmla="*/ 0 h 93"/>
                    <a:gd name="T10" fmla="*/ 2147483647 w 120"/>
                    <a:gd name="T11" fmla="*/ 0 h 93"/>
                    <a:gd name="T12" fmla="*/ 2147483647 w 120"/>
                    <a:gd name="T13" fmla="*/ 2147483647 h 93"/>
                    <a:gd name="T14" fmla="*/ 2147483647 w 120"/>
                    <a:gd name="T15" fmla="*/ 2147483647 h 93"/>
                    <a:gd name="T16" fmla="*/ 2147483647 w 120"/>
                    <a:gd name="T17" fmla="*/ 2147483647 h 93"/>
                    <a:gd name="T18" fmla="*/ 2147483647 w 120"/>
                    <a:gd name="T19" fmla="*/ 2147483647 h 93"/>
                    <a:gd name="T20" fmla="*/ 2147483647 w 120"/>
                    <a:gd name="T21" fmla="*/ 2147483647 h 93"/>
                    <a:gd name="T22" fmla="*/ 2147483647 w 120"/>
                    <a:gd name="T23" fmla="*/ 2147483647 h 93"/>
                    <a:gd name="T24" fmla="*/ 2147483647 w 120"/>
                    <a:gd name="T25" fmla="*/ 2147483647 h 93"/>
                    <a:gd name="T26" fmla="*/ 2147483647 w 120"/>
                    <a:gd name="T27" fmla="*/ 2147483647 h 93"/>
                    <a:gd name="T28" fmla="*/ 2147483647 w 120"/>
                    <a:gd name="T29" fmla="*/ 2147483647 h 93"/>
                    <a:gd name="T30" fmla="*/ 0 w 120"/>
                    <a:gd name="T31" fmla="*/ 2147483647 h 9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120"/>
                    <a:gd name="T49" fmla="*/ 0 h 93"/>
                    <a:gd name="T50" fmla="*/ 120 w 120"/>
                    <a:gd name="T51" fmla="*/ 93 h 93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120" h="93">
                      <a:moveTo>
                        <a:pt x="0" y="73"/>
                      </a:moveTo>
                      <a:lnTo>
                        <a:pt x="9" y="63"/>
                      </a:lnTo>
                      <a:lnTo>
                        <a:pt x="30" y="30"/>
                      </a:lnTo>
                      <a:lnTo>
                        <a:pt x="51" y="22"/>
                      </a:lnTo>
                      <a:lnTo>
                        <a:pt x="70" y="0"/>
                      </a:lnTo>
                      <a:lnTo>
                        <a:pt x="91" y="0"/>
                      </a:lnTo>
                      <a:lnTo>
                        <a:pt x="91" y="22"/>
                      </a:lnTo>
                      <a:lnTo>
                        <a:pt x="110" y="42"/>
                      </a:lnTo>
                      <a:lnTo>
                        <a:pt x="120" y="42"/>
                      </a:lnTo>
                      <a:lnTo>
                        <a:pt x="120" y="51"/>
                      </a:lnTo>
                      <a:lnTo>
                        <a:pt x="101" y="63"/>
                      </a:lnTo>
                      <a:lnTo>
                        <a:pt x="40" y="63"/>
                      </a:lnTo>
                      <a:lnTo>
                        <a:pt x="40" y="93"/>
                      </a:lnTo>
                      <a:lnTo>
                        <a:pt x="30" y="82"/>
                      </a:lnTo>
                      <a:lnTo>
                        <a:pt x="9" y="82"/>
                      </a:lnTo>
                      <a:lnTo>
                        <a:pt x="0" y="73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02" name="Freeform 360"/>
                <p:cNvSpPr>
                  <a:spLocks/>
                </p:cNvSpPr>
                <p:nvPr/>
              </p:nvSpPr>
              <p:spPr bwMode="auto">
                <a:xfrm>
                  <a:off x="4167188" y="4037013"/>
                  <a:ext cx="190500" cy="147637"/>
                </a:xfrm>
                <a:custGeom>
                  <a:avLst/>
                  <a:gdLst>
                    <a:gd name="T0" fmla="*/ 0 w 120"/>
                    <a:gd name="T1" fmla="*/ 2147483647 h 93"/>
                    <a:gd name="T2" fmla="*/ 2147483647 w 120"/>
                    <a:gd name="T3" fmla="*/ 2147483647 h 93"/>
                    <a:gd name="T4" fmla="*/ 2147483647 w 120"/>
                    <a:gd name="T5" fmla="*/ 2147483647 h 93"/>
                    <a:gd name="T6" fmla="*/ 2147483647 w 120"/>
                    <a:gd name="T7" fmla="*/ 2147483647 h 93"/>
                    <a:gd name="T8" fmla="*/ 2147483647 w 120"/>
                    <a:gd name="T9" fmla="*/ 0 h 93"/>
                    <a:gd name="T10" fmla="*/ 2147483647 w 120"/>
                    <a:gd name="T11" fmla="*/ 0 h 93"/>
                    <a:gd name="T12" fmla="*/ 2147483647 w 120"/>
                    <a:gd name="T13" fmla="*/ 2147483647 h 93"/>
                    <a:gd name="T14" fmla="*/ 2147483647 w 120"/>
                    <a:gd name="T15" fmla="*/ 2147483647 h 93"/>
                    <a:gd name="T16" fmla="*/ 2147483647 w 120"/>
                    <a:gd name="T17" fmla="*/ 2147483647 h 93"/>
                    <a:gd name="T18" fmla="*/ 2147483647 w 120"/>
                    <a:gd name="T19" fmla="*/ 2147483647 h 93"/>
                    <a:gd name="T20" fmla="*/ 2147483647 w 120"/>
                    <a:gd name="T21" fmla="*/ 2147483647 h 93"/>
                    <a:gd name="T22" fmla="*/ 2147483647 w 120"/>
                    <a:gd name="T23" fmla="*/ 2147483647 h 93"/>
                    <a:gd name="T24" fmla="*/ 2147483647 w 120"/>
                    <a:gd name="T25" fmla="*/ 2147483647 h 93"/>
                    <a:gd name="T26" fmla="*/ 2147483647 w 120"/>
                    <a:gd name="T27" fmla="*/ 2147483647 h 93"/>
                    <a:gd name="T28" fmla="*/ 2147483647 w 120"/>
                    <a:gd name="T29" fmla="*/ 2147483647 h 93"/>
                    <a:gd name="T30" fmla="*/ 0 w 120"/>
                    <a:gd name="T31" fmla="*/ 2147483647 h 9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120"/>
                    <a:gd name="T49" fmla="*/ 0 h 93"/>
                    <a:gd name="T50" fmla="*/ 120 w 120"/>
                    <a:gd name="T51" fmla="*/ 93 h 93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120" h="93">
                      <a:moveTo>
                        <a:pt x="0" y="73"/>
                      </a:moveTo>
                      <a:lnTo>
                        <a:pt x="9" y="63"/>
                      </a:lnTo>
                      <a:lnTo>
                        <a:pt x="30" y="30"/>
                      </a:lnTo>
                      <a:lnTo>
                        <a:pt x="51" y="22"/>
                      </a:lnTo>
                      <a:lnTo>
                        <a:pt x="70" y="0"/>
                      </a:lnTo>
                      <a:lnTo>
                        <a:pt x="91" y="0"/>
                      </a:lnTo>
                      <a:lnTo>
                        <a:pt x="91" y="22"/>
                      </a:lnTo>
                      <a:lnTo>
                        <a:pt x="110" y="42"/>
                      </a:lnTo>
                      <a:lnTo>
                        <a:pt x="120" y="42"/>
                      </a:lnTo>
                      <a:lnTo>
                        <a:pt x="120" y="51"/>
                      </a:lnTo>
                      <a:lnTo>
                        <a:pt x="101" y="63"/>
                      </a:lnTo>
                      <a:lnTo>
                        <a:pt x="40" y="63"/>
                      </a:lnTo>
                      <a:lnTo>
                        <a:pt x="40" y="93"/>
                      </a:lnTo>
                      <a:lnTo>
                        <a:pt x="30" y="82"/>
                      </a:lnTo>
                      <a:lnTo>
                        <a:pt x="9" y="82"/>
                      </a:lnTo>
                      <a:lnTo>
                        <a:pt x="0" y="73"/>
                      </a:lnTo>
                    </a:path>
                  </a:pathLst>
                </a:custGeom>
                <a:solidFill>
                  <a:srgbClr val="FF99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03" name="Freeform 361"/>
                <p:cNvSpPr>
                  <a:spLocks/>
                </p:cNvSpPr>
                <p:nvPr/>
              </p:nvSpPr>
              <p:spPr bwMode="auto">
                <a:xfrm>
                  <a:off x="4292600" y="4137025"/>
                  <a:ext cx="49213" cy="128587"/>
                </a:xfrm>
                <a:custGeom>
                  <a:avLst/>
                  <a:gdLst>
                    <a:gd name="T0" fmla="*/ 2147483647 w 31"/>
                    <a:gd name="T1" fmla="*/ 0 h 81"/>
                    <a:gd name="T2" fmla="*/ 0 w 31"/>
                    <a:gd name="T3" fmla="*/ 0 h 81"/>
                    <a:gd name="T4" fmla="*/ 2147483647 w 31"/>
                    <a:gd name="T5" fmla="*/ 2147483647 h 81"/>
                    <a:gd name="T6" fmla="*/ 2147483647 w 31"/>
                    <a:gd name="T7" fmla="*/ 2147483647 h 81"/>
                    <a:gd name="T8" fmla="*/ 2147483647 w 31"/>
                    <a:gd name="T9" fmla="*/ 2147483647 h 81"/>
                    <a:gd name="T10" fmla="*/ 2147483647 w 31"/>
                    <a:gd name="T11" fmla="*/ 2147483647 h 81"/>
                    <a:gd name="T12" fmla="*/ 2147483647 w 31"/>
                    <a:gd name="T13" fmla="*/ 2147483647 h 81"/>
                    <a:gd name="T14" fmla="*/ 2147483647 w 31"/>
                    <a:gd name="T15" fmla="*/ 2147483647 h 81"/>
                    <a:gd name="T16" fmla="*/ 2147483647 w 31"/>
                    <a:gd name="T17" fmla="*/ 0 h 8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31"/>
                    <a:gd name="T28" fmla="*/ 0 h 81"/>
                    <a:gd name="T29" fmla="*/ 31 w 31"/>
                    <a:gd name="T30" fmla="*/ 81 h 81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31" h="81">
                      <a:moveTo>
                        <a:pt x="22" y="0"/>
                      </a:moveTo>
                      <a:lnTo>
                        <a:pt x="0" y="0"/>
                      </a:lnTo>
                      <a:lnTo>
                        <a:pt x="12" y="39"/>
                      </a:lnTo>
                      <a:lnTo>
                        <a:pt x="22" y="71"/>
                      </a:lnTo>
                      <a:lnTo>
                        <a:pt x="22" y="81"/>
                      </a:lnTo>
                      <a:lnTo>
                        <a:pt x="31" y="81"/>
                      </a:lnTo>
                      <a:lnTo>
                        <a:pt x="31" y="19"/>
                      </a:lnTo>
                      <a:lnTo>
                        <a:pt x="22" y="10"/>
                      </a:lnTo>
                      <a:lnTo>
                        <a:pt x="22" y="0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04" name="Freeform 362"/>
                <p:cNvSpPr>
                  <a:spLocks/>
                </p:cNvSpPr>
                <p:nvPr/>
              </p:nvSpPr>
              <p:spPr bwMode="auto">
                <a:xfrm>
                  <a:off x="4292600" y="4137025"/>
                  <a:ext cx="49213" cy="128587"/>
                </a:xfrm>
                <a:custGeom>
                  <a:avLst/>
                  <a:gdLst>
                    <a:gd name="T0" fmla="*/ 2147483647 w 31"/>
                    <a:gd name="T1" fmla="*/ 0 h 81"/>
                    <a:gd name="T2" fmla="*/ 0 w 31"/>
                    <a:gd name="T3" fmla="*/ 0 h 81"/>
                    <a:gd name="T4" fmla="*/ 2147483647 w 31"/>
                    <a:gd name="T5" fmla="*/ 2147483647 h 81"/>
                    <a:gd name="T6" fmla="*/ 2147483647 w 31"/>
                    <a:gd name="T7" fmla="*/ 2147483647 h 81"/>
                    <a:gd name="T8" fmla="*/ 2147483647 w 31"/>
                    <a:gd name="T9" fmla="*/ 2147483647 h 81"/>
                    <a:gd name="T10" fmla="*/ 2147483647 w 31"/>
                    <a:gd name="T11" fmla="*/ 2147483647 h 81"/>
                    <a:gd name="T12" fmla="*/ 2147483647 w 31"/>
                    <a:gd name="T13" fmla="*/ 2147483647 h 81"/>
                    <a:gd name="T14" fmla="*/ 2147483647 w 31"/>
                    <a:gd name="T15" fmla="*/ 2147483647 h 81"/>
                    <a:gd name="T16" fmla="*/ 2147483647 w 31"/>
                    <a:gd name="T17" fmla="*/ 0 h 8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31"/>
                    <a:gd name="T28" fmla="*/ 0 h 81"/>
                    <a:gd name="T29" fmla="*/ 31 w 31"/>
                    <a:gd name="T30" fmla="*/ 81 h 81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31" h="81">
                      <a:moveTo>
                        <a:pt x="22" y="0"/>
                      </a:moveTo>
                      <a:lnTo>
                        <a:pt x="0" y="0"/>
                      </a:lnTo>
                      <a:lnTo>
                        <a:pt x="12" y="39"/>
                      </a:lnTo>
                      <a:lnTo>
                        <a:pt x="22" y="71"/>
                      </a:lnTo>
                      <a:lnTo>
                        <a:pt x="22" y="81"/>
                      </a:lnTo>
                      <a:lnTo>
                        <a:pt x="31" y="81"/>
                      </a:lnTo>
                      <a:lnTo>
                        <a:pt x="31" y="19"/>
                      </a:lnTo>
                      <a:lnTo>
                        <a:pt x="22" y="10"/>
                      </a:lnTo>
                      <a:lnTo>
                        <a:pt x="22" y="0"/>
                      </a:lnTo>
                    </a:path>
                  </a:pathLst>
                </a:custGeom>
                <a:solidFill>
                  <a:srgbClr val="FF99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05" name="Freeform 363"/>
                <p:cNvSpPr>
                  <a:spLocks/>
                </p:cNvSpPr>
                <p:nvPr/>
              </p:nvSpPr>
              <p:spPr bwMode="auto">
                <a:xfrm>
                  <a:off x="4327525" y="4103688"/>
                  <a:ext cx="63500" cy="161925"/>
                </a:xfrm>
                <a:custGeom>
                  <a:avLst/>
                  <a:gdLst>
                    <a:gd name="T0" fmla="*/ 2147483647 w 40"/>
                    <a:gd name="T1" fmla="*/ 2147483647 h 102"/>
                    <a:gd name="T2" fmla="*/ 0 w 40"/>
                    <a:gd name="T3" fmla="*/ 2147483647 h 102"/>
                    <a:gd name="T4" fmla="*/ 0 w 40"/>
                    <a:gd name="T5" fmla="*/ 2147483647 h 102"/>
                    <a:gd name="T6" fmla="*/ 2147483647 w 40"/>
                    <a:gd name="T7" fmla="*/ 2147483647 h 102"/>
                    <a:gd name="T8" fmla="*/ 2147483647 w 40"/>
                    <a:gd name="T9" fmla="*/ 2147483647 h 102"/>
                    <a:gd name="T10" fmla="*/ 2147483647 w 40"/>
                    <a:gd name="T11" fmla="*/ 2147483647 h 102"/>
                    <a:gd name="T12" fmla="*/ 2147483647 w 40"/>
                    <a:gd name="T13" fmla="*/ 2147483647 h 102"/>
                    <a:gd name="T14" fmla="*/ 2147483647 w 40"/>
                    <a:gd name="T15" fmla="*/ 2147483647 h 102"/>
                    <a:gd name="T16" fmla="*/ 2147483647 w 40"/>
                    <a:gd name="T17" fmla="*/ 2147483647 h 102"/>
                    <a:gd name="T18" fmla="*/ 2147483647 w 40"/>
                    <a:gd name="T19" fmla="*/ 0 h 102"/>
                    <a:gd name="T20" fmla="*/ 2147483647 w 40"/>
                    <a:gd name="T21" fmla="*/ 0 h 102"/>
                    <a:gd name="T22" fmla="*/ 2147483647 w 40"/>
                    <a:gd name="T23" fmla="*/ 2147483647 h 102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40"/>
                    <a:gd name="T37" fmla="*/ 0 h 102"/>
                    <a:gd name="T38" fmla="*/ 40 w 40"/>
                    <a:gd name="T39" fmla="*/ 102 h 102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40" h="102">
                      <a:moveTo>
                        <a:pt x="19" y="9"/>
                      </a:moveTo>
                      <a:lnTo>
                        <a:pt x="0" y="21"/>
                      </a:lnTo>
                      <a:lnTo>
                        <a:pt x="0" y="31"/>
                      </a:lnTo>
                      <a:lnTo>
                        <a:pt x="9" y="40"/>
                      </a:lnTo>
                      <a:lnTo>
                        <a:pt x="9" y="102"/>
                      </a:lnTo>
                      <a:lnTo>
                        <a:pt x="28" y="102"/>
                      </a:lnTo>
                      <a:lnTo>
                        <a:pt x="28" y="72"/>
                      </a:lnTo>
                      <a:lnTo>
                        <a:pt x="40" y="31"/>
                      </a:lnTo>
                      <a:lnTo>
                        <a:pt x="40" y="9"/>
                      </a:lnTo>
                      <a:lnTo>
                        <a:pt x="28" y="0"/>
                      </a:lnTo>
                      <a:lnTo>
                        <a:pt x="19" y="0"/>
                      </a:lnTo>
                      <a:lnTo>
                        <a:pt x="19" y="9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06" name="Freeform 364"/>
                <p:cNvSpPr>
                  <a:spLocks/>
                </p:cNvSpPr>
                <p:nvPr/>
              </p:nvSpPr>
              <p:spPr bwMode="auto">
                <a:xfrm>
                  <a:off x="4327525" y="4103688"/>
                  <a:ext cx="63500" cy="161925"/>
                </a:xfrm>
                <a:custGeom>
                  <a:avLst/>
                  <a:gdLst>
                    <a:gd name="T0" fmla="*/ 2147483647 w 40"/>
                    <a:gd name="T1" fmla="*/ 2147483647 h 102"/>
                    <a:gd name="T2" fmla="*/ 0 w 40"/>
                    <a:gd name="T3" fmla="*/ 2147483647 h 102"/>
                    <a:gd name="T4" fmla="*/ 0 w 40"/>
                    <a:gd name="T5" fmla="*/ 2147483647 h 102"/>
                    <a:gd name="T6" fmla="*/ 2147483647 w 40"/>
                    <a:gd name="T7" fmla="*/ 2147483647 h 102"/>
                    <a:gd name="T8" fmla="*/ 2147483647 w 40"/>
                    <a:gd name="T9" fmla="*/ 2147483647 h 102"/>
                    <a:gd name="T10" fmla="*/ 2147483647 w 40"/>
                    <a:gd name="T11" fmla="*/ 2147483647 h 102"/>
                    <a:gd name="T12" fmla="*/ 2147483647 w 40"/>
                    <a:gd name="T13" fmla="*/ 2147483647 h 102"/>
                    <a:gd name="T14" fmla="*/ 2147483647 w 40"/>
                    <a:gd name="T15" fmla="*/ 2147483647 h 102"/>
                    <a:gd name="T16" fmla="*/ 2147483647 w 40"/>
                    <a:gd name="T17" fmla="*/ 2147483647 h 102"/>
                    <a:gd name="T18" fmla="*/ 2147483647 w 40"/>
                    <a:gd name="T19" fmla="*/ 0 h 102"/>
                    <a:gd name="T20" fmla="*/ 2147483647 w 40"/>
                    <a:gd name="T21" fmla="*/ 0 h 102"/>
                    <a:gd name="T22" fmla="*/ 2147483647 w 40"/>
                    <a:gd name="T23" fmla="*/ 2147483647 h 102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40"/>
                    <a:gd name="T37" fmla="*/ 0 h 102"/>
                    <a:gd name="T38" fmla="*/ 40 w 40"/>
                    <a:gd name="T39" fmla="*/ 102 h 102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40" h="102">
                      <a:moveTo>
                        <a:pt x="19" y="9"/>
                      </a:moveTo>
                      <a:lnTo>
                        <a:pt x="0" y="21"/>
                      </a:lnTo>
                      <a:lnTo>
                        <a:pt x="0" y="31"/>
                      </a:lnTo>
                      <a:lnTo>
                        <a:pt x="9" y="40"/>
                      </a:lnTo>
                      <a:lnTo>
                        <a:pt x="9" y="102"/>
                      </a:lnTo>
                      <a:lnTo>
                        <a:pt x="28" y="102"/>
                      </a:lnTo>
                      <a:lnTo>
                        <a:pt x="28" y="72"/>
                      </a:lnTo>
                      <a:lnTo>
                        <a:pt x="40" y="31"/>
                      </a:lnTo>
                      <a:lnTo>
                        <a:pt x="40" y="9"/>
                      </a:lnTo>
                      <a:lnTo>
                        <a:pt x="28" y="0"/>
                      </a:lnTo>
                      <a:lnTo>
                        <a:pt x="19" y="0"/>
                      </a:lnTo>
                      <a:lnTo>
                        <a:pt x="19" y="9"/>
                      </a:lnTo>
                    </a:path>
                  </a:pathLst>
                </a:custGeom>
                <a:solidFill>
                  <a:srgbClr val="FF99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07" name="Freeform 365"/>
                <p:cNvSpPr>
                  <a:spLocks/>
                </p:cNvSpPr>
                <p:nvPr/>
              </p:nvSpPr>
              <p:spPr bwMode="auto">
                <a:xfrm>
                  <a:off x="4537075" y="4365625"/>
                  <a:ext cx="42863" cy="33337"/>
                </a:xfrm>
                <a:custGeom>
                  <a:avLst/>
                  <a:gdLst>
                    <a:gd name="T0" fmla="*/ 2147483647 w 27"/>
                    <a:gd name="T1" fmla="*/ 0 h 21"/>
                    <a:gd name="T2" fmla="*/ 2147483647 w 27"/>
                    <a:gd name="T3" fmla="*/ 2147483647 h 21"/>
                    <a:gd name="T4" fmla="*/ 0 w 27"/>
                    <a:gd name="T5" fmla="*/ 2147483647 h 21"/>
                    <a:gd name="T6" fmla="*/ 2147483647 w 27"/>
                    <a:gd name="T7" fmla="*/ 0 h 21"/>
                    <a:gd name="T8" fmla="*/ 2147483647 w 27"/>
                    <a:gd name="T9" fmla="*/ 0 h 2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"/>
                    <a:gd name="T16" fmla="*/ 0 h 21"/>
                    <a:gd name="T17" fmla="*/ 27 w 27"/>
                    <a:gd name="T18" fmla="*/ 21 h 2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" h="21">
                      <a:moveTo>
                        <a:pt x="27" y="0"/>
                      </a:moveTo>
                      <a:lnTo>
                        <a:pt x="27" y="21"/>
                      </a:lnTo>
                      <a:lnTo>
                        <a:pt x="0" y="21"/>
                      </a:lnTo>
                      <a:lnTo>
                        <a:pt x="8" y="0"/>
                      </a:lnTo>
                      <a:lnTo>
                        <a:pt x="27" y="0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08" name="Freeform 366"/>
                <p:cNvSpPr>
                  <a:spLocks/>
                </p:cNvSpPr>
                <p:nvPr/>
              </p:nvSpPr>
              <p:spPr bwMode="auto">
                <a:xfrm>
                  <a:off x="4537075" y="4365625"/>
                  <a:ext cx="42863" cy="33337"/>
                </a:xfrm>
                <a:custGeom>
                  <a:avLst/>
                  <a:gdLst>
                    <a:gd name="T0" fmla="*/ 2147483647 w 27"/>
                    <a:gd name="T1" fmla="*/ 0 h 21"/>
                    <a:gd name="T2" fmla="*/ 2147483647 w 27"/>
                    <a:gd name="T3" fmla="*/ 2147483647 h 21"/>
                    <a:gd name="T4" fmla="*/ 0 w 27"/>
                    <a:gd name="T5" fmla="*/ 2147483647 h 21"/>
                    <a:gd name="T6" fmla="*/ 2147483647 w 27"/>
                    <a:gd name="T7" fmla="*/ 0 h 21"/>
                    <a:gd name="T8" fmla="*/ 2147483647 w 27"/>
                    <a:gd name="T9" fmla="*/ 0 h 2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"/>
                    <a:gd name="T16" fmla="*/ 0 h 21"/>
                    <a:gd name="T17" fmla="*/ 27 w 27"/>
                    <a:gd name="T18" fmla="*/ 21 h 2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" h="21">
                      <a:moveTo>
                        <a:pt x="27" y="0"/>
                      </a:moveTo>
                      <a:lnTo>
                        <a:pt x="27" y="21"/>
                      </a:lnTo>
                      <a:lnTo>
                        <a:pt x="0" y="21"/>
                      </a:lnTo>
                      <a:lnTo>
                        <a:pt x="8" y="0"/>
                      </a:lnTo>
                      <a:lnTo>
                        <a:pt x="27" y="0"/>
                      </a:lnTo>
                    </a:path>
                  </a:pathLst>
                </a:custGeom>
                <a:solidFill>
                  <a:srgbClr val="FF99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09" name="Freeform 367"/>
                <p:cNvSpPr>
                  <a:spLocks/>
                </p:cNvSpPr>
                <p:nvPr/>
              </p:nvSpPr>
              <p:spPr bwMode="auto">
                <a:xfrm>
                  <a:off x="4579938" y="4330700"/>
                  <a:ext cx="195263" cy="230187"/>
                </a:xfrm>
                <a:custGeom>
                  <a:avLst/>
                  <a:gdLst>
                    <a:gd name="T0" fmla="*/ 2147483647 w 123"/>
                    <a:gd name="T1" fmla="*/ 2147483647 h 145"/>
                    <a:gd name="T2" fmla="*/ 2147483647 w 123"/>
                    <a:gd name="T3" fmla="*/ 2147483647 h 145"/>
                    <a:gd name="T4" fmla="*/ 2147483647 w 123"/>
                    <a:gd name="T5" fmla="*/ 2147483647 h 145"/>
                    <a:gd name="T6" fmla="*/ 2147483647 w 123"/>
                    <a:gd name="T7" fmla="*/ 2147483647 h 145"/>
                    <a:gd name="T8" fmla="*/ 2147483647 w 123"/>
                    <a:gd name="T9" fmla="*/ 2147483647 h 145"/>
                    <a:gd name="T10" fmla="*/ 2147483647 w 123"/>
                    <a:gd name="T11" fmla="*/ 2147483647 h 145"/>
                    <a:gd name="T12" fmla="*/ 2147483647 w 123"/>
                    <a:gd name="T13" fmla="*/ 2147483647 h 145"/>
                    <a:gd name="T14" fmla="*/ 2147483647 w 123"/>
                    <a:gd name="T15" fmla="*/ 2147483647 h 145"/>
                    <a:gd name="T16" fmla="*/ 2147483647 w 123"/>
                    <a:gd name="T17" fmla="*/ 2147483647 h 145"/>
                    <a:gd name="T18" fmla="*/ 2147483647 w 123"/>
                    <a:gd name="T19" fmla="*/ 2147483647 h 145"/>
                    <a:gd name="T20" fmla="*/ 0 w 123"/>
                    <a:gd name="T21" fmla="*/ 2147483647 h 145"/>
                    <a:gd name="T22" fmla="*/ 0 w 123"/>
                    <a:gd name="T23" fmla="*/ 2147483647 h 145"/>
                    <a:gd name="T24" fmla="*/ 2147483647 w 123"/>
                    <a:gd name="T25" fmla="*/ 2147483647 h 145"/>
                    <a:gd name="T26" fmla="*/ 2147483647 w 123"/>
                    <a:gd name="T27" fmla="*/ 2147483647 h 145"/>
                    <a:gd name="T28" fmla="*/ 2147483647 w 123"/>
                    <a:gd name="T29" fmla="*/ 2147483647 h 145"/>
                    <a:gd name="T30" fmla="*/ 2147483647 w 123"/>
                    <a:gd name="T31" fmla="*/ 2147483647 h 145"/>
                    <a:gd name="T32" fmla="*/ 2147483647 w 123"/>
                    <a:gd name="T33" fmla="*/ 2147483647 h 145"/>
                    <a:gd name="T34" fmla="*/ 2147483647 w 123"/>
                    <a:gd name="T35" fmla="*/ 2147483647 h 145"/>
                    <a:gd name="T36" fmla="*/ 2147483647 w 123"/>
                    <a:gd name="T37" fmla="*/ 0 h 145"/>
                    <a:gd name="T38" fmla="*/ 2147483647 w 123"/>
                    <a:gd name="T39" fmla="*/ 2147483647 h 145"/>
                    <a:gd name="T40" fmla="*/ 2147483647 w 123"/>
                    <a:gd name="T41" fmla="*/ 2147483647 h 145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123"/>
                    <a:gd name="T64" fmla="*/ 0 h 145"/>
                    <a:gd name="T65" fmla="*/ 123 w 123"/>
                    <a:gd name="T66" fmla="*/ 145 h 145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123" h="145">
                      <a:moveTo>
                        <a:pt x="81" y="11"/>
                      </a:moveTo>
                      <a:lnTo>
                        <a:pt x="81" y="31"/>
                      </a:lnTo>
                      <a:lnTo>
                        <a:pt x="31" y="22"/>
                      </a:lnTo>
                      <a:lnTo>
                        <a:pt x="31" y="43"/>
                      </a:lnTo>
                      <a:lnTo>
                        <a:pt x="41" y="31"/>
                      </a:lnTo>
                      <a:lnTo>
                        <a:pt x="50" y="43"/>
                      </a:lnTo>
                      <a:lnTo>
                        <a:pt x="50" y="94"/>
                      </a:lnTo>
                      <a:lnTo>
                        <a:pt x="22" y="94"/>
                      </a:lnTo>
                      <a:lnTo>
                        <a:pt x="12" y="103"/>
                      </a:lnTo>
                      <a:lnTo>
                        <a:pt x="12" y="114"/>
                      </a:lnTo>
                      <a:lnTo>
                        <a:pt x="0" y="114"/>
                      </a:lnTo>
                      <a:lnTo>
                        <a:pt x="0" y="126"/>
                      </a:lnTo>
                      <a:lnTo>
                        <a:pt x="22" y="145"/>
                      </a:lnTo>
                      <a:lnTo>
                        <a:pt x="22" y="135"/>
                      </a:lnTo>
                      <a:lnTo>
                        <a:pt x="50" y="135"/>
                      </a:lnTo>
                      <a:lnTo>
                        <a:pt x="72" y="126"/>
                      </a:lnTo>
                      <a:lnTo>
                        <a:pt x="81" y="94"/>
                      </a:lnTo>
                      <a:lnTo>
                        <a:pt x="101" y="73"/>
                      </a:lnTo>
                      <a:lnTo>
                        <a:pt x="123" y="0"/>
                      </a:lnTo>
                      <a:lnTo>
                        <a:pt x="93" y="11"/>
                      </a:lnTo>
                      <a:lnTo>
                        <a:pt x="81" y="11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11" name="Freeform 369"/>
                <p:cNvSpPr>
                  <a:spLocks/>
                </p:cNvSpPr>
                <p:nvPr/>
              </p:nvSpPr>
              <p:spPr bwMode="auto">
                <a:xfrm>
                  <a:off x="5029200" y="4446588"/>
                  <a:ext cx="47625" cy="47625"/>
                </a:xfrm>
                <a:custGeom>
                  <a:avLst/>
                  <a:gdLst>
                    <a:gd name="T0" fmla="*/ 2147483647 w 30"/>
                    <a:gd name="T1" fmla="*/ 2147483647 h 30"/>
                    <a:gd name="T2" fmla="*/ 0 w 30"/>
                    <a:gd name="T3" fmla="*/ 2147483647 h 30"/>
                    <a:gd name="T4" fmla="*/ 2147483647 w 30"/>
                    <a:gd name="T5" fmla="*/ 2147483647 h 30"/>
                    <a:gd name="T6" fmla="*/ 2147483647 w 30"/>
                    <a:gd name="T7" fmla="*/ 0 h 30"/>
                    <a:gd name="T8" fmla="*/ 2147483647 w 30"/>
                    <a:gd name="T9" fmla="*/ 2147483647 h 3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"/>
                    <a:gd name="T16" fmla="*/ 0 h 30"/>
                    <a:gd name="T17" fmla="*/ 30 w 30"/>
                    <a:gd name="T18" fmla="*/ 30 h 3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" h="30">
                      <a:moveTo>
                        <a:pt x="30" y="30"/>
                      </a:moveTo>
                      <a:lnTo>
                        <a:pt x="0" y="30"/>
                      </a:lnTo>
                      <a:lnTo>
                        <a:pt x="10" y="9"/>
                      </a:lnTo>
                      <a:lnTo>
                        <a:pt x="30" y="0"/>
                      </a:lnTo>
                      <a:lnTo>
                        <a:pt x="30" y="30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12" name="Freeform 370"/>
                <p:cNvSpPr>
                  <a:spLocks/>
                </p:cNvSpPr>
                <p:nvPr/>
              </p:nvSpPr>
              <p:spPr bwMode="auto">
                <a:xfrm>
                  <a:off x="5029200" y="4446588"/>
                  <a:ext cx="47625" cy="47625"/>
                </a:xfrm>
                <a:custGeom>
                  <a:avLst/>
                  <a:gdLst>
                    <a:gd name="T0" fmla="*/ 2147483647 w 30"/>
                    <a:gd name="T1" fmla="*/ 2147483647 h 30"/>
                    <a:gd name="T2" fmla="*/ 0 w 30"/>
                    <a:gd name="T3" fmla="*/ 2147483647 h 30"/>
                    <a:gd name="T4" fmla="*/ 2147483647 w 30"/>
                    <a:gd name="T5" fmla="*/ 2147483647 h 30"/>
                    <a:gd name="T6" fmla="*/ 2147483647 w 30"/>
                    <a:gd name="T7" fmla="*/ 0 h 30"/>
                    <a:gd name="T8" fmla="*/ 2147483647 w 30"/>
                    <a:gd name="T9" fmla="*/ 2147483647 h 3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"/>
                    <a:gd name="T16" fmla="*/ 0 h 30"/>
                    <a:gd name="T17" fmla="*/ 30 w 30"/>
                    <a:gd name="T18" fmla="*/ 30 h 3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" h="30">
                      <a:moveTo>
                        <a:pt x="30" y="30"/>
                      </a:moveTo>
                      <a:lnTo>
                        <a:pt x="0" y="30"/>
                      </a:lnTo>
                      <a:lnTo>
                        <a:pt x="10" y="9"/>
                      </a:lnTo>
                      <a:lnTo>
                        <a:pt x="30" y="0"/>
                      </a:lnTo>
                      <a:lnTo>
                        <a:pt x="30" y="30"/>
                      </a:lnTo>
                    </a:path>
                  </a:pathLst>
                </a:custGeom>
                <a:solidFill>
                  <a:srgbClr val="FF99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13" name="Freeform 371"/>
                <p:cNvSpPr>
                  <a:spLocks/>
                </p:cNvSpPr>
                <p:nvPr/>
              </p:nvSpPr>
              <p:spPr bwMode="auto">
                <a:xfrm>
                  <a:off x="5045075" y="4494213"/>
                  <a:ext cx="31750" cy="50800"/>
                </a:xfrm>
                <a:custGeom>
                  <a:avLst/>
                  <a:gdLst>
                    <a:gd name="T0" fmla="*/ 2147483647 w 20"/>
                    <a:gd name="T1" fmla="*/ 0 h 32"/>
                    <a:gd name="T2" fmla="*/ 2147483647 w 20"/>
                    <a:gd name="T3" fmla="*/ 2147483647 h 32"/>
                    <a:gd name="T4" fmla="*/ 0 w 20"/>
                    <a:gd name="T5" fmla="*/ 2147483647 h 32"/>
                    <a:gd name="T6" fmla="*/ 0 w 20"/>
                    <a:gd name="T7" fmla="*/ 0 h 32"/>
                    <a:gd name="T8" fmla="*/ 2147483647 w 20"/>
                    <a:gd name="T9" fmla="*/ 0 h 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"/>
                    <a:gd name="T16" fmla="*/ 0 h 32"/>
                    <a:gd name="T17" fmla="*/ 20 w 20"/>
                    <a:gd name="T18" fmla="*/ 32 h 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" h="32">
                      <a:moveTo>
                        <a:pt x="20" y="0"/>
                      </a:moveTo>
                      <a:lnTo>
                        <a:pt x="20" y="11"/>
                      </a:lnTo>
                      <a:lnTo>
                        <a:pt x="0" y="32"/>
                      </a:lnTo>
                      <a:lnTo>
                        <a:pt x="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14" name="Freeform 372"/>
                <p:cNvSpPr>
                  <a:spLocks/>
                </p:cNvSpPr>
                <p:nvPr/>
              </p:nvSpPr>
              <p:spPr bwMode="auto">
                <a:xfrm>
                  <a:off x="5045075" y="4494213"/>
                  <a:ext cx="31750" cy="50800"/>
                </a:xfrm>
                <a:custGeom>
                  <a:avLst/>
                  <a:gdLst>
                    <a:gd name="T0" fmla="*/ 2147483647 w 20"/>
                    <a:gd name="T1" fmla="*/ 0 h 32"/>
                    <a:gd name="T2" fmla="*/ 2147483647 w 20"/>
                    <a:gd name="T3" fmla="*/ 2147483647 h 32"/>
                    <a:gd name="T4" fmla="*/ 0 w 20"/>
                    <a:gd name="T5" fmla="*/ 2147483647 h 32"/>
                    <a:gd name="T6" fmla="*/ 0 w 20"/>
                    <a:gd name="T7" fmla="*/ 0 h 32"/>
                    <a:gd name="T8" fmla="*/ 2147483647 w 20"/>
                    <a:gd name="T9" fmla="*/ 0 h 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"/>
                    <a:gd name="T16" fmla="*/ 0 h 32"/>
                    <a:gd name="T17" fmla="*/ 20 w 20"/>
                    <a:gd name="T18" fmla="*/ 32 h 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" h="32">
                      <a:moveTo>
                        <a:pt x="20" y="0"/>
                      </a:moveTo>
                      <a:lnTo>
                        <a:pt x="20" y="11"/>
                      </a:lnTo>
                      <a:lnTo>
                        <a:pt x="0" y="32"/>
                      </a:lnTo>
                      <a:lnTo>
                        <a:pt x="0" y="0"/>
                      </a:lnTo>
                      <a:lnTo>
                        <a:pt x="20" y="0"/>
                      </a:lnTo>
                    </a:path>
                  </a:pathLst>
                </a:custGeom>
                <a:solidFill>
                  <a:srgbClr val="FF99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15" name="Freeform 373"/>
                <p:cNvSpPr>
                  <a:spLocks/>
                </p:cNvSpPr>
                <p:nvPr/>
              </p:nvSpPr>
              <p:spPr bwMode="auto">
                <a:xfrm>
                  <a:off x="4598988" y="4872038"/>
                  <a:ext cx="334963" cy="325437"/>
                </a:xfrm>
                <a:custGeom>
                  <a:avLst/>
                  <a:gdLst>
                    <a:gd name="T0" fmla="*/ 2147483647 w 211"/>
                    <a:gd name="T1" fmla="*/ 2147483647 h 205"/>
                    <a:gd name="T2" fmla="*/ 2147483647 w 211"/>
                    <a:gd name="T3" fmla="*/ 2147483647 h 205"/>
                    <a:gd name="T4" fmla="*/ 2147483647 w 211"/>
                    <a:gd name="T5" fmla="*/ 2147483647 h 205"/>
                    <a:gd name="T6" fmla="*/ 2147483647 w 211"/>
                    <a:gd name="T7" fmla="*/ 2147483647 h 205"/>
                    <a:gd name="T8" fmla="*/ 0 w 211"/>
                    <a:gd name="T9" fmla="*/ 2147483647 h 205"/>
                    <a:gd name="T10" fmla="*/ 0 w 211"/>
                    <a:gd name="T11" fmla="*/ 0 h 205"/>
                    <a:gd name="T12" fmla="*/ 2147483647 w 211"/>
                    <a:gd name="T13" fmla="*/ 0 h 205"/>
                    <a:gd name="T14" fmla="*/ 2147483647 w 211"/>
                    <a:gd name="T15" fmla="*/ 2147483647 h 205"/>
                    <a:gd name="T16" fmla="*/ 2147483647 w 211"/>
                    <a:gd name="T17" fmla="*/ 2147483647 h 205"/>
                    <a:gd name="T18" fmla="*/ 2147483647 w 211"/>
                    <a:gd name="T19" fmla="*/ 2147483647 h 205"/>
                    <a:gd name="T20" fmla="*/ 2147483647 w 211"/>
                    <a:gd name="T21" fmla="*/ 2147483647 h 205"/>
                    <a:gd name="T22" fmla="*/ 2147483647 w 211"/>
                    <a:gd name="T23" fmla="*/ 0 h 205"/>
                    <a:gd name="T24" fmla="*/ 2147483647 w 211"/>
                    <a:gd name="T25" fmla="*/ 2147483647 h 205"/>
                    <a:gd name="T26" fmla="*/ 2147483647 w 211"/>
                    <a:gd name="T27" fmla="*/ 2147483647 h 205"/>
                    <a:gd name="T28" fmla="*/ 2147483647 w 211"/>
                    <a:gd name="T29" fmla="*/ 2147483647 h 205"/>
                    <a:gd name="T30" fmla="*/ 2147483647 w 211"/>
                    <a:gd name="T31" fmla="*/ 2147483647 h 205"/>
                    <a:gd name="T32" fmla="*/ 2147483647 w 211"/>
                    <a:gd name="T33" fmla="*/ 2147483647 h 205"/>
                    <a:gd name="T34" fmla="*/ 2147483647 w 211"/>
                    <a:gd name="T35" fmla="*/ 2147483647 h 205"/>
                    <a:gd name="T36" fmla="*/ 2147483647 w 211"/>
                    <a:gd name="T37" fmla="*/ 2147483647 h 205"/>
                    <a:gd name="T38" fmla="*/ 2147483647 w 211"/>
                    <a:gd name="T39" fmla="*/ 2147483647 h 205"/>
                    <a:gd name="T40" fmla="*/ 2147483647 w 211"/>
                    <a:gd name="T41" fmla="*/ 2147483647 h 205"/>
                    <a:gd name="T42" fmla="*/ 2147483647 w 211"/>
                    <a:gd name="T43" fmla="*/ 2147483647 h 205"/>
                    <a:gd name="T44" fmla="*/ 2147483647 w 211"/>
                    <a:gd name="T45" fmla="*/ 2147483647 h 205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211"/>
                    <a:gd name="T70" fmla="*/ 0 h 205"/>
                    <a:gd name="T71" fmla="*/ 211 w 211"/>
                    <a:gd name="T72" fmla="*/ 205 h 205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211" h="205">
                      <a:moveTo>
                        <a:pt x="69" y="205"/>
                      </a:moveTo>
                      <a:lnTo>
                        <a:pt x="60" y="186"/>
                      </a:lnTo>
                      <a:lnTo>
                        <a:pt x="38" y="124"/>
                      </a:lnTo>
                      <a:lnTo>
                        <a:pt x="38" y="94"/>
                      </a:lnTo>
                      <a:lnTo>
                        <a:pt x="0" y="10"/>
                      </a:lnTo>
                      <a:lnTo>
                        <a:pt x="0" y="0"/>
                      </a:lnTo>
                      <a:lnTo>
                        <a:pt x="38" y="0"/>
                      </a:lnTo>
                      <a:lnTo>
                        <a:pt x="100" y="10"/>
                      </a:lnTo>
                      <a:lnTo>
                        <a:pt x="120" y="10"/>
                      </a:lnTo>
                      <a:lnTo>
                        <a:pt x="161" y="19"/>
                      </a:lnTo>
                      <a:lnTo>
                        <a:pt x="181" y="10"/>
                      </a:lnTo>
                      <a:lnTo>
                        <a:pt x="190" y="0"/>
                      </a:lnTo>
                      <a:lnTo>
                        <a:pt x="211" y="10"/>
                      </a:lnTo>
                      <a:lnTo>
                        <a:pt x="190" y="31"/>
                      </a:lnTo>
                      <a:lnTo>
                        <a:pt x="181" y="19"/>
                      </a:lnTo>
                      <a:lnTo>
                        <a:pt x="151" y="19"/>
                      </a:lnTo>
                      <a:lnTo>
                        <a:pt x="139" y="82"/>
                      </a:lnTo>
                      <a:lnTo>
                        <a:pt x="130" y="94"/>
                      </a:lnTo>
                      <a:lnTo>
                        <a:pt x="130" y="196"/>
                      </a:lnTo>
                      <a:lnTo>
                        <a:pt x="111" y="205"/>
                      </a:lnTo>
                      <a:lnTo>
                        <a:pt x="89" y="205"/>
                      </a:lnTo>
                      <a:lnTo>
                        <a:pt x="81" y="196"/>
                      </a:lnTo>
                      <a:lnTo>
                        <a:pt x="69" y="205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17" name="Freeform 375"/>
                <p:cNvSpPr>
                  <a:spLocks/>
                </p:cNvSpPr>
                <p:nvPr/>
              </p:nvSpPr>
              <p:spPr bwMode="auto">
                <a:xfrm>
                  <a:off x="4598988" y="4575175"/>
                  <a:ext cx="317500" cy="327025"/>
                </a:xfrm>
                <a:custGeom>
                  <a:avLst/>
                  <a:gdLst>
                    <a:gd name="T0" fmla="*/ 0 w 200"/>
                    <a:gd name="T1" fmla="*/ 2147483647 h 206"/>
                    <a:gd name="T2" fmla="*/ 2147483647 w 200"/>
                    <a:gd name="T3" fmla="*/ 2147483647 h 206"/>
                    <a:gd name="T4" fmla="*/ 2147483647 w 200"/>
                    <a:gd name="T5" fmla="*/ 2147483647 h 206"/>
                    <a:gd name="T6" fmla="*/ 2147483647 w 200"/>
                    <a:gd name="T7" fmla="*/ 2147483647 h 206"/>
                    <a:gd name="T8" fmla="*/ 2147483647 w 200"/>
                    <a:gd name="T9" fmla="*/ 2147483647 h 206"/>
                    <a:gd name="T10" fmla="*/ 2147483647 w 200"/>
                    <a:gd name="T11" fmla="*/ 2147483647 h 206"/>
                    <a:gd name="T12" fmla="*/ 2147483647 w 200"/>
                    <a:gd name="T13" fmla="*/ 2147483647 h 206"/>
                    <a:gd name="T14" fmla="*/ 2147483647 w 200"/>
                    <a:gd name="T15" fmla="*/ 2147483647 h 206"/>
                    <a:gd name="T16" fmla="*/ 2147483647 w 200"/>
                    <a:gd name="T17" fmla="*/ 2147483647 h 206"/>
                    <a:gd name="T18" fmla="*/ 2147483647 w 200"/>
                    <a:gd name="T19" fmla="*/ 2147483647 h 206"/>
                    <a:gd name="T20" fmla="*/ 2147483647 w 200"/>
                    <a:gd name="T21" fmla="*/ 2147483647 h 206"/>
                    <a:gd name="T22" fmla="*/ 2147483647 w 200"/>
                    <a:gd name="T23" fmla="*/ 2147483647 h 206"/>
                    <a:gd name="T24" fmla="*/ 2147483647 w 200"/>
                    <a:gd name="T25" fmla="*/ 2147483647 h 206"/>
                    <a:gd name="T26" fmla="*/ 2147483647 w 200"/>
                    <a:gd name="T27" fmla="*/ 2147483647 h 206"/>
                    <a:gd name="T28" fmla="*/ 2147483647 w 200"/>
                    <a:gd name="T29" fmla="*/ 2147483647 h 206"/>
                    <a:gd name="T30" fmla="*/ 2147483647 w 200"/>
                    <a:gd name="T31" fmla="*/ 2147483647 h 206"/>
                    <a:gd name="T32" fmla="*/ 2147483647 w 200"/>
                    <a:gd name="T33" fmla="*/ 2147483647 h 206"/>
                    <a:gd name="T34" fmla="*/ 2147483647 w 200"/>
                    <a:gd name="T35" fmla="*/ 2147483647 h 206"/>
                    <a:gd name="T36" fmla="*/ 2147483647 w 200"/>
                    <a:gd name="T37" fmla="*/ 2147483647 h 206"/>
                    <a:gd name="T38" fmla="*/ 2147483647 w 200"/>
                    <a:gd name="T39" fmla="*/ 2147483647 h 206"/>
                    <a:gd name="T40" fmla="*/ 2147483647 w 200"/>
                    <a:gd name="T41" fmla="*/ 0 h 206"/>
                    <a:gd name="T42" fmla="*/ 2147483647 w 200"/>
                    <a:gd name="T43" fmla="*/ 0 h 206"/>
                    <a:gd name="T44" fmla="*/ 2147483647 w 200"/>
                    <a:gd name="T45" fmla="*/ 2147483647 h 206"/>
                    <a:gd name="T46" fmla="*/ 2147483647 w 200"/>
                    <a:gd name="T47" fmla="*/ 2147483647 h 206"/>
                    <a:gd name="T48" fmla="*/ 2147483647 w 200"/>
                    <a:gd name="T49" fmla="*/ 2147483647 h 206"/>
                    <a:gd name="T50" fmla="*/ 2147483647 w 200"/>
                    <a:gd name="T51" fmla="*/ 2147483647 h 206"/>
                    <a:gd name="T52" fmla="*/ 2147483647 w 200"/>
                    <a:gd name="T53" fmla="*/ 2147483647 h 206"/>
                    <a:gd name="T54" fmla="*/ 2147483647 w 200"/>
                    <a:gd name="T55" fmla="*/ 2147483647 h 206"/>
                    <a:gd name="T56" fmla="*/ 0 w 200"/>
                    <a:gd name="T57" fmla="*/ 2147483647 h 206"/>
                    <a:gd name="T58" fmla="*/ 0 w 200"/>
                    <a:gd name="T59" fmla="*/ 2147483647 h 20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200"/>
                    <a:gd name="T91" fmla="*/ 0 h 206"/>
                    <a:gd name="T92" fmla="*/ 200 w 200"/>
                    <a:gd name="T93" fmla="*/ 206 h 20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200" h="206">
                      <a:moveTo>
                        <a:pt x="0" y="187"/>
                      </a:moveTo>
                      <a:lnTo>
                        <a:pt x="38" y="187"/>
                      </a:lnTo>
                      <a:lnTo>
                        <a:pt x="100" y="197"/>
                      </a:lnTo>
                      <a:lnTo>
                        <a:pt x="120" y="197"/>
                      </a:lnTo>
                      <a:lnTo>
                        <a:pt x="161" y="206"/>
                      </a:lnTo>
                      <a:lnTo>
                        <a:pt x="181" y="197"/>
                      </a:lnTo>
                      <a:lnTo>
                        <a:pt x="161" y="177"/>
                      </a:lnTo>
                      <a:lnTo>
                        <a:pt x="161" y="126"/>
                      </a:lnTo>
                      <a:lnTo>
                        <a:pt x="200" y="115"/>
                      </a:lnTo>
                      <a:lnTo>
                        <a:pt x="190" y="83"/>
                      </a:lnTo>
                      <a:lnTo>
                        <a:pt x="161" y="95"/>
                      </a:lnTo>
                      <a:lnTo>
                        <a:pt x="161" y="83"/>
                      </a:lnTo>
                      <a:lnTo>
                        <a:pt x="170" y="74"/>
                      </a:lnTo>
                      <a:lnTo>
                        <a:pt x="161" y="63"/>
                      </a:lnTo>
                      <a:lnTo>
                        <a:pt x="161" y="32"/>
                      </a:lnTo>
                      <a:lnTo>
                        <a:pt x="139" y="23"/>
                      </a:lnTo>
                      <a:lnTo>
                        <a:pt x="120" y="23"/>
                      </a:lnTo>
                      <a:lnTo>
                        <a:pt x="120" y="32"/>
                      </a:lnTo>
                      <a:lnTo>
                        <a:pt x="100" y="44"/>
                      </a:lnTo>
                      <a:lnTo>
                        <a:pt x="81" y="23"/>
                      </a:lnTo>
                      <a:lnTo>
                        <a:pt x="81" y="0"/>
                      </a:lnTo>
                      <a:lnTo>
                        <a:pt x="29" y="0"/>
                      </a:lnTo>
                      <a:lnTo>
                        <a:pt x="10" y="12"/>
                      </a:lnTo>
                      <a:lnTo>
                        <a:pt x="19" y="44"/>
                      </a:lnTo>
                      <a:lnTo>
                        <a:pt x="19" y="53"/>
                      </a:lnTo>
                      <a:lnTo>
                        <a:pt x="29" y="95"/>
                      </a:lnTo>
                      <a:lnTo>
                        <a:pt x="29" y="115"/>
                      </a:lnTo>
                      <a:lnTo>
                        <a:pt x="10" y="126"/>
                      </a:lnTo>
                      <a:lnTo>
                        <a:pt x="0" y="167"/>
                      </a:lnTo>
                      <a:lnTo>
                        <a:pt x="0" y="187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19" name="Freeform 377"/>
                <p:cNvSpPr>
                  <a:spLocks/>
                </p:cNvSpPr>
                <p:nvPr/>
              </p:nvSpPr>
              <p:spPr bwMode="auto">
                <a:xfrm>
                  <a:off x="4614863" y="4545013"/>
                  <a:ext cx="14288" cy="30162"/>
                </a:xfrm>
                <a:custGeom>
                  <a:avLst/>
                  <a:gdLst>
                    <a:gd name="T0" fmla="*/ 2147483647 w 9"/>
                    <a:gd name="T1" fmla="*/ 0 h 19"/>
                    <a:gd name="T2" fmla="*/ 0 w 9"/>
                    <a:gd name="T3" fmla="*/ 2147483647 h 19"/>
                    <a:gd name="T4" fmla="*/ 0 w 9"/>
                    <a:gd name="T5" fmla="*/ 0 h 19"/>
                    <a:gd name="T6" fmla="*/ 2147483647 w 9"/>
                    <a:gd name="T7" fmla="*/ 0 h 1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9"/>
                    <a:gd name="T13" fmla="*/ 0 h 19"/>
                    <a:gd name="T14" fmla="*/ 9 w 9"/>
                    <a:gd name="T15" fmla="*/ 19 h 1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9" h="19">
                      <a:moveTo>
                        <a:pt x="9" y="0"/>
                      </a:moveTo>
                      <a:lnTo>
                        <a:pt x="0" y="19"/>
                      </a:lnTo>
                      <a:lnTo>
                        <a:pt x="0" y="0"/>
                      </a:lnTo>
                      <a:lnTo>
                        <a:pt x="9" y="0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20" name="Freeform 378"/>
                <p:cNvSpPr>
                  <a:spLocks/>
                </p:cNvSpPr>
                <p:nvPr/>
              </p:nvSpPr>
              <p:spPr bwMode="auto">
                <a:xfrm>
                  <a:off x="4614863" y="4545013"/>
                  <a:ext cx="14288" cy="30162"/>
                </a:xfrm>
                <a:custGeom>
                  <a:avLst/>
                  <a:gdLst>
                    <a:gd name="T0" fmla="*/ 2147483647 w 9"/>
                    <a:gd name="T1" fmla="*/ 0 h 19"/>
                    <a:gd name="T2" fmla="*/ 0 w 9"/>
                    <a:gd name="T3" fmla="*/ 2147483647 h 19"/>
                    <a:gd name="T4" fmla="*/ 0 w 9"/>
                    <a:gd name="T5" fmla="*/ 0 h 19"/>
                    <a:gd name="T6" fmla="*/ 2147483647 w 9"/>
                    <a:gd name="T7" fmla="*/ 0 h 1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9"/>
                    <a:gd name="T13" fmla="*/ 0 h 19"/>
                    <a:gd name="T14" fmla="*/ 9 w 9"/>
                    <a:gd name="T15" fmla="*/ 19 h 1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9" h="19">
                      <a:moveTo>
                        <a:pt x="9" y="0"/>
                      </a:moveTo>
                      <a:lnTo>
                        <a:pt x="0" y="19"/>
                      </a:lnTo>
                      <a:lnTo>
                        <a:pt x="0" y="0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rgbClr val="FF99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21" name="Freeform 379"/>
                <p:cNvSpPr>
                  <a:spLocks/>
                </p:cNvSpPr>
                <p:nvPr/>
              </p:nvSpPr>
              <p:spPr bwMode="auto">
                <a:xfrm>
                  <a:off x="4708525" y="5002213"/>
                  <a:ext cx="417513" cy="377825"/>
                </a:xfrm>
                <a:custGeom>
                  <a:avLst/>
                  <a:gdLst>
                    <a:gd name="T0" fmla="*/ 2147483647 w 263"/>
                    <a:gd name="T1" fmla="*/ 2147483647 h 238"/>
                    <a:gd name="T2" fmla="*/ 2147483647 w 263"/>
                    <a:gd name="T3" fmla="*/ 2147483647 h 238"/>
                    <a:gd name="T4" fmla="*/ 2147483647 w 263"/>
                    <a:gd name="T5" fmla="*/ 2147483647 h 238"/>
                    <a:gd name="T6" fmla="*/ 2147483647 w 263"/>
                    <a:gd name="T7" fmla="*/ 2147483647 h 238"/>
                    <a:gd name="T8" fmla="*/ 2147483647 w 263"/>
                    <a:gd name="T9" fmla="*/ 2147483647 h 238"/>
                    <a:gd name="T10" fmla="*/ 2147483647 w 263"/>
                    <a:gd name="T11" fmla="*/ 2147483647 h 238"/>
                    <a:gd name="T12" fmla="*/ 2147483647 w 263"/>
                    <a:gd name="T13" fmla="*/ 2147483647 h 238"/>
                    <a:gd name="T14" fmla="*/ 2147483647 w 263"/>
                    <a:gd name="T15" fmla="*/ 2147483647 h 238"/>
                    <a:gd name="T16" fmla="*/ 2147483647 w 263"/>
                    <a:gd name="T17" fmla="*/ 2147483647 h 238"/>
                    <a:gd name="T18" fmla="*/ 2147483647 w 263"/>
                    <a:gd name="T19" fmla="*/ 2147483647 h 238"/>
                    <a:gd name="T20" fmla="*/ 2147483647 w 263"/>
                    <a:gd name="T21" fmla="*/ 2147483647 h 238"/>
                    <a:gd name="T22" fmla="*/ 2147483647 w 263"/>
                    <a:gd name="T23" fmla="*/ 2147483647 h 238"/>
                    <a:gd name="T24" fmla="*/ 2147483647 w 263"/>
                    <a:gd name="T25" fmla="*/ 2147483647 h 238"/>
                    <a:gd name="T26" fmla="*/ 2147483647 w 263"/>
                    <a:gd name="T27" fmla="*/ 2147483647 h 238"/>
                    <a:gd name="T28" fmla="*/ 2147483647 w 263"/>
                    <a:gd name="T29" fmla="*/ 2147483647 h 238"/>
                    <a:gd name="T30" fmla="*/ 2147483647 w 263"/>
                    <a:gd name="T31" fmla="*/ 2147483647 h 238"/>
                    <a:gd name="T32" fmla="*/ 2147483647 w 263"/>
                    <a:gd name="T33" fmla="*/ 2147483647 h 238"/>
                    <a:gd name="T34" fmla="*/ 2147483647 w 263"/>
                    <a:gd name="T35" fmla="*/ 2147483647 h 238"/>
                    <a:gd name="T36" fmla="*/ 2147483647 w 263"/>
                    <a:gd name="T37" fmla="*/ 2147483647 h 238"/>
                    <a:gd name="T38" fmla="*/ 2147483647 w 263"/>
                    <a:gd name="T39" fmla="*/ 2147483647 h 238"/>
                    <a:gd name="T40" fmla="*/ 0 w 263"/>
                    <a:gd name="T41" fmla="*/ 2147483647 h 238"/>
                    <a:gd name="T42" fmla="*/ 2147483647 w 263"/>
                    <a:gd name="T43" fmla="*/ 2147483647 h 238"/>
                    <a:gd name="T44" fmla="*/ 2147483647 w 263"/>
                    <a:gd name="T45" fmla="*/ 2147483647 h 238"/>
                    <a:gd name="T46" fmla="*/ 2147483647 w 263"/>
                    <a:gd name="T47" fmla="*/ 2147483647 h 238"/>
                    <a:gd name="T48" fmla="*/ 2147483647 w 263"/>
                    <a:gd name="T49" fmla="*/ 2147483647 h 238"/>
                    <a:gd name="T50" fmla="*/ 2147483647 w 263"/>
                    <a:gd name="T51" fmla="*/ 2147483647 h 238"/>
                    <a:gd name="T52" fmla="*/ 2147483647 w 263"/>
                    <a:gd name="T53" fmla="*/ 2147483647 h 238"/>
                    <a:gd name="T54" fmla="*/ 2147483647 w 263"/>
                    <a:gd name="T55" fmla="*/ 2147483647 h 238"/>
                    <a:gd name="T56" fmla="*/ 2147483647 w 263"/>
                    <a:gd name="T57" fmla="*/ 2147483647 h 238"/>
                    <a:gd name="T58" fmla="*/ 2147483647 w 263"/>
                    <a:gd name="T59" fmla="*/ 2147483647 h 238"/>
                    <a:gd name="T60" fmla="*/ 2147483647 w 263"/>
                    <a:gd name="T61" fmla="*/ 2147483647 h 238"/>
                    <a:gd name="T62" fmla="*/ 2147483647 w 263"/>
                    <a:gd name="T63" fmla="*/ 2147483647 h 238"/>
                    <a:gd name="T64" fmla="*/ 2147483647 w 263"/>
                    <a:gd name="T65" fmla="*/ 2147483647 h 238"/>
                    <a:gd name="T66" fmla="*/ 2147483647 w 263"/>
                    <a:gd name="T67" fmla="*/ 0 h 238"/>
                    <a:gd name="T68" fmla="*/ 2147483647 w 263"/>
                    <a:gd name="T69" fmla="*/ 2147483647 h 238"/>
                    <a:gd name="T70" fmla="*/ 2147483647 w 263"/>
                    <a:gd name="T71" fmla="*/ 2147483647 h 238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263"/>
                    <a:gd name="T109" fmla="*/ 0 h 238"/>
                    <a:gd name="T110" fmla="*/ 263 w 263"/>
                    <a:gd name="T111" fmla="*/ 238 h 238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263" h="238">
                      <a:moveTo>
                        <a:pt x="243" y="12"/>
                      </a:moveTo>
                      <a:lnTo>
                        <a:pt x="251" y="72"/>
                      </a:lnTo>
                      <a:lnTo>
                        <a:pt x="243" y="72"/>
                      </a:lnTo>
                      <a:lnTo>
                        <a:pt x="232" y="83"/>
                      </a:lnTo>
                      <a:lnTo>
                        <a:pt x="243" y="95"/>
                      </a:lnTo>
                      <a:lnTo>
                        <a:pt x="251" y="83"/>
                      </a:lnTo>
                      <a:lnTo>
                        <a:pt x="263" y="83"/>
                      </a:lnTo>
                      <a:lnTo>
                        <a:pt x="263" y="123"/>
                      </a:lnTo>
                      <a:lnTo>
                        <a:pt x="243" y="134"/>
                      </a:lnTo>
                      <a:lnTo>
                        <a:pt x="224" y="167"/>
                      </a:lnTo>
                      <a:lnTo>
                        <a:pt x="193" y="194"/>
                      </a:lnTo>
                      <a:lnTo>
                        <a:pt x="172" y="218"/>
                      </a:lnTo>
                      <a:lnTo>
                        <a:pt x="142" y="226"/>
                      </a:lnTo>
                      <a:lnTo>
                        <a:pt x="92" y="226"/>
                      </a:lnTo>
                      <a:lnTo>
                        <a:pt x="61" y="238"/>
                      </a:lnTo>
                      <a:lnTo>
                        <a:pt x="51" y="238"/>
                      </a:lnTo>
                      <a:lnTo>
                        <a:pt x="42" y="226"/>
                      </a:lnTo>
                      <a:lnTo>
                        <a:pt x="31" y="194"/>
                      </a:lnTo>
                      <a:lnTo>
                        <a:pt x="31" y="186"/>
                      </a:lnTo>
                      <a:lnTo>
                        <a:pt x="12" y="123"/>
                      </a:lnTo>
                      <a:lnTo>
                        <a:pt x="0" y="123"/>
                      </a:lnTo>
                      <a:lnTo>
                        <a:pt x="12" y="114"/>
                      </a:lnTo>
                      <a:lnTo>
                        <a:pt x="20" y="123"/>
                      </a:lnTo>
                      <a:lnTo>
                        <a:pt x="42" y="123"/>
                      </a:lnTo>
                      <a:lnTo>
                        <a:pt x="61" y="114"/>
                      </a:lnTo>
                      <a:lnTo>
                        <a:pt x="61" y="51"/>
                      </a:lnTo>
                      <a:lnTo>
                        <a:pt x="70" y="63"/>
                      </a:lnTo>
                      <a:lnTo>
                        <a:pt x="70" y="83"/>
                      </a:lnTo>
                      <a:lnTo>
                        <a:pt x="92" y="83"/>
                      </a:lnTo>
                      <a:lnTo>
                        <a:pt x="121" y="63"/>
                      </a:lnTo>
                      <a:lnTo>
                        <a:pt x="131" y="72"/>
                      </a:lnTo>
                      <a:lnTo>
                        <a:pt x="142" y="63"/>
                      </a:lnTo>
                      <a:lnTo>
                        <a:pt x="181" y="20"/>
                      </a:lnTo>
                      <a:lnTo>
                        <a:pt x="212" y="0"/>
                      </a:lnTo>
                      <a:lnTo>
                        <a:pt x="232" y="12"/>
                      </a:lnTo>
                      <a:lnTo>
                        <a:pt x="243" y="12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22" name="Freeform 380"/>
                <p:cNvSpPr>
                  <a:spLocks/>
                </p:cNvSpPr>
                <p:nvPr/>
              </p:nvSpPr>
              <p:spPr bwMode="auto">
                <a:xfrm>
                  <a:off x="4708525" y="5002213"/>
                  <a:ext cx="417513" cy="377825"/>
                </a:xfrm>
                <a:custGeom>
                  <a:avLst/>
                  <a:gdLst>
                    <a:gd name="T0" fmla="*/ 2147483647 w 263"/>
                    <a:gd name="T1" fmla="*/ 2147483647 h 238"/>
                    <a:gd name="T2" fmla="*/ 2147483647 w 263"/>
                    <a:gd name="T3" fmla="*/ 2147483647 h 238"/>
                    <a:gd name="T4" fmla="*/ 2147483647 w 263"/>
                    <a:gd name="T5" fmla="*/ 2147483647 h 238"/>
                    <a:gd name="T6" fmla="*/ 2147483647 w 263"/>
                    <a:gd name="T7" fmla="*/ 2147483647 h 238"/>
                    <a:gd name="T8" fmla="*/ 2147483647 w 263"/>
                    <a:gd name="T9" fmla="*/ 2147483647 h 238"/>
                    <a:gd name="T10" fmla="*/ 2147483647 w 263"/>
                    <a:gd name="T11" fmla="*/ 2147483647 h 238"/>
                    <a:gd name="T12" fmla="*/ 2147483647 w 263"/>
                    <a:gd name="T13" fmla="*/ 2147483647 h 238"/>
                    <a:gd name="T14" fmla="*/ 2147483647 w 263"/>
                    <a:gd name="T15" fmla="*/ 2147483647 h 238"/>
                    <a:gd name="T16" fmla="*/ 2147483647 w 263"/>
                    <a:gd name="T17" fmla="*/ 2147483647 h 238"/>
                    <a:gd name="T18" fmla="*/ 2147483647 w 263"/>
                    <a:gd name="T19" fmla="*/ 2147483647 h 238"/>
                    <a:gd name="T20" fmla="*/ 2147483647 w 263"/>
                    <a:gd name="T21" fmla="*/ 2147483647 h 238"/>
                    <a:gd name="T22" fmla="*/ 2147483647 w 263"/>
                    <a:gd name="T23" fmla="*/ 2147483647 h 238"/>
                    <a:gd name="T24" fmla="*/ 2147483647 w 263"/>
                    <a:gd name="T25" fmla="*/ 2147483647 h 238"/>
                    <a:gd name="T26" fmla="*/ 2147483647 w 263"/>
                    <a:gd name="T27" fmla="*/ 2147483647 h 238"/>
                    <a:gd name="T28" fmla="*/ 2147483647 w 263"/>
                    <a:gd name="T29" fmla="*/ 2147483647 h 238"/>
                    <a:gd name="T30" fmla="*/ 2147483647 w 263"/>
                    <a:gd name="T31" fmla="*/ 2147483647 h 238"/>
                    <a:gd name="T32" fmla="*/ 2147483647 w 263"/>
                    <a:gd name="T33" fmla="*/ 2147483647 h 238"/>
                    <a:gd name="T34" fmla="*/ 2147483647 w 263"/>
                    <a:gd name="T35" fmla="*/ 2147483647 h 238"/>
                    <a:gd name="T36" fmla="*/ 2147483647 w 263"/>
                    <a:gd name="T37" fmla="*/ 2147483647 h 238"/>
                    <a:gd name="T38" fmla="*/ 2147483647 w 263"/>
                    <a:gd name="T39" fmla="*/ 2147483647 h 238"/>
                    <a:gd name="T40" fmla="*/ 0 w 263"/>
                    <a:gd name="T41" fmla="*/ 2147483647 h 238"/>
                    <a:gd name="T42" fmla="*/ 2147483647 w 263"/>
                    <a:gd name="T43" fmla="*/ 2147483647 h 238"/>
                    <a:gd name="T44" fmla="*/ 2147483647 w 263"/>
                    <a:gd name="T45" fmla="*/ 2147483647 h 238"/>
                    <a:gd name="T46" fmla="*/ 2147483647 w 263"/>
                    <a:gd name="T47" fmla="*/ 2147483647 h 238"/>
                    <a:gd name="T48" fmla="*/ 2147483647 w 263"/>
                    <a:gd name="T49" fmla="*/ 2147483647 h 238"/>
                    <a:gd name="T50" fmla="*/ 2147483647 w 263"/>
                    <a:gd name="T51" fmla="*/ 2147483647 h 238"/>
                    <a:gd name="T52" fmla="*/ 2147483647 w 263"/>
                    <a:gd name="T53" fmla="*/ 2147483647 h 238"/>
                    <a:gd name="T54" fmla="*/ 2147483647 w 263"/>
                    <a:gd name="T55" fmla="*/ 2147483647 h 238"/>
                    <a:gd name="T56" fmla="*/ 2147483647 w 263"/>
                    <a:gd name="T57" fmla="*/ 2147483647 h 238"/>
                    <a:gd name="T58" fmla="*/ 2147483647 w 263"/>
                    <a:gd name="T59" fmla="*/ 2147483647 h 238"/>
                    <a:gd name="T60" fmla="*/ 2147483647 w 263"/>
                    <a:gd name="T61" fmla="*/ 2147483647 h 238"/>
                    <a:gd name="T62" fmla="*/ 2147483647 w 263"/>
                    <a:gd name="T63" fmla="*/ 2147483647 h 238"/>
                    <a:gd name="T64" fmla="*/ 2147483647 w 263"/>
                    <a:gd name="T65" fmla="*/ 2147483647 h 238"/>
                    <a:gd name="T66" fmla="*/ 2147483647 w 263"/>
                    <a:gd name="T67" fmla="*/ 0 h 238"/>
                    <a:gd name="T68" fmla="*/ 2147483647 w 263"/>
                    <a:gd name="T69" fmla="*/ 2147483647 h 238"/>
                    <a:gd name="T70" fmla="*/ 2147483647 w 263"/>
                    <a:gd name="T71" fmla="*/ 2147483647 h 238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263"/>
                    <a:gd name="T109" fmla="*/ 0 h 238"/>
                    <a:gd name="T110" fmla="*/ 263 w 263"/>
                    <a:gd name="T111" fmla="*/ 238 h 238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263" h="238">
                      <a:moveTo>
                        <a:pt x="243" y="12"/>
                      </a:moveTo>
                      <a:lnTo>
                        <a:pt x="251" y="72"/>
                      </a:lnTo>
                      <a:lnTo>
                        <a:pt x="243" y="72"/>
                      </a:lnTo>
                      <a:lnTo>
                        <a:pt x="232" y="83"/>
                      </a:lnTo>
                      <a:lnTo>
                        <a:pt x="243" y="95"/>
                      </a:lnTo>
                      <a:lnTo>
                        <a:pt x="251" y="83"/>
                      </a:lnTo>
                      <a:lnTo>
                        <a:pt x="263" y="83"/>
                      </a:lnTo>
                      <a:lnTo>
                        <a:pt x="263" y="123"/>
                      </a:lnTo>
                      <a:lnTo>
                        <a:pt x="243" y="134"/>
                      </a:lnTo>
                      <a:lnTo>
                        <a:pt x="224" y="167"/>
                      </a:lnTo>
                      <a:lnTo>
                        <a:pt x="193" y="194"/>
                      </a:lnTo>
                      <a:lnTo>
                        <a:pt x="172" y="218"/>
                      </a:lnTo>
                      <a:lnTo>
                        <a:pt x="142" y="226"/>
                      </a:lnTo>
                      <a:lnTo>
                        <a:pt x="92" y="226"/>
                      </a:lnTo>
                      <a:lnTo>
                        <a:pt x="61" y="238"/>
                      </a:lnTo>
                      <a:lnTo>
                        <a:pt x="51" y="238"/>
                      </a:lnTo>
                      <a:lnTo>
                        <a:pt x="42" y="226"/>
                      </a:lnTo>
                      <a:lnTo>
                        <a:pt x="31" y="194"/>
                      </a:lnTo>
                      <a:lnTo>
                        <a:pt x="31" y="186"/>
                      </a:lnTo>
                      <a:lnTo>
                        <a:pt x="12" y="123"/>
                      </a:lnTo>
                      <a:lnTo>
                        <a:pt x="0" y="123"/>
                      </a:lnTo>
                      <a:lnTo>
                        <a:pt x="12" y="114"/>
                      </a:lnTo>
                      <a:lnTo>
                        <a:pt x="20" y="123"/>
                      </a:lnTo>
                      <a:lnTo>
                        <a:pt x="42" y="123"/>
                      </a:lnTo>
                      <a:lnTo>
                        <a:pt x="61" y="114"/>
                      </a:lnTo>
                      <a:lnTo>
                        <a:pt x="61" y="51"/>
                      </a:lnTo>
                      <a:lnTo>
                        <a:pt x="70" y="63"/>
                      </a:lnTo>
                      <a:lnTo>
                        <a:pt x="70" y="83"/>
                      </a:lnTo>
                      <a:lnTo>
                        <a:pt x="92" y="83"/>
                      </a:lnTo>
                      <a:lnTo>
                        <a:pt x="121" y="63"/>
                      </a:lnTo>
                      <a:lnTo>
                        <a:pt x="131" y="72"/>
                      </a:lnTo>
                      <a:lnTo>
                        <a:pt x="142" y="63"/>
                      </a:lnTo>
                      <a:lnTo>
                        <a:pt x="181" y="20"/>
                      </a:lnTo>
                      <a:lnTo>
                        <a:pt x="212" y="0"/>
                      </a:lnTo>
                      <a:lnTo>
                        <a:pt x="232" y="12"/>
                      </a:lnTo>
                      <a:lnTo>
                        <a:pt x="243" y="12"/>
                      </a:lnTo>
                    </a:path>
                  </a:pathLst>
                </a:custGeom>
                <a:solidFill>
                  <a:srgbClr val="FF99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23" name="Freeform 381"/>
                <p:cNvSpPr>
                  <a:spLocks/>
                </p:cNvSpPr>
                <p:nvPr/>
              </p:nvSpPr>
              <p:spPr bwMode="auto">
                <a:xfrm>
                  <a:off x="4805363" y="4887913"/>
                  <a:ext cx="239713" cy="246062"/>
                </a:xfrm>
                <a:custGeom>
                  <a:avLst/>
                  <a:gdLst>
                    <a:gd name="T0" fmla="*/ 0 w 151"/>
                    <a:gd name="T1" fmla="*/ 2147483647 h 155"/>
                    <a:gd name="T2" fmla="*/ 2147483647 w 151"/>
                    <a:gd name="T3" fmla="*/ 2147483647 h 155"/>
                    <a:gd name="T4" fmla="*/ 2147483647 w 151"/>
                    <a:gd name="T5" fmla="*/ 2147483647 h 155"/>
                    <a:gd name="T6" fmla="*/ 2147483647 w 151"/>
                    <a:gd name="T7" fmla="*/ 2147483647 h 155"/>
                    <a:gd name="T8" fmla="*/ 2147483647 w 151"/>
                    <a:gd name="T9" fmla="*/ 2147483647 h 155"/>
                    <a:gd name="T10" fmla="*/ 2147483647 w 151"/>
                    <a:gd name="T11" fmla="*/ 2147483647 h 155"/>
                    <a:gd name="T12" fmla="*/ 2147483647 w 151"/>
                    <a:gd name="T13" fmla="*/ 2147483647 h 155"/>
                    <a:gd name="T14" fmla="*/ 2147483647 w 151"/>
                    <a:gd name="T15" fmla="*/ 2147483647 h 155"/>
                    <a:gd name="T16" fmla="*/ 2147483647 w 151"/>
                    <a:gd name="T17" fmla="*/ 2147483647 h 155"/>
                    <a:gd name="T18" fmla="*/ 2147483647 w 151"/>
                    <a:gd name="T19" fmla="*/ 2147483647 h 155"/>
                    <a:gd name="T20" fmla="*/ 2147483647 w 151"/>
                    <a:gd name="T21" fmla="*/ 2147483647 h 155"/>
                    <a:gd name="T22" fmla="*/ 2147483647 w 151"/>
                    <a:gd name="T23" fmla="*/ 2147483647 h 155"/>
                    <a:gd name="T24" fmla="*/ 2147483647 w 151"/>
                    <a:gd name="T25" fmla="*/ 0 h 155"/>
                    <a:gd name="T26" fmla="*/ 2147483647 w 151"/>
                    <a:gd name="T27" fmla="*/ 2147483647 h 155"/>
                    <a:gd name="T28" fmla="*/ 2147483647 w 151"/>
                    <a:gd name="T29" fmla="*/ 2147483647 h 155"/>
                    <a:gd name="T30" fmla="*/ 2147483647 w 151"/>
                    <a:gd name="T31" fmla="*/ 2147483647 h 155"/>
                    <a:gd name="T32" fmla="*/ 2147483647 w 151"/>
                    <a:gd name="T33" fmla="*/ 2147483647 h 155"/>
                    <a:gd name="T34" fmla="*/ 0 w 151"/>
                    <a:gd name="T35" fmla="*/ 2147483647 h 155"/>
                    <a:gd name="T36" fmla="*/ 0 w 151"/>
                    <a:gd name="T37" fmla="*/ 2147483647 h 155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151"/>
                    <a:gd name="T58" fmla="*/ 0 h 155"/>
                    <a:gd name="T59" fmla="*/ 151 w 151"/>
                    <a:gd name="T60" fmla="*/ 155 h 155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151" h="155">
                      <a:moveTo>
                        <a:pt x="0" y="123"/>
                      </a:moveTo>
                      <a:lnTo>
                        <a:pt x="9" y="135"/>
                      </a:lnTo>
                      <a:lnTo>
                        <a:pt x="9" y="155"/>
                      </a:lnTo>
                      <a:lnTo>
                        <a:pt x="31" y="155"/>
                      </a:lnTo>
                      <a:lnTo>
                        <a:pt x="60" y="135"/>
                      </a:lnTo>
                      <a:lnTo>
                        <a:pt x="70" y="144"/>
                      </a:lnTo>
                      <a:lnTo>
                        <a:pt x="81" y="135"/>
                      </a:lnTo>
                      <a:lnTo>
                        <a:pt x="120" y="92"/>
                      </a:lnTo>
                      <a:lnTo>
                        <a:pt x="151" y="72"/>
                      </a:lnTo>
                      <a:lnTo>
                        <a:pt x="132" y="72"/>
                      </a:lnTo>
                      <a:lnTo>
                        <a:pt x="120" y="51"/>
                      </a:lnTo>
                      <a:lnTo>
                        <a:pt x="101" y="32"/>
                      </a:lnTo>
                      <a:lnTo>
                        <a:pt x="81" y="0"/>
                      </a:lnTo>
                      <a:lnTo>
                        <a:pt x="60" y="21"/>
                      </a:lnTo>
                      <a:lnTo>
                        <a:pt x="51" y="9"/>
                      </a:lnTo>
                      <a:lnTo>
                        <a:pt x="21" y="9"/>
                      </a:lnTo>
                      <a:lnTo>
                        <a:pt x="9" y="72"/>
                      </a:lnTo>
                      <a:lnTo>
                        <a:pt x="0" y="84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24" name="Freeform 382"/>
                <p:cNvSpPr>
                  <a:spLocks/>
                </p:cNvSpPr>
                <p:nvPr/>
              </p:nvSpPr>
              <p:spPr bwMode="auto">
                <a:xfrm>
                  <a:off x="4805363" y="4887913"/>
                  <a:ext cx="239713" cy="246062"/>
                </a:xfrm>
                <a:custGeom>
                  <a:avLst/>
                  <a:gdLst>
                    <a:gd name="T0" fmla="*/ 0 w 151"/>
                    <a:gd name="T1" fmla="*/ 2147483647 h 155"/>
                    <a:gd name="T2" fmla="*/ 2147483647 w 151"/>
                    <a:gd name="T3" fmla="*/ 2147483647 h 155"/>
                    <a:gd name="T4" fmla="*/ 2147483647 w 151"/>
                    <a:gd name="T5" fmla="*/ 2147483647 h 155"/>
                    <a:gd name="T6" fmla="*/ 2147483647 w 151"/>
                    <a:gd name="T7" fmla="*/ 2147483647 h 155"/>
                    <a:gd name="T8" fmla="*/ 2147483647 w 151"/>
                    <a:gd name="T9" fmla="*/ 2147483647 h 155"/>
                    <a:gd name="T10" fmla="*/ 2147483647 w 151"/>
                    <a:gd name="T11" fmla="*/ 2147483647 h 155"/>
                    <a:gd name="T12" fmla="*/ 2147483647 w 151"/>
                    <a:gd name="T13" fmla="*/ 2147483647 h 155"/>
                    <a:gd name="T14" fmla="*/ 2147483647 w 151"/>
                    <a:gd name="T15" fmla="*/ 2147483647 h 155"/>
                    <a:gd name="T16" fmla="*/ 2147483647 w 151"/>
                    <a:gd name="T17" fmla="*/ 2147483647 h 155"/>
                    <a:gd name="T18" fmla="*/ 2147483647 w 151"/>
                    <a:gd name="T19" fmla="*/ 2147483647 h 155"/>
                    <a:gd name="T20" fmla="*/ 2147483647 w 151"/>
                    <a:gd name="T21" fmla="*/ 2147483647 h 155"/>
                    <a:gd name="T22" fmla="*/ 2147483647 w 151"/>
                    <a:gd name="T23" fmla="*/ 2147483647 h 155"/>
                    <a:gd name="T24" fmla="*/ 2147483647 w 151"/>
                    <a:gd name="T25" fmla="*/ 0 h 155"/>
                    <a:gd name="T26" fmla="*/ 2147483647 w 151"/>
                    <a:gd name="T27" fmla="*/ 2147483647 h 155"/>
                    <a:gd name="T28" fmla="*/ 2147483647 w 151"/>
                    <a:gd name="T29" fmla="*/ 2147483647 h 155"/>
                    <a:gd name="T30" fmla="*/ 2147483647 w 151"/>
                    <a:gd name="T31" fmla="*/ 2147483647 h 155"/>
                    <a:gd name="T32" fmla="*/ 2147483647 w 151"/>
                    <a:gd name="T33" fmla="*/ 2147483647 h 155"/>
                    <a:gd name="T34" fmla="*/ 0 w 151"/>
                    <a:gd name="T35" fmla="*/ 2147483647 h 155"/>
                    <a:gd name="T36" fmla="*/ 0 w 151"/>
                    <a:gd name="T37" fmla="*/ 2147483647 h 155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151"/>
                    <a:gd name="T58" fmla="*/ 0 h 155"/>
                    <a:gd name="T59" fmla="*/ 151 w 151"/>
                    <a:gd name="T60" fmla="*/ 155 h 155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151" h="155">
                      <a:moveTo>
                        <a:pt x="0" y="123"/>
                      </a:moveTo>
                      <a:lnTo>
                        <a:pt x="9" y="135"/>
                      </a:lnTo>
                      <a:lnTo>
                        <a:pt x="9" y="155"/>
                      </a:lnTo>
                      <a:lnTo>
                        <a:pt x="31" y="155"/>
                      </a:lnTo>
                      <a:lnTo>
                        <a:pt x="60" y="135"/>
                      </a:lnTo>
                      <a:lnTo>
                        <a:pt x="70" y="144"/>
                      </a:lnTo>
                      <a:lnTo>
                        <a:pt x="81" y="135"/>
                      </a:lnTo>
                      <a:lnTo>
                        <a:pt x="120" y="92"/>
                      </a:lnTo>
                      <a:lnTo>
                        <a:pt x="151" y="72"/>
                      </a:lnTo>
                      <a:lnTo>
                        <a:pt x="132" y="72"/>
                      </a:lnTo>
                      <a:lnTo>
                        <a:pt x="120" y="51"/>
                      </a:lnTo>
                      <a:lnTo>
                        <a:pt x="101" y="32"/>
                      </a:lnTo>
                      <a:lnTo>
                        <a:pt x="81" y="0"/>
                      </a:lnTo>
                      <a:lnTo>
                        <a:pt x="60" y="21"/>
                      </a:lnTo>
                      <a:lnTo>
                        <a:pt x="51" y="9"/>
                      </a:lnTo>
                      <a:lnTo>
                        <a:pt x="21" y="9"/>
                      </a:lnTo>
                      <a:lnTo>
                        <a:pt x="9" y="72"/>
                      </a:lnTo>
                      <a:lnTo>
                        <a:pt x="0" y="84"/>
                      </a:lnTo>
                      <a:lnTo>
                        <a:pt x="0" y="123"/>
                      </a:lnTo>
                    </a:path>
                  </a:pathLst>
                </a:custGeom>
                <a:solidFill>
                  <a:srgbClr val="FF99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25" name="Freeform 383"/>
                <p:cNvSpPr>
                  <a:spLocks/>
                </p:cNvSpPr>
                <p:nvPr/>
              </p:nvSpPr>
              <p:spPr bwMode="auto">
                <a:xfrm>
                  <a:off x="4933950" y="4840288"/>
                  <a:ext cx="207963" cy="180975"/>
                </a:xfrm>
                <a:custGeom>
                  <a:avLst/>
                  <a:gdLst>
                    <a:gd name="T0" fmla="*/ 2147483647 w 131"/>
                    <a:gd name="T1" fmla="*/ 0 h 114"/>
                    <a:gd name="T2" fmla="*/ 2147483647 w 131"/>
                    <a:gd name="T3" fmla="*/ 0 h 114"/>
                    <a:gd name="T4" fmla="*/ 2147483647 w 131"/>
                    <a:gd name="T5" fmla="*/ 2147483647 h 114"/>
                    <a:gd name="T6" fmla="*/ 2147483647 w 131"/>
                    <a:gd name="T7" fmla="*/ 2147483647 h 114"/>
                    <a:gd name="T8" fmla="*/ 0 w 131"/>
                    <a:gd name="T9" fmla="*/ 2147483647 h 114"/>
                    <a:gd name="T10" fmla="*/ 2147483647 w 131"/>
                    <a:gd name="T11" fmla="*/ 2147483647 h 114"/>
                    <a:gd name="T12" fmla="*/ 2147483647 w 131"/>
                    <a:gd name="T13" fmla="*/ 2147483647 h 114"/>
                    <a:gd name="T14" fmla="*/ 2147483647 w 131"/>
                    <a:gd name="T15" fmla="*/ 2147483647 h 114"/>
                    <a:gd name="T16" fmla="*/ 2147483647 w 131"/>
                    <a:gd name="T17" fmla="*/ 2147483647 h 114"/>
                    <a:gd name="T18" fmla="*/ 2147483647 w 131"/>
                    <a:gd name="T19" fmla="*/ 2147483647 h 114"/>
                    <a:gd name="T20" fmla="*/ 2147483647 w 131"/>
                    <a:gd name="T21" fmla="*/ 2147483647 h 114"/>
                    <a:gd name="T22" fmla="*/ 2147483647 w 131"/>
                    <a:gd name="T23" fmla="*/ 2147483647 h 114"/>
                    <a:gd name="T24" fmla="*/ 2147483647 w 131"/>
                    <a:gd name="T25" fmla="*/ 2147483647 h 114"/>
                    <a:gd name="T26" fmla="*/ 2147483647 w 131"/>
                    <a:gd name="T27" fmla="*/ 2147483647 h 114"/>
                    <a:gd name="T28" fmla="*/ 2147483647 w 131"/>
                    <a:gd name="T29" fmla="*/ 0 h 114"/>
                    <a:gd name="T30" fmla="*/ 2147483647 w 131"/>
                    <a:gd name="T31" fmla="*/ 0 h 114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131"/>
                    <a:gd name="T49" fmla="*/ 0 h 114"/>
                    <a:gd name="T50" fmla="*/ 131 w 131"/>
                    <a:gd name="T51" fmla="*/ 114 h 114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131" h="114">
                      <a:moveTo>
                        <a:pt x="82" y="0"/>
                      </a:moveTo>
                      <a:lnTo>
                        <a:pt x="60" y="0"/>
                      </a:lnTo>
                      <a:lnTo>
                        <a:pt x="60" y="10"/>
                      </a:lnTo>
                      <a:lnTo>
                        <a:pt x="30" y="30"/>
                      </a:lnTo>
                      <a:lnTo>
                        <a:pt x="0" y="30"/>
                      </a:lnTo>
                      <a:lnTo>
                        <a:pt x="20" y="62"/>
                      </a:lnTo>
                      <a:lnTo>
                        <a:pt x="39" y="81"/>
                      </a:lnTo>
                      <a:lnTo>
                        <a:pt x="51" y="102"/>
                      </a:lnTo>
                      <a:lnTo>
                        <a:pt x="70" y="102"/>
                      </a:lnTo>
                      <a:lnTo>
                        <a:pt x="90" y="114"/>
                      </a:lnTo>
                      <a:lnTo>
                        <a:pt x="101" y="114"/>
                      </a:lnTo>
                      <a:lnTo>
                        <a:pt x="121" y="71"/>
                      </a:lnTo>
                      <a:lnTo>
                        <a:pt x="131" y="30"/>
                      </a:lnTo>
                      <a:lnTo>
                        <a:pt x="121" y="10"/>
                      </a:lnTo>
                      <a:lnTo>
                        <a:pt x="101" y="0"/>
                      </a:lnTo>
                      <a:lnTo>
                        <a:pt x="82" y="0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27" name="Freeform 385"/>
                <p:cNvSpPr>
                  <a:spLocks/>
                </p:cNvSpPr>
                <p:nvPr/>
              </p:nvSpPr>
              <p:spPr bwMode="auto">
                <a:xfrm>
                  <a:off x="5064125" y="4692650"/>
                  <a:ext cx="268288" cy="441325"/>
                </a:xfrm>
                <a:custGeom>
                  <a:avLst/>
                  <a:gdLst>
                    <a:gd name="T0" fmla="*/ 2147483647 w 169"/>
                    <a:gd name="T1" fmla="*/ 2147483647 h 278"/>
                    <a:gd name="T2" fmla="*/ 2147483647 w 169"/>
                    <a:gd name="T3" fmla="*/ 2147483647 h 278"/>
                    <a:gd name="T4" fmla="*/ 2147483647 w 169"/>
                    <a:gd name="T5" fmla="*/ 2147483647 h 278"/>
                    <a:gd name="T6" fmla="*/ 2147483647 w 169"/>
                    <a:gd name="T7" fmla="*/ 2147483647 h 278"/>
                    <a:gd name="T8" fmla="*/ 2147483647 w 169"/>
                    <a:gd name="T9" fmla="*/ 2147483647 h 278"/>
                    <a:gd name="T10" fmla="*/ 2147483647 w 169"/>
                    <a:gd name="T11" fmla="*/ 2147483647 h 278"/>
                    <a:gd name="T12" fmla="*/ 2147483647 w 169"/>
                    <a:gd name="T13" fmla="*/ 2147483647 h 278"/>
                    <a:gd name="T14" fmla="*/ 2147483647 w 169"/>
                    <a:gd name="T15" fmla="*/ 2147483647 h 278"/>
                    <a:gd name="T16" fmla="*/ 2147483647 w 169"/>
                    <a:gd name="T17" fmla="*/ 2147483647 h 278"/>
                    <a:gd name="T18" fmla="*/ 2147483647 w 169"/>
                    <a:gd name="T19" fmla="*/ 0 h 278"/>
                    <a:gd name="T20" fmla="*/ 2147483647 w 169"/>
                    <a:gd name="T21" fmla="*/ 2147483647 h 278"/>
                    <a:gd name="T22" fmla="*/ 2147483647 w 169"/>
                    <a:gd name="T23" fmla="*/ 2147483647 h 278"/>
                    <a:gd name="T24" fmla="*/ 2147483647 w 169"/>
                    <a:gd name="T25" fmla="*/ 2147483647 h 278"/>
                    <a:gd name="T26" fmla="*/ 2147483647 w 169"/>
                    <a:gd name="T27" fmla="*/ 2147483647 h 278"/>
                    <a:gd name="T28" fmla="*/ 2147483647 w 169"/>
                    <a:gd name="T29" fmla="*/ 2147483647 h 278"/>
                    <a:gd name="T30" fmla="*/ 2147483647 w 169"/>
                    <a:gd name="T31" fmla="*/ 2147483647 h 278"/>
                    <a:gd name="T32" fmla="*/ 2147483647 w 169"/>
                    <a:gd name="T33" fmla="*/ 2147483647 h 278"/>
                    <a:gd name="T34" fmla="*/ 2147483647 w 169"/>
                    <a:gd name="T35" fmla="*/ 2147483647 h 278"/>
                    <a:gd name="T36" fmla="*/ 2147483647 w 169"/>
                    <a:gd name="T37" fmla="*/ 2147483647 h 278"/>
                    <a:gd name="T38" fmla="*/ 2147483647 w 169"/>
                    <a:gd name="T39" fmla="*/ 2147483647 h 278"/>
                    <a:gd name="T40" fmla="*/ 2147483647 w 169"/>
                    <a:gd name="T41" fmla="*/ 2147483647 h 278"/>
                    <a:gd name="T42" fmla="*/ 0 w 169"/>
                    <a:gd name="T43" fmla="*/ 2147483647 h 278"/>
                    <a:gd name="T44" fmla="*/ 0 w 169"/>
                    <a:gd name="T45" fmla="*/ 2147483647 h 278"/>
                    <a:gd name="T46" fmla="*/ 2147483647 w 169"/>
                    <a:gd name="T47" fmla="*/ 2147483647 h 278"/>
                    <a:gd name="T48" fmla="*/ 2147483647 w 169"/>
                    <a:gd name="T49" fmla="*/ 2147483647 h 278"/>
                    <a:gd name="T50" fmla="*/ 2147483647 w 169"/>
                    <a:gd name="T51" fmla="*/ 2147483647 h 278"/>
                    <a:gd name="T52" fmla="*/ 2147483647 w 169"/>
                    <a:gd name="T53" fmla="*/ 2147483647 h 278"/>
                    <a:gd name="T54" fmla="*/ 2147483647 w 169"/>
                    <a:gd name="T55" fmla="*/ 2147483647 h 278"/>
                    <a:gd name="T56" fmla="*/ 2147483647 w 169"/>
                    <a:gd name="T57" fmla="*/ 2147483647 h 278"/>
                    <a:gd name="T58" fmla="*/ 2147483647 w 169"/>
                    <a:gd name="T59" fmla="*/ 2147483647 h 278"/>
                    <a:gd name="T60" fmla="*/ 2147483647 w 169"/>
                    <a:gd name="T61" fmla="*/ 2147483647 h 278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169"/>
                    <a:gd name="T94" fmla="*/ 0 h 278"/>
                    <a:gd name="T95" fmla="*/ 169 w 169"/>
                    <a:gd name="T96" fmla="*/ 278 h 278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169" h="278">
                      <a:moveTo>
                        <a:pt x="39" y="278"/>
                      </a:moveTo>
                      <a:lnTo>
                        <a:pt x="39" y="258"/>
                      </a:lnTo>
                      <a:lnTo>
                        <a:pt x="80" y="246"/>
                      </a:lnTo>
                      <a:lnTo>
                        <a:pt x="89" y="237"/>
                      </a:lnTo>
                      <a:lnTo>
                        <a:pt x="89" y="207"/>
                      </a:lnTo>
                      <a:lnTo>
                        <a:pt x="70" y="164"/>
                      </a:lnTo>
                      <a:lnTo>
                        <a:pt x="108" y="123"/>
                      </a:lnTo>
                      <a:lnTo>
                        <a:pt x="138" y="113"/>
                      </a:lnTo>
                      <a:lnTo>
                        <a:pt x="169" y="81"/>
                      </a:lnTo>
                      <a:lnTo>
                        <a:pt x="159" y="0"/>
                      </a:lnTo>
                      <a:lnTo>
                        <a:pt x="138" y="21"/>
                      </a:lnTo>
                      <a:lnTo>
                        <a:pt x="80" y="21"/>
                      </a:lnTo>
                      <a:lnTo>
                        <a:pt x="70" y="30"/>
                      </a:lnTo>
                      <a:lnTo>
                        <a:pt x="80" y="52"/>
                      </a:lnTo>
                      <a:lnTo>
                        <a:pt x="89" y="72"/>
                      </a:lnTo>
                      <a:lnTo>
                        <a:pt x="89" y="93"/>
                      </a:lnTo>
                      <a:lnTo>
                        <a:pt x="80" y="113"/>
                      </a:lnTo>
                      <a:lnTo>
                        <a:pt x="70" y="93"/>
                      </a:lnTo>
                      <a:lnTo>
                        <a:pt x="70" y="72"/>
                      </a:lnTo>
                      <a:lnTo>
                        <a:pt x="58" y="72"/>
                      </a:lnTo>
                      <a:lnTo>
                        <a:pt x="49" y="60"/>
                      </a:lnTo>
                      <a:lnTo>
                        <a:pt x="0" y="81"/>
                      </a:lnTo>
                      <a:lnTo>
                        <a:pt x="0" y="93"/>
                      </a:lnTo>
                      <a:lnTo>
                        <a:pt x="19" y="93"/>
                      </a:lnTo>
                      <a:lnTo>
                        <a:pt x="39" y="103"/>
                      </a:lnTo>
                      <a:lnTo>
                        <a:pt x="49" y="123"/>
                      </a:lnTo>
                      <a:lnTo>
                        <a:pt x="39" y="164"/>
                      </a:lnTo>
                      <a:lnTo>
                        <a:pt x="19" y="207"/>
                      </a:lnTo>
                      <a:lnTo>
                        <a:pt x="27" y="267"/>
                      </a:lnTo>
                      <a:lnTo>
                        <a:pt x="27" y="278"/>
                      </a:lnTo>
                      <a:lnTo>
                        <a:pt x="39" y="278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28" name="Freeform 386"/>
                <p:cNvSpPr>
                  <a:spLocks/>
                </p:cNvSpPr>
                <p:nvPr/>
              </p:nvSpPr>
              <p:spPr bwMode="auto">
                <a:xfrm>
                  <a:off x="5064125" y="4692650"/>
                  <a:ext cx="268288" cy="441325"/>
                </a:xfrm>
                <a:custGeom>
                  <a:avLst/>
                  <a:gdLst>
                    <a:gd name="T0" fmla="*/ 2147483647 w 169"/>
                    <a:gd name="T1" fmla="*/ 2147483647 h 278"/>
                    <a:gd name="T2" fmla="*/ 2147483647 w 169"/>
                    <a:gd name="T3" fmla="*/ 2147483647 h 278"/>
                    <a:gd name="T4" fmla="*/ 2147483647 w 169"/>
                    <a:gd name="T5" fmla="*/ 2147483647 h 278"/>
                    <a:gd name="T6" fmla="*/ 2147483647 w 169"/>
                    <a:gd name="T7" fmla="*/ 2147483647 h 278"/>
                    <a:gd name="T8" fmla="*/ 2147483647 w 169"/>
                    <a:gd name="T9" fmla="*/ 2147483647 h 278"/>
                    <a:gd name="T10" fmla="*/ 2147483647 w 169"/>
                    <a:gd name="T11" fmla="*/ 2147483647 h 278"/>
                    <a:gd name="T12" fmla="*/ 2147483647 w 169"/>
                    <a:gd name="T13" fmla="*/ 2147483647 h 278"/>
                    <a:gd name="T14" fmla="*/ 2147483647 w 169"/>
                    <a:gd name="T15" fmla="*/ 2147483647 h 278"/>
                    <a:gd name="T16" fmla="*/ 2147483647 w 169"/>
                    <a:gd name="T17" fmla="*/ 2147483647 h 278"/>
                    <a:gd name="T18" fmla="*/ 2147483647 w 169"/>
                    <a:gd name="T19" fmla="*/ 0 h 278"/>
                    <a:gd name="T20" fmla="*/ 2147483647 w 169"/>
                    <a:gd name="T21" fmla="*/ 2147483647 h 278"/>
                    <a:gd name="T22" fmla="*/ 2147483647 w 169"/>
                    <a:gd name="T23" fmla="*/ 2147483647 h 278"/>
                    <a:gd name="T24" fmla="*/ 2147483647 w 169"/>
                    <a:gd name="T25" fmla="*/ 2147483647 h 278"/>
                    <a:gd name="T26" fmla="*/ 2147483647 w 169"/>
                    <a:gd name="T27" fmla="*/ 2147483647 h 278"/>
                    <a:gd name="T28" fmla="*/ 2147483647 w 169"/>
                    <a:gd name="T29" fmla="*/ 2147483647 h 278"/>
                    <a:gd name="T30" fmla="*/ 2147483647 w 169"/>
                    <a:gd name="T31" fmla="*/ 2147483647 h 278"/>
                    <a:gd name="T32" fmla="*/ 2147483647 w 169"/>
                    <a:gd name="T33" fmla="*/ 2147483647 h 278"/>
                    <a:gd name="T34" fmla="*/ 2147483647 w 169"/>
                    <a:gd name="T35" fmla="*/ 2147483647 h 278"/>
                    <a:gd name="T36" fmla="*/ 2147483647 w 169"/>
                    <a:gd name="T37" fmla="*/ 2147483647 h 278"/>
                    <a:gd name="T38" fmla="*/ 2147483647 w 169"/>
                    <a:gd name="T39" fmla="*/ 2147483647 h 278"/>
                    <a:gd name="T40" fmla="*/ 2147483647 w 169"/>
                    <a:gd name="T41" fmla="*/ 2147483647 h 278"/>
                    <a:gd name="T42" fmla="*/ 0 w 169"/>
                    <a:gd name="T43" fmla="*/ 2147483647 h 278"/>
                    <a:gd name="T44" fmla="*/ 0 w 169"/>
                    <a:gd name="T45" fmla="*/ 2147483647 h 278"/>
                    <a:gd name="T46" fmla="*/ 2147483647 w 169"/>
                    <a:gd name="T47" fmla="*/ 2147483647 h 278"/>
                    <a:gd name="T48" fmla="*/ 2147483647 w 169"/>
                    <a:gd name="T49" fmla="*/ 2147483647 h 278"/>
                    <a:gd name="T50" fmla="*/ 2147483647 w 169"/>
                    <a:gd name="T51" fmla="*/ 2147483647 h 278"/>
                    <a:gd name="T52" fmla="*/ 2147483647 w 169"/>
                    <a:gd name="T53" fmla="*/ 2147483647 h 278"/>
                    <a:gd name="T54" fmla="*/ 2147483647 w 169"/>
                    <a:gd name="T55" fmla="*/ 2147483647 h 278"/>
                    <a:gd name="T56" fmla="*/ 2147483647 w 169"/>
                    <a:gd name="T57" fmla="*/ 2147483647 h 278"/>
                    <a:gd name="T58" fmla="*/ 2147483647 w 169"/>
                    <a:gd name="T59" fmla="*/ 2147483647 h 278"/>
                    <a:gd name="T60" fmla="*/ 2147483647 w 169"/>
                    <a:gd name="T61" fmla="*/ 2147483647 h 278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169"/>
                    <a:gd name="T94" fmla="*/ 0 h 278"/>
                    <a:gd name="T95" fmla="*/ 169 w 169"/>
                    <a:gd name="T96" fmla="*/ 278 h 278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169" h="278">
                      <a:moveTo>
                        <a:pt x="39" y="278"/>
                      </a:moveTo>
                      <a:lnTo>
                        <a:pt x="39" y="258"/>
                      </a:lnTo>
                      <a:lnTo>
                        <a:pt x="80" y="246"/>
                      </a:lnTo>
                      <a:lnTo>
                        <a:pt x="89" y="237"/>
                      </a:lnTo>
                      <a:lnTo>
                        <a:pt x="89" y="207"/>
                      </a:lnTo>
                      <a:lnTo>
                        <a:pt x="70" y="164"/>
                      </a:lnTo>
                      <a:lnTo>
                        <a:pt x="108" y="123"/>
                      </a:lnTo>
                      <a:lnTo>
                        <a:pt x="138" y="113"/>
                      </a:lnTo>
                      <a:lnTo>
                        <a:pt x="169" y="81"/>
                      </a:lnTo>
                      <a:lnTo>
                        <a:pt x="159" y="0"/>
                      </a:lnTo>
                      <a:lnTo>
                        <a:pt x="138" y="21"/>
                      </a:lnTo>
                      <a:lnTo>
                        <a:pt x="80" y="21"/>
                      </a:lnTo>
                      <a:lnTo>
                        <a:pt x="70" y="30"/>
                      </a:lnTo>
                      <a:lnTo>
                        <a:pt x="80" y="52"/>
                      </a:lnTo>
                      <a:lnTo>
                        <a:pt x="89" y="72"/>
                      </a:lnTo>
                      <a:lnTo>
                        <a:pt x="89" y="93"/>
                      </a:lnTo>
                      <a:lnTo>
                        <a:pt x="80" y="113"/>
                      </a:lnTo>
                      <a:lnTo>
                        <a:pt x="70" y="93"/>
                      </a:lnTo>
                      <a:lnTo>
                        <a:pt x="70" y="72"/>
                      </a:lnTo>
                      <a:lnTo>
                        <a:pt x="58" y="72"/>
                      </a:lnTo>
                      <a:lnTo>
                        <a:pt x="49" y="60"/>
                      </a:lnTo>
                      <a:lnTo>
                        <a:pt x="0" y="81"/>
                      </a:lnTo>
                      <a:lnTo>
                        <a:pt x="0" y="93"/>
                      </a:lnTo>
                      <a:lnTo>
                        <a:pt x="19" y="93"/>
                      </a:lnTo>
                      <a:lnTo>
                        <a:pt x="39" y="103"/>
                      </a:lnTo>
                      <a:lnTo>
                        <a:pt x="49" y="123"/>
                      </a:lnTo>
                      <a:lnTo>
                        <a:pt x="39" y="164"/>
                      </a:lnTo>
                      <a:lnTo>
                        <a:pt x="19" y="207"/>
                      </a:lnTo>
                      <a:lnTo>
                        <a:pt x="27" y="267"/>
                      </a:lnTo>
                      <a:lnTo>
                        <a:pt x="27" y="278"/>
                      </a:lnTo>
                      <a:lnTo>
                        <a:pt x="39" y="278"/>
                      </a:lnTo>
                    </a:path>
                  </a:pathLst>
                </a:custGeom>
                <a:solidFill>
                  <a:srgbClr val="FF99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29" name="Freeform 387"/>
                <p:cNvSpPr>
                  <a:spLocks/>
                </p:cNvSpPr>
                <p:nvPr/>
              </p:nvSpPr>
              <p:spPr bwMode="auto">
                <a:xfrm>
                  <a:off x="5076825" y="5116513"/>
                  <a:ext cx="30163" cy="36512"/>
                </a:xfrm>
                <a:custGeom>
                  <a:avLst/>
                  <a:gdLst>
                    <a:gd name="T0" fmla="*/ 2147483647 w 19"/>
                    <a:gd name="T1" fmla="*/ 2147483647 h 23"/>
                    <a:gd name="T2" fmla="*/ 2147483647 w 19"/>
                    <a:gd name="T3" fmla="*/ 0 h 23"/>
                    <a:gd name="T4" fmla="*/ 2147483647 w 19"/>
                    <a:gd name="T5" fmla="*/ 0 h 23"/>
                    <a:gd name="T6" fmla="*/ 0 w 19"/>
                    <a:gd name="T7" fmla="*/ 2147483647 h 23"/>
                    <a:gd name="T8" fmla="*/ 2147483647 w 19"/>
                    <a:gd name="T9" fmla="*/ 2147483647 h 23"/>
                    <a:gd name="T10" fmla="*/ 2147483647 w 19"/>
                    <a:gd name="T11" fmla="*/ 2147483647 h 2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9"/>
                    <a:gd name="T19" fmla="*/ 0 h 23"/>
                    <a:gd name="T20" fmla="*/ 19 w 19"/>
                    <a:gd name="T21" fmla="*/ 23 h 2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9" h="23">
                      <a:moveTo>
                        <a:pt x="19" y="11"/>
                      </a:moveTo>
                      <a:lnTo>
                        <a:pt x="19" y="0"/>
                      </a:lnTo>
                      <a:lnTo>
                        <a:pt x="11" y="0"/>
                      </a:lnTo>
                      <a:lnTo>
                        <a:pt x="0" y="11"/>
                      </a:lnTo>
                      <a:lnTo>
                        <a:pt x="11" y="23"/>
                      </a:lnTo>
                      <a:lnTo>
                        <a:pt x="19" y="11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30" name="Freeform 388"/>
                <p:cNvSpPr>
                  <a:spLocks/>
                </p:cNvSpPr>
                <p:nvPr/>
              </p:nvSpPr>
              <p:spPr bwMode="auto">
                <a:xfrm>
                  <a:off x="5076825" y="5116513"/>
                  <a:ext cx="30163" cy="36512"/>
                </a:xfrm>
                <a:custGeom>
                  <a:avLst/>
                  <a:gdLst>
                    <a:gd name="T0" fmla="*/ 2147483647 w 19"/>
                    <a:gd name="T1" fmla="*/ 2147483647 h 23"/>
                    <a:gd name="T2" fmla="*/ 2147483647 w 19"/>
                    <a:gd name="T3" fmla="*/ 0 h 23"/>
                    <a:gd name="T4" fmla="*/ 2147483647 w 19"/>
                    <a:gd name="T5" fmla="*/ 0 h 23"/>
                    <a:gd name="T6" fmla="*/ 0 w 19"/>
                    <a:gd name="T7" fmla="*/ 2147483647 h 23"/>
                    <a:gd name="T8" fmla="*/ 2147483647 w 19"/>
                    <a:gd name="T9" fmla="*/ 2147483647 h 23"/>
                    <a:gd name="T10" fmla="*/ 2147483647 w 19"/>
                    <a:gd name="T11" fmla="*/ 2147483647 h 2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9"/>
                    <a:gd name="T19" fmla="*/ 0 h 23"/>
                    <a:gd name="T20" fmla="*/ 19 w 19"/>
                    <a:gd name="T21" fmla="*/ 23 h 2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9" h="23">
                      <a:moveTo>
                        <a:pt x="19" y="11"/>
                      </a:moveTo>
                      <a:lnTo>
                        <a:pt x="19" y="0"/>
                      </a:lnTo>
                      <a:lnTo>
                        <a:pt x="11" y="0"/>
                      </a:lnTo>
                      <a:lnTo>
                        <a:pt x="0" y="11"/>
                      </a:lnTo>
                      <a:lnTo>
                        <a:pt x="11" y="23"/>
                      </a:lnTo>
                      <a:lnTo>
                        <a:pt x="19" y="11"/>
                      </a:lnTo>
                    </a:path>
                  </a:pathLst>
                </a:custGeom>
                <a:solidFill>
                  <a:srgbClr val="FF99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31" name="Freeform 389"/>
                <p:cNvSpPr>
                  <a:spLocks/>
                </p:cNvSpPr>
                <p:nvPr/>
              </p:nvSpPr>
              <p:spPr bwMode="auto">
                <a:xfrm>
                  <a:off x="34925" y="2214563"/>
                  <a:ext cx="49213" cy="33337"/>
                </a:xfrm>
                <a:custGeom>
                  <a:avLst/>
                  <a:gdLst>
                    <a:gd name="T0" fmla="*/ 0 w 31"/>
                    <a:gd name="T1" fmla="*/ 0 h 21"/>
                    <a:gd name="T2" fmla="*/ 2147483647 w 31"/>
                    <a:gd name="T3" fmla="*/ 0 h 21"/>
                    <a:gd name="T4" fmla="*/ 2147483647 w 31"/>
                    <a:gd name="T5" fmla="*/ 2147483647 h 21"/>
                    <a:gd name="T6" fmla="*/ 2147483647 w 31"/>
                    <a:gd name="T7" fmla="*/ 2147483647 h 21"/>
                    <a:gd name="T8" fmla="*/ 2147483647 w 31"/>
                    <a:gd name="T9" fmla="*/ 2147483647 h 21"/>
                    <a:gd name="T10" fmla="*/ 0 w 31"/>
                    <a:gd name="T11" fmla="*/ 2147483647 h 21"/>
                    <a:gd name="T12" fmla="*/ 0 w 31"/>
                    <a:gd name="T13" fmla="*/ 0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1"/>
                    <a:gd name="T22" fmla="*/ 0 h 21"/>
                    <a:gd name="T23" fmla="*/ 31 w 31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1" h="21">
                      <a:moveTo>
                        <a:pt x="0" y="0"/>
                      </a:moveTo>
                      <a:lnTo>
                        <a:pt x="11" y="0"/>
                      </a:lnTo>
                      <a:lnTo>
                        <a:pt x="31" y="9"/>
                      </a:lnTo>
                      <a:lnTo>
                        <a:pt x="31" y="21"/>
                      </a:lnTo>
                      <a:lnTo>
                        <a:pt x="11" y="9"/>
                      </a:lnTo>
                      <a:lnTo>
                        <a:pt x="0" y="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32" name="Freeform 390"/>
                <p:cNvSpPr>
                  <a:spLocks/>
                </p:cNvSpPr>
                <p:nvPr/>
              </p:nvSpPr>
              <p:spPr bwMode="auto">
                <a:xfrm>
                  <a:off x="34925" y="2214563"/>
                  <a:ext cx="49213" cy="33337"/>
                </a:xfrm>
                <a:custGeom>
                  <a:avLst/>
                  <a:gdLst>
                    <a:gd name="T0" fmla="*/ 0 w 31"/>
                    <a:gd name="T1" fmla="*/ 0 h 21"/>
                    <a:gd name="T2" fmla="*/ 2147483647 w 31"/>
                    <a:gd name="T3" fmla="*/ 0 h 21"/>
                    <a:gd name="T4" fmla="*/ 2147483647 w 31"/>
                    <a:gd name="T5" fmla="*/ 2147483647 h 21"/>
                    <a:gd name="T6" fmla="*/ 2147483647 w 31"/>
                    <a:gd name="T7" fmla="*/ 2147483647 h 21"/>
                    <a:gd name="T8" fmla="*/ 2147483647 w 31"/>
                    <a:gd name="T9" fmla="*/ 2147483647 h 21"/>
                    <a:gd name="T10" fmla="*/ 0 w 31"/>
                    <a:gd name="T11" fmla="*/ 2147483647 h 21"/>
                    <a:gd name="T12" fmla="*/ 0 w 31"/>
                    <a:gd name="T13" fmla="*/ 0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1"/>
                    <a:gd name="T22" fmla="*/ 0 h 21"/>
                    <a:gd name="T23" fmla="*/ 31 w 31"/>
                    <a:gd name="T24" fmla="*/ 21 h 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1" h="21">
                      <a:moveTo>
                        <a:pt x="0" y="0"/>
                      </a:moveTo>
                      <a:lnTo>
                        <a:pt x="11" y="0"/>
                      </a:lnTo>
                      <a:lnTo>
                        <a:pt x="31" y="9"/>
                      </a:lnTo>
                      <a:lnTo>
                        <a:pt x="31" y="21"/>
                      </a:lnTo>
                      <a:lnTo>
                        <a:pt x="11" y="9"/>
                      </a:lnTo>
                      <a:lnTo>
                        <a:pt x="0" y="9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FFCC00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33" name="Freeform 391"/>
                <p:cNvSpPr>
                  <a:spLocks/>
                </p:cNvSpPr>
                <p:nvPr/>
              </p:nvSpPr>
              <p:spPr bwMode="auto">
                <a:xfrm>
                  <a:off x="3687763" y="2105025"/>
                  <a:ext cx="268288" cy="195262"/>
                </a:xfrm>
                <a:custGeom>
                  <a:avLst/>
                  <a:gdLst>
                    <a:gd name="T0" fmla="*/ 0 w 169"/>
                    <a:gd name="T1" fmla="*/ 2147483647 h 123"/>
                    <a:gd name="T2" fmla="*/ 2147483647 w 169"/>
                    <a:gd name="T3" fmla="*/ 2147483647 h 123"/>
                    <a:gd name="T4" fmla="*/ 2147483647 w 169"/>
                    <a:gd name="T5" fmla="*/ 2147483647 h 123"/>
                    <a:gd name="T6" fmla="*/ 2147483647 w 169"/>
                    <a:gd name="T7" fmla="*/ 2147483647 h 123"/>
                    <a:gd name="T8" fmla="*/ 2147483647 w 169"/>
                    <a:gd name="T9" fmla="*/ 2147483647 h 123"/>
                    <a:gd name="T10" fmla="*/ 2147483647 w 169"/>
                    <a:gd name="T11" fmla="*/ 2147483647 h 123"/>
                    <a:gd name="T12" fmla="*/ 2147483647 w 169"/>
                    <a:gd name="T13" fmla="*/ 2147483647 h 123"/>
                    <a:gd name="T14" fmla="*/ 2147483647 w 169"/>
                    <a:gd name="T15" fmla="*/ 2147483647 h 123"/>
                    <a:gd name="T16" fmla="*/ 2147483647 w 169"/>
                    <a:gd name="T17" fmla="*/ 2147483647 h 123"/>
                    <a:gd name="T18" fmla="*/ 2147483647 w 169"/>
                    <a:gd name="T19" fmla="*/ 2147483647 h 123"/>
                    <a:gd name="T20" fmla="*/ 2147483647 w 169"/>
                    <a:gd name="T21" fmla="*/ 2147483647 h 123"/>
                    <a:gd name="T22" fmla="*/ 2147483647 w 169"/>
                    <a:gd name="T23" fmla="*/ 2147483647 h 123"/>
                    <a:gd name="T24" fmla="*/ 2147483647 w 169"/>
                    <a:gd name="T25" fmla="*/ 2147483647 h 123"/>
                    <a:gd name="T26" fmla="*/ 2147483647 w 169"/>
                    <a:gd name="T27" fmla="*/ 2147483647 h 123"/>
                    <a:gd name="T28" fmla="*/ 2147483647 w 169"/>
                    <a:gd name="T29" fmla="*/ 2147483647 h 123"/>
                    <a:gd name="T30" fmla="*/ 2147483647 w 169"/>
                    <a:gd name="T31" fmla="*/ 2147483647 h 123"/>
                    <a:gd name="T32" fmla="*/ 2147483647 w 169"/>
                    <a:gd name="T33" fmla="*/ 0 h 123"/>
                    <a:gd name="T34" fmla="*/ 2147483647 w 169"/>
                    <a:gd name="T35" fmla="*/ 2147483647 h 123"/>
                    <a:gd name="T36" fmla="*/ 2147483647 w 169"/>
                    <a:gd name="T37" fmla="*/ 2147483647 h 123"/>
                    <a:gd name="T38" fmla="*/ 2147483647 w 169"/>
                    <a:gd name="T39" fmla="*/ 2147483647 h 123"/>
                    <a:gd name="T40" fmla="*/ 2147483647 w 169"/>
                    <a:gd name="T41" fmla="*/ 2147483647 h 123"/>
                    <a:gd name="T42" fmla="*/ 2147483647 w 169"/>
                    <a:gd name="T43" fmla="*/ 2147483647 h 123"/>
                    <a:gd name="T44" fmla="*/ 2147483647 w 169"/>
                    <a:gd name="T45" fmla="*/ 2147483647 h 123"/>
                    <a:gd name="T46" fmla="*/ 2147483647 w 169"/>
                    <a:gd name="T47" fmla="*/ 2147483647 h 123"/>
                    <a:gd name="T48" fmla="*/ 2147483647 w 169"/>
                    <a:gd name="T49" fmla="*/ 2147483647 h 123"/>
                    <a:gd name="T50" fmla="*/ 2147483647 w 169"/>
                    <a:gd name="T51" fmla="*/ 2147483647 h 123"/>
                    <a:gd name="T52" fmla="*/ 2147483647 w 169"/>
                    <a:gd name="T53" fmla="*/ 2147483647 h 123"/>
                    <a:gd name="T54" fmla="*/ 2147483647 w 169"/>
                    <a:gd name="T55" fmla="*/ 2147483647 h 123"/>
                    <a:gd name="T56" fmla="*/ 2147483647 w 169"/>
                    <a:gd name="T57" fmla="*/ 2147483647 h 123"/>
                    <a:gd name="T58" fmla="*/ 0 w 169"/>
                    <a:gd name="T59" fmla="*/ 2147483647 h 123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69"/>
                    <a:gd name="T91" fmla="*/ 0 h 123"/>
                    <a:gd name="T92" fmla="*/ 169 w 169"/>
                    <a:gd name="T93" fmla="*/ 123 h 123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69" h="123">
                      <a:moveTo>
                        <a:pt x="0" y="41"/>
                      </a:moveTo>
                      <a:lnTo>
                        <a:pt x="10" y="52"/>
                      </a:lnTo>
                      <a:lnTo>
                        <a:pt x="30" y="41"/>
                      </a:lnTo>
                      <a:lnTo>
                        <a:pt x="41" y="52"/>
                      </a:lnTo>
                      <a:lnTo>
                        <a:pt x="10" y="72"/>
                      </a:lnTo>
                      <a:lnTo>
                        <a:pt x="30" y="72"/>
                      </a:lnTo>
                      <a:lnTo>
                        <a:pt x="41" y="94"/>
                      </a:lnTo>
                      <a:lnTo>
                        <a:pt x="30" y="103"/>
                      </a:lnTo>
                      <a:lnTo>
                        <a:pt x="49" y="103"/>
                      </a:lnTo>
                      <a:lnTo>
                        <a:pt x="90" y="123"/>
                      </a:lnTo>
                      <a:lnTo>
                        <a:pt x="160" y="84"/>
                      </a:lnTo>
                      <a:lnTo>
                        <a:pt x="169" y="72"/>
                      </a:lnTo>
                      <a:lnTo>
                        <a:pt x="169" y="41"/>
                      </a:lnTo>
                      <a:lnTo>
                        <a:pt x="150" y="31"/>
                      </a:lnTo>
                      <a:lnTo>
                        <a:pt x="150" y="12"/>
                      </a:lnTo>
                      <a:lnTo>
                        <a:pt x="141" y="12"/>
                      </a:lnTo>
                      <a:lnTo>
                        <a:pt x="130" y="0"/>
                      </a:lnTo>
                      <a:lnTo>
                        <a:pt x="111" y="21"/>
                      </a:lnTo>
                      <a:lnTo>
                        <a:pt x="80" y="21"/>
                      </a:lnTo>
                      <a:lnTo>
                        <a:pt x="68" y="31"/>
                      </a:lnTo>
                      <a:lnTo>
                        <a:pt x="68" y="21"/>
                      </a:lnTo>
                      <a:lnTo>
                        <a:pt x="60" y="41"/>
                      </a:lnTo>
                      <a:lnTo>
                        <a:pt x="49" y="52"/>
                      </a:lnTo>
                      <a:lnTo>
                        <a:pt x="49" y="21"/>
                      </a:lnTo>
                      <a:lnTo>
                        <a:pt x="30" y="12"/>
                      </a:lnTo>
                      <a:lnTo>
                        <a:pt x="19" y="12"/>
                      </a:lnTo>
                      <a:lnTo>
                        <a:pt x="19" y="21"/>
                      </a:lnTo>
                      <a:lnTo>
                        <a:pt x="10" y="21"/>
                      </a:lnTo>
                      <a:lnTo>
                        <a:pt x="10" y="31"/>
                      </a:lnTo>
                      <a:lnTo>
                        <a:pt x="0" y="41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35" name="Freeform 393"/>
                <p:cNvSpPr>
                  <a:spLocks/>
                </p:cNvSpPr>
                <p:nvPr/>
              </p:nvSpPr>
              <p:spPr bwMode="auto">
                <a:xfrm>
                  <a:off x="5395913" y="4740275"/>
                  <a:ext cx="176213" cy="361950"/>
                </a:xfrm>
                <a:custGeom>
                  <a:avLst/>
                  <a:gdLst>
                    <a:gd name="T0" fmla="*/ 0 w 111"/>
                    <a:gd name="T1" fmla="*/ 2147483647 h 228"/>
                    <a:gd name="T2" fmla="*/ 2147483647 w 111"/>
                    <a:gd name="T3" fmla="*/ 2147483647 h 228"/>
                    <a:gd name="T4" fmla="*/ 2147483647 w 111"/>
                    <a:gd name="T5" fmla="*/ 2147483647 h 228"/>
                    <a:gd name="T6" fmla="*/ 2147483647 w 111"/>
                    <a:gd name="T7" fmla="*/ 2147483647 h 228"/>
                    <a:gd name="T8" fmla="*/ 2147483647 w 111"/>
                    <a:gd name="T9" fmla="*/ 2147483647 h 228"/>
                    <a:gd name="T10" fmla="*/ 2147483647 w 111"/>
                    <a:gd name="T11" fmla="*/ 2147483647 h 228"/>
                    <a:gd name="T12" fmla="*/ 2147483647 w 111"/>
                    <a:gd name="T13" fmla="*/ 2147483647 h 228"/>
                    <a:gd name="T14" fmla="*/ 2147483647 w 111"/>
                    <a:gd name="T15" fmla="*/ 2147483647 h 228"/>
                    <a:gd name="T16" fmla="*/ 2147483647 w 111"/>
                    <a:gd name="T17" fmla="*/ 2147483647 h 228"/>
                    <a:gd name="T18" fmla="*/ 2147483647 w 111"/>
                    <a:gd name="T19" fmla="*/ 2147483647 h 228"/>
                    <a:gd name="T20" fmla="*/ 2147483647 w 111"/>
                    <a:gd name="T21" fmla="*/ 0 h 228"/>
                    <a:gd name="T22" fmla="*/ 2147483647 w 111"/>
                    <a:gd name="T23" fmla="*/ 2147483647 h 228"/>
                    <a:gd name="T24" fmla="*/ 2147483647 w 111"/>
                    <a:gd name="T25" fmla="*/ 2147483647 h 228"/>
                    <a:gd name="T26" fmla="*/ 2147483647 w 111"/>
                    <a:gd name="T27" fmla="*/ 2147483647 h 228"/>
                    <a:gd name="T28" fmla="*/ 2147483647 w 111"/>
                    <a:gd name="T29" fmla="*/ 2147483647 h 228"/>
                    <a:gd name="T30" fmla="*/ 2147483647 w 111"/>
                    <a:gd name="T31" fmla="*/ 2147483647 h 228"/>
                    <a:gd name="T32" fmla="*/ 2147483647 w 111"/>
                    <a:gd name="T33" fmla="*/ 2147483647 h 228"/>
                    <a:gd name="T34" fmla="*/ 0 w 111"/>
                    <a:gd name="T35" fmla="*/ 2147483647 h 228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11"/>
                    <a:gd name="T55" fmla="*/ 0 h 228"/>
                    <a:gd name="T56" fmla="*/ 111 w 111"/>
                    <a:gd name="T57" fmla="*/ 228 h 228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11" h="228">
                      <a:moveTo>
                        <a:pt x="0" y="165"/>
                      </a:moveTo>
                      <a:lnTo>
                        <a:pt x="11" y="207"/>
                      </a:lnTo>
                      <a:lnTo>
                        <a:pt x="22" y="228"/>
                      </a:lnTo>
                      <a:lnTo>
                        <a:pt x="51" y="228"/>
                      </a:lnTo>
                      <a:lnTo>
                        <a:pt x="61" y="216"/>
                      </a:lnTo>
                      <a:lnTo>
                        <a:pt x="92" y="102"/>
                      </a:lnTo>
                      <a:lnTo>
                        <a:pt x="102" y="51"/>
                      </a:lnTo>
                      <a:lnTo>
                        <a:pt x="111" y="63"/>
                      </a:lnTo>
                      <a:lnTo>
                        <a:pt x="111" y="51"/>
                      </a:lnTo>
                      <a:lnTo>
                        <a:pt x="102" y="11"/>
                      </a:lnTo>
                      <a:lnTo>
                        <a:pt x="92" y="0"/>
                      </a:lnTo>
                      <a:lnTo>
                        <a:pt x="80" y="22"/>
                      </a:lnTo>
                      <a:lnTo>
                        <a:pt x="71" y="22"/>
                      </a:lnTo>
                      <a:lnTo>
                        <a:pt x="71" y="42"/>
                      </a:lnTo>
                      <a:lnTo>
                        <a:pt x="22" y="73"/>
                      </a:lnTo>
                      <a:lnTo>
                        <a:pt x="11" y="93"/>
                      </a:lnTo>
                      <a:lnTo>
                        <a:pt x="22" y="134"/>
                      </a:lnTo>
                      <a:lnTo>
                        <a:pt x="0" y="165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36" name="Freeform 394"/>
                <p:cNvSpPr>
                  <a:spLocks/>
                </p:cNvSpPr>
                <p:nvPr/>
              </p:nvSpPr>
              <p:spPr bwMode="auto">
                <a:xfrm>
                  <a:off x="5395913" y="4740275"/>
                  <a:ext cx="176213" cy="361950"/>
                </a:xfrm>
                <a:custGeom>
                  <a:avLst/>
                  <a:gdLst>
                    <a:gd name="T0" fmla="*/ 0 w 111"/>
                    <a:gd name="T1" fmla="*/ 2147483647 h 228"/>
                    <a:gd name="T2" fmla="*/ 2147483647 w 111"/>
                    <a:gd name="T3" fmla="*/ 2147483647 h 228"/>
                    <a:gd name="T4" fmla="*/ 2147483647 w 111"/>
                    <a:gd name="T5" fmla="*/ 2147483647 h 228"/>
                    <a:gd name="T6" fmla="*/ 2147483647 w 111"/>
                    <a:gd name="T7" fmla="*/ 2147483647 h 228"/>
                    <a:gd name="T8" fmla="*/ 2147483647 w 111"/>
                    <a:gd name="T9" fmla="*/ 2147483647 h 228"/>
                    <a:gd name="T10" fmla="*/ 2147483647 w 111"/>
                    <a:gd name="T11" fmla="*/ 2147483647 h 228"/>
                    <a:gd name="T12" fmla="*/ 2147483647 w 111"/>
                    <a:gd name="T13" fmla="*/ 2147483647 h 228"/>
                    <a:gd name="T14" fmla="*/ 2147483647 w 111"/>
                    <a:gd name="T15" fmla="*/ 2147483647 h 228"/>
                    <a:gd name="T16" fmla="*/ 2147483647 w 111"/>
                    <a:gd name="T17" fmla="*/ 2147483647 h 228"/>
                    <a:gd name="T18" fmla="*/ 2147483647 w 111"/>
                    <a:gd name="T19" fmla="*/ 2147483647 h 228"/>
                    <a:gd name="T20" fmla="*/ 2147483647 w 111"/>
                    <a:gd name="T21" fmla="*/ 0 h 228"/>
                    <a:gd name="T22" fmla="*/ 2147483647 w 111"/>
                    <a:gd name="T23" fmla="*/ 2147483647 h 228"/>
                    <a:gd name="T24" fmla="*/ 2147483647 w 111"/>
                    <a:gd name="T25" fmla="*/ 2147483647 h 228"/>
                    <a:gd name="T26" fmla="*/ 2147483647 w 111"/>
                    <a:gd name="T27" fmla="*/ 2147483647 h 228"/>
                    <a:gd name="T28" fmla="*/ 2147483647 w 111"/>
                    <a:gd name="T29" fmla="*/ 2147483647 h 228"/>
                    <a:gd name="T30" fmla="*/ 2147483647 w 111"/>
                    <a:gd name="T31" fmla="*/ 2147483647 h 228"/>
                    <a:gd name="T32" fmla="*/ 2147483647 w 111"/>
                    <a:gd name="T33" fmla="*/ 2147483647 h 228"/>
                    <a:gd name="T34" fmla="*/ 0 w 111"/>
                    <a:gd name="T35" fmla="*/ 2147483647 h 228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11"/>
                    <a:gd name="T55" fmla="*/ 0 h 228"/>
                    <a:gd name="T56" fmla="*/ 111 w 111"/>
                    <a:gd name="T57" fmla="*/ 228 h 228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11" h="228">
                      <a:moveTo>
                        <a:pt x="0" y="165"/>
                      </a:moveTo>
                      <a:lnTo>
                        <a:pt x="11" y="207"/>
                      </a:lnTo>
                      <a:lnTo>
                        <a:pt x="22" y="228"/>
                      </a:lnTo>
                      <a:lnTo>
                        <a:pt x="51" y="228"/>
                      </a:lnTo>
                      <a:lnTo>
                        <a:pt x="61" y="216"/>
                      </a:lnTo>
                      <a:lnTo>
                        <a:pt x="92" y="102"/>
                      </a:lnTo>
                      <a:lnTo>
                        <a:pt x="102" y="51"/>
                      </a:lnTo>
                      <a:lnTo>
                        <a:pt x="111" y="63"/>
                      </a:lnTo>
                      <a:lnTo>
                        <a:pt x="111" y="51"/>
                      </a:lnTo>
                      <a:lnTo>
                        <a:pt x="102" y="11"/>
                      </a:lnTo>
                      <a:lnTo>
                        <a:pt x="92" y="0"/>
                      </a:lnTo>
                      <a:lnTo>
                        <a:pt x="80" y="22"/>
                      </a:lnTo>
                      <a:lnTo>
                        <a:pt x="71" y="22"/>
                      </a:lnTo>
                      <a:lnTo>
                        <a:pt x="71" y="42"/>
                      </a:lnTo>
                      <a:lnTo>
                        <a:pt x="22" y="73"/>
                      </a:lnTo>
                      <a:lnTo>
                        <a:pt x="11" y="93"/>
                      </a:lnTo>
                      <a:lnTo>
                        <a:pt x="22" y="134"/>
                      </a:lnTo>
                      <a:lnTo>
                        <a:pt x="0" y="165"/>
                      </a:lnTo>
                    </a:path>
                  </a:pathLst>
                </a:custGeom>
                <a:solidFill>
                  <a:srgbClr val="FF99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37" name="Freeform 395"/>
                <p:cNvSpPr>
                  <a:spLocks/>
                </p:cNvSpPr>
                <p:nvPr/>
              </p:nvSpPr>
              <p:spPr bwMode="auto">
                <a:xfrm>
                  <a:off x="6754813" y="4379913"/>
                  <a:ext cx="15875" cy="33337"/>
                </a:xfrm>
                <a:custGeom>
                  <a:avLst/>
                  <a:gdLst>
                    <a:gd name="T0" fmla="*/ 0 w 10"/>
                    <a:gd name="T1" fmla="*/ 2147483647 h 21"/>
                    <a:gd name="T2" fmla="*/ 2147483647 w 10"/>
                    <a:gd name="T3" fmla="*/ 2147483647 h 21"/>
                    <a:gd name="T4" fmla="*/ 0 w 10"/>
                    <a:gd name="T5" fmla="*/ 0 h 21"/>
                    <a:gd name="T6" fmla="*/ 0 w 10"/>
                    <a:gd name="T7" fmla="*/ 2147483647 h 21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0"/>
                    <a:gd name="T13" fmla="*/ 0 h 21"/>
                    <a:gd name="T14" fmla="*/ 10 w 10"/>
                    <a:gd name="T15" fmla="*/ 21 h 21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0" h="21">
                      <a:moveTo>
                        <a:pt x="0" y="12"/>
                      </a:moveTo>
                      <a:lnTo>
                        <a:pt x="10" y="21"/>
                      </a:lnTo>
                      <a:lnTo>
                        <a:pt x="0" y="0"/>
                      </a:lnTo>
                      <a:lnTo>
                        <a:pt x="0" y="12"/>
                      </a:lnTo>
                      <a:close/>
                    </a:path>
                  </a:pathLst>
                </a:custGeom>
                <a:solidFill>
                  <a:srgbClr val="CC99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38" name="Freeform 396"/>
                <p:cNvSpPr>
                  <a:spLocks/>
                </p:cNvSpPr>
                <p:nvPr/>
              </p:nvSpPr>
              <p:spPr bwMode="auto">
                <a:xfrm>
                  <a:off x="6754813" y="4379913"/>
                  <a:ext cx="15875" cy="33337"/>
                </a:xfrm>
                <a:custGeom>
                  <a:avLst/>
                  <a:gdLst>
                    <a:gd name="T0" fmla="*/ 0 w 10"/>
                    <a:gd name="T1" fmla="*/ 2147483647 h 21"/>
                    <a:gd name="T2" fmla="*/ 2147483647 w 10"/>
                    <a:gd name="T3" fmla="*/ 2147483647 h 21"/>
                    <a:gd name="T4" fmla="*/ 0 w 10"/>
                    <a:gd name="T5" fmla="*/ 0 h 21"/>
                    <a:gd name="T6" fmla="*/ 0 w 10"/>
                    <a:gd name="T7" fmla="*/ 2147483647 h 21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0"/>
                    <a:gd name="T13" fmla="*/ 0 h 21"/>
                    <a:gd name="T14" fmla="*/ 10 w 10"/>
                    <a:gd name="T15" fmla="*/ 21 h 21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0" h="21">
                      <a:moveTo>
                        <a:pt x="0" y="12"/>
                      </a:moveTo>
                      <a:lnTo>
                        <a:pt x="10" y="21"/>
                      </a:lnTo>
                      <a:lnTo>
                        <a:pt x="0" y="0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CC99FF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39" name="Freeform 397"/>
                <p:cNvSpPr>
                  <a:spLocks/>
                </p:cNvSpPr>
                <p:nvPr/>
              </p:nvSpPr>
              <p:spPr bwMode="auto">
                <a:xfrm>
                  <a:off x="6789738" y="4446588"/>
                  <a:ext cx="14288" cy="33337"/>
                </a:xfrm>
                <a:custGeom>
                  <a:avLst/>
                  <a:gdLst>
                    <a:gd name="T0" fmla="*/ 0 w 9"/>
                    <a:gd name="T1" fmla="*/ 0 h 21"/>
                    <a:gd name="T2" fmla="*/ 2147483647 w 9"/>
                    <a:gd name="T3" fmla="*/ 2147483647 h 21"/>
                    <a:gd name="T4" fmla="*/ 2147483647 w 9"/>
                    <a:gd name="T5" fmla="*/ 0 h 21"/>
                    <a:gd name="T6" fmla="*/ 0 w 9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9"/>
                    <a:gd name="T13" fmla="*/ 0 h 21"/>
                    <a:gd name="T14" fmla="*/ 9 w 9"/>
                    <a:gd name="T15" fmla="*/ 21 h 21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9" h="21">
                      <a:moveTo>
                        <a:pt x="0" y="0"/>
                      </a:moveTo>
                      <a:lnTo>
                        <a:pt x="9" y="21"/>
                      </a:lnTo>
                      <a:lnTo>
                        <a:pt x="9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99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40" name="Freeform 398"/>
                <p:cNvSpPr>
                  <a:spLocks/>
                </p:cNvSpPr>
                <p:nvPr/>
              </p:nvSpPr>
              <p:spPr bwMode="auto">
                <a:xfrm>
                  <a:off x="6789738" y="4446588"/>
                  <a:ext cx="14288" cy="33337"/>
                </a:xfrm>
                <a:custGeom>
                  <a:avLst/>
                  <a:gdLst>
                    <a:gd name="T0" fmla="*/ 0 w 9"/>
                    <a:gd name="T1" fmla="*/ 0 h 21"/>
                    <a:gd name="T2" fmla="*/ 2147483647 w 9"/>
                    <a:gd name="T3" fmla="*/ 2147483647 h 21"/>
                    <a:gd name="T4" fmla="*/ 2147483647 w 9"/>
                    <a:gd name="T5" fmla="*/ 0 h 21"/>
                    <a:gd name="T6" fmla="*/ 0 w 9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9"/>
                    <a:gd name="T13" fmla="*/ 0 h 21"/>
                    <a:gd name="T14" fmla="*/ 9 w 9"/>
                    <a:gd name="T15" fmla="*/ 21 h 21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9" h="21">
                      <a:moveTo>
                        <a:pt x="0" y="0"/>
                      </a:moveTo>
                      <a:lnTo>
                        <a:pt x="9" y="21"/>
                      </a:lnTo>
                      <a:lnTo>
                        <a:pt x="9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99FF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41" name="Freeform 399"/>
                <p:cNvSpPr>
                  <a:spLocks/>
                </p:cNvSpPr>
                <p:nvPr/>
              </p:nvSpPr>
              <p:spPr bwMode="auto">
                <a:xfrm>
                  <a:off x="6307138" y="4167188"/>
                  <a:ext cx="66675" cy="98425"/>
                </a:xfrm>
                <a:custGeom>
                  <a:avLst/>
                  <a:gdLst>
                    <a:gd name="T0" fmla="*/ 0 w 42"/>
                    <a:gd name="T1" fmla="*/ 2147483647 h 62"/>
                    <a:gd name="T2" fmla="*/ 2147483647 w 42"/>
                    <a:gd name="T3" fmla="*/ 2147483647 h 62"/>
                    <a:gd name="T4" fmla="*/ 2147483647 w 42"/>
                    <a:gd name="T5" fmla="*/ 2147483647 h 62"/>
                    <a:gd name="T6" fmla="*/ 2147483647 w 42"/>
                    <a:gd name="T7" fmla="*/ 2147483647 h 62"/>
                    <a:gd name="T8" fmla="*/ 2147483647 w 42"/>
                    <a:gd name="T9" fmla="*/ 2147483647 h 62"/>
                    <a:gd name="T10" fmla="*/ 2147483647 w 42"/>
                    <a:gd name="T11" fmla="*/ 0 h 62"/>
                    <a:gd name="T12" fmla="*/ 0 w 42"/>
                    <a:gd name="T13" fmla="*/ 2147483647 h 6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42"/>
                    <a:gd name="T22" fmla="*/ 0 h 62"/>
                    <a:gd name="T23" fmla="*/ 42 w 42"/>
                    <a:gd name="T24" fmla="*/ 62 h 62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42" h="62">
                      <a:moveTo>
                        <a:pt x="0" y="32"/>
                      </a:moveTo>
                      <a:lnTo>
                        <a:pt x="12" y="62"/>
                      </a:lnTo>
                      <a:lnTo>
                        <a:pt x="31" y="62"/>
                      </a:lnTo>
                      <a:lnTo>
                        <a:pt x="42" y="42"/>
                      </a:lnTo>
                      <a:lnTo>
                        <a:pt x="21" y="11"/>
                      </a:lnTo>
                      <a:lnTo>
                        <a:pt x="12" y="0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solidFill>
                  <a:srgbClr val="CC99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42" name="Freeform 400"/>
                <p:cNvSpPr>
                  <a:spLocks/>
                </p:cNvSpPr>
                <p:nvPr/>
              </p:nvSpPr>
              <p:spPr bwMode="auto">
                <a:xfrm>
                  <a:off x="6307138" y="4167188"/>
                  <a:ext cx="66675" cy="98425"/>
                </a:xfrm>
                <a:custGeom>
                  <a:avLst/>
                  <a:gdLst>
                    <a:gd name="T0" fmla="*/ 0 w 42"/>
                    <a:gd name="T1" fmla="*/ 2147483647 h 62"/>
                    <a:gd name="T2" fmla="*/ 2147483647 w 42"/>
                    <a:gd name="T3" fmla="*/ 2147483647 h 62"/>
                    <a:gd name="T4" fmla="*/ 2147483647 w 42"/>
                    <a:gd name="T5" fmla="*/ 2147483647 h 62"/>
                    <a:gd name="T6" fmla="*/ 2147483647 w 42"/>
                    <a:gd name="T7" fmla="*/ 2147483647 h 62"/>
                    <a:gd name="T8" fmla="*/ 2147483647 w 42"/>
                    <a:gd name="T9" fmla="*/ 2147483647 h 62"/>
                    <a:gd name="T10" fmla="*/ 2147483647 w 42"/>
                    <a:gd name="T11" fmla="*/ 0 h 62"/>
                    <a:gd name="T12" fmla="*/ 0 w 42"/>
                    <a:gd name="T13" fmla="*/ 2147483647 h 6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42"/>
                    <a:gd name="T22" fmla="*/ 0 h 62"/>
                    <a:gd name="T23" fmla="*/ 42 w 42"/>
                    <a:gd name="T24" fmla="*/ 62 h 62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42" h="62">
                      <a:moveTo>
                        <a:pt x="0" y="32"/>
                      </a:moveTo>
                      <a:lnTo>
                        <a:pt x="12" y="62"/>
                      </a:lnTo>
                      <a:lnTo>
                        <a:pt x="31" y="62"/>
                      </a:lnTo>
                      <a:lnTo>
                        <a:pt x="42" y="42"/>
                      </a:lnTo>
                      <a:lnTo>
                        <a:pt x="21" y="11"/>
                      </a:lnTo>
                      <a:lnTo>
                        <a:pt x="12" y="0"/>
                      </a:lnTo>
                      <a:lnTo>
                        <a:pt x="0" y="32"/>
                      </a:lnTo>
                    </a:path>
                  </a:pathLst>
                </a:custGeom>
                <a:solidFill>
                  <a:srgbClr val="CC99FF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43" name="Freeform 401"/>
                <p:cNvSpPr>
                  <a:spLocks/>
                </p:cNvSpPr>
                <p:nvPr/>
              </p:nvSpPr>
              <p:spPr bwMode="auto">
                <a:xfrm>
                  <a:off x="7042150" y="3908425"/>
                  <a:ext cx="65088" cy="44450"/>
                </a:xfrm>
                <a:custGeom>
                  <a:avLst/>
                  <a:gdLst>
                    <a:gd name="T0" fmla="*/ 0 w 41"/>
                    <a:gd name="T1" fmla="*/ 2147483647 h 28"/>
                    <a:gd name="T2" fmla="*/ 0 w 41"/>
                    <a:gd name="T3" fmla="*/ 2147483647 h 28"/>
                    <a:gd name="T4" fmla="*/ 2147483647 w 41"/>
                    <a:gd name="T5" fmla="*/ 2147483647 h 28"/>
                    <a:gd name="T6" fmla="*/ 2147483647 w 41"/>
                    <a:gd name="T7" fmla="*/ 2147483647 h 28"/>
                    <a:gd name="T8" fmla="*/ 2147483647 w 41"/>
                    <a:gd name="T9" fmla="*/ 0 h 28"/>
                    <a:gd name="T10" fmla="*/ 2147483647 w 41"/>
                    <a:gd name="T11" fmla="*/ 0 h 28"/>
                    <a:gd name="T12" fmla="*/ 0 w 41"/>
                    <a:gd name="T13" fmla="*/ 2147483647 h 2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41"/>
                    <a:gd name="T22" fmla="*/ 0 h 28"/>
                    <a:gd name="T23" fmla="*/ 41 w 41"/>
                    <a:gd name="T24" fmla="*/ 28 h 2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41" h="28">
                      <a:moveTo>
                        <a:pt x="0" y="9"/>
                      </a:moveTo>
                      <a:lnTo>
                        <a:pt x="0" y="19"/>
                      </a:lnTo>
                      <a:lnTo>
                        <a:pt x="22" y="28"/>
                      </a:lnTo>
                      <a:lnTo>
                        <a:pt x="31" y="19"/>
                      </a:lnTo>
                      <a:lnTo>
                        <a:pt x="41" y="0"/>
                      </a:lnTo>
                      <a:lnTo>
                        <a:pt x="11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44" name="Freeform 402"/>
                <p:cNvSpPr>
                  <a:spLocks/>
                </p:cNvSpPr>
                <p:nvPr/>
              </p:nvSpPr>
              <p:spPr bwMode="auto">
                <a:xfrm>
                  <a:off x="7042150" y="3908425"/>
                  <a:ext cx="65088" cy="44450"/>
                </a:xfrm>
                <a:custGeom>
                  <a:avLst/>
                  <a:gdLst>
                    <a:gd name="T0" fmla="*/ 0 w 41"/>
                    <a:gd name="T1" fmla="*/ 2147483647 h 28"/>
                    <a:gd name="T2" fmla="*/ 0 w 41"/>
                    <a:gd name="T3" fmla="*/ 2147483647 h 28"/>
                    <a:gd name="T4" fmla="*/ 2147483647 w 41"/>
                    <a:gd name="T5" fmla="*/ 2147483647 h 28"/>
                    <a:gd name="T6" fmla="*/ 2147483647 w 41"/>
                    <a:gd name="T7" fmla="*/ 2147483647 h 28"/>
                    <a:gd name="T8" fmla="*/ 2147483647 w 41"/>
                    <a:gd name="T9" fmla="*/ 0 h 28"/>
                    <a:gd name="T10" fmla="*/ 2147483647 w 41"/>
                    <a:gd name="T11" fmla="*/ 0 h 28"/>
                    <a:gd name="T12" fmla="*/ 0 w 41"/>
                    <a:gd name="T13" fmla="*/ 2147483647 h 2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41"/>
                    <a:gd name="T22" fmla="*/ 0 h 28"/>
                    <a:gd name="T23" fmla="*/ 41 w 41"/>
                    <a:gd name="T24" fmla="*/ 28 h 2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41" h="28">
                      <a:moveTo>
                        <a:pt x="0" y="9"/>
                      </a:moveTo>
                      <a:lnTo>
                        <a:pt x="0" y="19"/>
                      </a:lnTo>
                      <a:lnTo>
                        <a:pt x="22" y="28"/>
                      </a:lnTo>
                      <a:lnTo>
                        <a:pt x="31" y="19"/>
                      </a:lnTo>
                      <a:lnTo>
                        <a:pt x="41" y="0"/>
                      </a:lnTo>
                      <a:lnTo>
                        <a:pt x="11" y="0"/>
                      </a:lnTo>
                      <a:lnTo>
                        <a:pt x="0" y="9"/>
                      </a:lnTo>
                    </a:path>
                  </a:pathLst>
                </a:custGeom>
                <a:solidFill>
                  <a:srgbClr val="CC99FF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45" name="Freeform 403"/>
                <p:cNvSpPr>
                  <a:spLocks/>
                </p:cNvSpPr>
                <p:nvPr/>
              </p:nvSpPr>
              <p:spPr bwMode="auto">
                <a:xfrm>
                  <a:off x="7331075" y="3757613"/>
                  <a:ext cx="47625" cy="80962"/>
                </a:xfrm>
                <a:custGeom>
                  <a:avLst/>
                  <a:gdLst>
                    <a:gd name="T0" fmla="*/ 0 w 30"/>
                    <a:gd name="T1" fmla="*/ 2147483647 h 51"/>
                    <a:gd name="T2" fmla="*/ 0 w 30"/>
                    <a:gd name="T3" fmla="*/ 2147483647 h 51"/>
                    <a:gd name="T4" fmla="*/ 2147483647 w 30"/>
                    <a:gd name="T5" fmla="*/ 2147483647 h 51"/>
                    <a:gd name="T6" fmla="*/ 2147483647 w 30"/>
                    <a:gd name="T7" fmla="*/ 0 h 51"/>
                    <a:gd name="T8" fmla="*/ 2147483647 w 30"/>
                    <a:gd name="T9" fmla="*/ 0 h 51"/>
                    <a:gd name="T10" fmla="*/ 0 w 30"/>
                    <a:gd name="T11" fmla="*/ 2147483647 h 5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0"/>
                    <a:gd name="T19" fmla="*/ 0 h 51"/>
                    <a:gd name="T20" fmla="*/ 30 w 30"/>
                    <a:gd name="T21" fmla="*/ 51 h 51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0" h="51">
                      <a:moveTo>
                        <a:pt x="0" y="32"/>
                      </a:moveTo>
                      <a:lnTo>
                        <a:pt x="0" y="43"/>
                      </a:lnTo>
                      <a:lnTo>
                        <a:pt x="10" y="51"/>
                      </a:lnTo>
                      <a:lnTo>
                        <a:pt x="30" y="0"/>
                      </a:lnTo>
                      <a:lnTo>
                        <a:pt x="22" y="0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46" name="Freeform 404"/>
                <p:cNvSpPr>
                  <a:spLocks/>
                </p:cNvSpPr>
                <p:nvPr/>
              </p:nvSpPr>
              <p:spPr bwMode="auto">
                <a:xfrm>
                  <a:off x="7331075" y="3757613"/>
                  <a:ext cx="47625" cy="80962"/>
                </a:xfrm>
                <a:custGeom>
                  <a:avLst/>
                  <a:gdLst>
                    <a:gd name="T0" fmla="*/ 0 w 30"/>
                    <a:gd name="T1" fmla="*/ 2147483647 h 51"/>
                    <a:gd name="T2" fmla="*/ 0 w 30"/>
                    <a:gd name="T3" fmla="*/ 2147483647 h 51"/>
                    <a:gd name="T4" fmla="*/ 2147483647 w 30"/>
                    <a:gd name="T5" fmla="*/ 2147483647 h 51"/>
                    <a:gd name="T6" fmla="*/ 2147483647 w 30"/>
                    <a:gd name="T7" fmla="*/ 0 h 51"/>
                    <a:gd name="T8" fmla="*/ 2147483647 w 30"/>
                    <a:gd name="T9" fmla="*/ 0 h 51"/>
                    <a:gd name="T10" fmla="*/ 0 w 30"/>
                    <a:gd name="T11" fmla="*/ 2147483647 h 5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0"/>
                    <a:gd name="T19" fmla="*/ 0 h 51"/>
                    <a:gd name="T20" fmla="*/ 30 w 30"/>
                    <a:gd name="T21" fmla="*/ 51 h 51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0" h="51">
                      <a:moveTo>
                        <a:pt x="0" y="32"/>
                      </a:moveTo>
                      <a:lnTo>
                        <a:pt x="0" y="43"/>
                      </a:lnTo>
                      <a:lnTo>
                        <a:pt x="10" y="51"/>
                      </a:lnTo>
                      <a:lnTo>
                        <a:pt x="30" y="0"/>
                      </a:lnTo>
                      <a:lnTo>
                        <a:pt x="22" y="0"/>
                      </a:lnTo>
                      <a:lnTo>
                        <a:pt x="0" y="32"/>
                      </a:lnTo>
                    </a:path>
                  </a:pathLst>
                </a:custGeom>
                <a:solidFill>
                  <a:srgbClr val="CC99FF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47" name="Freeform 405"/>
                <p:cNvSpPr>
                  <a:spLocks/>
                </p:cNvSpPr>
                <p:nvPr/>
              </p:nvSpPr>
              <p:spPr bwMode="auto">
                <a:xfrm>
                  <a:off x="7572375" y="3498850"/>
                  <a:ext cx="61913" cy="96837"/>
                </a:xfrm>
                <a:custGeom>
                  <a:avLst/>
                  <a:gdLst>
                    <a:gd name="T0" fmla="*/ 0 w 39"/>
                    <a:gd name="T1" fmla="*/ 2147483647 h 61"/>
                    <a:gd name="T2" fmla="*/ 0 w 39"/>
                    <a:gd name="T3" fmla="*/ 2147483647 h 61"/>
                    <a:gd name="T4" fmla="*/ 2147483647 w 39"/>
                    <a:gd name="T5" fmla="*/ 2147483647 h 61"/>
                    <a:gd name="T6" fmla="*/ 2147483647 w 39"/>
                    <a:gd name="T7" fmla="*/ 2147483647 h 61"/>
                    <a:gd name="T8" fmla="*/ 2147483647 w 39"/>
                    <a:gd name="T9" fmla="*/ 2147483647 h 61"/>
                    <a:gd name="T10" fmla="*/ 2147483647 w 39"/>
                    <a:gd name="T11" fmla="*/ 2147483647 h 61"/>
                    <a:gd name="T12" fmla="*/ 2147483647 w 39"/>
                    <a:gd name="T13" fmla="*/ 2147483647 h 61"/>
                    <a:gd name="T14" fmla="*/ 2147483647 w 39"/>
                    <a:gd name="T15" fmla="*/ 2147483647 h 61"/>
                    <a:gd name="T16" fmla="*/ 2147483647 w 39"/>
                    <a:gd name="T17" fmla="*/ 0 h 61"/>
                    <a:gd name="T18" fmla="*/ 0 w 39"/>
                    <a:gd name="T19" fmla="*/ 2147483647 h 61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39"/>
                    <a:gd name="T31" fmla="*/ 0 h 61"/>
                    <a:gd name="T32" fmla="*/ 39 w 39"/>
                    <a:gd name="T33" fmla="*/ 61 h 61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39" h="61">
                      <a:moveTo>
                        <a:pt x="0" y="10"/>
                      </a:moveTo>
                      <a:lnTo>
                        <a:pt x="0" y="20"/>
                      </a:lnTo>
                      <a:lnTo>
                        <a:pt x="9" y="20"/>
                      </a:lnTo>
                      <a:lnTo>
                        <a:pt x="9" y="52"/>
                      </a:lnTo>
                      <a:lnTo>
                        <a:pt x="20" y="61"/>
                      </a:lnTo>
                      <a:lnTo>
                        <a:pt x="29" y="52"/>
                      </a:lnTo>
                      <a:lnTo>
                        <a:pt x="39" y="20"/>
                      </a:lnTo>
                      <a:lnTo>
                        <a:pt x="29" y="10"/>
                      </a:lnTo>
                      <a:lnTo>
                        <a:pt x="9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48" name="Freeform 406"/>
                <p:cNvSpPr>
                  <a:spLocks/>
                </p:cNvSpPr>
                <p:nvPr/>
              </p:nvSpPr>
              <p:spPr bwMode="auto">
                <a:xfrm>
                  <a:off x="7572375" y="3498850"/>
                  <a:ext cx="61913" cy="96837"/>
                </a:xfrm>
                <a:custGeom>
                  <a:avLst/>
                  <a:gdLst>
                    <a:gd name="T0" fmla="*/ 0 w 39"/>
                    <a:gd name="T1" fmla="*/ 2147483647 h 61"/>
                    <a:gd name="T2" fmla="*/ 0 w 39"/>
                    <a:gd name="T3" fmla="*/ 2147483647 h 61"/>
                    <a:gd name="T4" fmla="*/ 2147483647 w 39"/>
                    <a:gd name="T5" fmla="*/ 2147483647 h 61"/>
                    <a:gd name="T6" fmla="*/ 2147483647 w 39"/>
                    <a:gd name="T7" fmla="*/ 2147483647 h 61"/>
                    <a:gd name="T8" fmla="*/ 2147483647 w 39"/>
                    <a:gd name="T9" fmla="*/ 2147483647 h 61"/>
                    <a:gd name="T10" fmla="*/ 2147483647 w 39"/>
                    <a:gd name="T11" fmla="*/ 2147483647 h 61"/>
                    <a:gd name="T12" fmla="*/ 2147483647 w 39"/>
                    <a:gd name="T13" fmla="*/ 2147483647 h 61"/>
                    <a:gd name="T14" fmla="*/ 2147483647 w 39"/>
                    <a:gd name="T15" fmla="*/ 2147483647 h 61"/>
                    <a:gd name="T16" fmla="*/ 2147483647 w 39"/>
                    <a:gd name="T17" fmla="*/ 0 h 61"/>
                    <a:gd name="T18" fmla="*/ 0 w 39"/>
                    <a:gd name="T19" fmla="*/ 2147483647 h 61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39"/>
                    <a:gd name="T31" fmla="*/ 0 h 61"/>
                    <a:gd name="T32" fmla="*/ 39 w 39"/>
                    <a:gd name="T33" fmla="*/ 61 h 61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39" h="61">
                      <a:moveTo>
                        <a:pt x="0" y="10"/>
                      </a:moveTo>
                      <a:lnTo>
                        <a:pt x="0" y="20"/>
                      </a:lnTo>
                      <a:lnTo>
                        <a:pt x="9" y="20"/>
                      </a:lnTo>
                      <a:lnTo>
                        <a:pt x="9" y="52"/>
                      </a:lnTo>
                      <a:lnTo>
                        <a:pt x="20" y="61"/>
                      </a:lnTo>
                      <a:lnTo>
                        <a:pt x="29" y="52"/>
                      </a:lnTo>
                      <a:lnTo>
                        <a:pt x="39" y="20"/>
                      </a:lnTo>
                      <a:lnTo>
                        <a:pt x="29" y="10"/>
                      </a:lnTo>
                      <a:lnTo>
                        <a:pt x="9" y="0"/>
                      </a:lnTo>
                      <a:lnTo>
                        <a:pt x="0" y="10"/>
                      </a:lnTo>
                    </a:path>
                  </a:pathLst>
                </a:custGeom>
                <a:solidFill>
                  <a:srgbClr val="FF0000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49" name="Freeform 407"/>
                <p:cNvSpPr>
                  <a:spLocks/>
                </p:cNvSpPr>
                <p:nvPr/>
              </p:nvSpPr>
              <p:spPr bwMode="auto">
                <a:xfrm>
                  <a:off x="7604125" y="3249613"/>
                  <a:ext cx="269875" cy="265112"/>
                </a:xfrm>
                <a:custGeom>
                  <a:avLst/>
                  <a:gdLst>
                    <a:gd name="T0" fmla="*/ 0 w 170"/>
                    <a:gd name="T1" fmla="*/ 2147483647 h 167"/>
                    <a:gd name="T2" fmla="*/ 0 w 170"/>
                    <a:gd name="T3" fmla="*/ 2147483647 h 167"/>
                    <a:gd name="T4" fmla="*/ 2147483647 w 170"/>
                    <a:gd name="T5" fmla="*/ 2147483647 h 167"/>
                    <a:gd name="T6" fmla="*/ 2147483647 w 170"/>
                    <a:gd name="T7" fmla="*/ 2147483647 h 167"/>
                    <a:gd name="T8" fmla="*/ 2147483647 w 170"/>
                    <a:gd name="T9" fmla="*/ 2147483647 h 167"/>
                    <a:gd name="T10" fmla="*/ 2147483647 w 170"/>
                    <a:gd name="T11" fmla="*/ 2147483647 h 167"/>
                    <a:gd name="T12" fmla="*/ 2147483647 w 170"/>
                    <a:gd name="T13" fmla="*/ 2147483647 h 167"/>
                    <a:gd name="T14" fmla="*/ 2147483647 w 170"/>
                    <a:gd name="T15" fmla="*/ 2147483647 h 167"/>
                    <a:gd name="T16" fmla="*/ 2147483647 w 170"/>
                    <a:gd name="T17" fmla="*/ 2147483647 h 167"/>
                    <a:gd name="T18" fmla="*/ 2147483647 w 170"/>
                    <a:gd name="T19" fmla="*/ 2147483647 h 167"/>
                    <a:gd name="T20" fmla="*/ 2147483647 w 170"/>
                    <a:gd name="T21" fmla="*/ 2147483647 h 167"/>
                    <a:gd name="T22" fmla="*/ 2147483647 w 170"/>
                    <a:gd name="T23" fmla="*/ 2147483647 h 167"/>
                    <a:gd name="T24" fmla="*/ 2147483647 w 170"/>
                    <a:gd name="T25" fmla="*/ 2147483647 h 167"/>
                    <a:gd name="T26" fmla="*/ 2147483647 w 170"/>
                    <a:gd name="T27" fmla="*/ 2147483647 h 167"/>
                    <a:gd name="T28" fmla="*/ 2147483647 w 170"/>
                    <a:gd name="T29" fmla="*/ 2147483647 h 167"/>
                    <a:gd name="T30" fmla="*/ 2147483647 w 170"/>
                    <a:gd name="T31" fmla="*/ 2147483647 h 167"/>
                    <a:gd name="T32" fmla="*/ 2147483647 w 170"/>
                    <a:gd name="T33" fmla="*/ 2147483647 h 167"/>
                    <a:gd name="T34" fmla="*/ 2147483647 w 170"/>
                    <a:gd name="T35" fmla="*/ 2147483647 h 167"/>
                    <a:gd name="T36" fmla="*/ 2147483647 w 170"/>
                    <a:gd name="T37" fmla="*/ 2147483647 h 167"/>
                    <a:gd name="T38" fmla="*/ 2147483647 w 170"/>
                    <a:gd name="T39" fmla="*/ 2147483647 h 167"/>
                    <a:gd name="T40" fmla="*/ 2147483647 w 170"/>
                    <a:gd name="T41" fmla="*/ 2147483647 h 167"/>
                    <a:gd name="T42" fmla="*/ 2147483647 w 170"/>
                    <a:gd name="T43" fmla="*/ 0 h 167"/>
                    <a:gd name="T44" fmla="*/ 2147483647 w 170"/>
                    <a:gd name="T45" fmla="*/ 2147483647 h 167"/>
                    <a:gd name="T46" fmla="*/ 2147483647 w 170"/>
                    <a:gd name="T47" fmla="*/ 2147483647 h 167"/>
                    <a:gd name="T48" fmla="*/ 2147483647 w 170"/>
                    <a:gd name="T49" fmla="*/ 2147483647 h 167"/>
                    <a:gd name="T50" fmla="*/ 2147483647 w 170"/>
                    <a:gd name="T51" fmla="*/ 2147483647 h 167"/>
                    <a:gd name="T52" fmla="*/ 2147483647 w 170"/>
                    <a:gd name="T53" fmla="*/ 2147483647 h 167"/>
                    <a:gd name="T54" fmla="*/ 2147483647 w 170"/>
                    <a:gd name="T55" fmla="*/ 2147483647 h 167"/>
                    <a:gd name="T56" fmla="*/ 2147483647 w 170"/>
                    <a:gd name="T57" fmla="*/ 2147483647 h 167"/>
                    <a:gd name="T58" fmla="*/ 2147483647 w 170"/>
                    <a:gd name="T59" fmla="*/ 2147483647 h 167"/>
                    <a:gd name="T60" fmla="*/ 2147483647 w 170"/>
                    <a:gd name="T61" fmla="*/ 2147483647 h 167"/>
                    <a:gd name="T62" fmla="*/ 0 w 170"/>
                    <a:gd name="T63" fmla="*/ 2147483647 h 167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170"/>
                    <a:gd name="T97" fmla="*/ 0 h 167"/>
                    <a:gd name="T98" fmla="*/ 170 w 170"/>
                    <a:gd name="T99" fmla="*/ 167 h 167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170" h="167">
                      <a:moveTo>
                        <a:pt x="0" y="146"/>
                      </a:moveTo>
                      <a:lnTo>
                        <a:pt x="0" y="157"/>
                      </a:lnTo>
                      <a:lnTo>
                        <a:pt x="19" y="157"/>
                      </a:lnTo>
                      <a:lnTo>
                        <a:pt x="59" y="135"/>
                      </a:lnTo>
                      <a:lnTo>
                        <a:pt x="70" y="146"/>
                      </a:lnTo>
                      <a:lnTo>
                        <a:pt x="70" y="157"/>
                      </a:lnTo>
                      <a:lnTo>
                        <a:pt x="81" y="167"/>
                      </a:lnTo>
                      <a:lnTo>
                        <a:pt x="89" y="146"/>
                      </a:lnTo>
                      <a:lnTo>
                        <a:pt x="89" y="135"/>
                      </a:lnTo>
                      <a:lnTo>
                        <a:pt x="101" y="146"/>
                      </a:lnTo>
                      <a:lnTo>
                        <a:pt x="110" y="146"/>
                      </a:lnTo>
                      <a:lnTo>
                        <a:pt x="120" y="135"/>
                      </a:lnTo>
                      <a:lnTo>
                        <a:pt x="132" y="146"/>
                      </a:lnTo>
                      <a:lnTo>
                        <a:pt x="132" y="135"/>
                      </a:lnTo>
                      <a:lnTo>
                        <a:pt x="141" y="126"/>
                      </a:lnTo>
                      <a:lnTo>
                        <a:pt x="141" y="135"/>
                      </a:lnTo>
                      <a:lnTo>
                        <a:pt x="151" y="135"/>
                      </a:lnTo>
                      <a:lnTo>
                        <a:pt x="161" y="126"/>
                      </a:lnTo>
                      <a:lnTo>
                        <a:pt x="161" y="75"/>
                      </a:lnTo>
                      <a:lnTo>
                        <a:pt x="170" y="75"/>
                      </a:lnTo>
                      <a:lnTo>
                        <a:pt x="170" y="12"/>
                      </a:lnTo>
                      <a:lnTo>
                        <a:pt x="161" y="0"/>
                      </a:lnTo>
                      <a:lnTo>
                        <a:pt x="161" y="12"/>
                      </a:lnTo>
                      <a:lnTo>
                        <a:pt x="151" y="12"/>
                      </a:lnTo>
                      <a:lnTo>
                        <a:pt x="141" y="51"/>
                      </a:lnTo>
                      <a:lnTo>
                        <a:pt x="120" y="83"/>
                      </a:lnTo>
                      <a:lnTo>
                        <a:pt x="101" y="105"/>
                      </a:lnTo>
                      <a:lnTo>
                        <a:pt x="101" y="83"/>
                      </a:lnTo>
                      <a:lnTo>
                        <a:pt x="89" y="94"/>
                      </a:lnTo>
                      <a:lnTo>
                        <a:pt x="81" y="126"/>
                      </a:lnTo>
                      <a:lnTo>
                        <a:pt x="31" y="126"/>
                      </a:lnTo>
                      <a:lnTo>
                        <a:pt x="0" y="146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50" name="Freeform 408"/>
                <p:cNvSpPr>
                  <a:spLocks/>
                </p:cNvSpPr>
                <p:nvPr/>
              </p:nvSpPr>
              <p:spPr bwMode="auto">
                <a:xfrm>
                  <a:off x="7604125" y="3249613"/>
                  <a:ext cx="269875" cy="265112"/>
                </a:xfrm>
                <a:custGeom>
                  <a:avLst/>
                  <a:gdLst>
                    <a:gd name="T0" fmla="*/ 0 w 170"/>
                    <a:gd name="T1" fmla="*/ 2147483647 h 167"/>
                    <a:gd name="T2" fmla="*/ 0 w 170"/>
                    <a:gd name="T3" fmla="*/ 2147483647 h 167"/>
                    <a:gd name="T4" fmla="*/ 2147483647 w 170"/>
                    <a:gd name="T5" fmla="*/ 2147483647 h 167"/>
                    <a:gd name="T6" fmla="*/ 2147483647 w 170"/>
                    <a:gd name="T7" fmla="*/ 2147483647 h 167"/>
                    <a:gd name="T8" fmla="*/ 2147483647 w 170"/>
                    <a:gd name="T9" fmla="*/ 2147483647 h 167"/>
                    <a:gd name="T10" fmla="*/ 2147483647 w 170"/>
                    <a:gd name="T11" fmla="*/ 2147483647 h 167"/>
                    <a:gd name="T12" fmla="*/ 2147483647 w 170"/>
                    <a:gd name="T13" fmla="*/ 2147483647 h 167"/>
                    <a:gd name="T14" fmla="*/ 2147483647 w 170"/>
                    <a:gd name="T15" fmla="*/ 2147483647 h 167"/>
                    <a:gd name="T16" fmla="*/ 2147483647 w 170"/>
                    <a:gd name="T17" fmla="*/ 2147483647 h 167"/>
                    <a:gd name="T18" fmla="*/ 2147483647 w 170"/>
                    <a:gd name="T19" fmla="*/ 2147483647 h 167"/>
                    <a:gd name="T20" fmla="*/ 2147483647 w 170"/>
                    <a:gd name="T21" fmla="*/ 2147483647 h 167"/>
                    <a:gd name="T22" fmla="*/ 2147483647 w 170"/>
                    <a:gd name="T23" fmla="*/ 2147483647 h 167"/>
                    <a:gd name="T24" fmla="*/ 2147483647 w 170"/>
                    <a:gd name="T25" fmla="*/ 2147483647 h 167"/>
                    <a:gd name="T26" fmla="*/ 2147483647 w 170"/>
                    <a:gd name="T27" fmla="*/ 2147483647 h 167"/>
                    <a:gd name="T28" fmla="*/ 2147483647 w 170"/>
                    <a:gd name="T29" fmla="*/ 2147483647 h 167"/>
                    <a:gd name="T30" fmla="*/ 2147483647 w 170"/>
                    <a:gd name="T31" fmla="*/ 2147483647 h 167"/>
                    <a:gd name="T32" fmla="*/ 2147483647 w 170"/>
                    <a:gd name="T33" fmla="*/ 2147483647 h 167"/>
                    <a:gd name="T34" fmla="*/ 2147483647 w 170"/>
                    <a:gd name="T35" fmla="*/ 2147483647 h 167"/>
                    <a:gd name="T36" fmla="*/ 2147483647 w 170"/>
                    <a:gd name="T37" fmla="*/ 2147483647 h 167"/>
                    <a:gd name="T38" fmla="*/ 2147483647 w 170"/>
                    <a:gd name="T39" fmla="*/ 2147483647 h 167"/>
                    <a:gd name="T40" fmla="*/ 2147483647 w 170"/>
                    <a:gd name="T41" fmla="*/ 2147483647 h 167"/>
                    <a:gd name="T42" fmla="*/ 2147483647 w 170"/>
                    <a:gd name="T43" fmla="*/ 0 h 167"/>
                    <a:gd name="T44" fmla="*/ 2147483647 w 170"/>
                    <a:gd name="T45" fmla="*/ 2147483647 h 167"/>
                    <a:gd name="T46" fmla="*/ 2147483647 w 170"/>
                    <a:gd name="T47" fmla="*/ 2147483647 h 167"/>
                    <a:gd name="T48" fmla="*/ 2147483647 w 170"/>
                    <a:gd name="T49" fmla="*/ 2147483647 h 167"/>
                    <a:gd name="T50" fmla="*/ 2147483647 w 170"/>
                    <a:gd name="T51" fmla="*/ 2147483647 h 167"/>
                    <a:gd name="T52" fmla="*/ 2147483647 w 170"/>
                    <a:gd name="T53" fmla="*/ 2147483647 h 167"/>
                    <a:gd name="T54" fmla="*/ 2147483647 w 170"/>
                    <a:gd name="T55" fmla="*/ 2147483647 h 167"/>
                    <a:gd name="T56" fmla="*/ 2147483647 w 170"/>
                    <a:gd name="T57" fmla="*/ 2147483647 h 167"/>
                    <a:gd name="T58" fmla="*/ 2147483647 w 170"/>
                    <a:gd name="T59" fmla="*/ 2147483647 h 167"/>
                    <a:gd name="T60" fmla="*/ 2147483647 w 170"/>
                    <a:gd name="T61" fmla="*/ 2147483647 h 167"/>
                    <a:gd name="T62" fmla="*/ 0 w 170"/>
                    <a:gd name="T63" fmla="*/ 2147483647 h 167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170"/>
                    <a:gd name="T97" fmla="*/ 0 h 167"/>
                    <a:gd name="T98" fmla="*/ 170 w 170"/>
                    <a:gd name="T99" fmla="*/ 167 h 167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170" h="167">
                      <a:moveTo>
                        <a:pt x="0" y="146"/>
                      </a:moveTo>
                      <a:lnTo>
                        <a:pt x="0" y="157"/>
                      </a:lnTo>
                      <a:lnTo>
                        <a:pt x="19" y="157"/>
                      </a:lnTo>
                      <a:lnTo>
                        <a:pt x="59" y="135"/>
                      </a:lnTo>
                      <a:lnTo>
                        <a:pt x="70" y="146"/>
                      </a:lnTo>
                      <a:lnTo>
                        <a:pt x="70" y="157"/>
                      </a:lnTo>
                      <a:lnTo>
                        <a:pt x="81" y="167"/>
                      </a:lnTo>
                      <a:lnTo>
                        <a:pt x="89" y="146"/>
                      </a:lnTo>
                      <a:lnTo>
                        <a:pt x="89" y="135"/>
                      </a:lnTo>
                      <a:lnTo>
                        <a:pt x="101" y="146"/>
                      </a:lnTo>
                      <a:lnTo>
                        <a:pt x="110" y="146"/>
                      </a:lnTo>
                      <a:lnTo>
                        <a:pt x="120" y="135"/>
                      </a:lnTo>
                      <a:lnTo>
                        <a:pt x="132" y="146"/>
                      </a:lnTo>
                      <a:lnTo>
                        <a:pt x="132" y="135"/>
                      </a:lnTo>
                      <a:lnTo>
                        <a:pt x="141" y="126"/>
                      </a:lnTo>
                      <a:lnTo>
                        <a:pt x="141" y="135"/>
                      </a:lnTo>
                      <a:lnTo>
                        <a:pt x="151" y="135"/>
                      </a:lnTo>
                      <a:lnTo>
                        <a:pt x="161" y="126"/>
                      </a:lnTo>
                      <a:lnTo>
                        <a:pt x="161" y="75"/>
                      </a:lnTo>
                      <a:lnTo>
                        <a:pt x="170" y="75"/>
                      </a:lnTo>
                      <a:lnTo>
                        <a:pt x="170" y="12"/>
                      </a:lnTo>
                      <a:lnTo>
                        <a:pt x="161" y="0"/>
                      </a:lnTo>
                      <a:lnTo>
                        <a:pt x="161" y="12"/>
                      </a:lnTo>
                      <a:lnTo>
                        <a:pt x="151" y="12"/>
                      </a:lnTo>
                      <a:lnTo>
                        <a:pt x="141" y="51"/>
                      </a:lnTo>
                      <a:lnTo>
                        <a:pt x="120" y="83"/>
                      </a:lnTo>
                      <a:lnTo>
                        <a:pt x="101" y="105"/>
                      </a:lnTo>
                      <a:lnTo>
                        <a:pt x="101" y="83"/>
                      </a:lnTo>
                      <a:lnTo>
                        <a:pt x="89" y="94"/>
                      </a:lnTo>
                      <a:lnTo>
                        <a:pt x="81" y="126"/>
                      </a:lnTo>
                      <a:lnTo>
                        <a:pt x="31" y="126"/>
                      </a:lnTo>
                      <a:lnTo>
                        <a:pt x="0" y="146"/>
                      </a:lnTo>
                    </a:path>
                  </a:pathLst>
                </a:custGeom>
                <a:solidFill>
                  <a:srgbClr val="FF0000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51" name="Freeform 409"/>
                <p:cNvSpPr>
                  <a:spLocks/>
                </p:cNvSpPr>
                <p:nvPr/>
              </p:nvSpPr>
              <p:spPr bwMode="auto">
                <a:xfrm>
                  <a:off x="7827963" y="3103563"/>
                  <a:ext cx="157163" cy="146050"/>
                </a:xfrm>
                <a:custGeom>
                  <a:avLst/>
                  <a:gdLst>
                    <a:gd name="T0" fmla="*/ 0 w 99"/>
                    <a:gd name="T1" fmla="*/ 2147483647 h 92"/>
                    <a:gd name="T2" fmla="*/ 0 w 99"/>
                    <a:gd name="T3" fmla="*/ 2147483647 h 92"/>
                    <a:gd name="T4" fmla="*/ 2147483647 w 99"/>
                    <a:gd name="T5" fmla="*/ 2147483647 h 92"/>
                    <a:gd name="T6" fmla="*/ 2147483647 w 99"/>
                    <a:gd name="T7" fmla="*/ 2147483647 h 92"/>
                    <a:gd name="T8" fmla="*/ 2147483647 w 99"/>
                    <a:gd name="T9" fmla="*/ 2147483647 h 92"/>
                    <a:gd name="T10" fmla="*/ 2147483647 w 99"/>
                    <a:gd name="T11" fmla="*/ 2147483647 h 92"/>
                    <a:gd name="T12" fmla="*/ 2147483647 w 99"/>
                    <a:gd name="T13" fmla="*/ 2147483647 h 92"/>
                    <a:gd name="T14" fmla="*/ 2147483647 w 99"/>
                    <a:gd name="T15" fmla="*/ 2147483647 h 92"/>
                    <a:gd name="T16" fmla="*/ 2147483647 w 99"/>
                    <a:gd name="T17" fmla="*/ 2147483647 h 92"/>
                    <a:gd name="T18" fmla="*/ 2147483647 w 99"/>
                    <a:gd name="T19" fmla="*/ 2147483647 h 92"/>
                    <a:gd name="T20" fmla="*/ 2147483647 w 99"/>
                    <a:gd name="T21" fmla="*/ 2147483647 h 92"/>
                    <a:gd name="T22" fmla="*/ 2147483647 w 99"/>
                    <a:gd name="T23" fmla="*/ 2147483647 h 92"/>
                    <a:gd name="T24" fmla="*/ 2147483647 w 99"/>
                    <a:gd name="T25" fmla="*/ 2147483647 h 92"/>
                    <a:gd name="T26" fmla="*/ 2147483647 w 99"/>
                    <a:gd name="T27" fmla="*/ 2147483647 h 92"/>
                    <a:gd name="T28" fmla="*/ 2147483647 w 99"/>
                    <a:gd name="T29" fmla="*/ 2147483647 h 92"/>
                    <a:gd name="T30" fmla="*/ 2147483647 w 99"/>
                    <a:gd name="T31" fmla="*/ 0 h 92"/>
                    <a:gd name="T32" fmla="*/ 2147483647 w 99"/>
                    <a:gd name="T33" fmla="*/ 2147483647 h 92"/>
                    <a:gd name="T34" fmla="*/ 2147483647 w 99"/>
                    <a:gd name="T35" fmla="*/ 2147483647 h 92"/>
                    <a:gd name="T36" fmla="*/ 2147483647 w 99"/>
                    <a:gd name="T37" fmla="*/ 2147483647 h 92"/>
                    <a:gd name="T38" fmla="*/ 2147483647 w 99"/>
                    <a:gd name="T39" fmla="*/ 2147483647 h 92"/>
                    <a:gd name="T40" fmla="*/ 0 w 99"/>
                    <a:gd name="T41" fmla="*/ 2147483647 h 92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99"/>
                    <a:gd name="T64" fmla="*/ 0 h 92"/>
                    <a:gd name="T65" fmla="*/ 99 w 99"/>
                    <a:gd name="T66" fmla="*/ 92 h 92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99" h="92">
                      <a:moveTo>
                        <a:pt x="0" y="72"/>
                      </a:moveTo>
                      <a:lnTo>
                        <a:pt x="0" y="92"/>
                      </a:lnTo>
                      <a:lnTo>
                        <a:pt x="20" y="83"/>
                      </a:lnTo>
                      <a:lnTo>
                        <a:pt x="10" y="83"/>
                      </a:lnTo>
                      <a:lnTo>
                        <a:pt x="10" y="72"/>
                      </a:lnTo>
                      <a:lnTo>
                        <a:pt x="29" y="72"/>
                      </a:lnTo>
                      <a:lnTo>
                        <a:pt x="59" y="83"/>
                      </a:lnTo>
                      <a:lnTo>
                        <a:pt x="71" y="63"/>
                      </a:lnTo>
                      <a:lnTo>
                        <a:pt x="80" y="63"/>
                      </a:lnTo>
                      <a:lnTo>
                        <a:pt x="99" y="53"/>
                      </a:lnTo>
                      <a:lnTo>
                        <a:pt x="90" y="53"/>
                      </a:lnTo>
                      <a:lnTo>
                        <a:pt x="80" y="41"/>
                      </a:lnTo>
                      <a:lnTo>
                        <a:pt x="90" y="32"/>
                      </a:lnTo>
                      <a:lnTo>
                        <a:pt x="80" y="41"/>
                      </a:lnTo>
                      <a:lnTo>
                        <a:pt x="59" y="32"/>
                      </a:lnTo>
                      <a:lnTo>
                        <a:pt x="29" y="0"/>
                      </a:lnTo>
                      <a:lnTo>
                        <a:pt x="29" y="20"/>
                      </a:lnTo>
                      <a:lnTo>
                        <a:pt x="20" y="63"/>
                      </a:lnTo>
                      <a:lnTo>
                        <a:pt x="10" y="53"/>
                      </a:lnTo>
                      <a:lnTo>
                        <a:pt x="10" y="63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52" name="Freeform 410"/>
                <p:cNvSpPr>
                  <a:spLocks/>
                </p:cNvSpPr>
                <p:nvPr/>
              </p:nvSpPr>
              <p:spPr bwMode="auto">
                <a:xfrm>
                  <a:off x="7827963" y="3103563"/>
                  <a:ext cx="157163" cy="146050"/>
                </a:xfrm>
                <a:custGeom>
                  <a:avLst/>
                  <a:gdLst>
                    <a:gd name="T0" fmla="*/ 0 w 99"/>
                    <a:gd name="T1" fmla="*/ 2147483647 h 92"/>
                    <a:gd name="T2" fmla="*/ 0 w 99"/>
                    <a:gd name="T3" fmla="*/ 2147483647 h 92"/>
                    <a:gd name="T4" fmla="*/ 2147483647 w 99"/>
                    <a:gd name="T5" fmla="*/ 2147483647 h 92"/>
                    <a:gd name="T6" fmla="*/ 2147483647 w 99"/>
                    <a:gd name="T7" fmla="*/ 2147483647 h 92"/>
                    <a:gd name="T8" fmla="*/ 2147483647 w 99"/>
                    <a:gd name="T9" fmla="*/ 2147483647 h 92"/>
                    <a:gd name="T10" fmla="*/ 2147483647 w 99"/>
                    <a:gd name="T11" fmla="*/ 2147483647 h 92"/>
                    <a:gd name="T12" fmla="*/ 2147483647 w 99"/>
                    <a:gd name="T13" fmla="*/ 2147483647 h 92"/>
                    <a:gd name="T14" fmla="*/ 2147483647 w 99"/>
                    <a:gd name="T15" fmla="*/ 2147483647 h 92"/>
                    <a:gd name="T16" fmla="*/ 2147483647 w 99"/>
                    <a:gd name="T17" fmla="*/ 2147483647 h 92"/>
                    <a:gd name="T18" fmla="*/ 2147483647 w 99"/>
                    <a:gd name="T19" fmla="*/ 2147483647 h 92"/>
                    <a:gd name="T20" fmla="*/ 2147483647 w 99"/>
                    <a:gd name="T21" fmla="*/ 2147483647 h 92"/>
                    <a:gd name="T22" fmla="*/ 2147483647 w 99"/>
                    <a:gd name="T23" fmla="*/ 2147483647 h 92"/>
                    <a:gd name="T24" fmla="*/ 2147483647 w 99"/>
                    <a:gd name="T25" fmla="*/ 2147483647 h 92"/>
                    <a:gd name="T26" fmla="*/ 2147483647 w 99"/>
                    <a:gd name="T27" fmla="*/ 2147483647 h 92"/>
                    <a:gd name="T28" fmla="*/ 2147483647 w 99"/>
                    <a:gd name="T29" fmla="*/ 2147483647 h 92"/>
                    <a:gd name="T30" fmla="*/ 2147483647 w 99"/>
                    <a:gd name="T31" fmla="*/ 0 h 92"/>
                    <a:gd name="T32" fmla="*/ 2147483647 w 99"/>
                    <a:gd name="T33" fmla="*/ 2147483647 h 92"/>
                    <a:gd name="T34" fmla="*/ 2147483647 w 99"/>
                    <a:gd name="T35" fmla="*/ 2147483647 h 92"/>
                    <a:gd name="T36" fmla="*/ 2147483647 w 99"/>
                    <a:gd name="T37" fmla="*/ 2147483647 h 92"/>
                    <a:gd name="T38" fmla="*/ 2147483647 w 99"/>
                    <a:gd name="T39" fmla="*/ 2147483647 h 92"/>
                    <a:gd name="T40" fmla="*/ 0 w 99"/>
                    <a:gd name="T41" fmla="*/ 2147483647 h 92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99"/>
                    <a:gd name="T64" fmla="*/ 0 h 92"/>
                    <a:gd name="T65" fmla="*/ 99 w 99"/>
                    <a:gd name="T66" fmla="*/ 92 h 92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99" h="92">
                      <a:moveTo>
                        <a:pt x="0" y="72"/>
                      </a:moveTo>
                      <a:lnTo>
                        <a:pt x="0" y="92"/>
                      </a:lnTo>
                      <a:lnTo>
                        <a:pt x="20" y="83"/>
                      </a:lnTo>
                      <a:lnTo>
                        <a:pt x="10" y="83"/>
                      </a:lnTo>
                      <a:lnTo>
                        <a:pt x="10" y="72"/>
                      </a:lnTo>
                      <a:lnTo>
                        <a:pt x="29" y="72"/>
                      </a:lnTo>
                      <a:lnTo>
                        <a:pt x="59" y="83"/>
                      </a:lnTo>
                      <a:lnTo>
                        <a:pt x="71" y="63"/>
                      </a:lnTo>
                      <a:lnTo>
                        <a:pt x="80" y="63"/>
                      </a:lnTo>
                      <a:lnTo>
                        <a:pt x="99" y="53"/>
                      </a:lnTo>
                      <a:lnTo>
                        <a:pt x="90" y="53"/>
                      </a:lnTo>
                      <a:lnTo>
                        <a:pt x="80" y="41"/>
                      </a:lnTo>
                      <a:lnTo>
                        <a:pt x="90" y="32"/>
                      </a:lnTo>
                      <a:lnTo>
                        <a:pt x="80" y="41"/>
                      </a:lnTo>
                      <a:lnTo>
                        <a:pt x="59" y="32"/>
                      </a:lnTo>
                      <a:lnTo>
                        <a:pt x="29" y="0"/>
                      </a:lnTo>
                      <a:lnTo>
                        <a:pt x="29" y="20"/>
                      </a:lnTo>
                      <a:lnTo>
                        <a:pt x="20" y="63"/>
                      </a:lnTo>
                      <a:lnTo>
                        <a:pt x="10" y="53"/>
                      </a:lnTo>
                      <a:lnTo>
                        <a:pt x="10" y="63"/>
                      </a:lnTo>
                      <a:lnTo>
                        <a:pt x="0" y="72"/>
                      </a:lnTo>
                    </a:path>
                  </a:pathLst>
                </a:custGeom>
                <a:solidFill>
                  <a:srgbClr val="FF0000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53" name="Freeform 411"/>
                <p:cNvSpPr>
                  <a:spLocks/>
                </p:cNvSpPr>
                <p:nvPr/>
              </p:nvSpPr>
              <p:spPr bwMode="auto">
                <a:xfrm>
                  <a:off x="8210550" y="2908300"/>
                  <a:ext cx="31750" cy="33337"/>
                </a:xfrm>
                <a:custGeom>
                  <a:avLst/>
                  <a:gdLst>
                    <a:gd name="T0" fmla="*/ 0 w 20"/>
                    <a:gd name="T1" fmla="*/ 2147483647 h 21"/>
                    <a:gd name="T2" fmla="*/ 0 w 20"/>
                    <a:gd name="T3" fmla="*/ 2147483647 h 21"/>
                    <a:gd name="T4" fmla="*/ 2147483647 w 20"/>
                    <a:gd name="T5" fmla="*/ 2147483647 h 21"/>
                    <a:gd name="T6" fmla="*/ 2147483647 w 20"/>
                    <a:gd name="T7" fmla="*/ 0 h 21"/>
                    <a:gd name="T8" fmla="*/ 0 w 20"/>
                    <a:gd name="T9" fmla="*/ 2147483647 h 2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"/>
                    <a:gd name="T16" fmla="*/ 0 h 21"/>
                    <a:gd name="T17" fmla="*/ 20 w 20"/>
                    <a:gd name="T18" fmla="*/ 21 h 2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" h="21">
                      <a:moveTo>
                        <a:pt x="0" y="9"/>
                      </a:moveTo>
                      <a:lnTo>
                        <a:pt x="0" y="21"/>
                      </a:lnTo>
                      <a:lnTo>
                        <a:pt x="9" y="9"/>
                      </a:lnTo>
                      <a:lnTo>
                        <a:pt x="20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54" name="Freeform 412"/>
                <p:cNvSpPr>
                  <a:spLocks/>
                </p:cNvSpPr>
                <p:nvPr/>
              </p:nvSpPr>
              <p:spPr bwMode="auto">
                <a:xfrm>
                  <a:off x="8210550" y="2908300"/>
                  <a:ext cx="31750" cy="33337"/>
                </a:xfrm>
                <a:custGeom>
                  <a:avLst/>
                  <a:gdLst>
                    <a:gd name="T0" fmla="*/ 0 w 20"/>
                    <a:gd name="T1" fmla="*/ 2147483647 h 21"/>
                    <a:gd name="T2" fmla="*/ 0 w 20"/>
                    <a:gd name="T3" fmla="*/ 2147483647 h 21"/>
                    <a:gd name="T4" fmla="*/ 2147483647 w 20"/>
                    <a:gd name="T5" fmla="*/ 2147483647 h 21"/>
                    <a:gd name="T6" fmla="*/ 2147483647 w 20"/>
                    <a:gd name="T7" fmla="*/ 0 h 21"/>
                    <a:gd name="T8" fmla="*/ 0 w 20"/>
                    <a:gd name="T9" fmla="*/ 2147483647 h 2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"/>
                    <a:gd name="T16" fmla="*/ 0 h 21"/>
                    <a:gd name="T17" fmla="*/ 20 w 20"/>
                    <a:gd name="T18" fmla="*/ 21 h 2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" h="21">
                      <a:moveTo>
                        <a:pt x="0" y="9"/>
                      </a:moveTo>
                      <a:lnTo>
                        <a:pt x="0" y="21"/>
                      </a:lnTo>
                      <a:lnTo>
                        <a:pt x="9" y="9"/>
                      </a:lnTo>
                      <a:lnTo>
                        <a:pt x="20" y="0"/>
                      </a:lnTo>
                      <a:lnTo>
                        <a:pt x="0" y="9"/>
                      </a:lnTo>
                    </a:path>
                  </a:pathLst>
                </a:custGeom>
                <a:solidFill>
                  <a:srgbClr val="99CCFF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55" name="Freeform 413"/>
                <p:cNvSpPr>
                  <a:spLocks/>
                </p:cNvSpPr>
                <p:nvPr/>
              </p:nvSpPr>
              <p:spPr bwMode="auto">
                <a:xfrm>
                  <a:off x="8418513" y="2532063"/>
                  <a:ext cx="30163" cy="33337"/>
                </a:xfrm>
                <a:custGeom>
                  <a:avLst/>
                  <a:gdLst>
                    <a:gd name="T0" fmla="*/ 0 w 19"/>
                    <a:gd name="T1" fmla="*/ 2147483647 h 21"/>
                    <a:gd name="T2" fmla="*/ 2147483647 w 19"/>
                    <a:gd name="T3" fmla="*/ 2147483647 h 21"/>
                    <a:gd name="T4" fmla="*/ 2147483647 w 19"/>
                    <a:gd name="T5" fmla="*/ 0 h 21"/>
                    <a:gd name="T6" fmla="*/ 2147483647 w 19"/>
                    <a:gd name="T7" fmla="*/ 0 h 21"/>
                    <a:gd name="T8" fmla="*/ 0 w 19"/>
                    <a:gd name="T9" fmla="*/ 2147483647 h 2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"/>
                    <a:gd name="T16" fmla="*/ 0 h 21"/>
                    <a:gd name="T17" fmla="*/ 19 w 19"/>
                    <a:gd name="T18" fmla="*/ 21 h 2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" h="21">
                      <a:moveTo>
                        <a:pt x="0" y="21"/>
                      </a:moveTo>
                      <a:lnTo>
                        <a:pt x="19" y="9"/>
                      </a:lnTo>
                      <a:lnTo>
                        <a:pt x="19" y="0"/>
                      </a:lnTo>
                      <a:lnTo>
                        <a:pt x="11" y="0"/>
                      </a:lnTo>
                      <a:lnTo>
                        <a:pt x="0" y="2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56" name="Freeform 414"/>
                <p:cNvSpPr>
                  <a:spLocks/>
                </p:cNvSpPr>
                <p:nvPr/>
              </p:nvSpPr>
              <p:spPr bwMode="auto">
                <a:xfrm>
                  <a:off x="8418513" y="2532063"/>
                  <a:ext cx="30163" cy="33337"/>
                </a:xfrm>
                <a:custGeom>
                  <a:avLst/>
                  <a:gdLst>
                    <a:gd name="T0" fmla="*/ 0 w 19"/>
                    <a:gd name="T1" fmla="*/ 2147483647 h 21"/>
                    <a:gd name="T2" fmla="*/ 2147483647 w 19"/>
                    <a:gd name="T3" fmla="*/ 2147483647 h 21"/>
                    <a:gd name="T4" fmla="*/ 2147483647 w 19"/>
                    <a:gd name="T5" fmla="*/ 0 h 21"/>
                    <a:gd name="T6" fmla="*/ 2147483647 w 19"/>
                    <a:gd name="T7" fmla="*/ 0 h 21"/>
                    <a:gd name="T8" fmla="*/ 0 w 19"/>
                    <a:gd name="T9" fmla="*/ 2147483647 h 2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"/>
                    <a:gd name="T16" fmla="*/ 0 h 21"/>
                    <a:gd name="T17" fmla="*/ 19 w 19"/>
                    <a:gd name="T18" fmla="*/ 21 h 2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" h="21">
                      <a:moveTo>
                        <a:pt x="0" y="21"/>
                      </a:moveTo>
                      <a:lnTo>
                        <a:pt x="19" y="9"/>
                      </a:lnTo>
                      <a:lnTo>
                        <a:pt x="19" y="0"/>
                      </a:lnTo>
                      <a:lnTo>
                        <a:pt x="11" y="0"/>
                      </a:lnTo>
                      <a:lnTo>
                        <a:pt x="0" y="21"/>
                      </a:lnTo>
                    </a:path>
                  </a:pathLst>
                </a:custGeom>
                <a:solidFill>
                  <a:srgbClr val="99CCFF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57" name="Freeform 415"/>
                <p:cNvSpPr>
                  <a:spLocks/>
                </p:cNvSpPr>
                <p:nvPr/>
              </p:nvSpPr>
              <p:spPr bwMode="auto">
                <a:xfrm>
                  <a:off x="7874000" y="2760663"/>
                  <a:ext cx="66675" cy="342900"/>
                </a:xfrm>
                <a:custGeom>
                  <a:avLst/>
                  <a:gdLst>
                    <a:gd name="T0" fmla="*/ 0 w 42"/>
                    <a:gd name="T1" fmla="*/ 2147483647 h 216"/>
                    <a:gd name="T2" fmla="*/ 0 w 42"/>
                    <a:gd name="T3" fmla="*/ 2147483647 h 216"/>
                    <a:gd name="T4" fmla="*/ 2147483647 w 42"/>
                    <a:gd name="T5" fmla="*/ 2147483647 h 216"/>
                    <a:gd name="T6" fmla="*/ 0 w 42"/>
                    <a:gd name="T7" fmla="*/ 2147483647 h 216"/>
                    <a:gd name="T8" fmla="*/ 2147483647 w 42"/>
                    <a:gd name="T9" fmla="*/ 2147483647 h 216"/>
                    <a:gd name="T10" fmla="*/ 0 w 42"/>
                    <a:gd name="T11" fmla="*/ 2147483647 h 216"/>
                    <a:gd name="T12" fmla="*/ 2147483647 w 42"/>
                    <a:gd name="T13" fmla="*/ 2147483647 h 216"/>
                    <a:gd name="T14" fmla="*/ 2147483647 w 42"/>
                    <a:gd name="T15" fmla="*/ 2147483647 h 216"/>
                    <a:gd name="T16" fmla="*/ 2147483647 w 42"/>
                    <a:gd name="T17" fmla="*/ 2147483647 h 216"/>
                    <a:gd name="T18" fmla="*/ 2147483647 w 42"/>
                    <a:gd name="T19" fmla="*/ 2147483647 h 216"/>
                    <a:gd name="T20" fmla="*/ 2147483647 w 42"/>
                    <a:gd name="T21" fmla="*/ 2147483647 h 216"/>
                    <a:gd name="T22" fmla="*/ 2147483647 w 42"/>
                    <a:gd name="T23" fmla="*/ 2147483647 h 216"/>
                    <a:gd name="T24" fmla="*/ 2147483647 w 42"/>
                    <a:gd name="T25" fmla="*/ 2147483647 h 216"/>
                    <a:gd name="T26" fmla="*/ 2147483647 w 42"/>
                    <a:gd name="T27" fmla="*/ 2147483647 h 216"/>
                    <a:gd name="T28" fmla="*/ 2147483647 w 42"/>
                    <a:gd name="T29" fmla="*/ 0 h 216"/>
                    <a:gd name="T30" fmla="*/ 2147483647 w 42"/>
                    <a:gd name="T31" fmla="*/ 0 h 216"/>
                    <a:gd name="T32" fmla="*/ 2147483647 w 42"/>
                    <a:gd name="T33" fmla="*/ 2147483647 h 216"/>
                    <a:gd name="T34" fmla="*/ 0 w 42"/>
                    <a:gd name="T35" fmla="*/ 2147483647 h 21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42"/>
                    <a:gd name="T55" fmla="*/ 0 h 216"/>
                    <a:gd name="T56" fmla="*/ 42 w 42"/>
                    <a:gd name="T57" fmla="*/ 216 h 21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42" h="216">
                      <a:moveTo>
                        <a:pt x="0" y="22"/>
                      </a:moveTo>
                      <a:lnTo>
                        <a:pt x="0" y="73"/>
                      </a:lnTo>
                      <a:lnTo>
                        <a:pt x="11" y="82"/>
                      </a:lnTo>
                      <a:lnTo>
                        <a:pt x="0" y="144"/>
                      </a:lnTo>
                      <a:lnTo>
                        <a:pt x="11" y="165"/>
                      </a:lnTo>
                      <a:lnTo>
                        <a:pt x="0" y="197"/>
                      </a:lnTo>
                      <a:lnTo>
                        <a:pt x="11" y="216"/>
                      </a:lnTo>
                      <a:lnTo>
                        <a:pt x="11" y="197"/>
                      </a:lnTo>
                      <a:lnTo>
                        <a:pt x="30" y="206"/>
                      </a:lnTo>
                      <a:lnTo>
                        <a:pt x="30" y="197"/>
                      </a:lnTo>
                      <a:lnTo>
                        <a:pt x="11" y="165"/>
                      </a:lnTo>
                      <a:lnTo>
                        <a:pt x="20" y="134"/>
                      </a:lnTo>
                      <a:lnTo>
                        <a:pt x="42" y="134"/>
                      </a:lnTo>
                      <a:lnTo>
                        <a:pt x="20" y="63"/>
                      </a:lnTo>
                      <a:lnTo>
                        <a:pt x="20" y="0"/>
                      </a:lnTo>
                      <a:lnTo>
                        <a:pt x="11" y="0"/>
                      </a:lnTo>
                      <a:lnTo>
                        <a:pt x="11" y="10"/>
                      </a:lnTo>
                      <a:lnTo>
                        <a:pt x="0" y="2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58" name="Freeform 416"/>
                <p:cNvSpPr>
                  <a:spLocks/>
                </p:cNvSpPr>
                <p:nvPr/>
              </p:nvSpPr>
              <p:spPr bwMode="auto">
                <a:xfrm>
                  <a:off x="7874000" y="2760663"/>
                  <a:ext cx="66675" cy="342900"/>
                </a:xfrm>
                <a:custGeom>
                  <a:avLst/>
                  <a:gdLst>
                    <a:gd name="T0" fmla="*/ 0 w 42"/>
                    <a:gd name="T1" fmla="*/ 2147483647 h 216"/>
                    <a:gd name="T2" fmla="*/ 0 w 42"/>
                    <a:gd name="T3" fmla="*/ 2147483647 h 216"/>
                    <a:gd name="T4" fmla="*/ 2147483647 w 42"/>
                    <a:gd name="T5" fmla="*/ 2147483647 h 216"/>
                    <a:gd name="T6" fmla="*/ 0 w 42"/>
                    <a:gd name="T7" fmla="*/ 2147483647 h 216"/>
                    <a:gd name="T8" fmla="*/ 2147483647 w 42"/>
                    <a:gd name="T9" fmla="*/ 2147483647 h 216"/>
                    <a:gd name="T10" fmla="*/ 0 w 42"/>
                    <a:gd name="T11" fmla="*/ 2147483647 h 216"/>
                    <a:gd name="T12" fmla="*/ 2147483647 w 42"/>
                    <a:gd name="T13" fmla="*/ 2147483647 h 216"/>
                    <a:gd name="T14" fmla="*/ 2147483647 w 42"/>
                    <a:gd name="T15" fmla="*/ 2147483647 h 216"/>
                    <a:gd name="T16" fmla="*/ 2147483647 w 42"/>
                    <a:gd name="T17" fmla="*/ 2147483647 h 216"/>
                    <a:gd name="T18" fmla="*/ 2147483647 w 42"/>
                    <a:gd name="T19" fmla="*/ 2147483647 h 216"/>
                    <a:gd name="T20" fmla="*/ 2147483647 w 42"/>
                    <a:gd name="T21" fmla="*/ 2147483647 h 216"/>
                    <a:gd name="T22" fmla="*/ 2147483647 w 42"/>
                    <a:gd name="T23" fmla="*/ 2147483647 h 216"/>
                    <a:gd name="T24" fmla="*/ 2147483647 w 42"/>
                    <a:gd name="T25" fmla="*/ 2147483647 h 216"/>
                    <a:gd name="T26" fmla="*/ 2147483647 w 42"/>
                    <a:gd name="T27" fmla="*/ 2147483647 h 216"/>
                    <a:gd name="T28" fmla="*/ 2147483647 w 42"/>
                    <a:gd name="T29" fmla="*/ 0 h 216"/>
                    <a:gd name="T30" fmla="*/ 2147483647 w 42"/>
                    <a:gd name="T31" fmla="*/ 0 h 216"/>
                    <a:gd name="T32" fmla="*/ 2147483647 w 42"/>
                    <a:gd name="T33" fmla="*/ 2147483647 h 216"/>
                    <a:gd name="T34" fmla="*/ 0 w 42"/>
                    <a:gd name="T35" fmla="*/ 2147483647 h 21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42"/>
                    <a:gd name="T55" fmla="*/ 0 h 216"/>
                    <a:gd name="T56" fmla="*/ 42 w 42"/>
                    <a:gd name="T57" fmla="*/ 216 h 21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42" h="216">
                      <a:moveTo>
                        <a:pt x="0" y="22"/>
                      </a:moveTo>
                      <a:lnTo>
                        <a:pt x="0" y="73"/>
                      </a:lnTo>
                      <a:lnTo>
                        <a:pt x="11" y="82"/>
                      </a:lnTo>
                      <a:lnTo>
                        <a:pt x="0" y="144"/>
                      </a:lnTo>
                      <a:lnTo>
                        <a:pt x="11" y="165"/>
                      </a:lnTo>
                      <a:lnTo>
                        <a:pt x="0" y="197"/>
                      </a:lnTo>
                      <a:lnTo>
                        <a:pt x="11" y="216"/>
                      </a:lnTo>
                      <a:lnTo>
                        <a:pt x="11" y="197"/>
                      </a:lnTo>
                      <a:lnTo>
                        <a:pt x="30" y="206"/>
                      </a:lnTo>
                      <a:lnTo>
                        <a:pt x="30" y="197"/>
                      </a:lnTo>
                      <a:lnTo>
                        <a:pt x="11" y="165"/>
                      </a:lnTo>
                      <a:lnTo>
                        <a:pt x="20" y="134"/>
                      </a:lnTo>
                      <a:lnTo>
                        <a:pt x="42" y="134"/>
                      </a:lnTo>
                      <a:lnTo>
                        <a:pt x="20" y="63"/>
                      </a:lnTo>
                      <a:lnTo>
                        <a:pt x="20" y="0"/>
                      </a:lnTo>
                      <a:lnTo>
                        <a:pt x="11" y="0"/>
                      </a:lnTo>
                      <a:lnTo>
                        <a:pt x="11" y="10"/>
                      </a:lnTo>
                      <a:lnTo>
                        <a:pt x="0" y="22"/>
                      </a:lnTo>
                    </a:path>
                  </a:pathLst>
                </a:custGeom>
                <a:solidFill>
                  <a:srgbClr val="99CCFF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59" name="Freeform 417"/>
                <p:cNvSpPr>
                  <a:spLocks/>
                </p:cNvSpPr>
                <p:nvPr/>
              </p:nvSpPr>
              <p:spPr bwMode="auto">
                <a:xfrm>
                  <a:off x="8799513" y="1746250"/>
                  <a:ext cx="115888" cy="65087"/>
                </a:xfrm>
                <a:custGeom>
                  <a:avLst/>
                  <a:gdLst>
                    <a:gd name="T0" fmla="*/ 2147483647 w 73"/>
                    <a:gd name="T1" fmla="*/ 2147483647 h 41"/>
                    <a:gd name="T2" fmla="*/ 2147483647 w 73"/>
                    <a:gd name="T3" fmla="*/ 2147483647 h 41"/>
                    <a:gd name="T4" fmla="*/ 2147483647 w 73"/>
                    <a:gd name="T5" fmla="*/ 2147483647 h 41"/>
                    <a:gd name="T6" fmla="*/ 2147483647 w 73"/>
                    <a:gd name="T7" fmla="*/ 0 h 41"/>
                    <a:gd name="T8" fmla="*/ 2147483647 w 73"/>
                    <a:gd name="T9" fmla="*/ 0 h 41"/>
                    <a:gd name="T10" fmla="*/ 0 w 73"/>
                    <a:gd name="T11" fmla="*/ 2147483647 h 41"/>
                    <a:gd name="T12" fmla="*/ 2147483647 w 73"/>
                    <a:gd name="T13" fmla="*/ 2147483647 h 41"/>
                    <a:gd name="T14" fmla="*/ 2147483647 w 73"/>
                    <a:gd name="T15" fmla="*/ 2147483647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73"/>
                    <a:gd name="T25" fmla="*/ 0 h 41"/>
                    <a:gd name="T26" fmla="*/ 73 w 73"/>
                    <a:gd name="T27" fmla="*/ 41 h 4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73" h="41">
                      <a:moveTo>
                        <a:pt x="22" y="32"/>
                      </a:moveTo>
                      <a:lnTo>
                        <a:pt x="42" y="32"/>
                      </a:lnTo>
                      <a:lnTo>
                        <a:pt x="73" y="20"/>
                      </a:lnTo>
                      <a:lnTo>
                        <a:pt x="53" y="0"/>
                      </a:lnTo>
                      <a:lnTo>
                        <a:pt x="22" y="0"/>
                      </a:lnTo>
                      <a:lnTo>
                        <a:pt x="0" y="20"/>
                      </a:lnTo>
                      <a:lnTo>
                        <a:pt x="12" y="41"/>
                      </a:lnTo>
                      <a:lnTo>
                        <a:pt x="22" y="32"/>
                      </a:lnTo>
                      <a:close/>
                    </a:path>
                  </a:pathLst>
                </a:custGeom>
                <a:solidFill>
                  <a:srgbClr val="99CC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60" name="Freeform 418"/>
                <p:cNvSpPr>
                  <a:spLocks/>
                </p:cNvSpPr>
                <p:nvPr/>
              </p:nvSpPr>
              <p:spPr bwMode="auto">
                <a:xfrm>
                  <a:off x="8799513" y="1746250"/>
                  <a:ext cx="115888" cy="65087"/>
                </a:xfrm>
                <a:custGeom>
                  <a:avLst/>
                  <a:gdLst>
                    <a:gd name="T0" fmla="*/ 2147483647 w 73"/>
                    <a:gd name="T1" fmla="*/ 2147483647 h 41"/>
                    <a:gd name="T2" fmla="*/ 2147483647 w 73"/>
                    <a:gd name="T3" fmla="*/ 2147483647 h 41"/>
                    <a:gd name="T4" fmla="*/ 2147483647 w 73"/>
                    <a:gd name="T5" fmla="*/ 2147483647 h 41"/>
                    <a:gd name="T6" fmla="*/ 2147483647 w 73"/>
                    <a:gd name="T7" fmla="*/ 0 h 41"/>
                    <a:gd name="T8" fmla="*/ 2147483647 w 73"/>
                    <a:gd name="T9" fmla="*/ 0 h 41"/>
                    <a:gd name="T10" fmla="*/ 0 w 73"/>
                    <a:gd name="T11" fmla="*/ 2147483647 h 41"/>
                    <a:gd name="T12" fmla="*/ 2147483647 w 73"/>
                    <a:gd name="T13" fmla="*/ 2147483647 h 41"/>
                    <a:gd name="T14" fmla="*/ 2147483647 w 73"/>
                    <a:gd name="T15" fmla="*/ 2147483647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73"/>
                    <a:gd name="T25" fmla="*/ 0 h 41"/>
                    <a:gd name="T26" fmla="*/ 73 w 73"/>
                    <a:gd name="T27" fmla="*/ 41 h 4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73" h="41">
                      <a:moveTo>
                        <a:pt x="22" y="32"/>
                      </a:moveTo>
                      <a:lnTo>
                        <a:pt x="42" y="32"/>
                      </a:lnTo>
                      <a:lnTo>
                        <a:pt x="73" y="20"/>
                      </a:lnTo>
                      <a:lnTo>
                        <a:pt x="53" y="0"/>
                      </a:lnTo>
                      <a:lnTo>
                        <a:pt x="22" y="0"/>
                      </a:lnTo>
                      <a:lnTo>
                        <a:pt x="0" y="20"/>
                      </a:lnTo>
                      <a:lnTo>
                        <a:pt x="12" y="41"/>
                      </a:lnTo>
                      <a:lnTo>
                        <a:pt x="22" y="32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61" name="Freeform 419"/>
                <p:cNvSpPr>
                  <a:spLocks/>
                </p:cNvSpPr>
                <p:nvPr/>
              </p:nvSpPr>
              <p:spPr bwMode="auto">
                <a:xfrm>
                  <a:off x="7843838" y="1549400"/>
                  <a:ext cx="77788" cy="66675"/>
                </a:xfrm>
                <a:custGeom>
                  <a:avLst/>
                  <a:gdLst>
                    <a:gd name="T0" fmla="*/ 0 w 49"/>
                    <a:gd name="T1" fmla="*/ 2147483647 h 42"/>
                    <a:gd name="T2" fmla="*/ 2147483647 w 49"/>
                    <a:gd name="T3" fmla="*/ 2147483647 h 42"/>
                    <a:gd name="T4" fmla="*/ 2147483647 w 49"/>
                    <a:gd name="T5" fmla="*/ 2147483647 h 42"/>
                    <a:gd name="T6" fmla="*/ 2147483647 w 49"/>
                    <a:gd name="T7" fmla="*/ 2147483647 h 42"/>
                    <a:gd name="T8" fmla="*/ 2147483647 w 49"/>
                    <a:gd name="T9" fmla="*/ 0 h 42"/>
                    <a:gd name="T10" fmla="*/ 2147483647 w 49"/>
                    <a:gd name="T11" fmla="*/ 0 h 42"/>
                    <a:gd name="T12" fmla="*/ 0 w 49"/>
                    <a:gd name="T13" fmla="*/ 2147483647 h 4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49"/>
                    <a:gd name="T22" fmla="*/ 0 h 42"/>
                    <a:gd name="T23" fmla="*/ 49 w 49"/>
                    <a:gd name="T24" fmla="*/ 42 h 42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49" h="42">
                      <a:moveTo>
                        <a:pt x="0" y="21"/>
                      </a:moveTo>
                      <a:lnTo>
                        <a:pt x="19" y="30"/>
                      </a:lnTo>
                      <a:lnTo>
                        <a:pt x="49" y="42"/>
                      </a:lnTo>
                      <a:lnTo>
                        <a:pt x="49" y="21"/>
                      </a:lnTo>
                      <a:lnTo>
                        <a:pt x="30" y="0"/>
                      </a:lnTo>
                      <a:lnTo>
                        <a:pt x="10" y="0"/>
                      </a:lnTo>
                      <a:lnTo>
                        <a:pt x="0" y="2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62" name="Freeform 420"/>
                <p:cNvSpPr>
                  <a:spLocks/>
                </p:cNvSpPr>
                <p:nvPr/>
              </p:nvSpPr>
              <p:spPr bwMode="auto">
                <a:xfrm>
                  <a:off x="7843838" y="1549400"/>
                  <a:ext cx="77788" cy="66675"/>
                </a:xfrm>
                <a:custGeom>
                  <a:avLst/>
                  <a:gdLst>
                    <a:gd name="T0" fmla="*/ 0 w 49"/>
                    <a:gd name="T1" fmla="*/ 2147483647 h 42"/>
                    <a:gd name="T2" fmla="*/ 2147483647 w 49"/>
                    <a:gd name="T3" fmla="*/ 2147483647 h 42"/>
                    <a:gd name="T4" fmla="*/ 2147483647 w 49"/>
                    <a:gd name="T5" fmla="*/ 2147483647 h 42"/>
                    <a:gd name="T6" fmla="*/ 2147483647 w 49"/>
                    <a:gd name="T7" fmla="*/ 2147483647 h 42"/>
                    <a:gd name="T8" fmla="*/ 2147483647 w 49"/>
                    <a:gd name="T9" fmla="*/ 0 h 42"/>
                    <a:gd name="T10" fmla="*/ 2147483647 w 49"/>
                    <a:gd name="T11" fmla="*/ 0 h 42"/>
                    <a:gd name="T12" fmla="*/ 0 w 49"/>
                    <a:gd name="T13" fmla="*/ 2147483647 h 4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49"/>
                    <a:gd name="T22" fmla="*/ 0 h 42"/>
                    <a:gd name="T23" fmla="*/ 49 w 49"/>
                    <a:gd name="T24" fmla="*/ 42 h 42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49" h="42">
                      <a:moveTo>
                        <a:pt x="0" y="21"/>
                      </a:moveTo>
                      <a:lnTo>
                        <a:pt x="19" y="30"/>
                      </a:lnTo>
                      <a:lnTo>
                        <a:pt x="49" y="42"/>
                      </a:lnTo>
                      <a:lnTo>
                        <a:pt x="49" y="21"/>
                      </a:lnTo>
                      <a:lnTo>
                        <a:pt x="30" y="0"/>
                      </a:lnTo>
                      <a:lnTo>
                        <a:pt x="10" y="0"/>
                      </a:lnTo>
                      <a:lnTo>
                        <a:pt x="0" y="21"/>
                      </a:lnTo>
                    </a:path>
                  </a:pathLst>
                </a:custGeom>
                <a:solidFill>
                  <a:srgbClr val="99CCFF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63" name="Freeform 421"/>
                <p:cNvSpPr>
                  <a:spLocks/>
                </p:cNvSpPr>
                <p:nvPr/>
              </p:nvSpPr>
              <p:spPr bwMode="auto">
                <a:xfrm>
                  <a:off x="7843838" y="1516063"/>
                  <a:ext cx="15875" cy="33337"/>
                </a:xfrm>
                <a:custGeom>
                  <a:avLst/>
                  <a:gdLst>
                    <a:gd name="T0" fmla="*/ 0 w 10"/>
                    <a:gd name="T1" fmla="*/ 0 h 21"/>
                    <a:gd name="T2" fmla="*/ 0 w 10"/>
                    <a:gd name="T3" fmla="*/ 2147483647 h 21"/>
                    <a:gd name="T4" fmla="*/ 2147483647 w 10"/>
                    <a:gd name="T5" fmla="*/ 2147483647 h 21"/>
                    <a:gd name="T6" fmla="*/ 2147483647 w 10"/>
                    <a:gd name="T7" fmla="*/ 0 h 21"/>
                    <a:gd name="T8" fmla="*/ 0 w 10"/>
                    <a:gd name="T9" fmla="*/ 0 h 2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0"/>
                    <a:gd name="T16" fmla="*/ 0 h 21"/>
                    <a:gd name="T17" fmla="*/ 10 w 10"/>
                    <a:gd name="T18" fmla="*/ 21 h 2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0" h="21">
                      <a:moveTo>
                        <a:pt x="0" y="0"/>
                      </a:moveTo>
                      <a:lnTo>
                        <a:pt x="0" y="21"/>
                      </a:lnTo>
                      <a:lnTo>
                        <a:pt x="10" y="10"/>
                      </a:lnTo>
                      <a:lnTo>
                        <a:pt x="1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64" name="Freeform 422"/>
                <p:cNvSpPr>
                  <a:spLocks/>
                </p:cNvSpPr>
                <p:nvPr/>
              </p:nvSpPr>
              <p:spPr bwMode="auto">
                <a:xfrm>
                  <a:off x="7843838" y="1516063"/>
                  <a:ext cx="15875" cy="33337"/>
                </a:xfrm>
                <a:custGeom>
                  <a:avLst/>
                  <a:gdLst>
                    <a:gd name="T0" fmla="*/ 0 w 10"/>
                    <a:gd name="T1" fmla="*/ 0 h 21"/>
                    <a:gd name="T2" fmla="*/ 0 w 10"/>
                    <a:gd name="T3" fmla="*/ 2147483647 h 21"/>
                    <a:gd name="T4" fmla="*/ 2147483647 w 10"/>
                    <a:gd name="T5" fmla="*/ 2147483647 h 21"/>
                    <a:gd name="T6" fmla="*/ 2147483647 w 10"/>
                    <a:gd name="T7" fmla="*/ 0 h 21"/>
                    <a:gd name="T8" fmla="*/ 0 w 10"/>
                    <a:gd name="T9" fmla="*/ 0 h 2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0"/>
                    <a:gd name="T16" fmla="*/ 0 h 21"/>
                    <a:gd name="T17" fmla="*/ 10 w 10"/>
                    <a:gd name="T18" fmla="*/ 21 h 2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0" h="21">
                      <a:moveTo>
                        <a:pt x="0" y="0"/>
                      </a:moveTo>
                      <a:lnTo>
                        <a:pt x="0" y="21"/>
                      </a:lnTo>
                      <a:lnTo>
                        <a:pt x="10" y="10"/>
                      </a:lnTo>
                      <a:lnTo>
                        <a:pt x="10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99CCFF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65" name="Freeform 423"/>
                <p:cNvSpPr>
                  <a:spLocks/>
                </p:cNvSpPr>
                <p:nvPr/>
              </p:nvSpPr>
              <p:spPr bwMode="auto">
                <a:xfrm>
                  <a:off x="8004175" y="1389063"/>
                  <a:ext cx="111125" cy="80962"/>
                </a:xfrm>
                <a:custGeom>
                  <a:avLst/>
                  <a:gdLst>
                    <a:gd name="T0" fmla="*/ 0 w 70"/>
                    <a:gd name="T1" fmla="*/ 0 h 51"/>
                    <a:gd name="T2" fmla="*/ 2147483647 w 70"/>
                    <a:gd name="T3" fmla="*/ 2147483647 h 51"/>
                    <a:gd name="T4" fmla="*/ 2147483647 w 70"/>
                    <a:gd name="T5" fmla="*/ 2147483647 h 51"/>
                    <a:gd name="T6" fmla="*/ 2147483647 w 70"/>
                    <a:gd name="T7" fmla="*/ 2147483647 h 51"/>
                    <a:gd name="T8" fmla="*/ 2147483647 w 70"/>
                    <a:gd name="T9" fmla="*/ 2147483647 h 51"/>
                    <a:gd name="T10" fmla="*/ 2147483647 w 70"/>
                    <a:gd name="T11" fmla="*/ 2147483647 h 51"/>
                    <a:gd name="T12" fmla="*/ 0 w 70"/>
                    <a:gd name="T13" fmla="*/ 0 h 5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0"/>
                    <a:gd name="T22" fmla="*/ 0 h 51"/>
                    <a:gd name="T23" fmla="*/ 70 w 70"/>
                    <a:gd name="T24" fmla="*/ 51 h 5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0" h="51">
                      <a:moveTo>
                        <a:pt x="0" y="0"/>
                      </a:moveTo>
                      <a:lnTo>
                        <a:pt x="10" y="29"/>
                      </a:lnTo>
                      <a:lnTo>
                        <a:pt x="39" y="51"/>
                      </a:lnTo>
                      <a:lnTo>
                        <a:pt x="61" y="51"/>
                      </a:lnTo>
                      <a:lnTo>
                        <a:pt x="70" y="19"/>
                      </a:lnTo>
                      <a:lnTo>
                        <a:pt x="10" y="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66" name="Freeform 424"/>
                <p:cNvSpPr>
                  <a:spLocks/>
                </p:cNvSpPr>
                <p:nvPr/>
              </p:nvSpPr>
              <p:spPr bwMode="auto">
                <a:xfrm>
                  <a:off x="8004175" y="1389063"/>
                  <a:ext cx="111125" cy="80962"/>
                </a:xfrm>
                <a:custGeom>
                  <a:avLst/>
                  <a:gdLst>
                    <a:gd name="T0" fmla="*/ 0 w 70"/>
                    <a:gd name="T1" fmla="*/ 0 h 51"/>
                    <a:gd name="T2" fmla="*/ 2147483647 w 70"/>
                    <a:gd name="T3" fmla="*/ 2147483647 h 51"/>
                    <a:gd name="T4" fmla="*/ 2147483647 w 70"/>
                    <a:gd name="T5" fmla="*/ 2147483647 h 51"/>
                    <a:gd name="T6" fmla="*/ 2147483647 w 70"/>
                    <a:gd name="T7" fmla="*/ 2147483647 h 51"/>
                    <a:gd name="T8" fmla="*/ 2147483647 w 70"/>
                    <a:gd name="T9" fmla="*/ 2147483647 h 51"/>
                    <a:gd name="T10" fmla="*/ 2147483647 w 70"/>
                    <a:gd name="T11" fmla="*/ 2147483647 h 51"/>
                    <a:gd name="T12" fmla="*/ 0 w 70"/>
                    <a:gd name="T13" fmla="*/ 0 h 5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0"/>
                    <a:gd name="T22" fmla="*/ 0 h 51"/>
                    <a:gd name="T23" fmla="*/ 70 w 70"/>
                    <a:gd name="T24" fmla="*/ 51 h 5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0" h="51">
                      <a:moveTo>
                        <a:pt x="0" y="0"/>
                      </a:moveTo>
                      <a:lnTo>
                        <a:pt x="10" y="29"/>
                      </a:lnTo>
                      <a:lnTo>
                        <a:pt x="39" y="51"/>
                      </a:lnTo>
                      <a:lnTo>
                        <a:pt x="61" y="51"/>
                      </a:lnTo>
                      <a:lnTo>
                        <a:pt x="70" y="19"/>
                      </a:lnTo>
                      <a:lnTo>
                        <a:pt x="10" y="8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99CCFF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67" name="Freeform 425"/>
                <p:cNvSpPr>
                  <a:spLocks/>
                </p:cNvSpPr>
                <p:nvPr/>
              </p:nvSpPr>
              <p:spPr bwMode="auto">
                <a:xfrm>
                  <a:off x="7764463" y="1320800"/>
                  <a:ext cx="190500" cy="149225"/>
                </a:xfrm>
                <a:custGeom>
                  <a:avLst/>
                  <a:gdLst>
                    <a:gd name="T0" fmla="*/ 0 w 120"/>
                    <a:gd name="T1" fmla="*/ 2147483647 h 94"/>
                    <a:gd name="T2" fmla="*/ 2147483647 w 120"/>
                    <a:gd name="T3" fmla="*/ 2147483647 h 94"/>
                    <a:gd name="T4" fmla="*/ 2147483647 w 120"/>
                    <a:gd name="T5" fmla="*/ 2147483647 h 94"/>
                    <a:gd name="T6" fmla="*/ 2147483647 w 120"/>
                    <a:gd name="T7" fmla="*/ 2147483647 h 94"/>
                    <a:gd name="T8" fmla="*/ 2147483647 w 120"/>
                    <a:gd name="T9" fmla="*/ 2147483647 h 94"/>
                    <a:gd name="T10" fmla="*/ 2147483647 w 120"/>
                    <a:gd name="T11" fmla="*/ 2147483647 h 94"/>
                    <a:gd name="T12" fmla="*/ 2147483647 w 120"/>
                    <a:gd name="T13" fmla="*/ 2147483647 h 94"/>
                    <a:gd name="T14" fmla="*/ 2147483647 w 120"/>
                    <a:gd name="T15" fmla="*/ 2147483647 h 94"/>
                    <a:gd name="T16" fmla="*/ 2147483647 w 120"/>
                    <a:gd name="T17" fmla="*/ 2147483647 h 94"/>
                    <a:gd name="T18" fmla="*/ 2147483647 w 120"/>
                    <a:gd name="T19" fmla="*/ 0 h 94"/>
                    <a:gd name="T20" fmla="*/ 2147483647 w 120"/>
                    <a:gd name="T21" fmla="*/ 2147483647 h 94"/>
                    <a:gd name="T22" fmla="*/ 2147483647 w 120"/>
                    <a:gd name="T23" fmla="*/ 0 h 94"/>
                    <a:gd name="T24" fmla="*/ 0 w 120"/>
                    <a:gd name="T25" fmla="*/ 2147483647 h 94"/>
                    <a:gd name="T26" fmla="*/ 0 w 120"/>
                    <a:gd name="T27" fmla="*/ 2147483647 h 94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120"/>
                    <a:gd name="T43" fmla="*/ 0 h 94"/>
                    <a:gd name="T44" fmla="*/ 120 w 120"/>
                    <a:gd name="T45" fmla="*/ 94 h 94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120" h="94">
                      <a:moveTo>
                        <a:pt x="0" y="62"/>
                      </a:moveTo>
                      <a:lnTo>
                        <a:pt x="9" y="94"/>
                      </a:lnTo>
                      <a:lnTo>
                        <a:pt x="31" y="94"/>
                      </a:lnTo>
                      <a:lnTo>
                        <a:pt x="80" y="72"/>
                      </a:lnTo>
                      <a:lnTo>
                        <a:pt x="89" y="82"/>
                      </a:lnTo>
                      <a:lnTo>
                        <a:pt x="120" y="51"/>
                      </a:lnTo>
                      <a:lnTo>
                        <a:pt x="120" y="31"/>
                      </a:lnTo>
                      <a:lnTo>
                        <a:pt x="111" y="19"/>
                      </a:lnTo>
                      <a:lnTo>
                        <a:pt x="99" y="19"/>
                      </a:lnTo>
                      <a:lnTo>
                        <a:pt x="80" y="0"/>
                      </a:lnTo>
                      <a:lnTo>
                        <a:pt x="60" y="19"/>
                      </a:lnTo>
                      <a:lnTo>
                        <a:pt x="31" y="0"/>
                      </a:lnTo>
                      <a:lnTo>
                        <a:pt x="0" y="10"/>
                      </a:lnTo>
                      <a:lnTo>
                        <a:pt x="0" y="62"/>
                      </a:lnTo>
                      <a:close/>
                    </a:path>
                  </a:pathLst>
                </a:custGeom>
                <a:solidFill>
                  <a:srgbClr val="99CC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68" name="Freeform 426"/>
                <p:cNvSpPr>
                  <a:spLocks/>
                </p:cNvSpPr>
                <p:nvPr/>
              </p:nvSpPr>
              <p:spPr bwMode="auto">
                <a:xfrm>
                  <a:off x="7764463" y="1320800"/>
                  <a:ext cx="190500" cy="149225"/>
                </a:xfrm>
                <a:custGeom>
                  <a:avLst/>
                  <a:gdLst>
                    <a:gd name="T0" fmla="*/ 0 w 120"/>
                    <a:gd name="T1" fmla="*/ 2147483647 h 94"/>
                    <a:gd name="T2" fmla="*/ 2147483647 w 120"/>
                    <a:gd name="T3" fmla="*/ 2147483647 h 94"/>
                    <a:gd name="T4" fmla="*/ 2147483647 w 120"/>
                    <a:gd name="T5" fmla="*/ 2147483647 h 94"/>
                    <a:gd name="T6" fmla="*/ 2147483647 w 120"/>
                    <a:gd name="T7" fmla="*/ 2147483647 h 94"/>
                    <a:gd name="T8" fmla="*/ 2147483647 w 120"/>
                    <a:gd name="T9" fmla="*/ 2147483647 h 94"/>
                    <a:gd name="T10" fmla="*/ 2147483647 w 120"/>
                    <a:gd name="T11" fmla="*/ 2147483647 h 94"/>
                    <a:gd name="T12" fmla="*/ 2147483647 w 120"/>
                    <a:gd name="T13" fmla="*/ 2147483647 h 94"/>
                    <a:gd name="T14" fmla="*/ 2147483647 w 120"/>
                    <a:gd name="T15" fmla="*/ 2147483647 h 94"/>
                    <a:gd name="T16" fmla="*/ 2147483647 w 120"/>
                    <a:gd name="T17" fmla="*/ 2147483647 h 94"/>
                    <a:gd name="T18" fmla="*/ 2147483647 w 120"/>
                    <a:gd name="T19" fmla="*/ 0 h 94"/>
                    <a:gd name="T20" fmla="*/ 2147483647 w 120"/>
                    <a:gd name="T21" fmla="*/ 2147483647 h 94"/>
                    <a:gd name="T22" fmla="*/ 2147483647 w 120"/>
                    <a:gd name="T23" fmla="*/ 0 h 94"/>
                    <a:gd name="T24" fmla="*/ 0 w 120"/>
                    <a:gd name="T25" fmla="*/ 2147483647 h 94"/>
                    <a:gd name="T26" fmla="*/ 0 w 120"/>
                    <a:gd name="T27" fmla="*/ 2147483647 h 94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120"/>
                    <a:gd name="T43" fmla="*/ 0 h 94"/>
                    <a:gd name="T44" fmla="*/ 120 w 120"/>
                    <a:gd name="T45" fmla="*/ 94 h 94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120" h="94">
                      <a:moveTo>
                        <a:pt x="0" y="62"/>
                      </a:moveTo>
                      <a:lnTo>
                        <a:pt x="9" y="94"/>
                      </a:lnTo>
                      <a:lnTo>
                        <a:pt x="31" y="94"/>
                      </a:lnTo>
                      <a:lnTo>
                        <a:pt x="80" y="72"/>
                      </a:lnTo>
                      <a:lnTo>
                        <a:pt x="89" y="82"/>
                      </a:lnTo>
                      <a:lnTo>
                        <a:pt x="120" y="51"/>
                      </a:lnTo>
                      <a:lnTo>
                        <a:pt x="120" y="31"/>
                      </a:lnTo>
                      <a:lnTo>
                        <a:pt x="111" y="19"/>
                      </a:lnTo>
                      <a:lnTo>
                        <a:pt x="99" y="19"/>
                      </a:lnTo>
                      <a:lnTo>
                        <a:pt x="80" y="0"/>
                      </a:lnTo>
                      <a:lnTo>
                        <a:pt x="60" y="19"/>
                      </a:lnTo>
                      <a:lnTo>
                        <a:pt x="31" y="0"/>
                      </a:lnTo>
                      <a:lnTo>
                        <a:pt x="0" y="10"/>
                      </a:lnTo>
                      <a:lnTo>
                        <a:pt x="0" y="62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69" name="Freeform 427"/>
                <p:cNvSpPr>
                  <a:spLocks/>
                </p:cNvSpPr>
                <p:nvPr/>
              </p:nvSpPr>
              <p:spPr bwMode="auto">
                <a:xfrm>
                  <a:off x="5603875" y="1223963"/>
                  <a:ext cx="433388" cy="604837"/>
                </a:xfrm>
                <a:custGeom>
                  <a:avLst/>
                  <a:gdLst>
                    <a:gd name="T0" fmla="*/ 0 w 273"/>
                    <a:gd name="T1" fmla="*/ 2147483647 h 381"/>
                    <a:gd name="T2" fmla="*/ 2147483647 w 273"/>
                    <a:gd name="T3" fmla="*/ 2147483647 h 381"/>
                    <a:gd name="T4" fmla="*/ 2147483647 w 273"/>
                    <a:gd name="T5" fmla="*/ 2147483647 h 381"/>
                    <a:gd name="T6" fmla="*/ 2147483647 w 273"/>
                    <a:gd name="T7" fmla="*/ 2147483647 h 381"/>
                    <a:gd name="T8" fmla="*/ 2147483647 w 273"/>
                    <a:gd name="T9" fmla="*/ 2147483647 h 381"/>
                    <a:gd name="T10" fmla="*/ 2147483647 w 273"/>
                    <a:gd name="T11" fmla="*/ 2147483647 h 381"/>
                    <a:gd name="T12" fmla="*/ 2147483647 w 273"/>
                    <a:gd name="T13" fmla="*/ 2147483647 h 381"/>
                    <a:gd name="T14" fmla="*/ 2147483647 w 273"/>
                    <a:gd name="T15" fmla="*/ 2147483647 h 381"/>
                    <a:gd name="T16" fmla="*/ 2147483647 w 273"/>
                    <a:gd name="T17" fmla="*/ 2147483647 h 381"/>
                    <a:gd name="T18" fmla="*/ 2147483647 w 273"/>
                    <a:gd name="T19" fmla="*/ 2147483647 h 381"/>
                    <a:gd name="T20" fmla="*/ 2147483647 w 273"/>
                    <a:gd name="T21" fmla="*/ 2147483647 h 381"/>
                    <a:gd name="T22" fmla="*/ 2147483647 w 273"/>
                    <a:gd name="T23" fmla="*/ 2147483647 h 381"/>
                    <a:gd name="T24" fmla="*/ 2147483647 w 273"/>
                    <a:gd name="T25" fmla="*/ 0 h 381"/>
                    <a:gd name="T26" fmla="*/ 2147483647 w 273"/>
                    <a:gd name="T27" fmla="*/ 2147483647 h 381"/>
                    <a:gd name="T28" fmla="*/ 2147483647 w 273"/>
                    <a:gd name="T29" fmla="*/ 2147483647 h 381"/>
                    <a:gd name="T30" fmla="*/ 2147483647 w 273"/>
                    <a:gd name="T31" fmla="*/ 2147483647 h 381"/>
                    <a:gd name="T32" fmla="*/ 2147483647 w 273"/>
                    <a:gd name="T33" fmla="*/ 2147483647 h 381"/>
                    <a:gd name="T34" fmla="*/ 2147483647 w 273"/>
                    <a:gd name="T35" fmla="*/ 2147483647 h 381"/>
                    <a:gd name="T36" fmla="*/ 2147483647 w 273"/>
                    <a:gd name="T37" fmla="*/ 2147483647 h 381"/>
                    <a:gd name="T38" fmla="*/ 2147483647 w 273"/>
                    <a:gd name="T39" fmla="*/ 2147483647 h 381"/>
                    <a:gd name="T40" fmla="*/ 2147483647 w 273"/>
                    <a:gd name="T41" fmla="*/ 2147483647 h 381"/>
                    <a:gd name="T42" fmla="*/ 2147483647 w 273"/>
                    <a:gd name="T43" fmla="*/ 2147483647 h 381"/>
                    <a:gd name="T44" fmla="*/ 2147483647 w 273"/>
                    <a:gd name="T45" fmla="*/ 2147483647 h 381"/>
                    <a:gd name="T46" fmla="*/ 2147483647 w 273"/>
                    <a:gd name="T47" fmla="*/ 2147483647 h 381"/>
                    <a:gd name="T48" fmla="*/ 2147483647 w 273"/>
                    <a:gd name="T49" fmla="*/ 2147483647 h 381"/>
                    <a:gd name="T50" fmla="*/ 2147483647 w 273"/>
                    <a:gd name="T51" fmla="*/ 2147483647 h 381"/>
                    <a:gd name="T52" fmla="*/ 2147483647 w 273"/>
                    <a:gd name="T53" fmla="*/ 2147483647 h 381"/>
                    <a:gd name="T54" fmla="*/ 0 w 273"/>
                    <a:gd name="T55" fmla="*/ 2147483647 h 381"/>
                    <a:gd name="T56" fmla="*/ 0 w 273"/>
                    <a:gd name="T57" fmla="*/ 2147483647 h 381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273"/>
                    <a:gd name="T88" fmla="*/ 0 h 381"/>
                    <a:gd name="T89" fmla="*/ 273 w 273"/>
                    <a:gd name="T90" fmla="*/ 381 h 381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273" h="381">
                      <a:moveTo>
                        <a:pt x="0" y="329"/>
                      </a:moveTo>
                      <a:lnTo>
                        <a:pt x="31" y="370"/>
                      </a:lnTo>
                      <a:lnTo>
                        <a:pt x="81" y="381"/>
                      </a:lnTo>
                      <a:lnTo>
                        <a:pt x="92" y="370"/>
                      </a:lnTo>
                      <a:lnTo>
                        <a:pt x="72" y="349"/>
                      </a:lnTo>
                      <a:lnTo>
                        <a:pt x="62" y="329"/>
                      </a:lnTo>
                      <a:lnTo>
                        <a:pt x="62" y="278"/>
                      </a:lnTo>
                      <a:lnTo>
                        <a:pt x="72" y="257"/>
                      </a:lnTo>
                      <a:lnTo>
                        <a:pt x="142" y="133"/>
                      </a:lnTo>
                      <a:lnTo>
                        <a:pt x="192" y="92"/>
                      </a:lnTo>
                      <a:lnTo>
                        <a:pt x="273" y="51"/>
                      </a:lnTo>
                      <a:lnTo>
                        <a:pt x="273" y="9"/>
                      </a:lnTo>
                      <a:lnTo>
                        <a:pt x="253" y="0"/>
                      </a:lnTo>
                      <a:lnTo>
                        <a:pt x="234" y="20"/>
                      </a:lnTo>
                      <a:lnTo>
                        <a:pt x="212" y="41"/>
                      </a:lnTo>
                      <a:lnTo>
                        <a:pt x="181" y="51"/>
                      </a:lnTo>
                      <a:lnTo>
                        <a:pt x="152" y="51"/>
                      </a:lnTo>
                      <a:lnTo>
                        <a:pt x="121" y="71"/>
                      </a:lnTo>
                      <a:lnTo>
                        <a:pt x="92" y="112"/>
                      </a:lnTo>
                      <a:lnTo>
                        <a:pt x="62" y="133"/>
                      </a:lnTo>
                      <a:lnTo>
                        <a:pt x="62" y="155"/>
                      </a:lnTo>
                      <a:lnTo>
                        <a:pt x="50" y="184"/>
                      </a:lnTo>
                      <a:lnTo>
                        <a:pt x="31" y="205"/>
                      </a:lnTo>
                      <a:lnTo>
                        <a:pt x="41" y="226"/>
                      </a:lnTo>
                      <a:lnTo>
                        <a:pt x="31" y="247"/>
                      </a:lnTo>
                      <a:lnTo>
                        <a:pt x="10" y="266"/>
                      </a:lnTo>
                      <a:lnTo>
                        <a:pt x="22" y="286"/>
                      </a:lnTo>
                      <a:lnTo>
                        <a:pt x="0" y="298"/>
                      </a:lnTo>
                      <a:lnTo>
                        <a:pt x="0" y="32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70" name="Freeform 428"/>
                <p:cNvSpPr>
                  <a:spLocks/>
                </p:cNvSpPr>
                <p:nvPr/>
              </p:nvSpPr>
              <p:spPr bwMode="auto">
                <a:xfrm>
                  <a:off x="5603875" y="1223963"/>
                  <a:ext cx="433388" cy="604837"/>
                </a:xfrm>
                <a:custGeom>
                  <a:avLst/>
                  <a:gdLst>
                    <a:gd name="T0" fmla="*/ 0 w 273"/>
                    <a:gd name="T1" fmla="*/ 2147483647 h 381"/>
                    <a:gd name="T2" fmla="*/ 2147483647 w 273"/>
                    <a:gd name="T3" fmla="*/ 2147483647 h 381"/>
                    <a:gd name="T4" fmla="*/ 2147483647 w 273"/>
                    <a:gd name="T5" fmla="*/ 2147483647 h 381"/>
                    <a:gd name="T6" fmla="*/ 2147483647 w 273"/>
                    <a:gd name="T7" fmla="*/ 2147483647 h 381"/>
                    <a:gd name="T8" fmla="*/ 2147483647 w 273"/>
                    <a:gd name="T9" fmla="*/ 2147483647 h 381"/>
                    <a:gd name="T10" fmla="*/ 2147483647 w 273"/>
                    <a:gd name="T11" fmla="*/ 2147483647 h 381"/>
                    <a:gd name="T12" fmla="*/ 2147483647 w 273"/>
                    <a:gd name="T13" fmla="*/ 2147483647 h 381"/>
                    <a:gd name="T14" fmla="*/ 2147483647 w 273"/>
                    <a:gd name="T15" fmla="*/ 2147483647 h 381"/>
                    <a:gd name="T16" fmla="*/ 2147483647 w 273"/>
                    <a:gd name="T17" fmla="*/ 2147483647 h 381"/>
                    <a:gd name="T18" fmla="*/ 2147483647 w 273"/>
                    <a:gd name="T19" fmla="*/ 2147483647 h 381"/>
                    <a:gd name="T20" fmla="*/ 2147483647 w 273"/>
                    <a:gd name="T21" fmla="*/ 2147483647 h 381"/>
                    <a:gd name="T22" fmla="*/ 2147483647 w 273"/>
                    <a:gd name="T23" fmla="*/ 2147483647 h 381"/>
                    <a:gd name="T24" fmla="*/ 2147483647 w 273"/>
                    <a:gd name="T25" fmla="*/ 0 h 381"/>
                    <a:gd name="T26" fmla="*/ 2147483647 w 273"/>
                    <a:gd name="T27" fmla="*/ 2147483647 h 381"/>
                    <a:gd name="T28" fmla="*/ 2147483647 w 273"/>
                    <a:gd name="T29" fmla="*/ 2147483647 h 381"/>
                    <a:gd name="T30" fmla="*/ 2147483647 w 273"/>
                    <a:gd name="T31" fmla="*/ 2147483647 h 381"/>
                    <a:gd name="T32" fmla="*/ 2147483647 w 273"/>
                    <a:gd name="T33" fmla="*/ 2147483647 h 381"/>
                    <a:gd name="T34" fmla="*/ 2147483647 w 273"/>
                    <a:gd name="T35" fmla="*/ 2147483647 h 381"/>
                    <a:gd name="T36" fmla="*/ 2147483647 w 273"/>
                    <a:gd name="T37" fmla="*/ 2147483647 h 381"/>
                    <a:gd name="T38" fmla="*/ 2147483647 w 273"/>
                    <a:gd name="T39" fmla="*/ 2147483647 h 381"/>
                    <a:gd name="T40" fmla="*/ 2147483647 w 273"/>
                    <a:gd name="T41" fmla="*/ 2147483647 h 381"/>
                    <a:gd name="T42" fmla="*/ 2147483647 w 273"/>
                    <a:gd name="T43" fmla="*/ 2147483647 h 381"/>
                    <a:gd name="T44" fmla="*/ 2147483647 w 273"/>
                    <a:gd name="T45" fmla="*/ 2147483647 h 381"/>
                    <a:gd name="T46" fmla="*/ 2147483647 w 273"/>
                    <a:gd name="T47" fmla="*/ 2147483647 h 381"/>
                    <a:gd name="T48" fmla="*/ 2147483647 w 273"/>
                    <a:gd name="T49" fmla="*/ 2147483647 h 381"/>
                    <a:gd name="T50" fmla="*/ 2147483647 w 273"/>
                    <a:gd name="T51" fmla="*/ 2147483647 h 381"/>
                    <a:gd name="T52" fmla="*/ 2147483647 w 273"/>
                    <a:gd name="T53" fmla="*/ 2147483647 h 381"/>
                    <a:gd name="T54" fmla="*/ 0 w 273"/>
                    <a:gd name="T55" fmla="*/ 2147483647 h 381"/>
                    <a:gd name="T56" fmla="*/ 0 w 273"/>
                    <a:gd name="T57" fmla="*/ 2147483647 h 381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273"/>
                    <a:gd name="T88" fmla="*/ 0 h 381"/>
                    <a:gd name="T89" fmla="*/ 273 w 273"/>
                    <a:gd name="T90" fmla="*/ 381 h 381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273" h="381">
                      <a:moveTo>
                        <a:pt x="0" y="329"/>
                      </a:moveTo>
                      <a:lnTo>
                        <a:pt x="31" y="370"/>
                      </a:lnTo>
                      <a:lnTo>
                        <a:pt x="81" y="381"/>
                      </a:lnTo>
                      <a:lnTo>
                        <a:pt x="92" y="370"/>
                      </a:lnTo>
                      <a:lnTo>
                        <a:pt x="72" y="349"/>
                      </a:lnTo>
                      <a:lnTo>
                        <a:pt x="62" y="329"/>
                      </a:lnTo>
                      <a:lnTo>
                        <a:pt x="62" y="278"/>
                      </a:lnTo>
                      <a:lnTo>
                        <a:pt x="72" y="257"/>
                      </a:lnTo>
                      <a:lnTo>
                        <a:pt x="142" y="133"/>
                      </a:lnTo>
                      <a:lnTo>
                        <a:pt x="192" y="92"/>
                      </a:lnTo>
                      <a:lnTo>
                        <a:pt x="273" y="51"/>
                      </a:lnTo>
                      <a:lnTo>
                        <a:pt x="273" y="9"/>
                      </a:lnTo>
                      <a:lnTo>
                        <a:pt x="253" y="0"/>
                      </a:lnTo>
                      <a:lnTo>
                        <a:pt x="234" y="20"/>
                      </a:lnTo>
                      <a:lnTo>
                        <a:pt x="212" y="41"/>
                      </a:lnTo>
                      <a:lnTo>
                        <a:pt x="181" y="51"/>
                      </a:lnTo>
                      <a:lnTo>
                        <a:pt x="152" y="51"/>
                      </a:lnTo>
                      <a:lnTo>
                        <a:pt x="121" y="71"/>
                      </a:lnTo>
                      <a:lnTo>
                        <a:pt x="92" y="112"/>
                      </a:lnTo>
                      <a:lnTo>
                        <a:pt x="62" y="133"/>
                      </a:lnTo>
                      <a:lnTo>
                        <a:pt x="62" y="155"/>
                      </a:lnTo>
                      <a:lnTo>
                        <a:pt x="50" y="184"/>
                      </a:lnTo>
                      <a:lnTo>
                        <a:pt x="31" y="205"/>
                      </a:lnTo>
                      <a:lnTo>
                        <a:pt x="41" y="226"/>
                      </a:lnTo>
                      <a:lnTo>
                        <a:pt x="31" y="247"/>
                      </a:lnTo>
                      <a:lnTo>
                        <a:pt x="10" y="266"/>
                      </a:lnTo>
                      <a:lnTo>
                        <a:pt x="22" y="286"/>
                      </a:lnTo>
                      <a:lnTo>
                        <a:pt x="0" y="298"/>
                      </a:lnTo>
                      <a:lnTo>
                        <a:pt x="0" y="329"/>
                      </a:lnTo>
                    </a:path>
                  </a:pathLst>
                </a:custGeom>
                <a:solidFill>
                  <a:srgbClr val="99CCFF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71" name="Freeform 429"/>
                <p:cNvSpPr>
                  <a:spLocks/>
                </p:cNvSpPr>
                <p:nvPr/>
              </p:nvSpPr>
              <p:spPr bwMode="auto">
                <a:xfrm>
                  <a:off x="5522913" y="1892300"/>
                  <a:ext cx="49213" cy="66675"/>
                </a:xfrm>
                <a:custGeom>
                  <a:avLst/>
                  <a:gdLst>
                    <a:gd name="T0" fmla="*/ 0 w 31"/>
                    <a:gd name="T1" fmla="*/ 2147483647 h 42"/>
                    <a:gd name="T2" fmla="*/ 2147483647 w 31"/>
                    <a:gd name="T3" fmla="*/ 2147483647 h 42"/>
                    <a:gd name="T4" fmla="*/ 2147483647 w 31"/>
                    <a:gd name="T5" fmla="*/ 2147483647 h 42"/>
                    <a:gd name="T6" fmla="*/ 2147483647 w 31"/>
                    <a:gd name="T7" fmla="*/ 0 h 42"/>
                    <a:gd name="T8" fmla="*/ 0 w 31"/>
                    <a:gd name="T9" fmla="*/ 2147483647 h 42"/>
                    <a:gd name="T10" fmla="*/ 0 w 31"/>
                    <a:gd name="T11" fmla="*/ 2147483647 h 4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1"/>
                    <a:gd name="T19" fmla="*/ 0 h 42"/>
                    <a:gd name="T20" fmla="*/ 31 w 31"/>
                    <a:gd name="T21" fmla="*/ 42 h 4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1" h="42">
                      <a:moveTo>
                        <a:pt x="0" y="42"/>
                      </a:moveTo>
                      <a:lnTo>
                        <a:pt x="22" y="32"/>
                      </a:lnTo>
                      <a:lnTo>
                        <a:pt x="31" y="20"/>
                      </a:lnTo>
                      <a:lnTo>
                        <a:pt x="12" y="0"/>
                      </a:lnTo>
                      <a:lnTo>
                        <a:pt x="0" y="20"/>
                      </a:lnTo>
                      <a:lnTo>
                        <a:pt x="0" y="4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72" name="Freeform 430"/>
                <p:cNvSpPr>
                  <a:spLocks/>
                </p:cNvSpPr>
                <p:nvPr/>
              </p:nvSpPr>
              <p:spPr bwMode="auto">
                <a:xfrm>
                  <a:off x="5522913" y="1892300"/>
                  <a:ext cx="49213" cy="66675"/>
                </a:xfrm>
                <a:custGeom>
                  <a:avLst/>
                  <a:gdLst>
                    <a:gd name="T0" fmla="*/ 0 w 31"/>
                    <a:gd name="T1" fmla="*/ 2147483647 h 42"/>
                    <a:gd name="T2" fmla="*/ 2147483647 w 31"/>
                    <a:gd name="T3" fmla="*/ 2147483647 h 42"/>
                    <a:gd name="T4" fmla="*/ 2147483647 w 31"/>
                    <a:gd name="T5" fmla="*/ 2147483647 h 42"/>
                    <a:gd name="T6" fmla="*/ 2147483647 w 31"/>
                    <a:gd name="T7" fmla="*/ 0 h 42"/>
                    <a:gd name="T8" fmla="*/ 0 w 31"/>
                    <a:gd name="T9" fmla="*/ 2147483647 h 42"/>
                    <a:gd name="T10" fmla="*/ 0 w 31"/>
                    <a:gd name="T11" fmla="*/ 2147483647 h 4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1"/>
                    <a:gd name="T19" fmla="*/ 0 h 42"/>
                    <a:gd name="T20" fmla="*/ 31 w 31"/>
                    <a:gd name="T21" fmla="*/ 42 h 4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1" h="42">
                      <a:moveTo>
                        <a:pt x="0" y="42"/>
                      </a:moveTo>
                      <a:lnTo>
                        <a:pt x="22" y="32"/>
                      </a:lnTo>
                      <a:lnTo>
                        <a:pt x="31" y="20"/>
                      </a:lnTo>
                      <a:lnTo>
                        <a:pt x="12" y="0"/>
                      </a:lnTo>
                      <a:lnTo>
                        <a:pt x="0" y="20"/>
                      </a:lnTo>
                      <a:lnTo>
                        <a:pt x="0" y="42"/>
                      </a:lnTo>
                    </a:path>
                  </a:pathLst>
                </a:custGeom>
                <a:solidFill>
                  <a:srgbClr val="99CCFF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73" name="Freeform 431"/>
                <p:cNvSpPr>
                  <a:spLocks/>
                </p:cNvSpPr>
                <p:nvPr/>
              </p:nvSpPr>
              <p:spPr bwMode="auto">
                <a:xfrm>
                  <a:off x="4119563" y="2565400"/>
                  <a:ext cx="31750" cy="49212"/>
                </a:xfrm>
                <a:custGeom>
                  <a:avLst/>
                  <a:gdLst>
                    <a:gd name="T0" fmla="*/ 0 w 20"/>
                    <a:gd name="T1" fmla="*/ 2147483647 h 31"/>
                    <a:gd name="T2" fmla="*/ 2147483647 w 20"/>
                    <a:gd name="T3" fmla="*/ 2147483647 h 31"/>
                    <a:gd name="T4" fmla="*/ 2147483647 w 20"/>
                    <a:gd name="T5" fmla="*/ 0 h 31"/>
                    <a:gd name="T6" fmla="*/ 0 w 20"/>
                    <a:gd name="T7" fmla="*/ 2147483647 h 31"/>
                    <a:gd name="T8" fmla="*/ 0 w 20"/>
                    <a:gd name="T9" fmla="*/ 2147483647 h 3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"/>
                    <a:gd name="T16" fmla="*/ 0 h 31"/>
                    <a:gd name="T17" fmla="*/ 20 w 20"/>
                    <a:gd name="T18" fmla="*/ 31 h 3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" h="31">
                      <a:moveTo>
                        <a:pt x="0" y="31"/>
                      </a:moveTo>
                      <a:lnTo>
                        <a:pt x="8" y="10"/>
                      </a:lnTo>
                      <a:lnTo>
                        <a:pt x="20" y="0"/>
                      </a:lnTo>
                      <a:lnTo>
                        <a:pt x="0" y="10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74" name="Freeform 432"/>
                <p:cNvSpPr>
                  <a:spLocks/>
                </p:cNvSpPr>
                <p:nvPr/>
              </p:nvSpPr>
              <p:spPr bwMode="auto">
                <a:xfrm>
                  <a:off x="4119563" y="2565400"/>
                  <a:ext cx="31750" cy="49212"/>
                </a:xfrm>
                <a:custGeom>
                  <a:avLst/>
                  <a:gdLst>
                    <a:gd name="T0" fmla="*/ 0 w 20"/>
                    <a:gd name="T1" fmla="*/ 2147483647 h 31"/>
                    <a:gd name="T2" fmla="*/ 2147483647 w 20"/>
                    <a:gd name="T3" fmla="*/ 2147483647 h 31"/>
                    <a:gd name="T4" fmla="*/ 2147483647 w 20"/>
                    <a:gd name="T5" fmla="*/ 0 h 31"/>
                    <a:gd name="T6" fmla="*/ 0 w 20"/>
                    <a:gd name="T7" fmla="*/ 2147483647 h 31"/>
                    <a:gd name="T8" fmla="*/ 0 w 20"/>
                    <a:gd name="T9" fmla="*/ 2147483647 h 3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"/>
                    <a:gd name="T16" fmla="*/ 0 h 31"/>
                    <a:gd name="T17" fmla="*/ 20 w 20"/>
                    <a:gd name="T18" fmla="*/ 31 h 3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" h="31">
                      <a:moveTo>
                        <a:pt x="0" y="31"/>
                      </a:moveTo>
                      <a:lnTo>
                        <a:pt x="8" y="10"/>
                      </a:lnTo>
                      <a:lnTo>
                        <a:pt x="20" y="0"/>
                      </a:lnTo>
                      <a:lnTo>
                        <a:pt x="0" y="10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75" name="Freeform 433"/>
                <p:cNvSpPr>
                  <a:spLocks/>
                </p:cNvSpPr>
                <p:nvPr/>
              </p:nvSpPr>
              <p:spPr bwMode="auto">
                <a:xfrm>
                  <a:off x="4549775" y="2695575"/>
                  <a:ext cx="17463" cy="31750"/>
                </a:xfrm>
                <a:custGeom>
                  <a:avLst/>
                  <a:gdLst>
                    <a:gd name="T0" fmla="*/ 0 w 11"/>
                    <a:gd name="T1" fmla="*/ 2147483647 h 20"/>
                    <a:gd name="T2" fmla="*/ 0 w 11"/>
                    <a:gd name="T3" fmla="*/ 2147483647 h 20"/>
                    <a:gd name="T4" fmla="*/ 2147483647 w 11"/>
                    <a:gd name="T5" fmla="*/ 2147483647 h 20"/>
                    <a:gd name="T6" fmla="*/ 2147483647 w 11"/>
                    <a:gd name="T7" fmla="*/ 0 h 20"/>
                    <a:gd name="T8" fmla="*/ 0 w 11"/>
                    <a:gd name="T9" fmla="*/ 2147483647 h 2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1"/>
                    <a:gd name="T16" fmla="*/ 0 h 20"/>
                    <a:gd name="T17" fmla="*/ 11 w 11"/>
                    <a:gd name="T18" fmla="*/ 20 h 2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1" h="20">
                      <a:moveTo>
                        <a:pt x="0" y="11"/>
                      </a:moveTo>
                      <a:lnTo>
                        <a:pt x="0" y="20"/>
                      </a:lnTo>
                      <a:lnTo>
                        <a:pt x="11" y="20"/>
                      </a:lnTo>
                      <a:lnTo>
                        <a:pt x="11" y="0"/>
                      </a:lnTo>
                      <a:lnTo>
                        <a:pt x="0" y="11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76" name="Freeform 434"/>
                <p:cNvSpPr>
                  <a:spLocks/>
                </p:cNvSpPr>
                <p:nvPr/>
              </p:nvSpPr>
              <p:spPr bwMode="auto">
                <a:xfrm>
                  <a:off x="4549775" y="2695575"/>
                  <a:ext cx="17463" cy="31750"/>
                </a:xfrm>
                <a:custGeom>
                  <a:avLst/>
                  <a:gdLst>
                    <a:gd name="T0" fmla="*/ 0 w 11"/>
                    <a:gd name="T1" fmla="*/ 2147483647 h 20"/>
                    <a:gd name="T2" fmla="*/ 0 w 11"/>
                    <a:gd name="T3" fmla="*/ 2147483647 h 20"/>
                    <a:gd name="T4" fmla="*/ 2147483647 w 11"/>
                    <a:gd name="T5" fmla="*/ 2147483647 h 20"/>
                    <a:gd name="T6" fmla="*/ 2147483647 w 11"/>
                    <a:gd name="T7" fmla="*/ 0 h 20"/>
                    <a:gd name="T8" fmla="*/ 0 w 11"/>
                    <a:gd name="T9" fmla="*/ 2147483647 h 2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1"/>
                    <a:gd name="T16" fmla="*/ 0 h 20"/>
                    <a:gd name="T17" fmla="*/ 11 w 11"/>
                    <a:gd name="T18" fmla="*/ 20 h 2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1" h="20">
                      <a:moveTo>
                        <a:pt x="0" y="11"/>
                      </a:moveTo>
                      <a:lnTo>
                        <a:pt x="0" y="20"/>
                      </a:lnTo>
                      <a:lnTo>
                        <a:pt x="11" y="20"/>
                      </a:lnTo>
                      <a:lnTo>
                        <a:pt x="11" y="0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77" name="Freeform 435"/>
                <p:cNvSpPr>
                  <a:spLocks/>
                </p:cNvSpPr>
                <p:nvPr/>
              </p:nvSpPr>
              <p:spPr bwMode="auto">
                <a:xfrm>
                  <a:off x="4579938" y="2678113"/>
                  <a:ext cx="34925" cy="34925"/>
                </a:xfrm>
                <a:custGeom>
                  <a:avLst/>
                  <a:gdLst>
                    <a:gd name="T0" fmla="*/ 0 w 22"/>
                    <a:gd name="T1" fmla="*/ 2147483647 h 22"/>
                    <a:gd name="T2" fmla="*/ 0 w 22"/>
                    <a:gd name="T3" fmla="*/ 2147483647 h 22"/>
                    <a:gd name="T4" fmla="*/ 2147483647 w 22"/>
                    <a:gd name="T5" fmla="*/ 2147483647 h 22"/>
                    <a:gd name="T6" fmla="*/ 2147483647 w 22"/>
                    <a:gd name="T7" fmla="*/ 0 h 22"/>
                    <a:gd name="T8" fmla="*/ 0 w 22"/>
                    <a:gd name="T9" fmla="*/ 2147483647 h 2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2"/>
                    <a:gd name="T16" fmla="*/ 0 h 22"/>
                    <a:gd name="T17" fmla="*/ 22 w 22"/>
                    <a:gd name="T18" fmla="*/ 22 h 2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2" h="22">
                      <a:moveTo>
                        <a:pt x="0" y="11"/>
                      </a:moveTo>
                      <a:lnTo>
                        <a:pt x="0" y="22"/>
                      </a:lnTo>
                      <a:lnTo>
                        <a:pt x="22" y="22"/>
                      </a:lnTo>
                      <a:lnTo>
                        <a:pt x="22" y="0"/>
                      </a:lnTo>
                      <a:lnTo>
                        <a:pt x="0" y="11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78" name="Freeform 436"/>
                <p:cNvSpPr>
                  <a:spLocks/>
                </p:cNvSpPr>
                <p:nvPr/>
              </p:nvSpPr>
              <p:spPr bwMode="auto">
                <a:xfrm>
                  <a:off x="4579938" y="2678113"/>
                  <a:ext cx="34925" cy="34925"/>
                </a:xfrm>
                <a:custGeom>
                  <a:avLst/>
                  <a:gdLst>
                    <a:gd name="T0" fmla="*/ 0 w 22"/>
                    <a:gd name="T1" fmla="*/ 2147483647 h 22"/>
                    <a:gd name="T2" fmla="*/ 0 w 22"/>
                    <a:gd name="T3" fmla="*/ 2147483647 h 22"/>
                    <a:gd name="T4" fmla="*/ 2147483647 w 22"/>
                    <a:gd name="T5" fmla="*/ 2147483647 h 22"/>
                    <a:gd name="T6" fmla="*/ 2147483647 w 22"/>
                    <a:gd name="T7" fmla="*/ 0 h 22"/>
                    <a:gd name="T8" fmla="*/ 0 w 22"/>
                    <a:gd name="T9" fmla="*/ 2147483647 h 2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2"/>
                    <a:gd name="T16" fmla="*/ 0 h 22"/>
                    <a:gd name="T17" fmla="*/ 22 w 22"/>
                    <a:gd name="T18" fmla="*/ 22 h 2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2" h="22">
                      <a:moveTo>
                        <a:pt x="0" y="11"/>
                      </a:moveTo>
                      <a:lnTo>
                        <a:pt x="0" y="22"/>
                      </a:lnTo>
                      <a:lnTo>
                        <a:pt x="22" y="22"/>
                      </a:lnTo>
                      <a:lnTo>
                        <a:pt x="22" y="0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79" name="Freeform 437"/>
                <p:cNvSpPr>
                  <a:spLocks/>
                </p:cNvSpPr>
                <p:nvPr/>
              </p:nvSpPr>
              <p:spPr bwMode="auto">
                <a:xfrm>
                  <a:off x="4579938" y="2727325"/>
                  <a:ext cx="34925" cy="19050"/>
                </a:xfrm>
                <a:custGeom>
                  <a:avLst/>
                  <a:gdLst>
                    <a:gd name="T0" fmla="*/ 0 w 22"/>
                    <a:gd name="T1" fmla="*/ 0 h 12"/>
                    <a:gd name="T2" fmla="*/ 0 w 22"/>
                    <a:gd name="T3" fmla="*/ 2147483647 h 12"/>
                    <a:gd name="T4" fmla="*/ 2147483647 w 22"/>
                    <a:gd name="T5" fmla="*/ 0 h 12"/>
                    <a:gd name="T6" fmla="*/ 0 w 22"/>
                    <a:gd name="T7" fmla="*/ 0 h 1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"/>
                    <a:gd name="T13" fmla="*/ 0 h 12"/>
                    <a:gd name="T14" fmla="*/ 22 w 22"/>
                    <a:gd name="T15" fmla="*/ 12 h 1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" h="12">
                      <a:moveTo>
                        <a:pt x="0" y="0"/>
                      </a:moveTo>
                      <a:lnTo>
                        <a:pt x="0" y="12"/>
                      </a:lnTo>
                      <a:lnTo>
                        <a:pt x="22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80" name="Freeform 438"/>
                <p:cNvSpPr>
                  <a:spLocks/>
                </p:cNvSpPr>
                <p:nvPr/>
              </p:nvSpPr>
              <p:spPr bwMode="auto">
                <a:xfrm>
                  <a:off x="4579938" y="2727325"/>
                  <a:ext cx="34925" cy="19050"/>
                </a:xfrm>
                <a:custGeom>
                  <a:avLst/>
                  <a:gdLst>
                    <a:gd name="T0" fmla="*/ 0 w 22"/>
                    <a:gd name="T1" fmla="*/ 0 h 12"/>
                    <a:gd name="T2" fmla="*/ 0 w 22"/>
                    <a:gd name="T3" fmla="*/ 2147483647 h 12"/>
                    <a:gd name="T4" fmla="*/ 2147483647 w 22"/>
                    <a:gd name="T5" fmla="*/ 0 h 12"/>
                    <a:gd name="T6" fmla="*/ 0 w 22"/>
                    <a:gd name="T7" fmla="*/ 0 h 1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"/>
                    <a:gd name="T13" fmla="*/ 0 h 12"/>
                    <a:gd name="T14" fmla="*/ 22 w 22"/>
                    <a:gd name="T15" fmla="*/ 12 h 1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" h="12">
                      <a:moveTo>
                        <a:pt x="0" y="0"/>
                      </a:moveTo>
                      <a:lnTo>
                        <a:pt x="0" y="12"/>
                      </a:lnTo>
                      <a:lnTo>
                        <a:pt x="2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81" name="Freeform 439"/>
                <p:cNvSpPr>
                  <a:spLocks/>
                </p:cNvSpPr>
                <p:nvPr/>
              </p:nvSpPr>
              <p:spPr bwMode="auto">
                <a:xfrm>
                  <a:off x="4132263" y="2565400"/>
                  <a:ext cx="209550" cy="376237"/>
                </a:xfrm>
                <a:custGeom>
                  <a:avLst/>
                  <a:gdLst>
                    <a:gd name="T0" fmla="*/ 2147483647 w 132"/>
                    <a:gd name="T1" fmla="*/ 2147483647 h 237"/>
                    <a:gd name="T2" fmla="*/ 2147483647 w 132"/>
                    <a:gd name="T3" fmla="*/ 2147483647 h 237"/>
                    <a:gd name="T4" fmla="*/ 2147483647 w 132"/>
                    <a:gd name="T5" fmla="*/ 2147483647 h 237"/>
                    <a:gd name="T6" fmla="*/ 2147483647 w 132"/>
                    <a:gd name="T7" fmla="*/ 2147483647 h 237"/>
                    <a:gd name="T8" fmla="*/ 2147483647 w 132"/>
                    <a:gd name="T9" fmla="*/ 2147483647 h 237"/>
                    <a:gd name="T10" fmla="*/ 2147483647 w 132"/>
                    <a:gd name="T11" fmla="*/ 2147483647 h 237"/>
                    <a:gd name="T12" fmla="*/ 2147483647 w 132"/>
                    <a:gd name="T13" fmla="*/ 2147483647 h 237"/>
                    <a:gd name="T14" fmla="*/ 2147483647 w 132"/>
                    <a:gd name="T15" fmla="*/ 2147483647 h 237"/>
                    <a:gd name="T16" fmla="*/ 2147483647 w 132"/>
                    <a:gd name="T17" fmla="*/ 2147483647 h 237"/>
                    <a:gd name="T18" fmla="*/ 2147483647 w 132"/>
                    <a:gd name="T19" fmla="*/ 2147483647 h 237"/>
                    <a:gd name="T20" fmla="*/ 2147483647 w 132"/>
                    <a:gd name="T21" fmla="*/ 2147483647 h 237"/>
                    <a:gd name="T22" fmla="*/ 2147483647 w 132"/>
                    <a:gd name="T23" fmla="*/ 2147483647 h 237"/>
                    <a:gd name="T24" fmla="*/ 2147483647 w 132"/>
                    <a:gd name="T25" fmla="*/ 2147483647 h 237"/>
                    <a:gd name="T26" fmla="*/ 2147483647 w 132"/>
                    <a:gd name="T27" fmla="*/ 2147483647 h 237"/>
                    <a:gd name="T28" fmla="*/ 2147483647 w 132"/>
                    <a:gd name="T29" fmla="*/ 2147483647 h 237"/>
                    <a:gd name="T30" fmla="*/ 2147483647 w 132"/>
                    <a:gd name="T31" fmla="*/ 2147483647 h 237"/>
                    <a:gd name="T32" fmla="*/ 2147483647 w 132"/>
                    <a:gd name="T33" fmla="*/ 2147483647 h 237"/>
                    <a:gd name="T34" fmla="*/ 2147483647 w 132"/>
                    <a:gd name="T35" fmla="*/ 2147483647 h 237"/>
                    <a:gd name="T36" fmla="*/ 2147483647 w 132"/>
                    <a:gd name="T37" fmla="*/ 2147483647 h 237"/>
                    <a:gd name="T38" fmla="*/ 2147483647 w 132"/>
                    <a:gd name="T39" fmla="*/ 2147483647 h 237"/>
                    <a:gd name="T40" fmla="*/ 2147483647 w 132"/>
                    <a:gd name="T41" fmla="*/ 2147483647 h 237"/>
                    <a:gd name="T42" fmla="*/ 2147483647 w 132"/>
                    <a:gd name="T43" fmla="*/ 2147483647 h 237"/>
                    <a:gd name="T44" fmla="*/ 2147483647 w 132"/>
                    <a:gd name="T45" fmla="*/ 2147483647 h 237"/>
                    <a:gd name="T46" fmla="*/ 2147483647 w 132"/>
                    <a:gd name="T47" fmla="*/ 0 h 237"/>
                    <a:gd name="T48" fmla="*/ 2147483647 w 132"/>
                    <a:gd name="T49" fmla="*/ 0 h 237"/>
                    <a:gd name="T50" fmla="*/ 2147483647 w 132"/>
                    <a:gd name="T51" fmla="*/ 2147483647 h 237"/>
                    <a:gd name="T52" fmla="*/ 0 w 132"/>
                    <a:gd name="T53" fmla="*/ 2147483647 h 237"/>
                    <a:gd name="T54" fmla="*/ 2147483647 w 132"/>
                    <a:gd name="T55" fmla="*/ 2147483647 h 237"/>
                    <a:gd name="T56" fmla="*/ 2147483647 w 132"/>
                    <a:gd name="T57" fmla="*/ 2147483647 h 237"/>
                    <a:gd name="T58" fmla="*/ 2147483647 w 132"/>
                    <a:gd name="T59" fmla="*/ 2147483647 h 237"/>
                    <a:gd name="T60" fmla="*/ 2147483647 w 132"/>
                    <a:gd name="T61" fmla="*/ 2147483647 h 237"/>
                    <a:gd name="T62" fmla="*/ 2147483647 w 132"/>
                    <a:gd name="T63" fmla="*/ 2147483647 h 237"/>
                    <a:gd name="T64" fmla="*/ 2147483647 w 132"/>
                    <a:gd name="T65" fmla="*/ 2147483647 h 237"/>
                    <a:gd name="T66" fmla="*/ 2147483647 w 132"/>
                    <a:gd name="T67" fmla="*/ 2147483647 h 237"/>
                    <a:gd name="T68" fmla="*/ 2147483647 w 132"/>
                    <a:gd name="T69" fmla="*/ 2147483647 h 237"/>
                    <a:gd name="T70" fmla="*/ 2147483647 w 132"/>
                    <a:gd name="T71" fmla="*/ 2147483647 h 237"/>
                    <a:gd name="T72" fmla="*/ 2147483647 w 132"/>
                    <a:gd name="T73" fmla="*/ 2147483647 h 237"/>
                    <a:gd name="T74" fmla="*/ 2147483647 w 132"/>
                    <a:gd name="T75" fmla="*/ 2147483647 h 237"/>
                    <a:gd name="T76" fmla="*/ 2147483647 w 132"/>
                    <a:gd name="T77" fmla="*/ 2147483647 h 237"/>
                    <a:gd name="T78" fmla="*/ 2147483647 w 132"/>
                    <a:gd name="T79" fmla="*/ 2147483647 h 237"/>
                    <a:gd name="T80" fmla="*/ 2147483647 w 132"/>
                    <a:gd name="T81" fmla="*/ 2147483647 h 237"/>
                    <a:gd name="T82" fmla="*/ 2147483647 w 132"/>
                    <a:gd name="T83" fmla="*/ 2147483647 h 237"/>
                    <a:gd name="T84" fmla="*/ 2147483647 w 132"/>
                    <a:gd name="T85" fmla="*/ 2147483647 h 237"/>
                    <a:gd name="T86" fmla="*/ 2147483647 w 132"/>
                    <a:gd name="T87" fmla="*/ 2147483647 h 237"/>
                    <a:gd name="T88" fmla="*/ 2147483647 w 132"/>
                    <a:gd name="T89" fmla="*/ 2147483647 h 237"/>
                    <a:gd name="T90" fmla="*/ 2147483647 w 132"/>
                    <a:gd name="T91" fmla="*/ 2147483647 h 237"/>
                    <a:gd name="T92" fmla="*/ 2147483647 w 132"/>
                    <a:gd name="T93" fmla="*/ 2147483647 h 237"/>
                    <a:gd name="T94" fmla="*/ 2147483647 w 132"/>
                    <a:gd name="T95" fmla="*/ 2147483647 h 237"/>
                    <a:gd name="T96" fmla="*/ 2147483647 w 132"/>
                    <a:gd name="T97" fmla="*/ 2147483647 h 237"/>
                    <a:gd name="T98" fmla="*/ 2147483647 w 132"/>
                    <a:gd name="T99" fmla="*/ 2147483647 h 237"/>
                    <a:gd name="T100" fmla="*/ 2147483647 w 132"/>
                    <a:gd name="T101" fmla="*/ 2147483647 h 237"/>
                    <a:gd name="T102" fmla="*/ 2147483647 w 132"/>
                    <a:gd name="T103" fmla="*/ 2147483647 h 237"/>
                    <a:gd name="T104" fmla="*/ 2147483647 w 132"/>
                    <a:gd name="T105" fmla="*/ 2147483647 h 237"/>
                    <a:gd name="T106" fmla="*/ 2147483647 w 132"/>
                    <a:gd name="T107" fmla="*/ 2147483647 h 237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w 132"/>
                    <a:gd name="T163" fmla="*/ 0 h 237"/>
                    <a:gd name="T164" fmla="*/ 132 w 132"/>
                    <a:gd name="T165" fmla="*/ 237 h 237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T162" t="T163" r="T164" b="T165"/>
                  <a:pathLst>
                    <a:path w="132" h="237">
                      <a:moveTo>
                        <a:pt x="22" y="237"/>
                      </a:moveTo>
                      <a:lnTo>
                        <a:pt x="31" y="225"/>
                      </a:lnTo>
                      <a:lnTo>
                        <a:pt x="52" y="237"/>
                      </a:lnTo>
                      <a:lnTo>
                        <a:pt x="52" y="225"/>
                      </a:lnTo>
                      <a:lnTo>
                        <a:pt x="62" y="216"/>
                      </a:lnTo>
                      <a:lnTo>
                        <a:pt x="73" y="225"/>
                      </a:lnTo>
                      <a:lnTo>
                        <a:pt x="82" y="216"/>
                      </a:lnTo>
                      <a:lnTo>
                        <a:pt x="123" y="216"/>
                      </a:lnTo>
                      <a:lnTo>
                        <a:pt x="132" y="205"/>
                      </a:lnTo>
                      <a:lnTo>
                        <a:pt x="113" y="205"/>
                      </a:lnTo>
                      <a:lnTo>
                        <a:pt x="132" y="174"/>
                      </a:lnTo>
                      <a:lnTo>
                        <a:pt x="123" y="165"/>
                      </a:lnTo>
                      <a:lnTo>
                        <a:pt x="101" y="165"/>
                      </a:lnTo>
                      <a:lnTo>
                        <a:pt x="113" y="153"/>
                      </a:lnTo>
                      <a:lnTo>
                        <a:pt x="113" y="145"/>
                      </a:lnTo>
                      <a:lnTo>
                        <a:pt x="101" y="123"/>
                      </a:lnTo>
                      <a:lnTo>
                        <a:pt x="92" y="114"/>
                      </a:lnTo>
                      <a:lnTo>
                        <a:pt x="73" y="82"/>
                      </a:lnTo>
                      <a:lnTo>
                        <a:pt x="52" y="71"/>
                      </a:lnTo>
                      <a:lnTo>
                        <a:pt x="82" y="31"/>
                      </a:lnTo>
                      <a:lnTo>
                        <a:pt x="73" y="19"/>
                      </a:lnTo>
                      <a:lnTo>
                        <a:pt x="43" y="31"/>
                      </a:lnTo>
                      <a:lnTo>
                        <a:pt x="43" y="10"/>
                      </a:lnTo>
                      <a:lnTo>
                        <a:pt x="62" y="0"/>
                      </a:lnTo>
                      <a:lnTo>
                        <a:pt x="31" y="0"/>
                      </a:lnTo>
                      <a:lnTo>
                        <a:pt x="12" y="31"/>
                      </a:lnTo>
                      <a:lnTo>
                        <a:pt x="0" y="31"/>
                      </a:lnTo>
                      <a:lnTo>
                        <a:pt x="12" y="39"/>
                      </a:lnTo>
                      <a:lnTo>
                        <a:pt x="22" y="39"/>
                      </a:lnTo>
                      <a:lnTo>
                        <a:pt x="12" y="61"/>
                      </a:lnTo>
                      <a:lnTo>
                        <a:pt x="22" y="61"/>
                      </a:lnTo>
                      <a:lnTo>
                        <a:pt x="22" y="71"/>
                      </a:lnTo>
                      <a:lnTo>
                        <a:pt x="12" y="82"/>
                      </a:lnTo>
                      <a:lnTo>
                        <a:pt x="22" y="82"/>
                      </a:lnTo>
                      <a:lnTo>
                        <a:pt x="31" y="93"/>
                      </a:lnTo>
                      <a:lnTo>
                        <a:pt x="22" y="102"/>
                      </a:lnTo>
                      <a:lnTo>
                        <a:pt x="31" y="114"/>
                      </a:lnTo>
                      <a:lnTo>
                        <a:pt x="52" y="102"/>
                      </a:lnTo>
                      <a:lnTo>
                        <a:pt x="52" y="123"/>
                      </a:lnTo>
                      <a:lnTo>
                        <a:pt x="62" y="123"/>
                      </a:lnTo>
                      <a:lnTo>
                        <a:pt x="62" y="145"/>
                      </a:lnTo>
                      <a:lnTo>
                        <a:pt x="31" y="145"/>
                      </a:lnTo>
                      <a:lnTo>
                        <a:pt x="43" y="153"/>
                      </a:lnTo>
                      <a:lnTo>
                        <a:pt x="31" y="165"/>
                      </a:lnTo>
                      <a:lnTo>
                        <a:pt x="43" y="165"/>
                      </a:lnTo>
                      <a:lnTo>
                        <a:pt x="43" y="174"/>
                      </a:lnTo>
                      <a:lnTo>
                        <a:pt x="22" y="186"/>
                      </a:lnTo>
                      <a:lnTo>
                        <a:pt x="31" y="196"/>
                      </a:lnTo>
                      <a:lnTo>
                        <a:pt x="43" y="196"/>
                      </a:lnTo>
                      <a:lnTo>
                        <a:pt x="52" y="205"/>
                      </a:lnTo>
                      <a:lnTo>
                        <a:pt x="62" y="196"/>
                      </a:lnTo>
                      <a:lnTo>
                        <a:pt x="62" y="205"/>
                      </a:lnTo>
                      <a:lnTo>
                        <a:pt x="43" y="205"/>
                      </a:lnTo>
                      <a:lnTo>
                        <a:pt x="22" y="237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82" name="Freeform 440"/>
                <p:cNvSpPr>
                  <a:spLocks/>
                </p:cNvSpPr>
                <p:nvPr/>
              </p:nvSpPr>
              <p:spPr bwMode="auto">
                <a:xfrm>
                  <a:off x="4132263" y="2565400"/>
                  <a:ext cx="209550" cy="376237"/>
                </a:xfrm>
                <a:custGeom>
                  <a:avLst/>
                  <a:gdLst>
                    <a:gd name="T0" fmla="*/ 2147483647 w 132"/>
                    <a:gd name="T1" fmla="*/ 2147483647 h 237"/>
                    <a:gd name="T2" fmla="*/ 2147483647 w 132"/>
                    <a:gd name="T3" fmla="*/ 2147483647 h 237"/>
                    <a:gd name="T4" fmla="*/ 2147483647 w 132"/>
                    <a:gd name="T5" fmla="*/ 2147483647 h 237"/>
                    <a:gd name="T6" fmla="*/ 2147483647 w 132"/>
                    <a:gd name="T7" fmla="*/ 2147483647 h 237"/>
                    <a:gd name="T8" fmla="*/ 2147483647 w 132"/>
                    <a:gd name="T9" fmla="*/ 2147483647 h 237"/>
                    <a:gd name="T10" fmla="*/ 2147483647 w 132"/>
                    <a:gd name="T11" fmla="*/ 2147483647 h 237"/>
                    <a:gd name="T12" fmla="*/ 2147483647 w 132"/>
                    <a:gd name="T13" fmla="*/ 2147483647 h 237"/>
                    <a:gd name="T14" fmla="*/ 2147483647 w 132"/>
                    <a:gd name="T15" fmla="*/ 2147483647 h 237"/>
                    <a:gd name="T16" fmla="*/ 2147483647 w 132"/>
                    <a:gd name="T17" fmla="*/ 2147483647 h 237"/>
                    <a:gd name="T18" fmla="*/ 2147483647 w 132"/>
                    <a:gd name="T19" fmla="*/ 2147483647 h 237"/>
                    <a:gd name="T20" fmla="*/ 2147483647 w 132"/>
                    <a:gd name="T21" fmla="*/ 2147483647 h 237"/>
                    <a:gd name="T22" fmla="*/ 2147483647 w 132"/>
                    <a:gd name="T23" fmla="*/ 2147483647 h 237"/>
                    <a:gd name="T24" fmla="*/ 2147483647 w 132"/>
                    <a:gd name="T25" fmla="*/ 2147483647 h 237"/>
                    <a:gd name="T26" fmla="*/ 2147483647 w 132"/>
                    <a:gd name="T27" fmla="*/ 2147483647 h 237"/>
                    <a:gd name="T28" fmla="*/ 2147483647 w 132"/>
                    <a:gd name="T29" fmla="*/ 2147483647 h 237"/>
                    <a:gd name="T30" fmla="*/ 2147483647 w 132"/>
                    <a:gd name="T31" fmla="*/ 2147483647 h 237"/>
                    <a:gd name="T32" fmla="*/ 2147483647 w 132"/>
                    <a:gd name="T33" fmla="*/ 2147483647 h 237"/>
                    <a:gd name="T34" fmla="*/ 2147483647 w 132"/>
                    <a:gd name="T35" fmla="*/ 2147483647 h 237"/>
                    <a:gd name="T36" fmla="*/ 2147483647 w 132"/>
                    <a:gd name="T37" fmla="*/ 2147483647 h 237"/>
                    <a:gd name="T38" fmla="*/ 2147483647 w 132"/>
                    <a:gd name="T39" fmla="*/ 2147483647 h 237"/>
                    <a:gd name="T40" fmla="*/ 2147483647 w 132"/>
                    <a:gd name="T41" fmla="*/ 2147483647 h 237"/>
                    <a:gd name="T42" fmla="*/ 2147483647 w 132"/>
                    <a:gd name="T43" fmla="*/ 2147483647 h 237"/>
                    <a:gd name="T44" fmla="*/ 2147483647 w 132"/>
                    <a:gd name="T45" fmla="*/ 2147483647 h 237"/>
                    <a:gd name="T46" fmla="*/ 2147483647 w 132"/>
                    <a:gd name="T47" fmla="*/ 0 h 237"/>
                    <a:gd name="T48" fmla="*/ 2147483647 w 132"/>
                    <a:gd name="T49" fmla="*/ 0 h 237"/>
                    <a:gd name="T50" fmla="*/ 2147483647 w 132"/>
                    <a:gd name="T51" fmla="*/ 2147483647 h 237"/>
                    <a:gd name="T52" fmla="*/ 0 w 132"/>
                    <a:gd name="T53" fmla="*/ 2147483647 h 237"/>
                    <a:gd name="T54" fmla="*/ 2147483647 w 132"/>
                    <a:gd name="T55" fmla="*/ 2147483647 h 237"/>
                    <a:gd name="T56" fmla="*/ 2147483647 w 132"/>
                    <a:gd name="T57" fmla="*/ 2147483647 h 237"/>
                    <a:gd name="T58" fmla="*/ 2147483647 w 132"/>
                    <a:gd name="T59" fmla="*/ 2147483647 h 237"/>
                    <a:gd name="T60" fmla="*/ 2147483647 w 132"/>
                    <a:gd name="T61" fmla="*/ 2147483647 h 237"/>
                    <a:gd name="T62" fmla="*/ 2147483647 w 132"/>
                    <a:gd name="T63" fmla="*/ 2147483647 h 237"/>
                    <a:gd name="T64" fmla="*/ 2147483647 w 132"/>
                    <a:gd name="T65" fmla="*/ 2147483647 h 237"/>
                    <a:gd name="T66" fmla="*/ 2147483647 w 132"/>
                    <a:gd name="T67" fmla="*/ 2147483647 h 237"/>
                    <a:gd name="T68" fmla="*/ 2147483647 w 132"/>
                    <a:gd name="T69" fmla="*/ 2147483647 h 237"/>
                    <a:gd name="T70" fmla="*/ 2147483647 w 132"/>
                    <a:gd name="T71" fmla="*/ 2147483647 h 237"/>
                    <a:gd name="T72" fmla="*/ 2147483647 w 132"/>
                    <a:gd name="T73" fmla="*/ 2147483647 h 237"/>
                    <a:gd name="T74" fmla="*/ 2147483647 w 132"/>
                    <a:gd name="T75" fmla="*/ 2147483647 h 237"/>
                    <a:gd name="T76" fmla="*/ 2147483647 w 132"/>
                    <a:gd name="T77" fmla="*/ 2147483647 h 237"/>
                    <a:gd name="T78" fmla="*/ 2147483647 w 132"/>
                    <a:gd name="T79" fmla="*/ 2147483647 h 237"/>
                    <a:gd name="T80" fmla="*/ 2147483647 w 132"/>
                    <a:gd name="T81" fmla="*/ 2147483647 h 237"/>
                    <a:gd name="T82" fmla="*/ 2147483647 w 132"/>
                    <a:gd name="T83" fmla="*/ 2147483647 h 237"/>
                    <a:gd name="T84" fmla="*/ 2147483647 w 132"/>
                    <a:gd name="T85" fmla="*/ 2147483647 h 237"/>
                    <a:gd name="T86" fmla="*/ 2147483647 w 132"/>
                    <a:gd name="T87" fmla="*/ 2147483647 h 237"/>
                    <a:gd name="T88" fmla="*/ 2147483647 w 132"/>
                    <a:gd name="T89" fmla="*/ 2147483647 h 237"/>
                    <a:gd name="T90" fmla="*/ 2147483647 w 132"/>
                    <a:gd name="T91" fmla="*/ 2147483647 h 237"/>
                    <a:gd name="T92" fmla="*/ 2147483647 w 132"/>
                    <a:gd name="T93" fmla="*/ 2147483647 h 237"/>
                    <a:gd name="T94" fmla="*/ 2147483647 w 132"/>
                    <a:gd name="T95" fmla="*/ 2147483647 h 237"/>
                    <a:gd name="T96" fmla="*/ 2147483647 w 132"/>
                    <a:gd name="T97" fmla="*/ 2147483647 h 237"/>
                    <a:gd name="T98" fmla="*/ 2147483647 w 132"/>
                    <a:gd name="T99" fmla="*/ 2147483647 h 237"/>
                    <a:gd name="T100" fmla="*/ 2147483647 w 132"/>
                    <a:gd name="T101" fmla="*/ 2147483647 h 237"/>
                    <a:gd name="T102" fmla="*/ 2147483647 w 132"/>
                    <a:gd name="T103" fmla="*/ 2147483647 h 237"/>
                    <a:gd name="T104" fmla="*/ 2147483647 w 132"/>
                    <a:gd name="T105" fmla="*/ 2147483647 h 237"/>
                    <a:gd name="T106" fmla="*/ 2147483647 w 132"/>
                    <a:gd name="T107" fmla="*/ 2147483647 h 237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w 132"/>
                    <a:gd name="T163" fmla="*/ 0 h 237"/>
                    <a:gd name="T164" fmla="*/ 132 w 132"/>
                    <a:gd name="T165" fmla="*/ 237 h 237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T162" t="T163" r="T164" b="T165"/>
                  <a:pathLst>
                    <a:path w="132" h="237">
                      <a:moveTo>
                        <a:pt x="22" y="237"/>
                      </a:moveTo>
                      <a:lnTo>
                        <a:pt x="31" y="225"/>
                      </a:lnTo>
                      <a:lnTo>
                        <a:pt x="52" y="237"/>
                      </a:lnTo>
                      <a:lnTo>
                        <a:pt x="52" y="225"/>
                      </a:lnTo>
                      <a:lnTo>
                        <a:pt x="62" y="216"/>
                      </a:lnTo>
                      <a:lnTo>
                        <a:pt x="73" y="225"/>
                      </a:lnTo>
                      <a:lnTo>
                        <a:pt x="82" y="216"/>
                      </a:lnTo>
                      <a:lnTo>
                        <a:pt x="123" y="216"/>
                      </a:lnTo>
                      <a:lnTo>
                        <a:pt x="132" y="205"/>
                      </a:lnTo>
                      <a:lnTo>
                        <a:pt x="113" y="205"/>
                      </a:lnTo>
                      <a:lnTo>
                        <a:pt x="132" y="174"/>
                      </a:lnTo>
                      <a:lnTo>
                        <a:pt x="123" y="165"/>
                      </a:lnTo>
                      <a:lnTo>
                        <a:pt x="101" y="165"/>
                      </a:lnTo>
                      <a:lnTo>
                        <a:pt x="113" y="153"/>
                      </a:lnTo>
                      <a:lnTo>
                        <a:pt x="113" y="145"/>
                      </a:lnTo>
                      <a:lnTo>
                        <a:pt x="101" y="123"/>
                      </a:lnTo>
                      <a:lnTo>
                        <a:pt x="92" y="114"/>
                      </a:lnTo>
                      <a:lnTo>
                        <a:pt x="73" y="82"/>
                      </a:lnTo>
                      <a:lnTo>
                        <a:pt x="52" y="71"/>
                      </a:lnTo>
                      <a:lnTo>
                        <a:pt x="82" y="31"/>
                      </a:lnTo>
                      <a:lnTo>
                        <a:pt x="73" y="19"/>
                      </a:lnTo>
                      <a:lnTo>
                        <a:pt x="43" y="31"/>
                      </a:lnTo>
                      <a:lnTo>
                        <a:pt x="43" y="10"/>
                      </a:lnTo>
                      <a:lnTo>
                        <a:pt x="62" y="0"/>
                      </a:lnTo>
                      <a:lnTo>
                        <a:pt x="31" y="0"/>
                      </a:lnTo>
                      <a:lnTo>
                        <a:pt x="12" y="31"/>
                      </a:lnTo>
                      <a:lnTo>
                        <a:pt x="0" y="31"/>
                      </a:lnTo>
                      <a:lnTo>
                        <a:pt x="12" y="39"/>
                      </a:lnTo>
                      <a:lnTo>
                        <a:pt x="22" y="39"/>
                      </a:lnTo>
                      <a:lnTo>
                        <a:pt x="12" y="61"/>
                      </a:lnTo>
                      <a:lnTo>
                        <a:pt x="22" y="61"/>
                      </a:lnTo>
                      <a:lnTo>
                        <a:pt x="22" y="71"/>
                      </a:lnTo>
                      <a:lnTo>
                        <a:pt x="12" y="82"/>
                      </a:lnTo>
                      <a:lnTo>
                        <a:pt x="22" y="82"/>
                      </a:lnTo>
                      <a:lnTo>
                        <a:pt x="31" y="93"/>
                      </a:lnTo>
                      <a:lnTo>
                        <a:pt x="22" y="102"/>
                      </a:lnTo>
                      <a:lnTo>
                        <a:pt x="31" y="114"/>
                      </a:lnTo>
                      <a:lnTo>
                        <a:pt x="52" y="102"/>
                      </a:lnTo>
                      <a:lnTo>
                        <a:pt x="52" y="123"/>
                      </a:lnTo>
                      <a:lnTo>
                        <a:pt x="62" y="123"/>
                      </a:lnTo>
                      <a:lnTo>
                        <a:pt x="62" y="145"/>
                      </a:lnTo>
                      <a:lnTo>
                        <a:pt x="31" y="145"/>
                      </a:lnTo>
                      <a:lnTo>
                        <a:pt x="43" y="153"/>
                      </a:lnTo>
                      <a:lnTo>
                        <a:pt x="31" y="165"/>
                      </a:lnTo>
                      <a:lnTo>
                        <a:pt x="43" y="165"/>
                      </a:lnTo>
                      <a:lnTo>
                        <a:pt x="43" y="174"/>
                      </a:lnTo>
                      <a:lnTo>
                        <a:pt x="22" y="186"/>
                      </a:lnTo>
                      <a:lnTo>
                        <a:pt x="31" y="196"/>
                      </a:lnTo>
                      <a:lnTo>
                        <a:pt x="43" y="196"/>
                      </a:lnTo>
                      <a:lnTo>
                        <a:pt x="52" y="205"/>
                      </a:lnTo>
                      <a:lnTo>
                        <a:pt x="62" y="196"/>
                      </a:lnTo>
                      <a:lnTo>
                        <a:pt x="62" y="205"/>
                      </a:lnTo>
                      <a:lnTo>
                        <a:pt x="43" y="205"/>
                      </a:lnTo>
                      <a:lnTo>
                        <a:pt x="22" y="237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83" name="Freeform 441"/>
                <p:cNvSpPr>
                  <a:spLocks/>
                </p:cNvSpPr>
                <p:nvPr/>
              </p:nvSpPr>
              <p:spPr bwMode="auto">
                <a:xfrm>
                  <a:off x="4518025" y="3203575"/>
                  <a:ext cx="19050" cy="65087"/>
                </a:xfrm>
                <a:custGeom>
                  <a:avLst/>
                  <a:gdLst>
                    <a:gd name="T0" fmla="*/ 0 w 12"/>
                    <a:gd name="T1" fmla="*/ 2147483647 h 41"/>
                    <a:gd name="T2" fmla="*/ 0 w 12"/>
                    <a:gd name="T3" fmla="*/ 2147483647 h 41"/>
                    <a:gd name="T4" fmla="*/ 2147483647 w 12"/>
                    <a:gd name="T5" fmla="*/ 2147483647 h 41"/>
                    <a:gd name="T6" fmla="*/ 2147483647 w 12"/>
                    <a:gd name="T7" fmla="*/ 0 h 41"/>
                    <a:gd name="T8" fmla="*/ 0 w 12"/>
                    <a:gd name="T9" fmla="*/ 2147483647 h 4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"/>
                    <a:gd name="T16" fmla="*/ 0 h 41"/>
                    <a:gd name="T17" fmla="*/ 12 w 12"/>
                    <a:gd name="T18" fmla="*/ 41 h 4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" h="41">
                      <a:moveTo>
                        <a:pt x="0" y="9"/>
                      </a:moveTo>
                      <a:lnTo>
                        <a:pt x="0" y="29"/>
                      </a:lnTo>
                      <a:lnTo>
                        <a:pt x="12" y="41"/>
                      </a:lnTo>
                      <a:lnTo>
                        <a:pt x="12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84" name="Freeform 442"/>
                <p:cNvSpPr>
                  <a:spLocks/>
                </p:cNvSpPr>
                <p:nvPr/>
              </p:nvSpPr>
              <p:spPr bwMode="auto">
                <a:xfrm>
                  <a:off x="4518025" y="3203575"/>
                  <a:ext cx="19050" cy="65087"/>
                </a:xfrm>
                <a:custGeom>
                  <a:avLst/>
                  <a:gdLst>
                    <a:gd name="T0" fmla="*/ 0 w 12"/>
                    <a:gd name="T1" fmla="*/ 2147483647 h 41"/>
                    <a:gd name="T2" fmla="*/ 0 w 12"/>
                    <a:gd name="T3" fmla="*/ 2147483647 h 41"/>
                    <a:gd name="T4" fmla="*/ 2147483647 w 12"/>
                    <a:gd name="T5" fmla="*/ 2147483647 h 41"/>
                    <a:gd name="T6" fmla="*/ 2147483647 w 12"/>
                    <a:gd name="T7" fmla="*/ 0 h 41"/>
                    <a:gd name="T8" fmla="*/ 0 w 12"/>
                    <a:gd name="T9" fmla="*/ 2147483647 h 4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"/>
                    <a:gd name="T16" fmla="*/ 0 h 41"/>
                    <a:gd name="T17" fmla="*/ 12 w 12"/>
                    <a:gd name="T18" fmla="*/ 41 h 4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" h="41">
                      <a:moveTo>
                        <a:pt x="0" y="9"/>
                      </a:moveTo>
                      <a:lnTo>
                        <a:pt x="0" y="29"/>
                      </a:lnTo>
                      <a:lnTo>
                        <a:pt x="12" y="41"/>
                      </a:lnTo>
                      <a:lnTo>
                        <a:pt x="12" y="0"/>
                      </a:lnTo>
                      <a:lnTo>
                        <a:pt x="0" y="9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85" name="Freeform 443"/>
                <p:cNvSpPr>
                  <a:spLocks/>
                </p:cNvSpPr>
                <p:nvPr/>
              </p:nvSpPr>
              <p:spPr bwMode="auto">
                <a:xfrm>
                  <a:off x="4502150" y="3268663"/>
                  <a:ext cx="47625" cy="80962"/>
                </a:xfrm>
                <a:custGeom>
                  <a:avLst/>
                  <a:gdLst>
                    <a:gd name="T0" fmla="*/ 0 w 30"/>
                    <a:gd name="T1" fmla="*/ 0 h 51"/>
                    <a:gd name="T2" fmla="*/ 2147483647 w 30"/>
                    <a:gd name="T3" fmla="*/ 2147483647 h 51"/>
                    <a:gd name="T4" fmla="*/ 2147483647 w 30"/>
                    <a:gd name="T5" fmla="*/ 2147483647 h 51"/>
                    <a:gd name="T6" fmla="*/ 2147483647 w 30"/>
                    <a:gd name="T7" fmla="*/ 2147483647 h 51"/>
                    <a:gd name="T8" fmla="*/ 2147483647 w 30"/>
                    <a:gd name="T9" fmla="*/ 2147483647 h 51"/>
                    <a:gd name="T10" fmla="*/ 2147483647 w 30"/>
                    <a:gd name="T11" fmla="*/ 0 h 51"/>
                    <a:gd name="T12" fmla="*/ 0 w 30"/>
                    <a:gd name="T13" fmla="*/ 0 h 5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0"/>
                    <a:gd name="T22" fmla="*/ 0 h 51"/>
                    <a:gd name="T23" fmla="*/ 30 w 30"/>
                    <a:gd name="T24" fmla="*/ 51 h 5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0" h="51">
                      <a:moveTo>
                        <a:pt x="0" y="0"/>
                      </a:moveTo>
                      <a:lnTo>
                        <a:pt x="10" y="39"/>
                      </a:lnTo>
                      <a:lnTo>
                        <a:pt x="10" y="51"/>
                      </a:lnTo>
                      <a:lnTo>
                        <a:pt x="22" y="39"/>
                      </a:lnTo>
                      <a:lnTo>
                        <a:pt x="30" y="10"/>
                      </a:lnTo>
                      <a:lnTo>
                        <a:pt x="22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86" name="Freeform 444"/>
                <p:cNvSpPr>
                  <a:spLocks/>
                </p:cNvSpPr>
                <p:nvPr/>
              </p:nvSpPr>
              <p:spPr bwMode="auto">
                <a:xfrm>
                  <a:off x="4502150" y="3268663"/>
                  <a:ext cx="47625" cy="80962"/>
                </a:xfrm>
                <a:custGeom>
                  <a:avLst/>
                  <a:gdLst>
                    <a:gd name="T0" fmla="*/ 0 w 30"/>
                    <a:gd name="T1" fmla="*/ 0 h 51"/>
                    <a:gd name="T2" fmla="*/ 2147483647 w 30"/>
                    <a:gd name="T3" fmla="*/ 2147483647 h 51"/>
                    <a:gd name="T4" fmla="*/ 2147483647 w 30"/>
                    <a:gd name="T5" fmla="*/ 2147483647 h 51"/>
                    <a:gd name="T6" fmla="*/ 2147483647 w 30"/>
                    <a:gd name="T7" fmla="*/ 2147483647 h 51"/>
                    <a:gd name="T8" fmla="*/ 2147483647 w 30"/>
                    <a:gd name="T9" fmla="*/ 2147483647 h 51"/>
                    <a:gd name="T10" fmla="*/ 2147483647 w 30"/>
                    <a:gd name="T11" fmla="*/ 0 h 51"/>
                    <a:gd name="T12" fmla="*/ 0 w 30"/>
                    <a:gd name="T13" fmla="*/ 0 h 5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0"/>
                    <a:gd name="T22" fmla="*/ 0 h 51"/>
                    <a:gd name="T23" fmla="*/ 30 w 30"/>
                    <a:gd name="T24" fmla="*/ 51 h 5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0" h="51">
                      <a:moveTo>
                        <a:pt x="0" y="0"/>
                      </a:moveTo>
                      <a:lnTo>
                        <a:pt x="10" y="39"/>
                      </a:lnTo>
                      <a:lnTo>
                        <a:pt x="10" y="51"/>
                      </a:lnTo>
                      <a:lnTo>
                        <a:pt x="22" y="39"/>
                      </a:lnTo>
                      <a:lnTo>
                        <a:pt x="30" y="10"/>
                      </a:lnTo>
                      <a:lnTo>
                        <a:pt x="2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87" name="Freeform 445"/>
                <p:cNvSpPr>
                  <a:spLocks/>
                </p:cNvSpPr>
                <p:nvPr/>
              </p:nvSpPr>
              <p:spPr bwMode="auto">
                <a:xfrm>
                  <a:off x="4614863" y="3368675"/>
                  <a:ext cx="79375" cy="47625"/>
                </a:xfrm>
                <a:custGeom>
                  <a:avLst/>
                  <a:gdLst>
                    <a:gd name="T0" fmla="*/ 0 w 50"/>
                    <a:gd name="T1" fmla="*/ 0 h 30"/>
                    <a:gd name="T2" fmla="*/ 0 w 50"/>
                    <a:gd name="T3" fmla="*/ 2147483647 h 30"/>
                    <a:gd name="T4" fmla="*/ 2147483647 w 50"/>
                    <a:gd name="T5" fmla="*/ 2147483647 h 30"/>
                    <a:gd name="T6" fmla="*/ 2147483647 w 50"/>
                    <a:gd name="T7" fmla="*/ 0 h 30"/>
                    <a:gd name="T8" fmla="*/ 0 w 50"/>
                    <a:gd name="T9" fmla="*/ 0 h 3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50"/>
                    <a:gd name="T16" fmla="*/ 0 h 30"/>
                    <a:gd name="T17" fmla="*/ 50 w 50"/>
                    <a:gd name="T18" fmla="*/ 30 h 3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50" h="30">
                      <a:moveTo>
                        <a:pt x="0" y="0"/>
                      </a:moveTo>
                      <a:lnTo>
                        <a:pt x="0" y="8"/>
                      </a:lnTo>
                      <a:lnTo>
                        <a:pt x="40" y="30"/>
                      </a:lnTo>
                      <a:lnTo>
                        <a:pt x="5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88" name="Freeform 446"/>
                <p:cNvSpPr>
                  <a:spLocks/>
                </p:cNvSpPr>
                <p:nvPr/>
              </p:nvSpPr>
              <p:spPr bwMode="auto">
                <a:xfrm>
                  <a:off x="4643438" y="3357563"/>
                  <a:ext cx="79375" cy="47625"/>
                </a:xfrm>
                <a:custGeom>
                  <a:avLst/>
                  <a:gdLst>
                    <a:gd name="T0" fmla="*/ 0 w 50"/>
                    <a:gd name="T1" fmla="*/ 0 h 30"/>
                    <a:gd name="T2" fmla="*/ 0 w 50"/>
                    <a:gd name="T3" fmla="*/ 2147483647 h 30"/>
                    <a:gd name="T4" fmla="*/ 2147483647 w 50"/>
                    <a:gd name="T5" fmla="*/ 2147483647 h 30"/>
                    <a:gd name="T6" fmla="*/ 2147483647 w 50"/>
                    <a:gd name="T7" fmla="*/ 0 h 30"/>
                    <a:gd name="T8" fmla="*/ 0 w 50"/>
                    <a:gd name="T9" fmla="*/ 0 h 3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50"/>
                    <a:gd name="T16" fmla="*/ 0 h 30"/>
                    <a:gd name="T17" fmla="*/ 50 w 50"/>
                    <a:gd name="T18" fmla="*/ 30 h 3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50" h="30">
                      <a:moveTo>
                        <a:pt x="0" y="0"/>
                      </a:moveTo>
                      <a:lnTo>
                        <a:pt x="0" y="8"/>
                      </a:lnTo>
                      <a:lnTo>
                        <a:pt x="40" y="30"/>
                      </a:lnTo>
                      <a:lnTo>
                        <a:pt x="50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89" name="Freeform 447"/>
                <p:cNvSpPr>
                  <a:spLocks/>
                </p:cNvSpPr>
                <p:nvPr/>
              </p:nvSpPr>
              <p:spPr bwMode="auto">
                <a:xfrm>
                  <a:off x="4838700" y="3368675"/>
                  <a:ext cx="47625" cy="47625"/>
                </a:xfrm>
                <a:custGeom>
                  <a:avLst/>
                  <a:gdLst>
                    <a:gd name="T0" fmla="*/ 0 w 30"/>
                    <a:gd name="T1" fmla="*/ 2147483647 h 30"/>
                    <a:gd name="T2" fmla="*/ 2147483647 w 30"/>
                    <a:gd name="T3" fmla="*/ 2147483647 h 30"/>
                    <a:gd name="T4" fmla="*/ 2147483647 w 30"/>
                    <a:gd name="T5" fmla="*/ 2147483647 h 30"/>
                    <a:gd name="T6" fmla="*/ 2147483647 w 30"/>
                    <a:gd name="T7" fmla="*/ 2147483647 h 30"/>
                    <a:gd name="T8" fmla="*/ 2147483647 w 30"/>
                    <a:gd name="T9" fmla="*/ 2147483647 h 30"/>
                    <a:gd name="T10" fmla="*/ 2147483647 w 30"/>
                    <a:gd name="T11" fmla="*/ 2147483647 h 30"/>
                    <a:gd name="T12" fmla="*/ 2147483647 w 30"/>
                    <a:gd name="T13" fmla="*/ 2147483647 h 30"/>
                    <a:gd name="T14" fmla="*/ 2147483647 w 30"/>
                    <a:gd name="T15" fmla="*/ 0 h 30"/>
                    <a:gd name="T16" fmla="*/ 0 w 30"/>
                    <a:gd name="T17" fmla="*/ 2147483647 h 3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30"/>
                    <a:gd name="T28" fmla="*/ 0 h 30"/>
                    <a:gd name="T29" fmla="*/ 30 w 30"/>
                    <a:gd name="T30" fmla="*/ 30 h 3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30" h="30">
                      <a:moveTo>
                        <a:pt x="0" y="8"/>
                      </a:moveTo>
                      <a:lnTo>
                        <a:pt x="10" y="8"/>
                      </a:lnTo>
                      <a:lnTo>
                        <a:pt x="10" y="30"/>
                      </a:lnTo>
                      <a:lnTo>
                        <a:pt x="30" y="30"/>
                      </a:lnTo>
                      <a:lnTo>
                        <a:pt x="19" y="8"/>
                      </a:lnTo>
                      <a:lnTo>
                        <a:pt x="30" y="19"/>
                      </a:lnTo>
                      <a:lnTo>
                        <a:pt x="30" y="8"/>
                      </a:lnTo>
                      <a:lnTo>
                        <a:pt x="10" y="0"/>
                      </a:lnTo>
                      <a:lnTo>
                        <a:pt x="0" y="8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90" name="Freeform 448"/>
                <p:cNvSpPr>
                  <a:spLocks/>
                </p:cNvSpPr>
                <p:nvPr/>
              </p:nvSpPr>
              <p:spPr bwMode="auto">
                <a:xfrm>
                  <a:off x="4838700" y="3368675"/>
                  <a:ext cx="47625" cy="47625"/>
                </a:xfrm>
                <a:custGeom>
                  <a:avLst/>
                  <a:gdLst>
                    <a:gd name="T0" fmla="*/ 0 w 30"/>
                    <a:gd name="T1" fmla="*/ 2147483647 h 30"/>
                    <a:gd name="T2" fmla="*/ 2147483647 w 30"/>
                    <a:gd name="T3" fmla="*/ 2147483647 h 30"/>
                    <a:gd name="T4" fmla="*/ 2147483647 w 30"/>
                    <a:gd name="T5" fmla="*/ 2147483647 h 30"/>
                    <a:gd name="T6" fmla="*/ 2147483647 w 30"/>
                    <a:gd name="T7" fmla="*/ 2147483647 h 30"/>
                    <a:gd name="T8" fmla="*/ 2147483647 w 30"/>
                    <a:gd name="T9" fmla="*/ 2147483647 h 30"/>
                    <a:gd name="T10" fmla="*/ 2147483647 w 30"/>
                    <a:gd name="T11" fmla="*/ 2147483647 h 30"/>
                    <a:gd name="T12" fmla="*/ 2147483647 w 30"/>
                    <a:gd name="T13" fmla="*/ 2147483647 h 30"/>
                    <a:gd name="T14" fmla="*/ 2147483647 w 30"/>
                    <a:gd name="T15" fmla="*/ 0 h 30"/>
                    <a:gd name="T16" fmla="*/ 0 w 30"/>
                    <a:gd name="T17" fmla="*/ 2147483647 h 3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30"/>
                    <a:gd name="T28" fmla="*/ 0 h 30"/>
                    <a:gd name="T29" fmla="*/ 30 w 30"/>
                    <a:gd name="T30" fmla="*/ 30 h 3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30" h="30">
                      <a:moveTo>
                        <a:pt x="0" y="8"/>
                      </a:moveTo>
                      <a:lnTo>
                        <a:pt x="10" y="8"/>
                      </a:lnTo>
                      <a:lnTo>
                        <a:pt x="10" y="30"/>
                      </a:lnTo>
                      <a:lnTo>
                        <a:pt x="30" y="30"/>
                      </a:lnTo>
                      <a:lnTo>
                        <a:pt x="19" y="8"/>
                      </a:lnTo>
                      <a:lnTo>
                        <a:pt x="30" y="19"/>
                      </a:lnTo>
                      <a:lnTo>
                        <a:pt x="30" y="8"/>
                      </a:lnTo>
                      <a:lnTo>
                        <a:pt x="10" y="0"/>
                      </a:lnTo>
                      <a:lnTo>
                        <a:pt x="0" y="8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91" name="Freeform 449"/>
                <p:cNvSpPr>
                  <a:spLocks/>
                </p:cNvSpPr>
                <p:nvPr/>
              </p:nvSpPr>
              <p:spPr bwMode="auto">
                <a:xfrm>
                  <a:off x="5106988" y="3449638"/>
                  <a:ext cx="68263" cy="31750"/>
                </a:xfrm>
                <a:custGeom>
                  <a:avLst/>
                  <a:gdLst>
                    <a:gd name="T0" fmla="*/ 0 w 43"/>
                    <a:gd name="T1" fmla="*/ 2147483647 h 20"/>
                    <a:gd name="T2" fmla="*/ 2147483647 w 43"/>
                    <a:gd name="T3" fmla="*/ 2147483647 h 20"/>
                    <a:gd name="T4" fmla="*/ 2147483647 w 43"/>
                    <a:gd name="T5" fmla="*/ 2147483647 h 20"/>
                    <a:gd name="T6" fmla="*/ 2147483647 w 43"/>
                    <a:gd name="T7" fmla="*/ 2147483647 h 20"/>
                    <a:gd name="T8" fmla="*/ 2147483647 w 43"/>
                    <a:gd name="T9" fmla="*/ 0 h 20"/>
                    <a:gd name="T10" fmla="*/ 0 w 43"/>
                    <a:gd name="T11" fmla="*/ 2147483647 h 2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3"/>
                    <a:gd name="T19" fmla="*/ 0 h 20"/>
                    <a:gd name="T20" fmla="*/ 43 w 43"/>
                    <a:gd name="T21" fmla="*/ 20 h 2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3" h="20">
                      <a:moveTo>
                        <a:pt x="0" y="9"/>
                      </a:moveTo>
                      <a:lnTo>
                        <a:pt x="12" y="20"/>
                      </a:lnTo>
                      <a:lnTo>
                        <a:pt x="22" y="20"/>
                      </a:lnTo>
                      <a:lnTo>
                        <a:pt x="31" y="9"/>
                      </a:lnTo>
                      <a:lnTo>
                        <a:pt x="43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92" name="Freeform 450"/>
                <p:cNvSpPr>
                  <a:spLocks/>
                </p:cNvSpPr>
                <p:nvPr/>
              </p:nvSpPr>
              <p:spPr bwMode="auto">
                <a:xfrm>
                  <a:off x="5106988" y="3449638"/>
                  <a:ext cx="68263" cy="31750"/>
                </a:xfrm>
                <a:custGeom>
                  <a:avLst/>
                  <a:gdLst>
                    <a:gd name="T0" fmla="*/ 0 w 43"/>
                    <a:gd name="T1" fmla="*/ 2147483647 h 20"/>
                    <a:gd name="T2" fmla="*/ 2147483647 w 43"/>
                    <a:gd name="T3" fmla="*/ 2147483647 h 20"/>
                    <a:gd name="T4" fmla="*/ 2147483647 w 43"/>
                    <a:gd name="T5" fmla="*/ 2147483647 h 20"/>
                    <a:gd name="T6" fmla="*/ 2147483647 w 43"/>
                    <a:gd name="T7" fmla="*/ 2147483647 h 20"/>
                    <a:gd name="T8" fmla="*/ 2147483647 w 43"/>
                    <a:gd name="T9" fmla="*/ 0 h 20"/>
                    <a:gd name="T10" fmla="*/ 0 w 43"/>
                    <a:gd name="T11" fmla="*/ 2147483647 h 2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3"/>
                    <a:gd name="T19" fmla="*/ 0 h 20"/>
                    <a:gd name="T20" fmla="*/ 43 w 43"/>
                    <a:gd name="T21" fmla="*/ 20 h 2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3" h="20">
                      <a:moveTo>
                        <a:pt x="0" y="9"/>
                      </a:moveTo>
                      <a:lnTo>
                        <a:pt x="12" y="20"/>
                      </a:lnTo>
                      <a:lnTo>
                        <a:pt x="22" y="20"/>
                      </a:lnTo>
                      <a:lnTo>
                        <a:pt x="31" y="9"/>
                      </a:lnTo>
                      <a:lnTo>
                        <a:pt x="43" y="0"/>
                      </a:lnTo>
                      <a:lnTo>
                        <a:pt x="0" y="9"/>
                      </a:lnTo>
                    </a:path>
                  </a:pathLst>
                </a:custGeom>
                <a:solidFill>
                  <a:srgbClr val="CCFFCC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93" name="Freeform 451"/>
                <p:cNvSpPr>
                  <a:spLocks/>
                </p:cNvSpPr>
                <p:nvPr/>
              </p:nvSpPr>
              <p:spPr bwMode="auto">
                <a:xfrm>
                  <a:off x="4357688" y="3300413"/>
                  <a:ext cx="33338" cy="30162"/>
                </a:xfrm>
                <a:custGeom>
                  <a:avLst/>
                  <a:gdLst>
                    <a:gd name="T0" fmla="*/ 0 w 21"/>
                    <a:gd name="T1" fmla="*/ 2147483647 h 19"/>
                    <a:gd name="T2" fmla="*/ 2147483647 w 21"/>
                    <a:gd name="T3" fmla="*/ 2147483647 h 19"/>
                    <a:gd name="T4" fmla="*/ 2147483647 w 21"/>
                    <a:gd name="T5" fmla="*/ 2147483647 h 19"/>
                    <a:gd name="T6" fmla="*/ 2147483647 w 21"/>
                    <a:gd name="T7" fmla="*/ 0 h 19"/>
                    <a:gd name="T8" fmla="*/ 0 w 21"/>
                    <a:gd name="T9" fmla="*/ 2147483647 h 1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1"/>
                    <a:gd name="T16" fmla="*/ 0 h 19"/>
                    <a:gd name="T17" fmla="*/ 21 w 21"/>
                    <a:gd name="T18" fmla="*/ 19 h 1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1" h="19">
                      <a:moveTo>
                        <a:pt x="0" y="11"/>
                      </a:moveTo>
                      <a:lnTo>
                        <a:pt x="9" y="19"/>
                      </a:lnTo>
                      <a:lnTo>
                        <a:pt x="21" y="11"/>
                      </a:lnTo>
                      <a:lnTo>
                        <a:pt x="9" y="0"/>
                      </a:lnTo>
                      <a:lnTo>
                        <a:pt x="0" y="11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94" name="Freeform 452"/>
                <p:cNvSpPr>
                  <a:spLocks/>
                </p:cNvSpPr>
                <p:nvPr/>
              </p:nvSpPr>
              <p:spPr bwMode="auto">
                <a:xfrm>
                  <a:off x="4357688" y="3300413"/>
                  <a:ext cx="33338" cy="30162"/>
                </a:xfrm>
                <a:custGeom>
                  <a:avLst/>
                  <a:gdLst>
                    <a:gd name="T0" fmla="*/ 0 w 21"/>
                    <a:gd name="T1" fmla="*/ 2147483647 h 19"/>
                    <a:gd name="T2" fmla="*/ 2147483647 w 21"/>
                    <a:gd name="T3" fmla="*/ 2147483647 h 19"/>
                    <a:gd name="T4" fmla="*/ 2147483647 w 21"/>
                    <a:gd name="T5" fmla="*/ 2147483647 h 19"/>
                    <a:gd name="T6" fmla="*/ 2147483647 w 21"/>
                    <a:gd name="T7" fmla="*/ 0 h 19"/>
                    <a:gd name="T8" fmla="*/ 0 w 21"/>
                    <a:gd name="T9" fmla="*/ 2147483647 h 1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1"/>
                    <a:gd name="T16" fmla="*/ 0 h 19"/>
                    <a:gd name="T17" fmla="*/ 21 w 21"/>
                    <a:gd name="T18" fmla="*/ 19 h 1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1" h="19">
                      <a:moveTo>
                        <a:pt x="0" y="11"/>
                      </a:moveTo>
                      <a:lnTo>
                        <a:pt x="9" y="19"/>
                      </a:lnTo>
                      <a:lnTo>
                        <a:pt x="21" y="11"/>
                      </a:lnTo>
                      <a:lnTo>
                        <a:pt x="9" y="0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95" name="Freeform 453"/>
                <p:cNvSpPr>
                  <a:spLocks/>
                </p:cNvSpPr>
                <p:nvPr/>
              </p:nvSpPr>
              <p:spPr bwMode="auto">
                <a:xfrm>
                  <a:off x="7156450" y="4706938"/>
                  <a:ext cx="1023938" cy="817562"/>
                </a:xfrm>
                <a:custGeom>
                  <a:avLst/>
                  <a:gdLst>
                    <a:gd name="T0" fmla="*/ 2147483647 w 645"/>
                    <a:gd name="T1" fmla="*/ 2147483647 h 515"/>
                    <a:gd name="T2" fmla="*/ 2147483647 w 645"/>
                    <a:gd name="T3" fmla="*/ 2147483647 h 515"/>
                    <a:gd name="T4" fmla="*/ 2147483647 w 645"/>
                    <a:gd name="T5" fmla="*/ 2147483647 h 515"/>
                    <a:gd name="T6" fmla="*/ 2147483647 w 645"/>
                    <a:gd name="T7" fmla="*/ 2147483647 h 515"/>
                    <a:gd name="T8" fmla="*/ 2147483647 w 645"/>
                    <a:gd name="T9" fmla="*/ 2147483647 h 515"/>
                    <a:gd name="T10" fmla="*/ 2147483647 w 645"/>
                    <a:gd name="T11" fmla="*/ 2147483647 h 515"/>
                    <a:gd name="T12" fmla="*/ 2147483647 w 645"/>
                    <a:gd name="T13" fmla="*/ 2147483647 h 515"/>
                    <a:gd name="T14" fmla="*/ 2147483647 w 645"/>
                    <a:gd name="T15" fmla="*/ 2147483647 h 515"/>
                    <a:gd name="T16" fmla="*/ 2147483647 w 645"/>
                    <a:gd name="T17" fmla="*/ 2147483647 h 515"/>
                    <a:gd name="T18" fmla="*/ 2147483647 w 645"/>
                    <a:gd name="T19" fmla="*/ 2147483647 h 515"/>
                    <a:gd name="T20" fmla="*/ 2147483647 w 645"/>
                    <a:gd name="T21" fmla="*/ 2147483647 h 515"/>
                    <a:gd name="T22" fmla="*/ 2147483647 w 645"/>
                    <a:gd name="T23" fmla="*/ 2147483647 h 515"/>
                    <a:gd name="T24" fmla="*/ 2147483647 w 645"/>
                    <a:gd name="T25" fmla="*/ 2147483647 h 515"/>
                    <a:gd name="T26" fmla="*/ 2147483647 w 645"/>
                    <a:gd name="T27" fmla="*/ 2147483647 h 515"/>
                    <a:gd name="T28" fmla="*/ 2147483647 w 645"/>
                    <a:gd name="T29" fmla="*/ 2147483647 h 515"/>
                    <a:gd name="T30" fmla="*/ 2147483647 w 645"/>
                    <a:gd name="T31" fmla="*/ 2147483647 h 515"/>
                    <a:gd name="T32" fmla="*/ 2147483647 w 645"/>
                    <a:gd name="T33" fmla="*/ 2147483647 h 515"/>
                    <a:gd name="T34" fmla="*/ 2147483647 w 645"/>
                    <a:gd name="T35" fmla="*/ 2147483647 h 515"/>
                    <a:gd name="T36" fmla="*/ 2147483647 w 645"/>
                    <a:gd name="T37" fmla="*/ 2147483647 h 515"/>
                    <a:gd name="T38" fmla="*/ 2147483647 w 645"/>
                    <a:gd name="T39" fmla="*/ 2147483647 h 515"/>
                    <a:gd name="T40" fmla="*/ 2147483647 w 645"/>
                    <a:gd name="T41" fmla="*/ 2147483647 h 515"/>
                    <a:gd name="T42" fmla="*/ 2147483647 w 645"/>
                    <a:gd name="T43" fmla="*/ 2147483647 h 515"/>
                    <a:gd name="T44" fmla="*/ 2147483647 w 645"/>
                    <a:gd name="T45" fmla="*/ 2147483647 h 515"/>
                    <a:gd name="T46" fmla="*/ 2147483647 w 645"/>
                    <a:gd name="T47" fmla="*/ 2147483647 h 515"/>
                    <a:gd name="T48" fmla="*/ 2147483647 w 645"/>
                    <a:gd name="T49" fmla="*/ 0 h 515"/>
                    <a:gd name="T50" fmla="*/ 2147483647 w 645"/>
                    <a:gd name="T51" fmla="*/ 2147483647 h 515"/>
                    <a:gd name="T52" fmla="*/ 2147483647 w 645"/>
                    <a:gd name="T53" fmla="*/ 2147483647 h 515"/>
                    <a:gd name="T54" fmla="*/ 2147483647 w 645"/>
                    <a:gd name="T55" fmla="*/ 2147483647 h 515"/>
                    <a:gd name="T56" fmla="*/ 2147483647 w 645"/>
                    <a:gd name="T57" fmla="*/ 2147483647 h 515"/>
                    <a:gd name="T58" fmla="*/ 2147483647 w 645"/>
                    <a:gd name="T59" fmla="*/ 2147483647 h 515"/>
                    <a:gd name="T60" fmla="*/ 2147483647 w 645"/>
                    <a:gd name="T61" fmla="*/ 2147483647 h 515"/>
                    <a:gd name="T62" fmla="*/ 2147483647 w 645"/>
                    <a:gd name="T63" fmla="*/ 2147483647 h 515"/>
                    <a:gd name="T64" fmla="*/ 2147483647 w 645"/>
                    <a:gd name="T65" fmla="*/ 2147483647 h 515"/>
                    <a:gd name="T66" fmla="*/ 2147483647 w 645"/>
                    <a:gd name="T67" fmla="*/ 2147483647 h 515"/>
                    <a:gd name="T68" fmla="*/ 2147483647 w 645"/>
                    <a:gd name="T69" fmla="*/ 2147483647 h 515"/>
                    <a:gd name="T70" fmla="*/ 2147483647 w 645"/>
                    <a:gd name="T71" fmla="*/ 2147483647 h 515"/>
                    <a:gd name="T72" fmla="*/ 2147483647 w 645"/>
                    <a:gd name="T73" fmla="*/ 2147483647 h 515"/>
                    <a:gd name="T74" fmla="*/ 2147483647 w 645"/>
                    <a:gd name="T75" fmla="*/ 2147483647 h 515"/>
                    <a:gd name="T76" fmla="*/ 2147483647 w 645"/>
                    <a:gd name="T77" fmla="*/ 2147483647 h 515"/>
                    <a:gd name="T78" fmla="*/ 2147483647 w 645"/>
                    <a:gd name="T79" fmla="*/ 2147483647 h 515"/>
                    <a:gd name="T80" fmla="*/ 2147483647 w 645"/>
                    <a:gd name="T81" fmla="*/ 2147483647 h 515"/>
                    <a:gd name="T82" fmla="*/ 2147483647 w 645"/>
                    <a:gd name="T83" fmla="*/ 2147483647 h 515"/>
                    <a:gd name="T84" fmla="*/ 2147483647 w 645"/>
                    <a:gd name="T85" fmla="*/ 2147483647 h 515"/>
                    <a:gd name="T86" fmla="*/ 2147483647 w 645"/>
                    <a:gd name="T87" fmla="*/ 2147483647 h 515"/>
                    <a:gd name="T88" fmla="*/ 2147483647 w 645"/>
                    <a:gd name="T89" fmla="*/ 2147483647 h 515"/>
                    <a:gd name="T90" fmla="*/ 2147483647 w 645"/>
                    <a:gd name="T91" fmla="*/ 2147483647 h 515"/>
                    <a:gd name="T92" fmla="*/ 2147483647 w 645"/>
                    <a:gd name="T93" fmla="*/ 2147483647 h 515"/>
                    <a:gd name="T94" fmla="*/ 2147483647 w 645"/>
                    <a:gd name="T95" fmla="*/ 2147483647 h 515"/>
                    <a:gd name="T96" fmla="*/ 2147483647 w 645"/>
                    <a:gd name="T97" fmla="*/ 2147483647 h 515"/>
                    <a:gd name="T98" fmla="*/ 2147483647 w 645"/>
                    <a:gd name="T99" fmla="*/ 2147483647 h 515"/>
                    <a:gd name="T100" fmla="*/ 2147483647 w 645"/>
                    <a:gd name="T101" fmla="*/ 2147483647 h 515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645"/>
                    <a:gd name="T154" fmla="*/ 0 h 515"/>
                    <a:gd name="T155" fmla="*/ 645 w 645"/>
                    <a:gd name="T156" fmla="*/ 515 h 515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645" h="515">
                      <a:moveTo>
                        <a:pt x="29" y="412"/>
                      </a:moveTo>
                      <a:lnTo>
                        <a:pt x="60" y="434"/>
                      </a:lnTo>
                      <a:lnTo>
                        <a:pt x="79" y="434"/>
                      </a:lnTo>
                      <a:lnTo>
                        <a:pt x="110" y="404"/>
                      </a:lnTo>
                      <a:lnTo>
                        <a:pt x="159" y="404"/>
                      </a:lnTo>
                      <a:lnTo>
                        <a:pt x="171" y="392"/>
                      </a:lnTo>
                      <a:lnTo>
                        <a:pt x="211" y="372"/>
                      </a:lnTo>
                      <a:lnTo>
                        <a:pt x="291" y="361"/>
                      </a:lnTo>
                      <a:lnTo>
                        <a:pt x="332" y="380"/>
                      </a:lnTo>
                      <a:lnTo>
                        <a:pt x="332" y="392"/>
                      </a:lnTo>
                      <a:lnTo>
                        <a:pt x="341" y="392"/>
                      </a:lnTo>
                      <a:lnTo>
                        <a:pt x="363" y="434"/>
                      </a:lnTo>
                      <a:lnTo>
                        <a:pt x="392" y="380"/>
                      </a:lnTo>
                      <a:lnTo>
                        <a:pt x="392" y="404"/>
                      </a:lnTo>
                      <a:lnTo>
                        <a:pt x="383" y="434"/>
                      </a:lnTo>
                      <a:lnTo>
                        <a:pt x="392" y="434"/>
                      </a:lnTo>
                      <a:lnTo>
                        <a:pt x="392" y="412"/>
                      </a:lnTo>
                      <a:lnTo>
                        <a:pt x="402" y="434"/>
                      </a:lnTo>
                      <a:lnTo>
                        <a:pt x="392" y="443"/>
                      </a:lnTo>
                      <a:lnTo>
                        <a:pt x="414" y="443"/>
                      </a:lnTo>
                      <a:lnTo>
                        <a:pt x="423" y="464"/>
                      </a:lnTo>
                      <a:lnTo>
                        <a:pt x="423" y="475"/>
                      </a:lnTo>
                      <a:lnTo>
                        <a:pt x="433" y="486"/>
                      </a:lnTo>
                      <a:lnTo>
                        <a:pt x="452" y="496"/>
                      </a:lnTo>
                      <a:lnTo>
                        <a:pt x="472" y="496"/>
                      </a:lnTo>
                      <a:lnTo>
                        <a:pt x="482" y="506"/>
                      </a:lnTo>
                      <a:lnTo>
                        <a:pt x="503" y="486"/>
                      </a:lnTo>
                      <a:lnTo>
                        <a:pt x="503" y="496"/>
                      </a:lnTo>
                      <a:lnTo>
                        <a:pt x="513" y="496"/>
                      </a:lnTo>
                      <a:lnTo>
                        <a:pt x="513" y="506"/>
                      </a:lnTo>
                      <a:lnTo>
                        <a:pt x="534" y="515"/>
                      </a:lnTo>
                      <a:lnTo>
                        <a:pt x="553" y="486"/>
                      </a:lnTo>
                      <a:lnTo>
                        <a:pt x="583" y="486"/>
                      </a:lnTo>
                      <a:lnTo>
                        <a:pt x="595" y="443"/>
                      </a:lnTo>
                      <a:lnTo>
                        <a:pt x="633" y="353"/>
                      </a:lnTo>
                      <a:lnTo>
                        <a:pt x="645" y="309"/>
                      </a:lnTo>
                      <a:lnTo>
                        <a:pt x="633" y="258"/>
                      </a:lnTo>
                      <a:lnTo>
                        <a:pt x="614" y="228"/>
                      </a:lnTo>
                      <a:lnTo>
                        <a:pt x="604" y="218"/>
                      </a:lnTo>
                      <a:lnTo>
                        <a:pt x="595" y="198"/>
                      </a:lnTo>
                      <a:lnTo>
                        <a:pt x="583" y="186"/>
                      </a:lnTo>
                      <a:lnTo>
                        <a:pt x="583" y="198"/>
                      </a:lnTo>
                      <a:lnTo>
                        <a:pt x="564" y="165"/>
                      </a:lnTo>
                      <a:lnTo>
                        <a:pt x="534" y="135"/>
                      </a:lnTo>
                      <a:lnTo>
                        <a:pt x="522" y="104"/>
                      </a:lnTo>
                      <a:lnTo>
                        <a:pt x="513" y="94"/>
                      </a:lnTo>
                      <a:lnTo>
                        <a:pt x="513" y="72"/>
                      </a:lnTo>
                      <a:lnTo>
                        <a:pt x="503" y="63"/>
                      </a:lnTo>
                      <a:lnTo>
                        <a:pt x="482" y="63"/>
                      </a:lnTo>
                      <a:lnTo>
                        <a:pt x="472" y="0"/>
                      </a:lnTo>
                      <a:lnTo>
                        <a:pt x="463" y="0"/>
                      </a:lnTo>
                      <a:lnTo>
                        <a:pt x="452" y="21"/>
                      </a:lnTo>
                      <a:lnTo>
                        <a:pt x="452" y="72"/>
                      </a:lnTo>
                      <a:lnTo>
                        <a:pt x="443" y="114"/>
                      </a:lnTo>
                      <a:lnTo>
                        <a:pt x="423" y="114"/>
                      </a:lnTo>
                      <a:lnTo>
                        <a:pt x="383" y="84"/>
                      </a:lnTo>
                      <a:lnTo>
                        <a:pt x="371" y="84"/>
                      </a:lnTo>
                      <a:lnTo>
                        <a:pt x="371" y="72"/>
                      </a:lnTo>
                      <a:lnTo>
                        <a:pt x="352" y="72"/>
                      </a:lnTo>
                      <a:lnTo>
                        <a:pt x="363" y="43"/>
                      </a:lnTo>
                      <a:lnTo>
                        <a:pt x="371" y="43"/>
                      </a:lnTo>
                      <a:lnTo>
                        <a:pt x="383" y="21"/>
                      </a:lnTo>
                      <a:lnTo>
                        <a:pt x="371" y="21"/>
                      </a:lnTo>
                      <a:lnTo>
                        <a:pt x="363" y="32"/>
                      </a:lnTo>
                      <a:lnTo>
                        <a:pt x="363" y="21"/>
                      </a:lnTo>
                      <a:lnTo>
                        <a:pt x="352" y="21"/>
                      </a:lnTo>
                      <a:lnTo>
                        <a:pt x="301" y="12"/>
                      </a:lnTo>
                      <a:lnTo>
                        <a:pt x="313" y="21"/>
                      </a:lnTo>
                      <a:lnTo>
                        <a:pt x="282" y="21"/>
                      </a:lnTo>
                      <a:lnTo>
                        <a:pt x="271" y="32"/>
                      </a:lnTo>
                      <a:lnTo>
                        <a:pt x="271" y="43"/>
                      </a:lnTo>
                      <a:lnTo>
                        <a:pt x="262" y="43"/>
                      </a:lnTo>
                      <a:lnTo>
                        <a:pt x="262" y="72"/>
                      </a:lnTo>
                      <a:lnTo>
                        <a:pt x="241" y="63"/>
                      </a:lnTo>
                      <a:lnTo>
                        <a:pt x="241" y="72"/>
                      </a:lnTo>
                      <a:lnTo>
                        <a:pt x="241" y="63"/>
                      </a:lnTo>
                      <a:lnTo>
                        <a:pt x="233" y="51"/>
                      </a:lnTo>
                      <a:lnTo>
                        <a:pt x="221" y="51"/>
                      </a:lnTo>
                      <a:lnTo>
                        <a:pt x="202" y="63"/>
                      </a:lnTo>
                      <a:lnTo>
                        <a:pt x="190" y="63"/>
                      </a:lnTo>
                      <a:lnTo>
                        <a:pt x="181" y="94"/>
                      </a:lnTo>
                      <a:lnTo>
                        <a:pt x="159" y="94"/>
                      </a:lnTo>
                      <a:lnTo>
                        <a:pt x="171" y="104"/>
                      </a:lnTo>
                      <a:lnTo>
                        <a:pt x="159" y="114"/>
                      </a:lnTo>
                      <a:lnTo>
                        <a:pt x="159" y="94"/>
                      </a:lnTo>
                      <a:lnTo>
                        <a:pt x="140" y="114"/>
                      </a:lnTo>
                      <a:lnTo>
                        <a:pt x="151" y="123"/>
                      </a:lnTo>
                      <a:lnTo>
                        <a:pt x="120" y="146"/>
                      </a:lnTo>
                      <a:lnTo>
                        <a:pt x="51" y="165"/>
                      </a:lnTo>
                      <a:lnTo>
                        <a:pt x="21" y="198"/>
                      </a:lnTo>
                      <a:lnTo>
                        <a:pt x="9" y="186"/>
                      </a:lnTo>
                      <a:lnTo>
                        <a:pt x="9" y="218"/>
                      </a:lnTo>
                      <a:lnTo>
                        <a:pt x="0" y="218"/>
                      </a:lnTo>
                      <a:lnTo>
                        <a:pt x="21" y="269"/>
                      </a:lnTo>
                      <a:lnTo>
                        <a:pt x="9" y="249"/>
                      </a:lnTo>
                      <a:lnTo>
                        <a:pt x="9" y="269"/>
                      </a:lnTo>
                      <a:lnTo>
                        <a:pt x="0" y="258"/>
                      </a:lnTo>
                      <a:lnTo>
                        <a:pt x="29" y="320"/>
                      </a:lnTo>
                      <a:lnTo>
                        <a:pt x="40" y="361"/>
                      </a:lnTo>
                      <a:lnTo>
                        <a:pt x="40" y="392"/>
                      </a:lnTo>
                      <a:lnTo>
                        <a:pt x="29" y="404"/>
                      </a:lnTo>
                      <a:lnTo>
                        <a:pt x="29" y="412"/>
                      </a:lnTo>
                      <a:close/>
                    </a:path>
                  </a:pathLst>
                </a:custGeom>
                <a:solidFill>
                  <a:srgbClr val="33CC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96" name="Freeform 454"/>
                <p:cNvSpPr>
                  <a:spLocks/>
                </p:cNvSpPr>
                <p:nvPr/>
              </p:nvSpPr>
              <p:spPr bwMode="auto">
                <a:xfrm>
                  <a:off x="7156450" y="4706938"/>
                  <a:ext cx="1023938" cy="817562"/>
                </a:xfrm>
                <a:custGeom>
                  <a:avLst/>
                  <a:gdLst>
                    <a:gd name="T0" fmla="*/ 2147483647 w 645"/>
                    <a:gd name="T1" fmla="*/ 2147483647 h 515"/>
                    <a:gd name="T2" fmla="*/ 2147483647 w 645"/>
                    <a:gd name="T3" fmla="*/ 2147483647 h 515"/>
                    <a:gd name="T4" fmla="*/ 2147483647 w 645"/>
                    <a:gd name="T5" fmla="*/ 2147483647 h 515"/>
                    <a:gd name="T6" fmla="*/ 2147483647 w 645"/>
                    <a:gd name="T7" fmla="*/ 2147483647 h 515"/>
                    <a:gd name="T8" fmla="*/ 2147483647 w 645"/>
                    <a:gd name="T9" fmla="*/ 2147483647 h 515"/>
                    <a:gd name="T10" fmla="*/ 2147483647 w 645"/>
                    <a:gd name="T11" fmla="*/ 2147483647 h 515"/>
                    <a:gd name="T12" fmla="*/ 2147483647 w 645"/>
                    <a:gd name="T13" fmla="*/ 2147483647 h 515"/>
                    <a:gd name="T14" fmla="*/ 2147483647 w 645"/>
                    <a:gd name="T15" fmla="*/ 2147483647 h 515"/>
                    <a:gd name="T16" fmla="*/ 2147483647 w 645"/>
                    <a:gd name="T17" fmla="*/ 2147483647 h 515"/>
                    <a:gd name="T18" fmla="*/ 2147483647 w 645"/>
                    <a:gd name="T19" fmla="*/ 2147483647 h 515"/>
                    <a:gd name="T20" fmla="*/ 2147483647 w 645"/>
                    <a:gd name="T21" fmla="*/ 2147483647 h 515"/>
                    <a:gd name="T22" fmla="*/ 2147483647 w 645"/>
                    <a:gd name="T23" fmla="*/ 2147483647 h 515"/>
                    <a:gd name="T24" fmla="*/ 2147483647 w 645"/>
                    <a:gd name="T25" fmla="*/ 2147483647 h 515"/>
                    <a:gd name="T26" fmla="*/ 2147483647 w 645"/>
                    <a:gd name="T27" fmla="*/ 2147483647 h 515"/>
                    <a:gd name="T28" fmla="*/ 2147483647 w 645"/>
                    <a:gd name="T29" fmla="*/ 2147483647 h 515"/>
                    <a:gd name="T30" fmla="*/ 2147483647 w 645"/>
                    <a:gd name="T31" fmla="*/ 2147483647 h 515"/>
                    <a:gd name="T32" fmla="*/ 2147483647 w 645"/>
                    <a:gd name="T33" fmla="*/ 2147483647 h 515"/>
                    <a:gd name="T34" fmla="*/ 2147483647 w 645"/>
                    <a:gd name="T35" fmla="*/ 2147483647 h 515"/>
                    <a:gd name="T36" fmla="*/ 2147483647 w 645"/>
                    <a:gd name="T37" fmla="*/ 2147483647 h 515"/>
                    <a:gd name="T38" fmla="*/ 2147483647 w 645"/>
                    <a:gd name="T39" fmla="*/ 2147483647 h 515"/>
                    <a:gd name="T40" fmla="*/ 2147483647 w 645"/>
                    <a:gd name="T41" fmla="*/ 2147483647 h 515"/>
                    <a:gd name="T42" fmla="*/ 2147483647 w 645"/>
                    <a:gd name="T43" fmla="*/ 2147483647 h 515"/>
                    <a:gd name="T44" fmla="*/ 2147483647 w 645"/>
                    <a:gd name="T45" fmla="*/ 2147483647 h 515"/>
                    <a:gd name="T46" fmla="*/ 2147483647 w 645"/>
                    <a:gd name="T47" fmla="*/ 2147483647 h 515"/>
                    <a:gd name="T48" fmla="*/ 2147483647 w 645"/>
                    <a:gd name="T49" fmla="*/ 0 h 515"/>
                    <a:gd name="T50" fmla="*/ 2147483647 w 645"/>
                    <a:gd name="T51" fmla="*/ 2147483647 h 515"/>
                    <a:gd name="T52" fmla="*/ 2147483647 w 645"/>
                    <a:gd name="T53" fmla="*/ 2147483647 h 515"/>
                    <a:gd name="T54" fmla="*/ 2147483647 w 645"/>
                    <a:gd name="T55" fmla="*/ 2147483647 h 515"/>
                    <a:gd name="T56" fmla="*/ 2147483647 w 645"/>
                    <a:gd name="T57" fmla="*/ 2147483647 h 515"/>
                    <a:gd name="T58" fmla="*/ 2147483647 w 645"/>
                    <a:gd name="T59" fmla="*/ 2147483647 h 515"/>
                    <a:gd name="T60" fmla="*/ 2147483647 w 645"/>
                    <a:gd name="T61" fmla="*/ 2147483647 h 515"/>
                    <a:gd name="T62" fmla="*/ 2147483647 w 645"/>
                    <a:gd name="T63" fmla="*/ 2147483647 h 515"/>
                    <a:gd name="T64" fmla="*/ 2147483647 w 645"/>
                    <a:gd name="T65" fmla="*/ 2147483647 h 515"/>
                    <a:gd name="T66" fmla="*/ 2147483647 w 645"/>
                    <a:gd name="T67" fmla="*/ 2147483647 h 515"/>
                    <a:gd name="T68" fmla="*/ 2147483647 w 645"/>
                    <a:gd name="T69" fmla="*/ 2147483647 h 515"/>
                    <a:gd name="T70" fmla="*/ 2147483647 w 645"/>
                    <a:gd name="T71" fmla="*/ 2147483647 h 515"/>
                    <a:gd name="T72" fmla="*/ 2147483647 w 645"/>
                    <a:gd name="T73" fmla="*/ 2147483647 h 515"/>
                    <a:gd name="T74" fmla="*/ 2147483647 w 645"/>
                    <a:gd name="T75" fmla="*/ 2147483647 h 515"/>
                    <a:gd name="T76" fmla="*/ 2147483647 w 645"/>
                    <a:gd name="T77" fmla="*/ 2147483647 h 515"/>
                    <a:gd name="T78" fmla="*/ 2147483647 w 645"/>
                    <a:gd name="T79" fmla="*/ 2147483647 h 515"/>
                    <a:gd name="T80" fmla="*/ 2147483647 w 645"/>
                    <a:gd name="T81" fmla="*/ 2147483647 h 515"/>
                    <a:gd name="T82" fmla="*/ 2147483647 w 645"/>
                    <a:gd name="T83" fmla="*/ 2147483647 h 515"/>
                    <a:gd name="T84" fmla="*/ 2147483647 w 645"/>
                    <a:gd name="T85" fmla="*/ 2147483647 h 515"/>
                    <a:gd name="T86" fmla="*/ 2147483647 w 645"/>
                    <a:gd name="T87" fmla="*/ 2147483647 h 515"/>
                    <a:gd name="T88" fmla="*/ 2147483647 w 645"/>
                    <a:gd name="T89" fmla="*/ 2147483647 h 515"/>
                    <a:gd name="T90" fmla="*/ 2147483647 w 645"/>
                    <a:gd name="T91" fmla="*/ 2147483647 h 515"/>
                    <a:gd name="T92" fmla="*/ 2147483647 w 645"/>
                    <a:gd name="T93" fmla="*/ 2147483647 h 515"/>
                    <a:gd name="T94" fmla="*/ 2147483647 w 645"/>
                    <a:gd name="T95" fmla="*/ 2147483647 h 515"/>
                    <a:gd name="T96" fmla="*/ 2147483647 w 645"/>
                    <a:gd name="T97" fmla="*/ 2147483647 h 515"/>
                    <a:gd name="T98" fmla="*/ 2147483647 w 645"/>
                    <a:gd name="T99" fmla="*/ 2147483647 h 515"/>
                    <a:gd name="T100" fmla="*/ 2147483647 w 645"/>
                    <a:gd name="T101" fmla="*/ 2147483647 h 515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645"/>
                    <a:gd name="T154" fmla="*/ 0 h 515"/>
                    <a:gd name="T155" fmla="*/ 645 w 645"/>
                    <a:gd name="T156" fmla="*/ 515 h 515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645" h="515">
                      <a:moveTo>
                        <a:pt x="29" y="412"/>
                      </a:moveTo>
                      <a:lnTo>
                        <a:pt x="60" y="434"/>
                      </a:lnTo>
                      <a:lnTo>
                        <a:pt x="79" y="434"/>
                      </a:lnTo>
                      <a:lnTo>
                        <a:pt x="110" y="404"/>
                      </a:lnTo>
                      <a:lnTo>
                        <a:pt x="159" y="404"/>
                      </a:lnTo>
                      <a:lnTo>
                        <a:pt x="171" y="392"/>
                      </a:lnTo>
                      <a:lnTo>
                        <a:pt x="211" y="372"/>
                      </a:lnTo>
                      <a:lnTo>
                        <a:pt x="291" y="361"/>
                      </a:lnTo>
                      <a:lnTo>
                        <a:pt x="332" y="380"/>
                      </a:lnTo>
                      <a:lnTo>
                        <a:pt x="332" y="392"/>
                      </a:lnTo>
                      <a:lnTo>
                        <a:pt x="341" y="392"/>
                      </a:lnTo>
                      <a:lnTo>
                        <a:pt x="363" y="434"/>
                      </a:lnTo>
                      <a:lnTo>
                        <a:pt x="392" y="380"/>
                      </a:lnTo>
                      <a:lnTo>
                        <a:pt x="392" y="404"/>
                      </a:lnTo>
                      <a:lnTo>
                        <a:pt x="383" y="434"/>
                      </a:lnTo>
                      <a:lnTo>
                        <a:pt x="392" y="434"/>
                      </a:lnTo>
                      <a:lnTo>
                        <a:pt x="392" y="412"/>
                      </a:lnTo>
                      <a:lnTo>
                        <a:pt x="402" y="434"/>
                      </a:lnTo>
                      <a:lnTo>
                        <a:pt x="392" y="443"/>
                      </a:lnTo>
                      <a:lnTo>
                        <a:pt x="414" y="443"/>
                      </a:lnTo>
                      <a:lnTo>
                        <a:pt x="423" y="464"/>
                      </a:lnTo>
                      <a:lnTo>
                        <a:pt x="423" y="475"/>
                      </a:lnTo>
                      <a:lnTo>
                        <a:pt x="433" y="486"/>
                      </a:lnTo>
                      <a:lnTo>
                        <a:pt x="452" y="496"/>
                      </a:lnTo>
                      <a:lnTo>
                        <a:pt x="472" y="496"/>
                      </a:lnTo>
                      <a:lnTo>
                        <a:pt x="482" y="506"/>
                      </a:lnTo>
                      <a:lnTo>
                        <a:pt x="503" y="486"/>
                      </a:lnTo>
                      <a:lnTo>
                        <a:pt x="503" y="496"/>
                      </a:lnTo>
                      <a:lnTo>
                        <a:pt x="513" y="496"/>
                      </a:lnTo>
                      <a:lnTo>
                        <a:pt x="513" y="506"/>
                      </a:lnTo>
                      <a:lnTo>
                        <a:pt x="534" y="515"/>
                      </a:lnTo>
                      <a:lnTo>
                        <a:pt x="553" y="486"/>
                      </a:lnTo>
                      <a:lnTo>
                        <a:pt x="583" y="486"/>
                      </a:lnTo>
                      <a:lnTo>
                        <a:pt x="595" y="443"/>
                      </a:lnTo>
                      <a:lnTo>
                        <a:pt x="633" y="353"/>
                      </a:lnTo>
                      <a:lnTo>
                        <a:pt x="645" y="309"/>
                      </a:lnTo>
                      <a:lnTo>
                        <a:pt x="633" y="258"/>
                      </a:lnTo>
                      <a:lnTo>
                        <a:pt x="614" y="228"/>
                      </a:lnTo>
                      <a:lnTo>
                        <a:pt x="604" y="218"/>
                      </a:lnTo>
                      <a:lnTo>
                        <a:pt x="595" y="198"/>
                      </a:lnTo>
                      <a:lnTo>
                        <a:pt x="583" y="186"/>
                      </a:lnTo>
                      <a:lnTo>
                        <a:pt x="583" y="198"/>
                      </a:lnTo>
                      <a:lnTo>
                        <a:pt x="564" y="165"/>
                      </a:lnTo>
                      <a:lnTo>
                        <a:pt x="534" y="135"/>
                      </a:lnTo>
                      <a:lnTo>
                        <a:pt x="522" y="104"/>
                      </a:lnTo>
                      <a:lnTo>
                        <a:pt x="513" y="94"/>
                      </a:lnTo>
                      <a:lnTo>
                        <a:pt x="513" y="72"/>
                      </a:lnTo>
                      <a:lnTo>
                        <a:pt x="503" y="63"/>
                      </a:lnTo>
                      <a:lnTo>
                        <a:pt x="482" y="63"/>
                      </a:lnTo>
                      <a:lnTo>
                        <a:pt x="472" y="0"/>
                      </a:lnTo>
                      <a:lnTo>
                        <a:pt x="463" y="0"/>
                      </a:lnTo>
                      <a:lnTo>
                        <a:pt x="452" y="21"/>
                      </a:lnTo>
                      <a:lnTo>
                        <a:pt x="452" y="72"/>
                      </a:lnTo>
                      <a:lnTo>
                        <a:pt x="443" y="114"/>
                      </a:lnTo>
                      <a:lnTo>
                        <a:pt x="423" y="114"/>
                      </a:lnTo>
                      <a:lnTo>
                        <a:pt x="383" y="84"/>
                      </a:lnTo>
                      <a:lnTo>
                        <a:pt x="371" y="84"/>
                      </a:lnTo>
                      <a:lnTo>
                        <a:pt x="371" y="72"/>
                      </a:lnTo>
                      <a:lnTo>
                        <a:pt x="352" y="72"/>
                      </a:lnTo>
                      <a:lnTo>
                        <a:pt x="363" y="43"/>
                      </a:lnTo>
                      <a:lnTo>
                        <a:pt x="371" y="43"/>
                      </a:lnTo>
                      <a:lnTo>
                        <a:pt x="383" y="21"/>
                      </a:lnTo>
                      <a:lnTo>
                        <a:pt x="371" y="21"/>
                      </a:lnTo>
                      <a:lnTo>
                        <a:pt x="363" y="32"/>
                      </a:lnTo>
                      <a:lnTo>
                        <a:pt x="363" y="21"/>
                      </a:lnTo>
                      <a:lnTo>
                        <a:pt x="352" y="21"/>
                      </a:lnTo>
                      <a:lnTo>
                        <a:pt x="301" y="12"/>
                      </a:lnTo>
                      <a:lnTo>
                        <a:pt x="313" y="21"/>
                      </a:lnTo>
                      <a:lnTo>
                        <a:pt x="282" y="21"/>
                      </a:lnTo>
                      <a:lnTo>
                        <a:pt x="271" y="32"/>
                      </a:lnTo>
                      <a:lnTo>
                        <a:pt x="271" y="43"/>
                      </a:lnTo>
                      <a:lnTo>
                        <a:pt x="262" y="43"/>
                      </a:lnTo>
                      <a:lnTo>
                        <a:pt x="262" y="72"/>
                      </a:lnTo>
                      <a:lnTo>
                        <a:pt x="241" y="63"/>
                      </a:lnTo>
                      <a:lnTo>
                        <a:pt x="241" y="72"/>
                      </a:lnTo>
                      <a:lnTo>
                        <a:pt x="241" y="63"/>
                      </a:lnTo>
                      <a:lnTo>
                        <a:pt x="233" y="51"/>
                      </a:lnTo>
                      <a:lnTo>
                        <a:pt x="221" y="51"/>
                      </a:lnTo>
                      <a:lnTo>
                        <a:pt x="202" y="63"/>
                      </a:lnTo>
                      <a:lnTo>
                        <a:pt x="190" y="63"/>
                      </a:lnTo>
                      <a:lnTo>
                        <a:pt x="181" y="94"/>
                      </a:lnTo>
                      <a:lnTo>
                        <a:pt x="159" y="94"/>
                      </a:lnTo>
                      <a:lnTo>
                        <a:pt x="171" y="104"/>
                      </a:lnTo>
                      <a:lnTo>
                        <a:pt x="159" y="114"/>
                      </a:lnTo>
                      <a:lnTo>
                        <a:pt x="159" y="94"/>
                      </a:lnTo>
                      <a:lnTo>
                        <a:pt x="140" y="114"/>
                      </a:lnTo>
                      <a:lnTo>
                        <a:pt x="151" y="123"/>
                      </a:lnTo>
                      <a:lnTo>
                        <a:pt x="120" y="146"/>
                      </a:lnTo>
                      <a:lnTo>
                        <a:pt x="51" y="165"/>
                      </a:lnTo>
                      <a:lnTo>
                        <a:pt x="21" y="198"/>
                      </a:lnTo>
                      <a:lnTo>
                        <a:pt x="9" y="186"/>
                      </a:lnTo>
                      <a:lnTo>
                        <a:pt x="9" y="218"/>
                      </a:lnTo>
                      <a:lnTo>
                        <a:pt x="0" y="218"/>
                      </a:lnTo>
                      <a:lnTo>
                        <a:pt x="21" y="269"/>
                      </a:lnTo>
                      <a:lnTo>
                        <a:pt x="9" y="249"/>
                      </a:lnTo>
                      <a:lnTo>
                        <a:pt x="9" y="269"/>
                      </a:lnTo>
                      <a:lnTo>
                        <a:pt x="0" y="258"/>
                      </a:lnTo>
                      <a:lnTo>
                        <a:pt x="29" y="320"/>
                      </a:lnTo>
                      <a:lnTo>
                        <a:pt x="40" y="361"/>
                      </a:lnTo>
                      <a:lnTo>
                        <a:pt x="40" y="392"/>
                      </a:lnTo>
                      <a:lnTo>
                        <a:pt x="29" y="404"/>
                      </a:lnTo>
                      <a:lnTo>
                        <a:pt x="29" y="412"/>
                      </a:lnTo>
                    </a:path>
                  </a:pathLst>
                </a:custGeom>
                <a:solidFill>
                  <a:srgbClr val="33CC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97" name="Freeform 455"/>
                <p:cNvSpPr>
                  <a:spLocks/>
                </p:cNvSpPr>
                <p:nvPr/>
              </p:nvSpPr>
              <p:spPr bwMode="auto">
                <a:xfrm>
                  <a:off x="7586663" y="4725988"/>
                  <a:ext cx="31750" cy="14287"/>
                </a:xfrm>
                <a:custGeom>
                  <a:avLst/>
                  <a:gdLst>
                    <a:gd name="T0" fmla="*/ 0 w 20"/>
                    <a:gd name="T1" fmla="*/ 2147483647 h 9"/>
                    <a:gd name="T2" fmla="*/ 2147483647 w 20"/>
                    <a:gd name="T3" fmla="*/ 2147483647 h 9"/>
                    <a:gd name="T4" fmla="*/ 2147483647 w 20"/>
                    <a:gd name="T5" fmla="*/ 0 h 9"/>
                    <a:gd name="T6" fmla="*/ 0 w 20"/>
                    <a:gd name="T7" fmla="*/ 0 h 9"/>
                    <a:gd name="T8" fmla="*/ 0 w 20"/>
                    <a:gd name="T9" fmla="*/ 2147483647 h 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"/>
                    <a:gd name="T16" fmla="*/ 0 h 9"/>
                    <a:gd name="T17" fmla="*/ 20 w 20"/>
                    <a:gd name="T18" fmla="*/ 9 h 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" h="9">
                      <a:moveTo>
                        <a:pt x="0" y="9"/>
                      </a:moveTo>
                      <a:lnTo>
                        <a:pt x="11" y="9"/>
                      </a:lnTo>
                      <a:lnTo>
                        <a:pt x="20" y="0"/>
                      </a:lnTo>
                      <a:lnTo>
                        <a:pt x="0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33CC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98" name="Freeform 456"/>
                <p:cNvSpPr>
                  <a:spLocks/>
                </p:cNvSpPr>
                <p:nvPr/>
              </p:nvSpPr>
              <p:spPr bwMode="auto">
                <a:xfrm>
                  <a:off x="7586663" y="4725988"/>
                  <a:ext cx="31750" cy="14287"/>
                </a:xfrm>
                <a:custGeom>
                  <a:avLst/>
                  <a:gdLst>
                    <a:gd name="T0" fmla="*/ 0 w 20"/>
                    <a:gd name="T1" fmla="*/ 2147483647 h 9"/>
                    <a:gd name="T2" fmla="*/ 2147483647 w 20"/>
                    <a:gd name="T3" fmla="*/ 2147483647 h 9"/>
                    <a:gd name="T4" fmla="*/ 2147483647 w 20"/>
                    <a:gd name="T5" fmla="*/ 0 h 9"/>
                    <a:gd name="T6" fmla="*/ 0 w 20"/>
                    <a:gd name="T7" fmla="*/ 0 h 9"/>
                    <a:gd name="T8" fmla="*/ 0 w 20"/>
                    <a:gd name="T9" fmla="*/ 2147483647 h 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"/>
                    <a:gd name="T16" fmla="*/ 0 h 9"/>
                    <a:gd name="T17" fmla="*/ 20 w 20"/>
                    <a:gd name="T18" fmla="*/ 9 h 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" h="9">
                      <a:moveTo>
                        <a:pt x="0" y="9"/>
                      </a:moveTo>
                      <a:lnTo>
                        <a:pt x="11" y="9"/>
                      </a:lnTo>
                      <a:lnTo>
                        <a:pt x="20" y="0"/>
                      </a:lnTo>
                      <a:lnTo>
                        <a:pt x="0" y="0"/>
                      </a:lnTo>
                      <a:lnTo>
                        <a:pt x="0" y="9"/>
                      </a:lnTo>
                    </a:path>
                  </a:pathLst>
                </a:custGeom>
                <a:solidFill>
                  <a:srgbClr val="33CC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99" name="Freeform 457"/>
                <p:cNvSpPr>
                  <a:spLocks/>
                </p:cNvSpPr>
                <p:nvPr/>
              </p:nvSpPr>
              <p:spPr bwMode="auto">
                <a:xfrm>
                  <a:off x="7745413" y="5410200"/>
                  <a:ext cx="33338" cy="19050"/>
                </a:xfrm>
                <a:custGeom>
                  <a:avLst/>
                  <a:gdLst>
                    <a:gd name="T0" fmla="*/ 0 w 21"/>
                    <a:gd name="T1" fmla="*/ 0 h 12"/>
                    <a:gd name="T2" fmla="*/ 2147483647 w 21"/>
                    <a:gd name="T3" fmla="*/ 2147483647 h 12"/>
                    <a:gd name="T4" fmla="*/ 2147483647 w 21"/>
                    <a:gd name="T5" fmla="*/ 0 h 12"/>
                    <a:gd name="T6" fmla="*/ 0 w 21"/>
                    <a:gd name="T7" fmla="*/ 0 h 1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1"/>
                    <a:gd name="T13" fmla="*/ 0 h 12"/>
                    <a:gd name="T14" fmla="*/ 21 w 21"/>
                    <a:gd name="T15" fmla="*/ 12 h 1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" h="12">
                      <a:moveTo>
                        <a:pt x="0" y="0"/>
                      </a:moveTo>
                      <a:lnTo>
                        <a:pt x="21" y="12"/>
                      </a:lnTo>
                      <a:lnTo>
                        <a:pt x="21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33CC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00" name="Freeform 458"/>
                <p:cNvSpPr>
                  <a:spLocks/>
                </p:cNvSpPr>
                <p:nvPr/>
              </p:nvSpPr>
              <p:spPr bwMode="auto">
                <a:xfrm>
                  <a:off x="7745413" y="5410200"/>
                  <a:ext cx="33338" cy="19050"/>
                </a:xfrm>
                <a:custGeom>
                  <a:avLst/>
                  <a:gdLst>
                    <a:gd name="T0" fmla="*/ 0 w 21"/>
                    <a:gd name="T1" fmla="*/ 0 h 12"/>
                    <a:gd name="T2" fmla="*/ 2147483647 w 21"/>
                    <a:gd name="T3" fmla="*/ 2147483647 h 12"/>
                    <a:gd name="T4" fmla="*/ 2147483647 w 21"/>
                    <a:gd name="T5" fmla="*/ 0 h 12"/>
                    <a:gd name="T6" fmla="*/ 0 w 21"/>
                    <a:gd name="T7" fmla="*/ 0 h 1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1"/>
                    <a:gd name="T13" fmla="*/ 0 h 12"/>
                    <a:gd name="T14" fmla="*/ 21 w 21"/>
                    <a:gd name="T15" fmla="*/ 12 h 1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" h="12">
                      <a:moveTo>
                        <a:pt x="0" y="0"/>
                      </a:moveTo>
                      <a:lnTo>
                        <a:pt x="21" y="12"/>
                      </a:lnTo>
                      <a:lnTo>
                        <a:pt x="21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33CC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01" name="Freeform 459"/>
                <p:cNvSpPr>
                  <a:spLocks/>
                </p:cNvSpPr>
                <p:nvPr/>
              </p:nvSpPr>
              <p:spPr bwMode="auto">
                <a:xfrm>
                  <a:off x="7954963" y="5575300"/>
                  <a:ext cx="96838" cy="100012"/>
                </a:xfrm>
                <a:custGeom>
                  <a:avLst/>
                  <a:gdLst>
                    <a:gd name="T0" fmla="*/ 0 w 61"/>
                    <a:gd name="T1" fmla="*/ 0 h 63"/>
                    <a:gd name="T2" fmla="*/ 2147483647 w 61"/>
                    <a:gd name="T3" fmla="*/ 2147483647 h 63"/>
                    <a:gd name="T4" fmla="*/ 2147483647 w 61"/>
                    <a:gd name="T5" fmla="*/ 2147483647 h 63"/>
                    <a:gd name="T6" fmla="*/ 2147483647 w 61"/>
                    <a:gd name="T7" fmla="*/ 2147483647 h 63"/>
                    <a:gd name="T8" fmla="*/ 2147483647 w 61"/>
                    <a:gd name="T9" fmla="*/ 2147483647 h 63"/>
                    <a:gd name="T10" fmla="*/ 2147483647 w 61"/>
                    <a:gd name="T11" fmla="*/ 0 h 63"/>
                    <a:gd name="T12" fmla="*/ 2147483647 w 61"/>
                    <a:gd name="T13" fmla="*/ 0 h 63"/>
                    <a:gd name="T14" fmla="*/ 2147483647 w 61"/>
                    <a:gd name="T15" fmla="*/ 2147483647 h 63"/>
                    <a:gd name="T16" fmla="*/ 0 w 61"/>
                    <a:gd name="T17" fmla="*/ 0 h 63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61"/>
                    <a:gd name="T28" fmla="*/ 0 h 63"/>
                    <a:gd name="T29" fmla="*/ 61 w 61"/>
                    <a:gd name="T30" fmla="*/ 63 h 63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61" h="63">
                      <a:moveTo>
                        <a:pt x="0" y="0"/>
                      </a:moveTo>
                      <a:lnTo>
                        <a:pt x="10" y="51"/>
                      </a:lnTo>
                      <a:lnTo>
                        <a:pt x="31" y="63"/>
                      </a:lnTo>
                      <a:lnTo>
                        <a:pt x="41" y="42"/>
                      </a:lnTo>
                      <a:lnTo>
                        <a:pt x="50" y="51"/>
                      </a:lnTo>
                      <a:lnTo>
                        <a:pt x="61" y="0"/>
                      </a:lnTo>
                      <a:lnTo>
                        <a:pt x="50" y="0"/>
                      </a:lnTo>
                      <a:lnTo>
                        <a:pt x="19" y="1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33CC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03" name="Freeform 461"/>
                <p:cNvSpPr>
                  <a:spLocks/>
                </p:cNvSpPr>
                <p:nvPr/>
              </p:nvSpPr>
              <p:spPr bwMode="auto">
                <a:xfrm>
                  <a:off x="8658225" y="5380038"/>
                  <a:ext cx="141288" cy="230187"/>
                </a:xfrm>
                <a:custGeom>
                  <a:avLst/>
                  <a:gdLst>
                    <a:gd name="T0" fmla="*/ 2147483647 w 89"/>
                    <a:gd name="T1" fmla="*/ 2147483647 h 145"/>
                    <a:gd name="T2" fmla="*/ 2147483647 w 89"/>
                    <a:gd name="T3" fmla="*/ 2147483647 h 145"/>
                    <a:gd name="T4" fmla="*/ 2147483647 w 89"/>
                    <a:gd name="T5" fmla="*/ 2147483647 h 145"/>
                    <a:gd name="T6" fmla="*/ 2147483647 w 89"/>
                    <a:gd name="T7" fmla="*/ 2147483647 h 145"/>
                    <a:gd name="T8" fmla="*/ 2147483647 w 89"/>
                    <a:gd name="T9" fmla="*/ 2147483647 h 145"/>
                    <a:gd name="T10" fmla="*/ 2147483647 w 89"/>
                    <a:gd name="T11" fmla="*/ 2147483647 h 145"/>
                    <a:gd name="T12" fmla="*/ 2147483647 w 89"/>
                    <a:gd name="T13" fmla="*/ 2147483647 h 145"/>
                    <a:gd name="T14" fmla="*/ 2147483647 w 89"/>
                    <a:gd name="T15" fmla="*/ 2147483647 h 145"/>
                    <a:gd name="T16" fmla="*/ 2147483647 w 89"/>
                    <a:gd name="T17" fmla="*/ 2147483647 h 145"/>
                    <a:gd name="T18" fmla="*/ 2147483647 w 89"/>
                    <a:gd name="T19" fmla="*/ 2147483647 h 145"/>
                    <a:gd name="T20" fmla="*/ 2147483647 w 89"/>
                    <a:gd name="T21" fmla="*/ 2147483647 h 145"/>
                    <a:gd name="T22" fmla="*/ 2147483647 w 89"/>
                    <a:gd name="T23" fmla="*/ 2147483647 h 145"/>
                    <a:gd name="T24" fmla="*/ 2147483647 w 89"/>
                    <a:gd name="T25" fmla="*/ 2147483647 h 145"/>
                    <a:gd name="T26" fmla="*/ 2147483647 w 89"/>
                    <a:gd name="T27" fmla="*/ 2147483647 h 145"/>
                    <a:gd name="T28" fmla="*/ 2147483647 w 89"/>
                    <a:gd name="T29" fmla="*/ 2147483647 h 145"/>
                    <a:gd name="T30" fmla="*/ 2147483647 w 89"/>
                    <a:gd name="T31" fmla="*/ 2147483647 h 145"/>
                    <a:gd name="T32" fmla="*/ 2147483647 w 89"/>
                    <a:gd name="T33" fmla="*/ 2147483647 h 145"/>
                    <a:gd name="T34" fmla="*/ 0 w 89"/>
                    <a:gd name="T35" fmla="*/ 0 h 145"/>
                    <a:gd name="T36" fmla="*/ 2147483647 w 89"/>
                    <a:gd name="T37" fmla="*/ 2147483647 h 145"/>
                    <a:gd name="T38" fmla="*/ 2147483647 w 89"/>
                    <a:gd name="T39" fmla="*/ 2147483647 h 145"/>
                    <a:gd name="T40" fmla="*/ 2147483647 w 89"/>
                    <a:gd name="T41" fmla="*/ 2147483647 h 145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89"/>
                    <a:gd name="T64" fmla="*/ 0 h 145"/>
                    <a:gd name="T65" fmla="*/ 89 w 89"/>
                    <a:gd name="T66" fmla="*/ 145 h 145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89" h="145">
                      <a:moveTo>
                        <a:pt x="20" y="91"/>
                      </a:moveTo>
                      <a:lnTo>
                        <a:pt x="39" y="103"/>
                      </a:lnTo>
                      <a:lnTo>
                        <a:pt x="31" y="133"/>
                      </a:lnTo>
                      <a:lnTo>
                        <a:pt x="39" y="145"/>
                      </a:lnTo>
                      <a:lnTo>
                        <a:pt x="50" y="133"/>
                      </a:lnTo>
                      <a:lnTo>
                        <a:pt x="70" y="91"/>
                      </a:lnTo>
                      <a:lnTo>
                        <a:pt x="80" y="91"/>
                      </a:lnTo>
                      <a:lnTo>
                        <a:pt x="89" y="82"/>
                      </a:lnTo>
                      <a:lnTo>
                        <a:pt x="89" y="62"/>
                      </a:lnTo>
                      <a:lnTo>
                        <a:pt x="80" y="51"/>
                      </a:lnTo>
                      <a:lnTo>
                        <a:pt x="70" y="62"/>
                      </a:lnTo>
                      <a:lnTo>
                        <a:pt x="50" y="62"/>
                      </a:lnTo>
                      <a:lnTo>
                        <a:pt x="50" y="40"/>
                      </a:lnTo>
                      <a:lnTo>
                        <a:pt x="39" y="40"/>
                      </a:lnTo>
                      <a:lnTo>
                        <a:pt x="39" y="51"/>
                      </a:lnTo>
                      <a:lnTo>
                        <a:pt x="31" y="40"/>
                      </a:lnTo>
                      <a:lnTo>
                        <a:pt x="31" y="10"/>
                      </a:lnTo>
                      <a:lnTo>
                        <a:pt x="0" y="0"/>
                      </a:lnTo>
                      <a:lnTo>
                        <a:pt x="31" y="40"/>
                      </a:lnTo>
                      <a:lnTo>
                        <a:pt x="31" y="82"/>
                      </a:lnTo>
                      <a:lnTo>
                        <a:pt x="20" y="91"/>
                      </a:lnTo>
                      <a:close/>
                    </a:path>
                  </a:pathLst>
                </a:custGeom>
                <a:solidFill>
                  <a:srgbClr val="33CC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04" name="Freeform 462"/>
                <p:cNvSpPr>
                  <a:spLocks/>
                </p:cNvSpPr>
                <p:nvPr/>
              </p:nvSpPr>
              <p:spPr bwMode="auto">
                <a:xfrm>
                  <a:off x="8658225" y="5380038"/>
                  <a:ext cx="141288" cy="230187"/>
                </a:xfrm>
                <a:custGeom>
                  <a:avLst/>
                  <a:gdLst>
                    <a:gd name="T0" fmla="*/ 2147483647 w 89"/>
                    <a:gd name="T1" fmla="*/ 2147483647 h 145"/>
                    <a:gd name="T2" fmla="*/ 2147483647 w 89"/>
                    <a:gd name="T3" fmla="*/ 2147483647 h 145"/>
                    <a:gd name="T4" fmla="*/ 2147483647 w 89"/>
                    <a:gd name="T5" fmla="*/ 2147483647 h 145"/>
                    <a:gd name="T6" fmla="*/ 2147483647 w 89"/>
                    <a:gd name="T7" fmla="*/ 2147483647 h 145"/>
                    <a:gd name="T8" fmla="*/ 2147483647 w 89"/>
                    <a:gd name="T9" fmla="*/ 2147483647 h 145"/>
                    <a:gd name="T10" fmla="*/ 2147483647 w 89"/>
                    <a:gd name="T11" fmla="*/ 2147483647 h 145"/>
                    <a:gd name="T12" fmla="*/ 2147483647 w 89"/>
                    <a:gd name="T13" fmla="*/ 2147483647 h 145"/>
                    <a:gd name="T14" fmla="*/ 2147483647 w 89"/>
                    <a:gd name="T15" fmla="*/ 2147483647 h 145"/>
                    <a:gd name="T16" fmla="*/ 2147483647 w 89"/>
                    <a:gd name="T17" fmla="*/ 2147483647 h 145"/>
                    <a:gd name="T18" fmla="*/ 2147483647 w 89"/>
                    <a:gd name="T19" fmla="*/ 2147483647 h 145"/>
                    <a:gd name="T20" fmla="*/ 2147483647 w 89"/>
                    <a:gd name="T21" fmla="*/ 2147483647 h 145"/>
                    <a:gd name="T22" fmla="*/ 2147483647 w 89"/>
                    <a:gd name="T23" fmla="*/ 2147483647 h 145"/>
                    <a:gd name="T24" fmla="*/ 2147483647 w 89"/>
                    <a:gd name="T25" fmla="*/ 2147483647 h 145"/>
                    <a:gd name="T26" fmla="*/ 2147483647 w 89"/>
                    <a:gd name="T27" fmla="*/ 2147483647 h 145"/>
                    <a:gd name="T28" fmla="*/ 2147483647 w 89"/>
                    <a:gd name="T29" fmla="*/ 2147483647 h 145"/>
                    <a:gd name="T30" fmla="*/ 2147483647 w 89"/>
                    <a:gd name="T31" fmla="*/ 2147483647 h 145"/>
                    <a:gd name="T32" fmla="*/ 2147483647 w 89"/>
                    <a:gd name="T33" fmla="*/ 2147483647 h 145"/>
                    <a:gd name="T34" fmla="*/ 0 w 89"/>
                    <a:gd name="T35" fmla="*/ 0 h 145"/>
                    <a:gd name="T36" fmla="*/ 2147483647 w 89"/>
                    <a:gd name="T37" fmla="*/ 2147483647 h 145"/>
                    <a:gd name="T38" fmla="*/ 2147483647 w 89"/>
                    <a:gd name="T39" fmla="*/ 2147483647 h 145"/>
                    <a:gd name="T40" fmla="*/ 2147483647 w 89"/>
                    <a:gd name="T41" fmla="*/ 2147483647 h 145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89"/>
                    <a:gd name="T64" fmla="*/ 0 h 145"/>
                    <a:gd name="T65" fmla="*/ 89 w 89"/>
                    <a:gd name="T66" fmla="*/ 145 h 145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89" h="145">
                      <a:moveTo>
                        <a:pt x="20" y="91"/>
                      </a:moveTo>
                      <a:lnTo>
                        <a:pt x="39" y="103"/>
                      </a:lnTo>
                      <a:lnTo>
                        <a:pt x="31" y="133"/>
                      </a:lnTo>
                      <a:lnTo>
                        <a:pt x="39" y="145"/>
                      </a:lnTo>
                      <a:lnTo>
                        <a:pt x="50" y="133"/>
                      </a:lnTo>
                      <a:lnTo>
                        <a:pt x="70" y="91"/>
                      </a:lnTo>
                      <a:lnTo>
                        <a:pt x="80" y="91"/>
                      </a:lnTo>
                      <a:lnTo>
                        <a:pt x="89" y="82"/>
                      </a:lnTo>
                      <a:lnTo>
                        <a:pt x="89" y="62"/>
                      </a:lnTo>
                      <a:lnTo>
                        <a:pt x="80" y="51"/>
                      </a:lnTo>
                      <a:lnTo>
                        <a:pt x="70" y="62"/>
                      </a:lnTo>
                      <a:lnTo>
                        <a:pt x="50" y="62"/>
                      </a:lnTo>
                      <a:lnTo>
                        <a:pt x="50" y="40"/>
                      </a:lnTo>
                      <a:lnTo>
                        <a:pt x="39" y="40"/>
                      </a:lnTo>
                      <a:lnTo>
                        <a:pt x="39" y="51"/>
                      </a:lnTo>
                      <a:lnTo>
                        <a:pt x="31" y="40"/>
                      </a:lnTo>
                      <a:lnTo>
                        <a:pt x="31" y="10"/>
                      </a:lnTo>
                      <a:lnTo>
                        <a:pt x="0" y="0"/>
                      </a:lnTo>
                      <a:lnTo>
                        <a:pt x="31" y="40"/>
                      </a:lnTo>
                      <a:lnTo>
                        <a:pt x="31" y="82"/>
                      </a:lnTo>
                      <a:lnTo>
                        <a:pt x="20" y="91"/>
                      </a:lnTo>
                    </a:path>
                  </a:pathLst>
                </a:custGeom>
                <a:solidFill>
                  <a:srgbClr val="33CC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05" name="Freeform 463"/>
                <p:cNvSpPr>
                  <a:spLocks/>
                </p:cNvSpPr>
                <p:nvPr/>
              </p:nvSpPr>
              <p:spPr bwMode="auto">
                <a:xfrm>
                  <a:off x="8497888" y="5575300"/>
                  <a:ext cx="209550" cy="212725"/>
                </a:xfrm>
                <a:custGeom>
                  <a:avLst/>
                  <a:gdLst>
                    <a:gd name="T0" fmla="*/ 0 w 132"/>
                    <a:gd name="T1" fmla="*/ 2147483647 h 134"/>
                    <a:gd name="T2" fmla="*/ 2147483647 w 132"/>
                    <a:gd name="T3" fmla="*/ 2147483647 h 134"/>
                    <a:gd name="T4" fmla="*/ 2147483647 w 132"/>
                    <a:gd name="T5" fmla="*/ 2147483647 h 134"/>
                    <a:gd name="T6" fmla="*/ 2147483647 w 132"/>
                    <a:gd name="T7" fmla="*/ 2147483647 h 134"/>
                    <a:gd name="T8" fmla="*/ 2147483647 w 132"/>
                    <a:gd name="T9" fmla="*/ 2147483647 h 134"/>
                    <a:gd name="T10" fmla="*/ 2147483647 w 132"/>
                    <a:gd name="T11" fmla="*/ 2147483647 h 134"/>
                    <a:gd name="T12" fmla="*/ 2147483647 w 132"/>
                    <a:gd name="T13" fmla="*/ 2147483647 h 134"/>
                    <a:gd name="T14" fmla="*/ 2147483647 w 132"/>
                    <a:gd name="T15" fmla="*/ 2147483647 h 134"/>
                    <a:gd name="T16" fmla="*/ 2147483647 w 132"/>
                    <a:gd name="T17" fmla="*/ 2147483647 h 134"/>
                    <a:gd name="T18" fmla="*/ 2147483647 w 132"/>
                    <a:gd name="T19" fmla="*/ 2147483647 h 134"/>
                    <a:gd name="T20" fmla="*/ 2147483647 w 132"/>
                    <a:gd name="T21" fmla="*/ 2147483647 h 134"/>
                    <a:gd name="T22" fmla="*/ 2147483647 w 132"/>
                    <a:gd name="T23" fmla="*/ 2147483647 h 134"/>
                    <a:gd name="T24" fmla="*/ 2147483647 w 132"/>
                    <a:gd name="T25" fmla="*/ 2147483647 h 134"/>
                    <a:gd name="T26" fmla="*/ 2147483647 w 132"/>
                    <a:gd name="T27" fmla="*/ 0 h 134"/>
                    <a:gd name="T28" fmla="*/ 2147483647 w 132"/>
                    <a:gd name="T29" fmla="*/ 2147483647 h 134"/>
                    <a:gd name="T30" fmla="*/ 2147483647 w 132"/>
                    <a:gd name="T31" fmla="*/ 0 h 134"/>
                    <a:gd name="T32" fmla="*/ 2147483647 w 132"/>
                    <a:gd name="T33" fmla="*/ 0 h 134"/>
                    <a:gd name="T34" fmla="*/ 2147483647 w 132"/>
                    <a:gd name="T35" fmla="*/ 2147483647 h 134"/>
                    <a:gd name="T36" fmla="*/ 2147483647 w 132"/>
                    <a:gd name="T37" fmla="*/ 2147483647 h 134"/>
                    <a:gd name="T38" fmla="*/ 2147483647 w 132"/>
                    <a:gd name="T39" fmla="*/ 2147483647 h 134"/>
                    <a:gd name="T40" fmla="*/ 2147483647 w 132"/>
                    <a:gd name="T41" fmla="*/ 2147483647 h 134"/>
                    <a:gd name="T42" fmla="*/ 0 w 132"/>
                    <a:gd name="T43" fmla="*/ 2147483647 h 134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132"/>
                    <a:gd name="T67" fmla="*/ 0 h 134"/>
                    <a:gd name="T68" fmla="*/ 132 w 132"/>
                    <a:gd name="T69" fmla="*/ 134 h 134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132" h="134">
                      <a:moveTo>
                        <a:pt x="0" y="114"/>
                      </a:moveTo>
                      <a:lnTo>
                        <a:pt x="12" y="123"/>
                      </a:lnTo>
                      <a:lnTo>
                        <a:pt x="20" y="123"/>
                      </a:lnTo>
                      <a:lnTo>
                        <a:pt x="39" y="134"/>
                      </a:lnTo>
                      <a:lnTo>
                        <a:pt x="61" y="123"/>
                      </a:lnTo>
                      <a:lnTo>
                        <a:pt x="70" y="102"/>
                      </a:lnTo>
                      <a:lnTo>
                        <a:pt x="82" y="82"/>
                      </a:lnTo>
                      <a:lnTo>
                        <a:pt x="101" y="63"/>
                      </a:lnTo>
                      <a:lnTo>
                        <a:pt x="113" y="63"/>
                      </a:lnTo>
                      <a:lnTo>
                        <a:pt x="101" y="51"/>
                      </a:lnTo>
                      <a:lnTo>
                        <a:pt x="132" y="22"/>
                      </a:lnTo>
                      <a:lnTo>
                        <a:pt x="132" y="10"/>
                      </a:lnTo>
                      <a:lnTo>
                        <a:pt x="121" y="10"/>
                      </a:lnTo>
                      <a:lnTo>
                        <a:pt x="121" y="0"/>
                      </a:lnTo>
                      <a:lnTo>
                        <a:pt x="113" y="10"/>
                      </a:lnTo>
                      <a:lnTo>
                        <a:pt x="113" y="0"/>
                      </a:lnTo>
                      <a:lnTo>
                        <a:pt x="91" y="0"/>
                      </a:lnTo>
                      <a:lnTo>
                        <a:pt x="91" y="22"/>
                      </a:lnTo>
                      <a:lnTo>
                        <a:pt x="82" y="22"/>
                      </a:lnTo>
                      <a:lnTo>
                        <a:pt x="70" y="42"/>
                      </a:lnTo>
                      <a:lnTo>
                        <a:pt x="31" y="72"/>
                      </a:lnTo>
                      <a:lnTo>
                        <a:pt x="0" y="114"/>
                      </a:lnTo>
                      <a:close/>
                    </a:path>
                  </a:pathLst>
                </a:custGeom>
                <a:solidFill>
                  <a:srgbClr val="33CC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07" name="Freeform 465"/>
                <p:cNvSpPr>
                  <a:spLocks/>
                </p:cNvSpPr>
                <p:nvPr/>
              </p:nvSpPr>
              <p:spPr bwMode="auto">
                <a:xfrm>
                  <a:off x="6705600" y="4284663"/>
                  <a:ext cx="274638" cy="290512"/>
                </a:xfrm>
                <a:custGeom>
                  <a:avLst/>
                  <a:gdLst>
                    <a:gd name="T0" fmla="*/ 0 w 173"/>
                    <a:gd name="T1" fmla="*/ 0 h 183"/>
                    <a:gd name="T2" fmla="*/ 0 w 173"/>
                    <a:gd name="T3" fmla="*/ 2147483647 h 183"/>
                    <a:gd name="T4" fmla="*/ 2147483647 w 173"/>
                    <a:gd name="T5" fmla="*/ 2147483647 h 183"/>
                    <a:gd name="T6" fmla="*/ 2147483647 w 173"/>
                    <a:gd name="T7" fmla="*/ 2147483647 h 183"/>
                    <a:gd name="T8" fmla="*/ 2147483647 w 173"/>
                    <a:gd name="T9" fmla="*/ 2147483647 h 183"/>
                    <a:gd name="T10" fmla="*/ 2147483647 w 173"/>
                    <a:gd name="T11" fmla="*/ 2147483647 h 183"/>
                    <a:gd name="T12" fmla="*/ 2147483647 w 173"/>
                    <a:gd name="T13" fmla="*/ 2147483647 h 183"/>
                    <a:gd name="T14" fmla="*/ 2147483647 w 173"/>
                    <a:gd name="T15" fmla="*/ 2147483647 h 183"/>
                    <a:gd name="T16" fmla="*/ 2147483647 w 173"/>
                    <a:gd name="T17" fmla="*/ 2147483647 h 183"/>
                    <a:gd name="T18" fmla="*/ 2147483647 w 173"/>
                    <a:gd name="T19" fmla="*/ 2147483647 h 183"/>
                    <a:gd name="T20" fmla="*/ 2147483647 w 173"/>
                    <a:gd name="T21" fmla="*/ 2147483647 h 183"/>
                    <a:gd name="T22" fmla="*/ 2147483647 w 173"/>
                    <a:gd name="T23" fmla="*/ 2147483647 h 183"/>
                    <a:gd name="T24" fmla="*/ 2147483647 w 173"/>
                    <a:gd name="T25" fmla="*/ 2147483647 h 183"/>
                    <a:gd name="T26" fmla="*/ 2147483647 w 173"/>
                    <a:gd name="T27" fmla="*/ 2147483647 h 183"/>
                    <a:gd name="T28" fmla="*/ 2147483647 w 173"/>
                    <a:gd name="T29" fmla="*/ 2147483647 h 183"/>
                    <a:gd name="T30" fmla="*/ 2147483647 w 173"/>
                    <a:gd name="T31" fmla="*/ 2147483647 h 183"/>
                    <a:gd name="T32" fmla="*/ 2147483647 w 173"/>
                    <a:gd name="T33" fmla="*/ 2147483647 h 183"/>
                    <a:gd name="T34" fmla="*/ 2147483647 w 173"/>
                    <a:gd name="T35" fmla="*/ 2147483647 h 183"/>
                    <a:gd name="T36" fmla="*/ 2147483647 w 173"/>
                    <a:gd name="T37" fmla="*/ 2147483647 h 183"/>
                    <a:gd name="T38" fmla="*/ 2147483647 w 173"/>
                    <a:gd name="T39" fmla="*/ 2147483647 h 183"/>
                    <a:gd name="T40" fmla="*/ 2147483647 w 173"/>
                    <a:gd name="T41" fmla="*/ 2147483647 h 183"/>
                    <a:gd name="T42" fmla="*/ 0 w 173"/>
                    <a:gd name="T43" fmla="*/ 0 h 183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173"/>
                    <a:gd name="T67" fmla="*/ 0 h 183"/>
                    <a:gd name="T68" fmla="*/ 173 w 173"/>
                    <a:gd name="T69" fmla="*/ 183 h 183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173" h="183">
                      <a:moveTo>
                        <a:pt x="0" y="0"/>
                      </a:moveTo>
                      <a:lnTo>
                        <a:pt x="0" y="9"/>
                      </a:lnTo>
                      <a:lnTo>
                        <a:pt x="22" y="29"/>
                      </a:lnTo>
                      <a:lnTo>
                        <a:pt x="41" y="51"/>
                      </a:lnTo>
                      <a:lnTo>
                        <a:pt x="53" y="60"/>
                      </a:lnTo>
                      <a:lnTo>
                        <a:pt x="62" y="81"/>
                      </a:lnTo>
                      <a:lnTo>
                        <a:pt x="81" y="102"/>
                      </a:lnTo>
                      <a:lnTo>
                        <a:pt x="103" y="143"/>
                      </a:lnTo>
                      <a:lnTo>
                        <a:pt x="142" y="183"/>
                      </a:lnTo>
                      <a:lnTo>
                        <a:pt x="163" y="183"/>
                      </a:lnTo>
                      <a:lnTo>
                        <a:pt x="173" y="143"/>
                      </a:lnTo>
                      <a:lnTo>
                        <a:pt x="163" y="123"/>
                      </a:lnTo>
                      <a:lnTo>
                        <a:pt x="154" y="123"/>
                      </a:lnTo>
                      <a:lnTo>
                        <a:pt x="142" y="102"/>
                      </a:lnTo>
                      <a:lnTo>
                        <a:pt x="134" y="102"/>
                      </a:lnTo>
                      <a:lnTo>
                        <a:pt x="134" y="92"/>
                      </a:lnTo>
                      <a:lnTo>
                        <a:pt x="123" y="81"/>
                      </a:lnTo>
                      <a:lnTo>
                        <a:pt x="123" y="72"/>
                      </a:lnTo>
                      <a:lnTo>
                        <a:pt x="93" y="51"/>
                      </a:lnTo>
                      <a:lnTo>
                        <a:pt x="81" y="51"/>
                      </a:lnTo>
                      <a:lnTo>
                        <a:pt x="31" y="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08" name="Freeform 466"/>
                <p:cNvSpPr>
                  <a:spLocks/>
                </p:cNvSpPr>
                <p:nvPr/>
              </p:nvSpPr>
              <p:spPr bwMode="auto">
                <a:xfrm>
                  <a:off x="6705600" y="4284663"/>
                  <a:ext cx="274638" cy="290512"/>
                </a:xfrm>
                <a:custGeom>
                  <a:avLst/>
                  <a:gdLst>
                    <a:gd name="T0" fmla="*/ 0 w 173"/>
                    <a:gd name="T1" fmla="*/ 0 h 183"/>
                    <a:gd name="T2" fmla="*/ 0 w 173"/>
                    <a:gd name="T3" fmla="*/ 2147483647 h 183"/>
                    <a:gd name="T4" fmla="*/ 2147483647 w 173"/>
                    <a:gd name="T5" fmla="*/ 2147483647 h 183"/>
                    <a:gd name="T6" fmla="*/ 2147483647 w 173"/>
                    <a:gd name="T7" fmla="*/ 2147483647 h 183"/>
                    <a:gd name="T8" fmla="*/ 2147483647 w 173"/>
                    <a:gd name="T9" fmla="*/ 2147483647 h 183"/>
                    <a:gd name="T10" fmla="*/ 2147483647 w 173"/>
                    <a:gd name="T11" fmla="*/ 2147483647 h 183"/>
                    <a:gd name="T12" fmla="*/ 2147483647 w 173"/>
                    <a:gd name="T13" fmla="*/ 2147483647 h 183"/>
                    <a:gd name="T14" fmla="*/ 2147483647 w 173"/>
                    <a:gd name="T15" fmla="*/ 2147483647 h 183"/>
                    <a:gd name="T16" fmla="*/ 2147483647 w 173"/>
                    <a:gd name="T17" fmla="*/ 2147483647 h 183"/>
                    <a:gd name="T18" fmla="*/ 2147483647 w 173"/>
                    <a:gd name="T19" fmla="*/ 2147483647 h 183"/>
                    <a:gd name="T20" fmla="*/ 2147483647 w 173"/>
                    <a:gd name="T21" fmla="*/ 2147483647 h 183"/>
                    <a:gd name="T22" fmla="*/ 2147483647 w 173"/>
                    <a:gd name="T23" fmla="*/ 2147483647 h 183"/>
                    <a:gd name="T24" fmla="*/ 2147483647 w 173"/>
                    <a:gd name="T25" fmla="*/ 2147483647 h 183"/>
                    <a:gd name="T26" fmla="*/ 2147483647 w 173"/>
                    <a:gd name="T27" fmla="*/ 2147483647 h 183"/>
                    <a:gd name="T28" fmla="*/ 2147483647 w 173"/>
                    <a:gd name="T29" fmla="*/ 2147483647 h 183"/>
                    <a:gd name="T30" fmla="*/ 2147483647 w 173"/>
                    <a:gd name="T31" fmla="*/ 2147483647 h 183"/>
                    <a:gd name="T32" fmla="*/ 2147483647 w 173"/>
                    <a:gd name="T33" fmla="*/ 2147483647 h 183"/>
                    <a:gd name="T34" fmla="*/ 2147483647 w 173"/>
                    <a:gd name="T35" fmla="*/ 2147483647 h 183"/>
                    <a:gd name="T36" fmla="*/ 2147483647 w 173"/>
                    <a:gd name="T37" fmla="*/ 2147483647 h 183"/>
                    <a:gd name="T38" fmla="*/ 2147483647 w 173"/>
                    <a:gd name="T39" fmla="*/ 2147483647 h 183"/>
                    <a:gd name="T40" fmla="*/ 2147483647 w 173"/>
                    <a:gd name="T41" fmla="*/ 2147483647 h 183"/>
                    <a:gd name="T42" fmla="*/ 0 w 173"/>
                    <a:gd name="T43" fmla="*/ 0 h 183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173"/>
                    <a:gd name="T67" fmla="*/ 0 h 183"/>
                    <a:gd name="T68" fmla="*/ 173 w 173"/>
                    <a:gd name="T69" fmla="*/ 183 h 183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173" h="183">
                      <a:moveTo>
                        <a:pt x="0" y="0"/>
                      </a:moveTo>
                      <a:lnTo>
                        <a:pt x="0" y="9"/>
                      </a:lnTo>
                      <a:lnTo>
                        <a:pt x="22" y="29"/>
                      </a:lnTo>
                      <a:lnTo>
                        <a:pt x="41" y="51"/>
                      </a:lnTo>
                      <a:lnTo>
                        <a:pt x="53" y="60"/>
                      </a:lnTo>
                      <a:lnTo>
                        <a:pt x="62" y="81"/>
                      </a:lnTo>
                      <a:lnTo>
                        <a:pt x="81" y="102"/>
                      </a:lnTo>
                      <a:lnTo>
                        <a:pt x="103" y="143"/>
                      </a:lnTo>
                      <a:lnTo>
                        <a:pt x="142" y="183"/>
                      </a:lnTo>
                      <a:lnTo>
                        <a:pt x="163" y="183"/>
                      </a:lnTo>
                      <a:lnTo>
                        <a:pt x="173" y="143"/>
                      </a:lnTo>
                      <a:lnTo>
                        <a:pt x="163" y="123"/>
                      </a:lnTo>
                      <a:lnTo>
                        <a:pt x="154" y="123"/>
                      </a:lnTo>
                      <a:lnTo>
                        <a:pt x="142" y="102"/>
                      </a:lnTo>
                      <a:lnTo>
                        <a:pt x="134" y="102"/>
                      </a:lnTo>
                      <a:lnTo>
                        <a:pt x="134" y="92"/>
                      </a:lnTo>
                      <a:lnTo>
                        <a:pt x="123" y="81"/>
                      </a:lnTo>
                      <a:lnTo>
                        <a:pt x="123" y="72"/>
                      </a:lnTo>
                      <a:lnTo>
                        <a:pt x="93" y="51"/>
                      </a:lnTo>
                      <a:lnTo>
                        <a:pt x="81" y="51"/>
                      </a:lnTo>
                      <a:lnTo>
                        <a:pt x="31" y="9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99FF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09" name="Freeform 467"/>
                <p:cNvSpPr>
                  <a:spLocks/>
                </p:cNvSpPr>
                <p:nvPr/>
              </p:nvSpPr>
              <p:spPr bwMode="auto">
                <a:xfrm>
                  <a:off x="6964363" y="4575175"/>
                  <a:ext cx="225425" cy="69850"/>
                </a:xfrm>
                <a:custGeom>
                  <a:avLst/>
                  <a:gdLst>
                    <a:gd name="T0" fmla="*/ 0 w 142"/>
                    <a:gd name="T1" fmla="*/ 2147483647 h 44"/>
                    <a:gd name="T2" fmla="*/ 2147483647 w 142"/>
                    <a:gd name="T3" fmla="*/ 2147483647 h 44"/>
                    <a:gd name="T4" fmla="*/ 2147483647 w 142"/>
                    <a:gd name="T5" fmla="*/ 2147483647 h 44"/>
                    <a:gd name="T6" fmla="*/ 2147483647 w 142"/>
                    <a:gd name="T7" fmla="*/ 2147483647 h 44"/>
                    <a:gd name="T8" fmla="*/ 2147483647 w 142"/>
                    <a:gd name="T9" fmla="*/ 2147483647 h 44"/>
                    <a:gd name="T10" fmla="*/ 2147483647 w 142"/>
                    <a:gd name="T11" fmla="*/ 2147483647 h 44"/>
                    <a:gd name="T12" fmla="*/ 2147483647 w 142"/>
                    <a:gd name="T13" fmla="*/ 2147483647 h 44"/>
                    <a:gd name="T14" fmla="*/ 2147483647 w 142"/>
                    <a:gd name="T15" fmla="*/ 2147483647 h 44"/>
                    <a:gd name="T16" fmla="*/ 2147483647 w 142"/>
                    <a:gd name="T17" fmla="*/ 2147483647 h 44"/>
                    <a:gd name="T18" fmla="*/ 2147483647 w 142"/>
                    <a:gd name="T19" fmla="*/ 0 h 44"/>
                    <a:gd name="T20" fmla="*/ 2147483647 w 142"/>
                    <a:gd name="T21" fmla="*/ 0 h 44"/>
                    <a:gd name="T22" fmla="*/ 0 w 142"/>
                    <a:gd name="T23" fmla="*/ 2147483647 h 44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142"/>
                    <a:gd name="T37" fmla="*/ 0 h 44"/>
                    <a:gd name="T38" fmla="*/ 142 w 142"/>
                    <a:gd name="T39" fmla="*/ 44 h 44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142" h="44">
                      <a:moveTo>
                        <a:pt x="0" y="12"/>
                      </a:moveTo>
                      <a:lnTo>
                        <a:pt x="41" y="32"/>
                      </a:lnTo>
                      <a:lnTo>
                        <a:pt x="142" y="44"/>
                      </a:lnTo>
                      <a:lnTo>
                        <a:pt x="142" y="32"/>
                      </a:lnTo>
                      <a:lnTo>
                        <a:pt x="121" y="32"/>
                      </a:lnTo>
                      <a:lnTo>
                        <a:pt x="111" y="23"/>
                      </a:lnTo>
                      <a:lnTo>
                        <a:pt x="80" y="12"/>
                      </a:lnTo>
                      <a:lnTo>
                        <a:pt x="80" y="23"/>
                      </a:lnTo>
                      <a:lnTo>
                        <a:pt x="60" y="12"/>
                      </a:lnTo>
                      <a:lnTo>
                        <a:pt x="29" y="0"/>
                      </a:lnTo>
                      <a:lnTo>
                        <a:pt x="10" y="0"/>
                      </a:lnTo>
                      <a:lnTo>
                        <a:pt x="0" y="1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10" name="Freeform 468"/>
                <p:cNvSpPr>
                  <a:spLocks/>
                </p:cNvSpPr>
                <p:nvPr/>
              </p:nvSpPr>
              <p:spPr bwMode="auto">
                <a:xfrm>
                  <a:off x="6964363" y="4575175"/>
                  <a:ext cx="225425" cy="69850"/>
                </a:xfrm>
                <a:custGeom>
                  <a:avLst/>
                  <a:gdLst>
                    <a:gd name="T0" fmla="*/ 0 w 142"/>
                    <a:gd name="T1" fmla="*/ 2147483647 h 44"/>
                    <a:gd name="T2" fmla="*/ 2147483647 w 142"/>
                    <a:gd name="T3" fmla="*/ 2147483647 h 44"/>
                    <a:gd name="T4" fmla="*/ 2147483647 w 142"/>
                    <a:gd name="T5" fmla="*/ 2147483647 h 44"/>
                    <a:gd name="T6" fmla="*/ 2147483647 w 142"/>
                    <a:gd name="T7" fmla="*/ 2147483647 h 44"/>
                    <a:gd name="T8" fmla="*/ 2147483647 w 142"/>
                    <a:gd name="T9" fmla="*/ 2147483647 h 44"/>
                    <a:gd name="T10" fmla="*/ 2147483647 w 142"/>
                    <a:gd name="T11" fmla="*/ 2147483647 h 44"/>
                    <a:gd name="T12" fmla="*/ 2147483647 w 142"/>
                    <a:gd name="T13" fmla="*/ 2147483647 h 44"/>
                    <a:gd name="T14" fmla="*/ 2147483647 w 142"/>
                    <a:gd name="T15" fmla="*/ 2147483647 h 44"/>
                    <a:gd name="T16" fmla="*/ 2147483647 w 142"/>
                    <a:gd name="T17" fmla="*/ 2147483647 h 44"/>
                    <a:gd name="T18" fmla="*/ 2147483647 w 142"/>
                    <a:gd name="T19" fmla="*/ 0 h 44"/>
                    <a:gd name="T20" fmla="*/ 2147483647 w 142"/>
                    <a:gd name="T21" fmla="*/ 0 h 44"/>
                    <a:gd name="T22" fmla="*/ 0 w 142"/>
                    <a:gd name="T23" fmla="*/ 2147483647 h 44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142"/>
                    <a:gd name="T37" fmla="*/ 0 h 44"/>
                    <a:gd name="T38" fmla="*/ 142 w 142"/>
                    <a:gd name="T39" fmla="*/ 44 h 44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142" h="44">
                      <a:moveTo>
                        <a:pt x="0" y="12"/>
                      </a:moveTo>
                      <a:lnTo>
                        <a:pt x="41" y="32"/>
                      </a:lnTo>
                      <a:lnTo>
                        <a:pt x="142" y="44"/>
                      </a:lnTo>
                      <a:lnTo>
                        <a:pt x="142" y="32"/>
                      </a:lnTo>
                      <a:lnTo>
                        <a:pt x="121" y="32"/>
                      </a:lnTo>
                      <a:lnTo>
                        <a:pt x="111" y="23"/>
                      </a:lnTo>
                      <a:lnTo>
                        <a:pt x="80" y="12"/>
                      </a:lnTo>
                      <a:lnTo>
                        <a:pt x="80" y="23"/>
                      </a:lnTo>
                      <a:lnTo>
                        <a:pt x="60" y="12"/>
                      </a:lnTo>
                      <a:lnTo>
                        <a:pt x="29" y="0"/>
                      </a:lnTo>
                      <a:lnTo>
                        <a:pt x="10" y="0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CC99FF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11" name="Freeform 470"/>
                <p:cNvSpPr>
                  <a:spLocks/>
                </p:cNvSpPr>
                <p:nvPr/>
              </p:nvSpPr>
              <p:spPr bwMode="auto">
                <a:xfrm>
                  <a:off x="7189788" y="4645025"/>
                  <a:ext cx="30163" cy="1587"/>
                </a:xfrm>
                <a:custGeom>
                  <a:avLst/>
                  <a:gdLst>
                    <a:gd name="T0" fmla="*/ 0 w 19"/>
                    <a:gd name="T1" fmla="*/ 0 h 1"/>
                    <a:gd name="T2" fmla="*/ 2147483647 w 19"/>
                    <a:gd name="T3" fmla="*/ 0 h 1"/>
                    <a:gd name="T4" fmla="*/ 0 w 19"/>
                    <a:gd name="T5" fmla="*/ 0 h 1"/>
                    <a:gd name="T6" fmla="*/ 0 60000 65536"/>
                    <a:gd name="T7" fmla="*/ 0 60000 65536"/>
                    <a:gd name="T8" fmla="*/ 0 60000 65536"/>
                    <a:gd name="T9" fmla="*/ 0 w 19"/>
                    <a:gd name="T10" fmla="*/ 0 h 1"/>
                    <a:gd name="T11" fmla="*/ 19 w 19"/>
                    <a:gd name="T12" fmla="*/ 1 h 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" h="1">
                      <a:moveTo>
                        <a:pt x="0" y="0"/>
                      </a:moveTo>
                      <a:lnTo>
                        <a:pt x="19" y="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12" name="Freeform 471"/>
                <p:cNvSpPr>
                  <a:spLocks/>
                </p:cNvSpPr>
                <p:nvPr/>
              </p:nvSpPr>
              <p:spPr bwMode="auto">
                <a:xfrm>
                  <a:off x="7237413" y="4645025"/>
                  <a:ext cx="190500" cy="14287"/>
                </a:xfrm>
                <a:custGeom>
                  <a:avLst/>
                  <a:gdLst>
                    <a:gd name="T0" fmla="*/ 0 w 120"/>
                    <a:gd name="T1" fmla="*/ 2147483647 h 9"/>
                    <a:gd name="T2" fmla="*/ 2147483647 w 120"/>
                    <a:gd name="T3" fmla="*/ 2147483647 h 9"/>
                    <a:gd name="T4" fmla="*/ 2147483647 w 120"/>
                    <a:gd name="T5" fmla="*/ 0 h 9"/>
                    <a:gd name="T6" fmla="*/ 2147483647 w 120"/>
                    <a:gd name="T7" fmla="*/ 2147483647 h 9"/>
                    <a:gd name="T8" fmla="*/ 2147483647 w 120"/>
                    <a:gd name="T9" fmla="*/ 0 h 9"/>
                    <a:gd name="T10" fmla="*/ 2147483647 w 120"/>
                    <a:gd name="T11" fmla="*/ 0 h 9"/>
                    <a:gd name="T12" fmla="*/ 2147483647 w 120"/>
                    <a:gd name="T13" fmla="*/ 0 h 9"/>
                    <a:gd name="T14" fmla="*/ 0 w 120"/>
                    <a:gd name="T15" fmla="*/ 0 h 9"/>
                    <a:gd name="T16" fmla="*/ 0 w 120"/>
                    <a:gd name="T17" fmla="*/ 2147483647 h 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20"/>
                    <a:gd name="T28" fmla="*/ 0 h 9"/>
                    <a:gd name="T29" fmla="*/ 120 w 120"/>
                    <a:gd name="T30" fmla="*/ 9 h 9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20" h="9">
                      <a:moveTo>
                        <a:pt x="0" y="9"/>
                      </a:moveTo>
                      <a:lnTo>
                        <a:pt x="9" y="9"/>
                      </a:lnTo>
                      <a:lnTo>
                        <a:pt x="50" y="0"/>
                      </a:lnTo>
                      <a:lnTo>
                        <a:pt x="89" y="9"/>
                      </a:lnTo>
                      <a:lnTo>
                        <a:pt x="120" y="0"/>
                      </a:lnTo>
                      <a:lnTo>
                        <a:pt x="19" y="0"/>
                      </a:lnTo>
                      <a:lnTo>
                        <a:pt x="28" y="0"/>
                      </a:lnTo>
                      <a:lnTo>
                        <a:pt x="0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13" name="Freeform 472"/>
                <p:cNvSpPr>
                  <a:spLocks/>
                </p:cNvSpPr>
                <p:nvPr/>
              </p:nvSpPr>
              <p:spPr bwMode="auto">
                <a:xfrm>
                  <a:off x="7237413" y="4645025"/>
                  <a:ext cx="190500" cy="14287"/>
                </a:xfrm>
                <a:custGeom>
                  <a:avLst/>
                  <a:gdLst>
                    <a:gd name="T0" fmla="*/ 0 w 120"/>
                    <a:gd name="T1" fmla="*/ 2147483647 h 9"/>
                    <a:gd name="T2" fmla="*/ 2147483647 w 120"/>
                    <a:gd name="T3" fmla="*/ 2147483647 h 9"/>
                    <a:gd name="T4" fmla="*/ 2147483647 w 120"/>
                    <a:gd name="T5" fmla="*/ 0 h 9"/>
                    <a:gd name="T6" fmla="*/ 2147483647 w 120"/>
                    <a:gd name="T7" fmla="*/ 2147483647 h 9"/>
                    <a:gd name="T8" fmla="*/ 2147483647 w 120"/>
                    <a:gd name="T9" fmla="*/ 0 h 9"/>
                    <a:gd name="T10" fmla="*/ 2147483647 w 120"/>
                    <a:gd name="T11" fmla="*/ 0 h 9"/>
                    <a:gd name="T12" fmla="*/ 2147483647 w 120"/>
                    <a:gd name="T13" fmla="*/ 0 h 9"/>
                    <a:gd name="T14" fmla="*/ 0 w 120"/>
                    <a:gd name="T15" fmla="*/ 0 h 9"/>
                    <a:gd name="T16" fmla="*/ 0 w 120"/>
                    <a:gd name="T17" fmla="*/ 2147483647 h 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20"/>
                    <a:gd name="T28" fmla="*/ 0 h 9"/>
                    <a:gd name="T29" fmla="*/ 120 w 120"/>
                    <a:gd name="T30" fmla="*/ 9 h 9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20" h="9">
                      <a:moveTo>
                        <a:pt x="0" y="9"/>
                      </a:moveTo>
                      <a:lnTo>
                        <a:pt x="9" y="9"/>
                      </a:lnTo>
                      <a:lnTo>
                        <a:pt x="50" y="0"/>
                      </a:lnTo>
                      <a:lnTo>
                        <a:pt x="89" y="9"/>
                      </a:lnTo>
                      <a:lnTo>
                        <a:pt x="120" y="0"/>
                      </a:lnTo>
                      <a:lnTo>
                        <a:pt x="19" y="0"/>
                      </a:lnTo>
                      <a:lnTo>
                        <a:pt x="28" y="0"/>
                      </a:lnTo>
                      <a:lnTo>
                        <a:pt x="0" y="0"/>
                      </a:lnTo>
                      <a:lnTo>
                        <a:pt x="0" y="9"/>
                      </a:lnTo>
                    </a:path>
                  </a:pathLst>
                </a:custGeom>
                <a:solidFill>
                  <a:srgbClr val="CC99FF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14" name="Freeform 473"/>
                <p:cNvSpPr>
                  <a:spLocks/>
                </p:cNvSpPr>
                <p:nvPr/>
              </p:nvSpPr>
              <p:spPr bwMode="auto">
                <a:xfrm>
                  <a:off x="7297738" y="4675188"/>
                  <a:ext cx="49213" cy="17462"/>
                </a:xfrm>
                <a:custGeom>
                  <a:avLst/>
                  <a:gdLst>
                    <a:gd name="T0" fmla="*/ 0 w 31"/>
                    <a:gd name="T1" fmla="*/ 0 h 11"/>
                    <a:gd name="T2" fmla="*/ 2147483647 w 31"/>
                    <a:gd name="T3" fmla="*/ 2147483647 h 11"/>
                    <a:gd name="T4" fmla="*/ 2147483647 w 31"/>
                    <a:gd name="T5" fmla="*/ 2147483647 h 11"/>
                    <a:gd name="T6" fmla="*/ 2147483647 w 31"/>
                    <a:gd name="T7" fmla="*/ 0 h 11"/>
                    <a:gd name="T8" fmla="*/ 0 w 31"/>
                    <a:gd name="T9" fmla="*/ 0 h 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1"/>
                    <a:gd name="T16" fmla="*/ 0 h 11"/>
                    <a:gd name="T17" fmla="*/ 31 w 31"/>
                    <a:gd name="T18" fmla="*/ 11 h 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1" h="11">
                      <a:moveTo>
                        <a:pt x="0" y="0"/>
                      </a:moveTo>
                      <a:lnTo>
                        <a:pt x="21" y="11"/>
                      </a:lnTo>
                      <a:lnTo>
                        <a:pt x="31" y="11"/>
                      </a:lnTo>
                      <a:lnTo>
                        <a:pt x="21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15" name="Freeform 474"/>
                <p:cNvSpPr>
                  <a:spLocks/>
                </p:cNvSpPr>
                <p:nvPr/>
              </p:nvSpPr>
              <p:spPr bwMode="auto">
                <a:xfrm>
                  <a:off x="7297738" y="4675188"/>
                  <a:ext cx="49213" cy="17462"/>
                </a:xfrm>
                <a:custGeom>
                  <a:avLst/>
                  <a:gdLst>
                    <a:gd name="T0" fmla="*/ 0 w 31"/>
                    <a:gd name="T1" fmla="*/ 0 h 11"/>
                    <a:gd name="T2" fmla="*/ 2147483647 w 31"/>
                    <a:gd name="T3" fmla="*/ 2147483647 h 11"/>
                    <a:gd name="T4" fmla="*/ 2147483647 w 31"/>
                    <a:gd name="T5" fmla="*/ 2147483647 h 11"/>
                    <a:gd name="T6" fmla="*/ 2147483647 w 31"/>
                    <a:gd name="T7" fmla="*/ 0 h 11"/>
                    <a:gd name="T8" fmla="*/ 0 w 31"/>
                    <a:gd name="T9" fmla="*/ 0 h 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1"/>
                    <a:gd name="T16" fmla="*/ 0 h 11"/>
                    <a:gd name="T17" fmla="*/ 31 w 31"/>
                    <a:gd name="T18" fmla="*/ 11 h 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1" h="11">
                      <a:moveTo>
                        <a:pt x="0" y="0"/>
                      </a:moveTo>
                      <a:lnTo>
                        <a:pt x="21" y="11"/>
                      </a:lnTo>
                      <a:lnTo>
                        <a:pt x="31" y="11"/>
                      </a:lnTo>
                      <a:lnTo>
                        <a:pt x="21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99FF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16" name="Freeform 475"/>
                <p:cNvSpPr>
                  <a:spLocks/>
                </p:cNvSpPr>
                <p:nvPr/>
              </p:nvSpPr>
              <p:spPr bwMode="auto">
                <a:xfrm>
                  <a:off x="7408863" y="4645025"/>
                  <a:ext cx="98425" cy="47625"/>
                </a:xfrm>
                <a:custGeom>
                  <a:avLst/>
                  <a:gdLst>
                    <a:gd name="T0" fmla="*/ 0 w 62"/>
                    <a:gd name="T1" fmla="*/ 2147483647 h 30"/>
                    <a:gd name="T2" fmla="*/ 2147483647 w 62"/>
                    <a:gd name="T3" fmla="*/ 2147483647 h 30"/>
                    <a:gd name="T4" fmla="*/ 2147483647 w 62"/>
                    <a:gd name="T5" fmla="*/ 0 h 30"/>
                    <a:gd name="T6" fmla="*/ 2147483647 w 62"/>
                    <a:gd name="T7" fmla="*/ 0 h 30"/>
                    <a:gd name="T8" fmla="*/ 0 w 62"/>
                    <a:gd name="T9" fmla="*/ 2147483647 h 3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62"/>
                    <a:gd name="T16" fmla="*/ 0 h 30"/>
                    <a:gd name="T17" fmla="*/ 62 w 62"/>
                    <a:gd name="T18" fmla="*/ 30 h 3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62" h="30">
                      <a:moveTo>
                        <a:pt x="0" y="30"/>
                      </a:moveTo>
                      <a:lnTo>
                        <a:pt x="22" y="30"/>
                      </a:lnTo>
                      <a:lnTo>
                        <a:pt x="62" y="0"/>
                      </a:lnTo>
                      <a:lnTo>
                        <a:pt x="31" y="0"/>
                      </a:lnTo>
                      <a:lnTo>
                        <a:pt x="0" y="3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17" name="Freeform 476"/>
                <p:cNvSpPr>
                  <a:spLocks/>
                </p:cNvSpPr>
                <p:nvPr/>
              </p:nvSpPr>
              <p:spPr bwMode="auto">
                <a:xfrm>
                  <a:off x="7408863" y="4645025"/>
                  <a:ext cx="98425" cy="47625"/>
                </a:xfrm>
                <a:custGeom>
                  <a:avLst/>
                  <a:gdLst>
                    <a:gd name="T0" fmla="*/ 0 w 62"/>
                    <a:gd name="T1" fmla="*/ 2147483647 h 30"/>
                    <a:gd name="T2" fmla="*/ 2147483647 w 62"/>
                    <a:gd name="T3" fmla="*/ 2147483647 h 30"/>
                    <a:gd name="T4" fmla="*/ 2147483647 w 62"/>
                    <a:gd name="T5" fmla="*/ 0 h 30"/>
                    <a:gd name="T6" fmla="*/ 2147483647 w 62"/>
                    <a:gd name="T7" fmla="*/ 0 h 30"/>
                    <a:gd name="T8" fmla="*/ 0 w 62"/>
                    <a:gd name="T9" fmla="*/ 2147483647 h 3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62"/>
                    <a:gd name="T16" fmla="*/ 0 h 30"/>
                    <a:gd name="T17" fmla="*/ 62 w 62"/>
                    <a:gd name="T18" fmla="*/ 30 h 3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62" h="30">
                      <a:moveTo>
                        <a:pt x="0" y="30"/>
                      </a:moveTo>
                      <a:lnTo>
                        <a:pt x="22" y="30"/>
                      </a:lnTo>
                      <a:lnTo>
                        <a:pt x="62" y="0"/>
                      </a:lnTo>
                      <a:lnTo>
                        <a:pt x="31" y="0"/>
                      </a:lnTo>
                      <a:lnTo>
                        <a:pt x="0" y="30"/>
                      </a:lnTo>
                    </a:path>
                  </a:pathLst>
                </a:custGeom>
                <a:solidFill>
                  <a:srgbClr val="CC99FF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18" name="Freeform 477"/>
                <p:cNvSpPr>
                  <a:spLocks/>
                </p:cNvSpPr>
                <p:nvPr/>
              </p:nvSpPr>
              <p:spPr bwMode="auto">
                <a:xfrm>
                  <a:off x="7683500" y="4560888"/>
                  <a:ext cx="14288" cy="50800"/>
                </a:xfrm>
                <a:custGeom>
                  <a:avLst/>
                  <a:gdLst>
                    <a:gd name="T0" fmla="*/ 0 w 9"/>
                    <a:gd name="T1" fmla="*/ 2147483647 h 32"/>
                    <a:gd name="T2" fmla="*/ 2147483647 w 9"/>
                    <a:gd name="T3" fmla="*/ 2147483647 h 32"/>
                    <a:gd name="T4" fmla="*/ 2147483647 w 9"/>
                    <a:gd name="T5" fmla="*/ 0 h 32"/>
                    <a:gd name="T6" fmla="*/ 0 w 9"/>
                    <a:gd name="T7" fmla="*/ 2147483647 h 3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9"/>
                    <a:gd name="T13" fmla="*/ 0 h 32"/>
                    <a:gd name="T14" fmla="*/ 9 w 9"/>
                    <a:gd name="T15" fmla="*/ 32 h 3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9" h="32">
                      <a:moveTo>
                        <a:pt x="0" y="32"/>
                      </a:moveTo>
                      <a:lnTo>
                        <a:pt x="9" y="9"/>
                      </a:lnTo>
                      <a:lnTo>
                        <a:pt x="9" y="0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19" name="Freeform 478"/>
                <p:cNvSpPr>
                  <a:spLocks/>
                </p:cNvSpPr>
                <p:nvPr/>
              </p:nvSpPr>
              <p:spPr bwMode="auto">
                <a:xfrm>
                  <a:off x="7683500" y="4560888"/>
                  <a:ext cx="14288" cy="50800"/>
                </a:xfrm>
                <a:custGeom>
                  <a:avLst/>
                  <a:gdLst>
                    <a:gd name="T0" fmla="*/ 0 w 9"/>
                    <a:gd name="T1" fmla="*/ 2147483647 h 32"/>
                    <a:gd name="T2" fmla="*/ 2147483647 w 9"/>
                    <a:gd name="T3" fmla="*/ 2147483647 h 32"/>
                    <a:gd name="T4" fmla="*/ 2147483647 w 9"/>
                    <a:gd name="T5" fmla="*/ 0 h 32"/>
                    <a:gd name="T6" fmla="*/ 0 w 9"/>
                    <a:gd name="T7" fmla="*/ 2147483647 h 3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9"/>
                    <a:gd name="T13" fmla="*/ 0 h 32"/>
                    <a:gd name="T14" fmla="*/ 9 w 9"/>
                    <a:gd name="T15" fmla="*/ 32 h 3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9" h="32">
                      <a:moveTo>
                        <a:pt x="0" y="32"/>
                      </a:moveTo>
                      <a:lnTo>
                        <a:pt x="9" y="9"/>
                      </a:lnTo>
                      <a:lnTo>
                        <a:pt x="9" y="0"/>
                      </a:lnTo>
                      <a:lnTo>
                        <a:pt x="0" y="32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20" name="Freeform 479"/>
                <p:cNvSpPr>
                  <a:spLocks/>
                </p:cNvSpPr>
                <p:nvPr/>
              </p:nvSpPr>
              <p:spPr bwMode="auto">
                <a:xfrm>
                  <a:off x="6964363" y="4460875"/>
                  <a:ext cx="31750" cy="50800"/>
                </a:xfrm>
                <a:custGeom>
                  <a:avLst/>
                  <a:gdLst>
                    <a:gd name="T0" fmla="*/ 0 w 20"/>
                    <a:gd name="T1" fmla="*/ 2147483647 h 32"/>
                    <a:gd name="T2" fmla="*/ 2147483647 w 20"/>
                    <a:gd name="T3" fmla="*/ 2147483647 h 32"/>
                    <a:gd name="T4" fmla="*/ 2147483647 w 20"/>
                    <a:gd name="T5" fmla="*/ 2147483647 h 32"/>
                    <a:gd name="T6" fmla="*/ 2147483647 w 20"/>
                    <a:gd name="T7" fmla="*/ 2147483647 h 32"/>
                    <a:gd name="T8" fmla="*/ 2147483647 w 20"/>
                    <a:gd name="T9" fmla="*/ 0 h 32"/>
                    <a:gd name="T10" fmla="*/ 0 w 20"/>
                    <a:gd name="T11" fmla="*/ 2147483647 h 3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0"/>
                    <a:gd name="T19" fmla="*/ 0 h 32"/>
                    <a:gd name="T20" fmla="*/ 20 w 20"/>
                    <a:gd name="T21" fmla="*/ 32 h 3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0" h="32">
                      <a:moveTo>
                        <a:pt x="0" y="12"/>
                      </a:moveTo>
                      <a:lnTo>
                        <a:pt x="10" y="21"/>
                      </a:lnTo>
                      <a:lnTo>
                        <a:pt x="20" y="32"/>
                      </a:lnTo>
                      <a:lnTo>
                        <a:pt x="20" y="21"/>
                      </a:lnTo>
                      <a:lnTo>
                        <a:pt x="10" y="0"/>
                      </a:lnTo>
                      <a:lnTo>
                        <a:pt x="0" y="1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21" name="Freeform 480"/>
                <p:cNvSpPr>
                  <a:spLocks/>
                </p:cNvSpPr>
                <p:nvPr/>
              </p:nvSpPr>
              <p:spPr bwMode="auto">
                <a:xfrm>
                  <a:off x="6964363" y="4460875"/>
                  <a:ext cx="31750" cy="50800"/>
                </a:xfrm>
                <a:custGeom>
                  <a:avLst/>
                  <a:gdLst>
                    <a:gd name="T0" fmla="*/ 0 w 20"/>
                    <a:gd name="T1" fmla="*/ 2147483647 h 32"/>
                    <a:gd name="T2" fmla="*/ 2147483647 w 20"/>
                    <a:gd name="T3" fmla="*/ 2147483647 h 32"/>
                    <a:gd name="T4" fmla="*/ 2147483647 w 20"/>
                    <a:gd name="T5" fmla="*/ 2147483647 h 32"/>
                    <a:gd name="T6" fmla="*/ 2147483647 w 20"/>
                    <a:gd name="T7" fmla="*/ 2147483647 h 32"/>
                    <a:gd name="T8" fmla="*/ 2147483647 w 20"/>
                    <a:gd name="T9" fmla="*/ 0 h 32"/>
                    <a:gd name="T10" fmla="*/ 0 w 20"/>
                    <a:gd name="T11" fmla="*/ 2147483647 h 3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0"/>
                    <a:gd name="T19" fmla="*/ 0 h 32"/>
                    <a:gd name="T20" fmla="*/ 20 w 20"/>
                    <a:gd name="T21" fmla="*/ 32 h 3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0" h="32">
                      <a:moveTo>
                        <a:pt x="0" y="12"/>
                      </a:moveTo>
                      <a:lnTo>
                        <a:pt x="10" y="21"/>
                      </a:lnTo>
                      <a:lnTo>
                        <a:pt x="20" y="32"/>
                      </a:lnTo>
                      <a:lnTo>
                        <a:pt x="20" y="21"/>
                      </a:lnTo>
                      <a:lnTo>
                        <a:pt x="10" y="0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CC99FF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22" name="Rectangle 481"/>
                <p:cNvSpPr>
                  <a:spLocks noChangeArrowheads="1"/>
                </p:cNvSpPr>
                <p:nvPr/>
              </p:nvSpPr>
              <p:spPr bwMode="auto">
                <a:xfrm>
                  <a:off x="7010400" y="4494213"/>
                  <a:ext cx="19050" cy="1746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C0C0C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spcBef>
                      <a:spcPct val="0"/>
                    </a:spcBef>
                  </a:pPr>
                  <a:endParaRPr lang="ja-JP" altLang="en-US"/>
                </a:p>
              </p:txBody>
            </p:sp>
            <p:sp>
              <p:nvSpPr>
                <p:cNvPr id="2523" name="Rectangle 482"/>
                <p:cNvSpPr>
                  <a:spLocks noChangeArrowheads="1"/>
                </p:cNvSpPr>
                <p:nvPr/>
              </p:nvSpPr>
              <p:spPr bwMode="auto">
                <a:xfrm>
                  <a:off x="7010400" y="4494213"/>
                  <a:ext cx="19050" cy="17462"/>
                </a:xfrm>
                <a:prstGeom prst="rect">
                  <a:avLst/>
                </a:prstGeom>
                <a:noFill/>
                <a:ln w="1588">
                  <a:solidFill>
                    <a:srgbClr val="C0C0C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spcBef>
                      <a:spcPct val="0"/>
                    </a:spcBef>
                  </a:pPr>
                  <a:endParaRPr lang="ja-JP" altLang="en-US"/>
                </a:p>
              </p:txBody>
            </p:sp>
            <p:sp>
              <p:nvSpPr>
                <p:cNvPr id="2524" name="Freeform 483"/>
                <p:cNvSpPr>
                  <a:spLocks/>
                </p:cNvSpPr>
                <p:nvPr/>
              </p:nvSpPr>
              <p:spPr bwMode="auto">
                <a:xfrm>
                  <a:off x="7297738" y="4379913"/>
                  <a:ext cx="160338" cy="195262"/>
                </a:xfrm>
                <a:custGeom>
                  <a:avLst/>
                  <a:gdLst>
                    <a:gd name="T0" fmla="*/ 0 w 101"/>
                    <a:gd name="T1" fmla="*/ 2147483647 h 123"/>
                    <a:gd name="T2" fmla="*/ 0 w 101"/>
                    <a:gd name="T3" fmla="*/ 2147483647 h 123"/>
                    <a:gd name="T4" fmla="*/ 2147483647 w 101"/>
                    <a:gd name="T5" fmla="*/ 2147483647 h 123"/>
                    <a:gd name="T6" fmla="*/ 2147483647 w 101"/>
                    <a:gd name="T7" fmla="*/ 2147483647 h 123"/>
                    <a:gd name="T8" fmla="*/ 2147483647 w 101"/>
                    <a:gd name="T9" fmla="*/ 2147483647 h 123"/>
                    <a:gd name="T10" fmla="*/ 2147483647 w 101"/>
                    <a:gd name="T11" fmla="*/ 2147483647 h 123"/>
                    <a:gd name="T12" fmla="*/ 2147483647 w 101"/>
                    <a:gd name="T13" fmla="*/ 2147483647 h 123"/>
                    <a:gd name="T14" fmla="*/ 2147483647 w 101"/>
                    <a:gd name="T15" fmla="*/ 2147483647 h 123"/>
                    <a:gd name="T16" fmla="*/ 2147483647 w 101"/>
                    <a:gd name="T17" fmla="*/ 2147483647 h 123"/>
                    <a:gd name="T18" fmla="*/ 2147483647 w 101"/>
                    <a:gd name="T19" fmla="*/ 2147483647 h 123"/>
                    <a:gd name="T20" fmla="*/ 2147483647 w 101"/>
                    <a:gd name="T21" fmla="*/ 2147483647 h 123"/>
                    <a:gd name="T22" fmla="*/ 2147483647 w 101"/>
                    <a:gd name="T23" fmla="*/ 2147483647 h 123"/>
                    <a:gd name="T24" fmla="*/ 2147483647 w 101"/>
                    <a:gd name="T25" fmla="*/ 2147483647 h 123"/>
                    <a:gd name="T26" fmla="*/ 2147483647 w 101"/>
                    <a:gd name="T27" fmla="*/ 2147483647 h 123"/>
                    <a:gd name="T28" fmla="*/ 2147483647 w 101"/>
                    <a:gd name="T29" fmla="*/ 2147483647 h 123"/>
                    <a:gd name="T30" fmla="*/ 2147483647 w 101"/>
                    <a:gd name="T31" fmla="*/ 2147483647 h 123"/>
                    <a:gd name="T32" fmla="*/ 2147483647 w 101"/>
                    <a:gd name="T33" fmla="*/ 2147483647 h 123"/>
                    <a:gd name="T34" fmla="*/ 2147483647 w 101"/>
                    <a:gd name="T35" fmla="*/ 2147483647 h 123"/>
                    <a:gd name="T36" fmla="*/ 2147483647 w 101"/>
                    <a:gd name="T37" fmla="*/ 2147483647 h 123"/>
                    <a:gd name="T38" fmla="*/ 2147483647 w 101"/>
                    <a:gd name="T39" fmla="*/ 2147483647 h 123"/>
                    <a:gd name="T40" fmla="*/ 2147483647 w 101"/>
                    <a:gd name="T41" fmla="*/ 2147483647 h 123"/>
                    <a:gd name="T42" fmla="*/ 2147483647 w 101"/>
                    <a:gd name="T43" fmla="*/ 2147483647 h 123"/>
                    <a:gd name="T44" fmla="*/ 2147483647 w 101"/>
                    <a:gd name="T45" fmla="*/ 2147483647 h 123"/>
                    <a:gd name="T46" fmla="*/ 2147483647 w 101"/>
                    <a:gd name="T47" fmla="*/ 2147483647 h 123"/>
                    <a:gd name="T48" fmla="*/ 2147483647 w 101"/>
                    <a:gd name="T49" fmla="*/ 2147483647 h 123"/>
                    <a:gd name="T50" fmla="*/ 2147483647 w 101"/>
                    <a:gd name="T51" fmla="*/ 0 h 123"/>
                    <a:gd name="T52" fmla="*/ 2147483647 w 101"/>
                    <a:gd name="T53" fmla="*/ 2147483647 h 123"/>
                    <a:gd name="T54" fmla="*/ 2147483647 w 101"/>
                    <a:gd name="T55" fmla="*/ 2147483647 h 123"/>
                    <a:gd name="T56" fmla="*/ 2147483647 w 101"/>
                    <a:gd name="T57" fmla="*/ 2147483647 h 123"/>
                    <a:gd name="T58" fmla="*/ 2147483647 w 101"/>
                    <a:gd name="T59" fmla="*/ 2147483647 h 123"/>
                    <a:gd name="T60" fmla="*/ 2147483647 w 101"/>
                    <a:gd name="T61" fmla="*/ 2147483647 h 123"/>
                    <a:gd name="T62" fmla="*/ 2147483647 w 101"/>
                    <a:gd name="T63" fmla="*/ 2147483647 h 123"/>
                    <a:gd name="T64" fmla="*/ 0 w 101"/>
                    <a:gd name="T65" fmla="*/ 2147483647 h 123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01"/>
                    <a:gd name="T100" fmla="*/ 0 h 123"/>
                    <a:gd name="T101" fmla="*/ 101 w 101"/>
                    <a:gd name="T102" fmla="*/ 123 h 123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01" h="123">
                      <a:moveTo>
                        <a:pt x="0" y="72"/>
                      </a:moveTo>
                      <a:lnTo>
                        <a:pt x="0" y="83"/>
                      </a:lnTo>
                      <a:lnTo>
                        <a:pt x="12" y="83"/>
                      </a:lnTo>
                      <a:lnTo>
                        <a:pt x="12" y="123"/>
                      </a:lnTo>
                      <a:lnTo>
                        <a:pt x="21" y="114"/>
                      </a:lnTo>
                      <a:lnTo>
                        <a:pt x="21" y="83"/>
                      </a:lnTo>
                      <a:lnTo>
                        <a:pt x="31" y="72"/>
                      </a:lnTo>
                      <a:lnTo>
                        <a:pt x="43" y="72"/>
                      </a:lnTo>
                      <a:lnTo>
                        <a:pt x="31" y="83"/>
                      </a:lnTo>
                      <a:lnTo>
                        <a:pt x="43" y="95"/>
                      </a:lnTo>
                      <a:lnTo>
                        <a:pt x="43" y="104"/>
                      </a:lnTo>
                      <a:lnTo>
                        <a:pt x="62" y="104"/>
                      </a:lnTo>
                      <a:lnTo>
                        <a:pt x="62" y="123"/>
                      </a:lnTo>
                      <a:lnTo>
                        <a:pt x="70" y="114"/>
                      </a:lnTo>
                      <a:lnTo>
                        <a:pt x="70" y="104"/>
                      </a:lnTo>
                      <a:lnTo>
                        <a:pt x="51" y="83"/>
                      </a:lnTo>
                      <a:lnTo>
                        <a:pt x="62" y="83"/>
                      </a:lnTo>
                      <a:lnTo>
                        <a:pt x="43" y="63"/>
                      </a:lnTo>
                      <a:lnTo>
                        <a:pt x="62" y="42"/>
                      </a:lnTo>
                      <a:lnTo>
                        <a:pt x="70" y="42"/>
                      </a:lnTo>
                      <a:lnTo>
                        <a:pt x="31" y="51"/>
                      </a:lnTo>
                      <a:lnTo>
                        <a:pt x="21" y="42"/>
                      </a:lnTo>
                      <a:lnTo>
                        <a:pt x="21" y="32"/>
                      </a:lnTo>
                      <a:lnTo>
                        <a:pt x="31" y="21"/>
                      </a:lnTo>
                      <a:lnTo>
                        <a:pt x="92" y="21"/>
                      </a:lnTo>
                      <a:lnTo>
                        <a:pt x="101" y="0"/>
                      </a:lnTo>
                      <a:lnTo>
                        <a:pt x="82" y="12"/>
                      </a:lnTo>
                      <a:lnTo>
                        <a:pt x="62" y="21"/>
                      </a:lnTo>
                      <a:lnTo>
                        <a:pt x="31" y="12"/>
                      </a:lnTo>
                      <a:lnTo>
                        <a:pt x="31" y="21"/>
                      </a:lnTo>
                      <a:lnTo>
                        <a:pt x="21" y="21"/>
                      </a:lnTo>
                      <a:lnTo>
                        <a:pt x="21" y="42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25" name="Freeform 484"/>
                <p:cNvSpPr>
                  <a:spLocks/>
                </p:cNvSpPr>
                <p:nvPr/>
              </p:nvSpPr>
              <p:spPr bwMode="auto">
                <a:xfrm>
                  <a:off x="7297738" y="4379913"/>
                  <a:ext cx="160338" cy="195262"/>
                </a:xfrm>
                <a:custGeom>
                  <a:avLst/>
                  <a:gdLst>
                    <a:gd name="T0" fmla="*/ 0 w 101"/>
                    <a:gd name="T1" fmla="*/ 2147483647 h 123"/>
                    <a:gd name="T2" fmla="*/ 0 w 101"/>
                    <a:gd name="T3" fmla="*/ 2147483647 h 123"/>
                    <a:gd name="T4" fmla="*/ 2147483647 w 101"/>
                    <a:gd name="T5" fmla="*/ 2147483647 h 123"/>
                    <a:gd name="T6" fmla="*/ 2147483647 w 101"/>
                    <a:gd name="T7" fmla="*/ 2147483647 h 123"/>
                    <a:gd name="T8" fmla="*/ 2147483647 w 101"/>
                    <a:gd name="T9" fmla="*/ 2147483647 h 123"/>
                    <a:gd name="T10" fmla="*/ 2147483647 w 101"/>
                    <a:gd name="T11" fmla="*/ 2147483647 h 123"/>
                    <a:gd name="T12" fmla="*/ 2147483647 w 101"/>
                    <a:gd name="T13" fmla="*/ 2147483647 h 123"/>
                    <a:gd name="T14" fmla="*/ 2147483647 w 101"/>
                    <a:gd name="T15" fmla="*/ 2147483647 h 123"/>
                    <a:gd name="T16" fmla="*/ 2147483647 w 101"/>
                    <a:gd name="T17" fmla="*/ 2147483647 h 123"/>
                    <a:gd name="T18" fmla="*/ 2147483647 w 101"/>
                    <a:gd name="T19" fmla="*/ 2147483647 h 123"/>
                    <a:gd name="T20" fmla="*/ 2147483647 w 101"/>
                    <a:gd name="T21" fmla="*/ 2147483647 h 123"/>
                    <a:gd name="T22" fmla="*/ 2147483647 w 101"/>
                    <a:gd name="T23" fmla="*/ 2147483647 h 123"/>
                    <a:gd name="T24" fmla="*/ 2147483647 w 101"/>
                    <a:gd name="T25" fmla="*/ 2147483647 h 123"/>
                    <a:gd name="T26" fmla="*/ 2147483647 w 101"/>
                    <a:gd name="T27" fmla="*/ 2147483647 h 123"/>
                    <a:gd name="T28" fmla="*/ 2147483647 w 101"/>
                    <a:gd name="T29" fmla="*/ 2147483647 h 123"/>
                    <a:gd name="T30" fmla="*/ 2147483647 w 101"/>
                    <a:gd name="T31" fmla="*/ 2147483647 h 123"/>
                    <a:gd name="T32" fmla="*/ 2147483647 w 101"/>
                    <a:gd name="T33" fmla="*/ 2147483647 h 123"/>
                    <a:gd name="T34" fmla="*/ 2147483647 w 101"/>
                    <a:gd name="T35" fmla="*/ 2147483647 h 123"/>
                    <a:gd name="T36" fmla="*/ 2147483647 w 101"/>
                    <a:gd name="T37" fmla="*/ 2147483647 h 123"/>
                    <a:gd name="T38" fmla="*/ 2147483647 w 101"/>
                    <a:gd name="T39" fmla="*/ 2147483647 h 123"/>
                    <a:gd name="T40" fmla="*/ 2147483647 w 101"/>
                    <a:gd name="T41" fmla="*/ 2147483647 h 123"/>
                    <a:gd name="T42" fmla="*/ 2147483647 w 101"/>
                    <a:gd name="T43" fmla="*/ 2147483647 h 123"/>
                    <a:gd name="T44" fmla="*/ 2147483647 w 101"/>
                    <a:gd name="T45" fmla="*/ 2147483647 h 123"/>
                    <a:gd name="T46" fmla="*/ 2147483647 w 101"/>
                    <a:gd name="T47" fmla="*/ 2147483647 h 123"/>
                    <a:gd name="T48" fmla="*/ 2147483647 w 101"/>
                    <a:gd name="T49" fmla="*/ 2147483647 h 123"/>
                    <a:gd name="T50" fmla="*/ 2147483647 w 101"/>
                    <a:gd name="T51" fmla="*/ 0 h 123"/>
                    <a:gd name="T52" fmla="*/ 2147483647 w 101"/>
                    <a:gd name="T53" fmla="*/ 2147483647 h 123"/>
                    <a:gd name="T54" fmla="*/ 2147483647 w 101"/>
                    <a:gd name="T55" fmla="*/ 2147483647 h 123"/>
                    <a:gd name="T56" fmla="*/ 2147483647 w 101"/>
                    <a:gd name="T57" fmla="*/ 2147483647 h 123"/>
                    <a:gd name="T58" fmla="*/ 2147483647 w 101"/>
                    <a:gd name="T59" fmla="*/ 2147483647 h 123"/>
                    <a:gd name="T60" fmla="*/ 2147483647 w 101"/>
                    <a:gd name="T61" fmla="*/ 2147483647 h 123"/>
                    <a:gd name="T62" fmla="*/ 2147483647 w 101"/>
                    <a:gd name="T63" fmla="*/ 2147483647 h 123"/>
                    <a:gd name="T64" fmla="*/ 0 w 101"/>
                    <a:gd name="T65" fmla="*/ 2147483647 h 123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01"/>
                    <a:gd name="T100" fmla="*/ 0 h 123"/>
                    <a:gd name="T101" fmla="*/ 101 w 101"/>
                    <a:gd name="T102" fmla="*/ 123 h 123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01" h="123">
                      <a:moveTo>
                        <a:pt x="0" y="72"/>
                      </a:moveTo>
                      <a:lnTo>
                        <a:pt x="0" y="83"/>
                      </a:lnTo>
                      <a:lnTo>
                        <a:pt x="12" y="83"/>
                      </a:lnTo>
                      <a:lnTo>
                        <a:pt x="12" y="123"/>
                      </a:lnTo>
                      <a:lnTo>
                        <a:pt x="21" y="114"/>
                      </a:lnTo>
                      <a:lnTo>
                        <a:pt x="21" y="83"/>
                      </a:lnTo>
                      <a:lnTo>
                        <a:pt x="31" y="72"/>
                      </a:lnTo>
                      <a:lnTo>
                        <a:pt x="43" y="72"/>
                      </a:lnTo>
                      <a:lnTo>
                        <a:pt x="31" y="83"/>
                      </a:lnTo>
                      <a:lnTo>
                        <a:pt x="43" y="95"/>
                      </a:lnTo>
                      <a:lnTo>
                        <a:pt x="43" y="104"/>
                      </a:lnTo>
                      <a:lnTo>
                        <a:pt x="62" y="104"/>
                      </a:lnTo>
                      <a:lnTo>
                        <a:pt x="62" y="123"/>
                      </a:lnTo>
                      <a:lnTo>
                        <a:pt x="70" y="114"/>
                      </a:lnTo>
                      <a:lnTo>
                        <a:pt x="70" y="104"/>
                      </a:lnTo>
                      <a:lnTo>
                        <a:pt x="51" y="83"/>
                      </a:lnTo>
                      <a:lnTo>
                        <a:pt x="62" y="83"/>
                      </a:lnTo>
                      <a:lnTo>
                        <a:pt x="43" y="63"/>
                      </a:lnTo>
                      <a:lnTo>
                        <a:pt x="62" y="42"/>
                      </a:lnTo>
                      <a:lnTo>
                        <a:pt x="70" y="42"/>
                      </a:lnTo>
                      <a:lnTo>
                        <a:pt x="31" y="51"/>
                      </a:lnTo>
                      <a:lnTo>
                        <a:pt x="21" y="42"/>
                      </a:lnTo>
                      <a:lnTo>
                        <a:pt x="21" y="32"/>
                      </a:lnTo>
                      <a:lnTo>
                        <a:pt x="31" y="21"/>
                      </a:lnTo>
                      <a:lnTo>
                        <a:pt x="92" y="21"/>
                      </a:lnTo>
                      <a:lnTo>
                        <a:pt x="101" y="0"/>
                      </a:lnTo>
                      <a:lnTo>
                        <a:pt x="82" y="12"/>
                      </a:lnTo>
                      <a:lnTo>
                        <a:pt x="62" y="21"/>
                      </a:lnTo>
                      <a:lnTo>
                        <a:pt x="31" y="12"/>
                      </a:lnTo>
                      <a:lnTo>
                        <a:pt x="31" y="21"/>
                      </a:lnTo>
                      <a:lnTo>
                        <a:pt x="21" y="21"/>
                      </a:lnTo>
                      <a:lnTo>
                        <a:pt x="21" y="42"/>
                      </a:lnTo>
                      <a:lnTo>
                        <a:pt x="0" y="72"/>
                      </a:lnTo>
                    </a:path>
                  </a:pathLst>
                </a:custGeom>
                <a:solidFill>
                  <a:srgbClr val="CC99FF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26" name="Freeform 485"/>
                <p:cNvSpPr>
                  <a:spLocks/>
                </p:cNvSpPr>
                <p:nvPr/>
              </p:nvSpPr>
              <p:spPr bwMode="auto">
                <a:xfrm>
                  <a:off x="7507288" y="4365625"/>
                  <a:ext cx="31750" cy="80962"/>
                </a:xfrm>
                <a:custGeom>
                  <a:avLst/>
                  <a:gdLst>
                    <a:gd name="T0" fmla="*/ 0 w 20"/>
                    <a:gd name="T1" fmla="*/ 2147483647 h 51"/>
                    <a:gd name="T2" fmla="*/ 2147483647 w 20"/>
                    <a:gd name="T3" fmla="*/ 2147483647 h 51"/>
                    <a:gd name="T4" fmla="*/ 2147483647 w 20"/>
                    <a:gd name="T5" fmla="*/ 2147483647 h 51"/>
                    <a:gd name="T6" fmla="*/ 2147483647 w 20"/>
                    <a:gd name="T7" fmla="*/ 2147483647 h 51"/>
                    <a:gd name="T8" fmla="*/ 2147483647 w 20"/>
                    <a:gd name="T9" fmla="*/ 2147483647 h 51"/>
                    <a:gd name="T10" fmla="*/ 2147483647 w 20"/>
                    <a:gd name="T11" fmla="*/ 2147483647 h 51"/>
                    <a:gd name="T12" fmla="*/ 2147483647 w 20"/>
                    <a:gd name="T13" fmla="*/ 2147483647 h 51"/>
                    <a:gd name="T14" fmla="*/ 2147483647 w 20"/>
                    <a:gd name="T15" fmla="*/ 2147483647 h 51"/>
                    <a:gd name="T16" fmla="*/ 2147483647 w 20"/>
                    <a:gd name="T17" fmla="*/ 0 h 51"/>
                    <a:gd name="T18" fmla="*/ 0 w 20"/>
                    <a:gd name="T19" fmla="*/ 2147483647 h 51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20"/>
                    <a:gd name="T31" fmla="*/ 0 h 51"/>
                    <a:gd name="T32" fmla="*/ 20 w 20"/>
                    <a:gd name="T33" fmla="*/ 51 h 51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20" h="51">
                      <a:moveTo>
                        <a:pt x="0" y="21"/>
                      </a:moveTo>
                      <a:lnTo>
                        <a:pt x="12" y="41"/>
                      </a:lnTo>
                      <a:lnTo>
                        <a:pt x="20" y="51"/>
                      </a:lnTo>
                      <a:lnTo>
                        <a:pt x="12" y="41"/>
                      </a:lnTo>
                      <a:lnTo>
                        <a:pt x="12" y="30"/>
                      </a:lnTo>
                      <a:lnTo>
                        <a:pt x="20" y="30"/>
                      </a:lnTo>
                      <a:lnTo>
                        <a:pt x="20" y="9"/>
                      </a:lnTo>
                      <a:lnTo>
                        <a:pt x="20" y="21"/>
                      </a:lnTo>
                      <a:lnTo>
                        <a:pt x="12" y="0"/>
                      </a:lnTo>
                      <a:lnTo>
                        <a:pt x="0" y="2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27" name="Freeform 486"/>
                <p:cNvSpPr>
                  <a:spLocks/>
                </p:cNvSpPr>
                <p:nvPr/>
              </p:nvSpPr>
              <p:spPr bwMode="auto">
                <a:xfrm>
                  <a:off x="7507288" y="4365625"/>
                  <a:ext cx="31750" cy="80962"/>
                </a:xfrm>
                <a:custGeom>
                  <a:avLst/>
                  <a:gdLst>
                    <a:gd name="T0" fmla="*/ 0 w 20"/>
                    <a:gd name="T1" fmla="*/ 2147483647 h 51"/>
                    <a:gd name="T2" fmla="*/ 2147483647 w 20"/>
                    <a:gd name="T3" fmla="*/ 2147483647 h 51"/>
                    <a:gd name="T4" fmla="*/ 2147483647 w 20"/>
                    <a:gd name="T5" fmla="*/ 2147483647 h 51"/>
                    <a:gd name="T6" fmla="*/ 2147483647 w 20"/>
                    <a:gd name="T7" fmla="*/ 2147483647 h 51"/>
                    <a:gd name="T8" fmla="*/ 2147483647 w 20"/>
                    <a:gd name="T9" fmla="*/ 2147483647 h 51"/>
                    <a:gd name="T10" fmla="*/ 2147483647 w 20"/>
                    <a:gd name="T11" fmla="*/ 2147483647 h 51"/>
                    <a:gd name="T12" fmla="*/ 2147483647 w 20"/>
                    <a:gd name="T13" fmla="*/ 2147483647 h 51"/>
                    <a:gd name="T14" fmla="*/ 2147483647 w 20"/>
                    <a:gd name="T15" fmla="*/ 2147483647 h 51"/>
                    <a:gd name="T16" fmla="*/ 2147483647 w 20"/>
                    <a:gd name="T17" fmla="*/ 0 h 51"/>
                    <a:gd name="T18" fmla="*/ 0 w 20"/>
                    <a:gd name="T19" fmla="*/ 2147483647 h 51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20"/>
                    <a:gd name="T31" fmla="*/ 0 h 51"/>
                    <a:gd name="T32" fmla="*/ 20 w 20"/>
                    <a:gd name="T33" fmla="*/ 51 h 51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20" h="51">
                      <a:moveTo>
                        <a:pt x="0" y="21"/>
                      </a:moveTo>
                      <a:lnTo>
                        <a:pt x="12" y="41"/>
                      </a:lnTo>
                      <a:lnTo>
                        <a:pt x="20" y="51"/>
                      </a:lnTo>
                      <a:lnTo>
                        <a:pt x="12" y="41"/>
                      </a:lnTo>
                      <a:lnTo>
                        <a:pt x="12" y="30"/>
                      </a:lnTo>
                      <a:lnTo>
                        <a:pt x="20" y="30"/>
                      </a:lnTo>
                      <a:lnTo>
                        <a:pt x="20" y="9"/>
                      </a:lnTo>
                      <a:lnTo>
                        <a:pt x="20" y="21"/>
                      </a:lnTo>
                      <a:lnTo>
                        <a:pt x="12" y="0"/>
                      </a:lnTo>
                      <a:lnTo>
                        <a:pt x="0" y="21"/>
                      </a:lnTo>
                    </a:path>
                  </a:pathLst>
                </a:custGeom>
                <a:solidFill>
                  <a:srgbClr val="CC99FF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28" name="Freeform 487"/>
                <p:cNvSpPr>
                  <a:spLocks/>
                </p:cNvSpPr>
                <p:nvPr/>
              </p:nvSpPr>
              <p:spPr bwMode="auto">
                <a:xfrm>
                  <a:off x="7477125" y="4511675"/>
                  <a:ext cx="30163" cy="19050"/>
                </a:xfrm>
                <a:custGeom>
                  <a:avLst/>
                  <a:gdLst>
                    <a:gd name="T0" fmla="*/ 0 w 19"/>
                    <a:gd name="T1" fmla="*/ 0 h 12"/>
                    <a:gd name="T2" fmla="*/ 2147483647 w 19"/>
                    <a:gd name="T3" fmla="*/ 2147483647 h 12"/>
                    <a:gd name="T4" fmla="*/ 2147483647 w 19"/>
                    <a:gd name="T5" fmla="*/ 0 h 12"/>
                    <a:gd name="T6" fmla="*/ 0 w 19"/>
                    <a:gd name="T7" fmla="*/ 0 h 1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"/>
                    <a:gd name="T13" fmla="*/ 0 h 12"/>
                    <a:gd name="T14" fmla="*/ 19 w 19"/>
                    <a:gd name="T15" fmla="*/ 12 h 1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" h="12">
                      <a:moveTo>
                        <a:pt x="0" y="0"/>
                      </a:moveTo>
                      <a:lnTo>
                        <a:pt x="19" y="12"/>
                      </a:lnTo>
                      <a:lnTo>
                        <a:pt x="19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29" name="Freeform 488"/>
                <p:cNvSpPr>
                  <a:spLocks/>
                </p:cNvSpPr>
                <p:nvPr/>
              </p:nvSpPr>
              <p:spPr bwMode="auto">
                <a:xfrm>
                  <a:off x="7477125" y="4511675"/>
                  <a:ext cx="30163" cy="19050"/>
                </a:xfrm>
                <a:custGeom>
                  <a:avLst/>
                  <a:gdLst>
                    <a:gd name="T0" fmla="*/ 0 w 19"/>
                    <a:gd name="T1" fmla="*/ 0 h 12"/>
                    <a:gd name="T2" fmla="*/ 2147483647 w 19"/>
                    <a:gd name="T3" fmla="*/ 2147483647 h 12"/>
                    <a:gd name="T4" fmla="*/ 2147483647 w 19"/>
                    <a:gd name="T5" fmla="*/ 0 h 12"/>
                    <a:gd name="T6" fmla="*/ 0 w 19"/>
                    <a:gd name="T7" fmla="*/ 0 h 1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"/>
                    <a:gd name="T13" fmla="*/ 0 h 12"/>
                    <a:gd name="T14" fmla="*/ 19 w 19"/>
                    <a:gd name="T15" fmla="*/ 12 h 1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" h="12">
                      <a:moveTo>
                        <a:pt x="0" y="0"/>
                      </a:moveTo>
                      <a:lnTo>
                        <a:pt x="19" y="12"/>
                      </a:lnTo>
                      <a:lnTo>
                        <a:pt x="19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99FF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30" name="Freeform 489"/>
                <p:cNvSpPr>
                  <a:spLocks/>
                </p:cNvSpPr>
                <p:nvPr/>
              </p:nvSpPr>
              <p:spPr bwMode="auto">
                <a:xfrm>
                  <a:off x="7526338" y="4494213"/>
                  <a:ext cx="77788" cy="36512"/>
                </a:xfrm>
                <a:custGeom>
                  <a:avLst/>
                  <a:gdLst>
                    <a:gd name="T0" fmla="*/ 0 w 49"/>
                    <a:gd name="T1" fmla="*/ 2147483647 h 23"/>
                    <a:gd name="T2" fmla="*/ 2147483647 w 49"/>
                    <a:gd name="T3" fmla="*/ 2147483647 h 23"/>
                    <a:gd name="T4" fmla="*/ 2147483647 w 49"/>
                    <a:gd name="T5" fmla="*/ 2147483647 h 23"/>
                    <a:gd name="T6" fmla="*/ 2147483647 w 49"/>
                    <a:gd name="T7" fmla="*/ 0 h 23"/>
                    <a:gd name="T8" fmla="*/ 2147483647 w 49"/>
                    <a:gd name="T9" fmla="*/ 0 h 23"/>
                    <a:gd name="T10" fmla="*/ 0 w 49"/>
                    <a:gd name="T11" fmla="*/ 2147483647 h 2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9"/>
                    <a:gd name="T19" fmla="*/ 0 h 23"/>
                    <a:gd name="T20" fmla="*/ 49 w 49"/>
                    <a:gd name="T21" fmla="*/ 23 h 2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9" h="23">
                      <a:moveTo>
                        <a:pt x="0" y="11"/>
                      </a:moveTo>
                      <a:lnTo>
                        <a:pt x="49" y="23"/>
                      </a:lnTo>
                      <a:lnTo>
                        <a:pt x="38" y="11"/>
                      </a:lnTo>
                      <a:lnTo>
                        <a:pt x="29" y="0"/>
                      </a:lnTo>
                      <a:lnTo>
                        <a:pt x="8" y="0"/>
                      </a:lnTo>
                      <a:lnTo>
                        <a:pt x="0" y="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31" name="Freeform 490"/>
                <p:cNvSpPr>
                  <a:spLocks/>
                </p:cNvSpPr>
                <p:nvPr/>
              </p:nvSpPr>
              <p:spPr bwMode="auto">
                <a:xfrm>
                  <a:off x="7526338" y="4494213"/>
                  <a:ext cx="77788" cy="36512"/>
                </a:xfrm>
                <a:custGeom>
                  <a:avLst/>
                  <a:gdLst>
                    <a:gd name="T0" fmla="*/ 0 w 49"/>
                    <a:gd name="T1" fmla="*/ 2147483647 h 23"/>
                    <a:gd name="T2" fmla="*/ 2147483647 w 49"/>
                    <a:gd name="T3" fmla="*/ 2147483647 h 23"/>
                    <a:gd name="T4" fmla="*/ 2147483647 w 49"/>
                    <a:gd name="T5" fmla="*/ 2147483647 h 23"/>
                    <a:gd name="T6" fmla="*/ 2147483647 w 49"/>
                    <a:gd name="T7" fmla="*/ 0 h 23"/>
                    <a:gd name="T8" fmla="*/ 2147483647 w 49"/>
                    <a:gd name="T9" fmla="*/ 0 h 23"/>
                    <a:gd name="T10" fmla="*/ 0 w 49"/>
                    <a:gd name="T11" fmla="*/ 2147483647 h 2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9"/>
                    <a:gd name="T19" fmla="*/ 0 h 23"/>
                    <a:gd name="T20" fmla="*/ 49 w 49"/>
                    <a:gd name="T21" fmla="*/ 23 h 2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9" h="23">
                      <a:moveTo>
                        <a:pt x="0" y="11"/>
                      </a:moveTo>
                      <a:lnTo>
                        <a:pt x="49" y="23"/>
                      </a:lnTo>
                      <a:lnTo>
                        <a:pt x="38" y="11"/>
                      </a:lnTo>
                      <a:lnTo>
                        <a:pt x="29" y="0"/>
                      </a:lnTo>
                      <a:lnTo>
                        <a:pt x="8" y="0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CC99FF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32" name="Freeform 491"/>
                <p:cNvSpPr>
                  <a:spLocks/>
                </p:cNvSpPr>
                <p:nvPr/>
              </p:nvSpPr>
              <p:spPr bwMode="auto">
                <a:xfrm>
                  <a:off x="7331075" y="3938588"/>
                  <a:ext cx="96838" cy="146050"/>
                </a:xfrm>
                <a:custGeom>
                  <a:avLst/>
                  <a:gdLst>
                    <a:gd name="T0" fmla="*/ 0 w 61"/>
                    <a:gd name="T1" fmla="*/ 2147483647 h 92"/>
                    <a:gd name="T2" fmla="*/ 0 w 61"/>
                    <a:gd name="T3" fmla="*/ 2147483647 h 92"/>
                    <a:gd name="T4" fmla="*/ 2147483647 w 61"/>
                    <a:gd name="T5" fmla="*/ 2147483647 h 92"/>
                    <a:gd name="T6" fmla="*/ 2147483647 w 61"/>
                    <a:gd name="T7" fmla="*/ 2147483647 h 92"/>
                    <a:gd name="T8" fmla="*/ 2147483647 w 61"/>
                    <a:gd name="T9" fmla="*/ 2147483647 h 92"/>
                    <a:gd name="T10" fmla="*/ 2147483647 w 61"/>
                    <a:gd name="T11" fmla="*/ 2147483647 h 92"/>
                    <a:gd name="T12" fmla="*/ 2147483647 w 61"/>
                    <a:gd name="T13" fmla="*/ 2147483647 h 92"/>
                    <a:gd name="T14" fmla="*/ 2147483647 w 61"/>
                    <a:gd name="T15" fmla="*/ 2147483647 h 92"/>
                    <a:gd name="T16" fmla="*/ 2147483647 w 61"/>
                    <a:gd name="T17" fmla="*/ 2147483647 h 92"/>
                    <a:gd name="T18" fmla="*/ 2147483647 w 61"/>
                    <a:gd name="T19" fmla="*/ 2147483647 h 92"/>
                    <a:gd name="T20" fmla="*/ 2147483647 w 61"/>
                    <a:gd name="T21" fmla="*/ 2147483647 h 92"/>
                    <a:gd name="T22" fmla="*/ 2147483647 w 61"/>
                    <a:gd name="T23" fmla="*/ 2147483647 h 92"/>
                    <a:gd name="T24" fmla="*/ 2147483647 w 61"/>
                    <a:gd name="T25" fmla="*/ 2147483647 h 92"/>
                    <a:gd name="T26" fmla="*/ 2147483647 w 61"/>
                    <a:gd name="T27" fmla="*/ 2147483647 h 92"/>
                    <a:gd name="T28" fmla="*/ 2147483647 w 61"/>
                    <a:gd name="T29" fmla="*/ 2147483647 h 92"/>
                    <a:gd name="T30" fmla="*/ 2147483647 w 61"/>
                    <a:gd name="T31" fmla="*/ 2147483647 h 92"/>
                    <a:gd name="T32" fmla="*/ 2147483647 w 61"/>
                    <a:gd name="T33" fmla="*/ 0 h 92"/>
                    <a:gd name="T34" fmla="*/ 2147483647 w 61"/>
                    <a:gd name="T35" fmla="*/ 2147483647 h 92"/>
                    <a:gd name="T36" fmla="*/ 2147483647 w 61"/>
                    <a:gd name="T37" fmla="*/ 0 h 92"/>
                    <a:gd name="T38" fmla="*/ 0 w 61"/>
                    <a:gd name="T39" fmla="*/ 2147483647 h 92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61"/>
                    <a:gd name="T61" fmla="*/ 0 h 92"/>
                    <a:gd name="T62" fmla="*/ 61 w 61"/>
                    <a:gd name="T63" fmla="*/ 92 h 92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61" h="92">
                      <a:moveTo>
                        <a:pt x="0" y="41"/>
                      </a:moveTo>
                      <a:lnTo>
                        <a:pt x="0" y="62"/>
                      </a:lnTo>
                      <a:lnTo>
                        <a:pt x="10" y="72"/>
                      </a:lnTo>
                      <a:lnTo>
                        <a:pt x="10" y="84"/>
                      </a:lnTo>
                      <a:lnTo>
                        <a:pt x="30" y="84"/>
                      </a:lnTo>
                      <a:lnTo>
                        <a:pt x="41" y="92"/>
                      </a:lnTo>
                      <a:lnTo>
                        <a:pt x="41" y="84"/>
                      </a:lnTo>
                      <a:lnTo>
                        <a:pt x="49" y="92"/>
                      </a:lnTo>
                      <a:lnTo>
                        <a:pt x="61" y="92"/>
                      </a:lnTo>
                      <a:lnTo>
                        <a:pt x="49" y="84"/>
                      </a:lnTo>
                      <a:lnTo>
                        <a:pt x="61" y="84"/>
                      </a:lnTo>
                      <a:lnTo>
                        <a:pt x="41" y="72"/>
                      </a:lnTo>
                      <a:lnTo>
                        <a:pt x="30" y="84"/>
                      </a:lnTo>
                      <a:lnTo>
                        <a:pt x="22" y="62"/>
                      </a:lnTo>
                      <a:lnTo>
                        <a:pt x="41" y="32"/>
                      </a:lnTo>
                      <a:lnTo>
                        <a:pt x="30" y="21"/>
                      </a:lnTo>
                      <a:lnTo>
                        <a:pt x="41" y="0"/>
                      </a:lnTo>
                      <a:lnTo>
                        <a:pt x="30" y="9"/>
                      </a:lnTo>
                      <a:lnTo>
                        <a:pt x="10" y="0"/>
                      </a:lnTo>
                      <a:lnTo>
                        <a:pt x="0" y="41"/>
                      </a:lnTo>
                      <a:close/>
                    </a:path>
                  </a:pathLst>
                </a:custGeom>
                <a:solidFill>
                  <a:srgbClr val="CC99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33" name="Freeform 492"/>
                <p:cNvSpPr>
                  <a:spLocks/>
                </p:cNvSpPr>
                <p:nvPr/>
              </p:nvSpPr>
              <p:spPr bwMode="auto">
                <a:xfrm>
                  <a:off x="7331075" y="3938588"/>
                  <a:ext cx="96838" cy="146050"/>
                </a:xfrm>
                <a:custGeom>
                  <a:avLst/>
                  <a:gdLst>
                    <a:gd name="T0" fmla="*/ 0 w 61"/>
                    <a:gd name="T1" fmla="*/ 2147483647 h 92"/>
                    <a:gd name="T2" fmla="*/ 0 w 61"/>
                    <a:gd name="T3" fmla="*/ 2147483647 h 92"/>
                    <a:gd name="T4" fmla="*/ 2147483647 w 61"/>
                    <a:gd name="T5" fmla="*/ 2147483647 h 92"/>
                    <a:gd name="T6" fmla="*/ 2147483647 w 61"/>
                    <a:gd name="T7" fmla="*/ 2147483647 h 92"/>
                    <a:gd name="T8" fmla="*/ 2147483647 w 61"/>
                    <a:gd name="T9" fmla="*/ 2147483647 h 92"/>
                    <a:gd name="T10" fmla="*/ 2147483647 w 61"/>
                    <a:gd name="T11" fmla="*/ 2147483647 h 92"/>
                    <a:gd name="T12" fmla="*/ 2147483647 w 61"/>
                    <a:gd name="T13" fmla="*/ 2147483647 h 92"/>
                    <a:gd name="T14" fmla="*/ 2147483647 w 61"/>
                    <a:gd name="T15" fmla="*/ 2147483647 h 92"/>
                    <a:gd name="T16" fmla="*/ 2147483647 w 61"/>
                    <a:gd name="T17" fmla="*/ 2147483647 h 92"/>
                    <a:gd name="T18" fmla="*/ 2147483647 w 61"/>
                    <a:gd name="T19" fmla="*/ 2147483647 h 92"/>
                    <a:gd name="T20" fmla="*/ 2147483647 w 61"/>
                    <a:gd name="T21" fmla="*/ 2147483647 h 92"/>
                    <a:gd name="T22" fmla="*/ 2147483647 w 61"/>
                    <a:gd name="T23" fmla="*/ 2147483647 h 92"/>
                    <a:gd name="T24" fmla="*/ 2147483647 w 61"/>
                    <a:gd name="T25" fmla="*/ 2147483647 h 92"/>
                    <a:gd name="T26" fmla="*/ 2147483647 w 61"/>
                    <a:gd name="T27" fmla="*/ 2147483647 h 92"/>
                    <a:gd name="T28" fmla="*/ 2147483647 w 61"/>
                    <a:gd name="T29" fmla="*/ 2147483647 h 92"/>
                    <a:gd name="T30" fmla="*/ 2147483647 w 61"/>
                    <a:gd name="T31" fmla="*/ 2147483647 h 92"/>
                    <a:gd name="T32" fmla="*/ 2147483647 w 61"/>
                    <a:gd name="T33" fmla="*/ 0 h 92"/>
                    <a:gd name="T34" fmla="*/ 2147483647 w 61"/>
                    <a:gd name="T35" fmla="*/ 2147483647 h 92"/>
                    <a:gd name="T36" fmla="*/ 2147483647 w 61"/>
                    <a:gd name="T37" fmla="*/ 0 h 92"/>
                    <a:gd name="T38" fmla="*/ 0 w 61"/>
                    <a:gd name="T39" fmla="*/ 2147483647 h 92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61"/>
                    <a:gd name="T61" fmla="*/ 0 h 92"/>
                    <a:gd name="T62" fmla="*/ 61 w 61"/>
                    <a:gd name="T63" fmla="*/ 92 h 92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61" h="92">
                      <a:moveTo>
                        <a:pt x="0" y="41"/>
                      </a:moveTo>
                      <a:lnTo>
                        <a:pt x="0" y="62"/>
                      </a:lnTo>
                      <a:lnTo>
                        <a:pt x="10" y="72"/>
                      </a:lnTo>
                      <a:lnTo>
                        <a:pt x="10" y="84"/>
                      </a:lnTo>
                      <a:lnTo>
                        <a:pt x="30" y="84"/>
                      </a:lnTo>
                      <a:lnTo>
                        <a:pt x="41" y="92"/>
                      </a:lnTo>
                      <a:lnTo>
                        <a:pt x="41" y="84"/>
                      </a:lnTo>
                      <a:lnTo>
                        <a:pt x="49" y="92"/>
                      </a:lnTo>
                      <a:lnTo>
                        <a:pt x="61" y="92"/>
                      </a:lnTo>
                      <a:lnTo>
                        <a:pt x="49" y="84"/>
                      </a:lnTo>
                      <a:lnTo>
                        <a:pt x="61" y="84"/>
                      </a:lnTo>
                      <a:lnTo>
                        <a:pt x="41" y="72"/>
                      </a:lnTo>
                      <a:lnTo>
                        <a:pt x="30" y="84"/>
                      </a:lnTo>
                      <a:lnTo>
                        <a:pt x="22" y="62"/>
                      </a:lnTo>
                      <a:lnTo>
                        <a:pt x="41" y="32"/>
                      </a:lnTo>
                      <a:lnTo>
                        <a:pt x="30" y="21"/>
                      </a:lnTo>
                      <a:lnTo>
                        <a:pt x="41" y="0"/>
                      </a:lnTo>
                      <a:lnTo>
                        <a:pt x="30" y="9"/>
                      </a:lnTo>
                      <a:lnTo>
                        <a:pt x="10" y="0"/>
                      </a:lnTo>
                      <a:lnTo>
                        <a:pt x="0" y="41"/>
                      </a:lnTo>
                    </a:path>
                  </a:pathLst>
                </a:cu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34" name="Freeform 493"/>
                <p:cNvSpPr>
                  <a:spLocks/>
                </p:cNvSpPr>
                <p:nvPr/>
              </p:nvSpPr>
              <p:spPr bwMode="auto">
                <a:xfrm>
                  <a:off x="7251700" y="4137025"/>
                  <a:ext cx="65088" cy="80962"/>
                </a:xfrm>
                <a:custGeom>
                  <a:avLst/>
                  <a:gdLst>
                    <a:gd name="T0" fmla="*/ 0 w 41"/>
                    <a:gd name="T1" fmla="*/ 2147483647 h 51"/>
                    <a:gd name="T2" fmla="*/ 2147483647 w 41"/>
                    <a:gd name="T3" fmla="*/ 2147483647 h 51"/>
                    <a:gd name="T4" fmla="*/ 2147483647 w 41"/>
                    <a:gd name="T5" fmla="*/ 0 h 51"/>
                    <a:gd name="T6" fmla="*/ 0 w 41"/>
                    <a:gd name="T7" fmla="*/ 2147483647 h 51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1"/>
                    <a:gd name="T13" fmla="*/ 0 h 51"/>
                    <a:gd name="T14" fmla="*/ 41 w 41"/>
                    <a:gd name="T15" fmla="*/ 51 h 51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1" h="51">
                      <a:moveTo>
                        <a:pt x="0" y="51"/>
                      </a:moveTo>
                      <a:lnTo>
                        <a:pt x="41" y="10"/>
                      </a:lnTo>
                      <a:lnTo>
                        <a:pt x="41" y="0"/>
                      </a:lnTo>
                      <a:lnTo>
                        <a:pt x="0" y="5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35" name="Freeform 494"/>
                <p:cNvSpPr>
                  <a:spLocks/>
                </p:cNvSpPr>
                <p:nvPr/>
              </p:nvSpPr>
              <p:spPr bwMode="auto">
                <a:xfrm>
                  <a:off x="7251700" y="4137025"/>
                  <a:ext cx="65088" cy="80962"/>
                </a:xfrm>
                <a:custGeom>
                  <a:avLst/>
                  <a:gdLst>
                    <a:gd name="T0" fmla="*/ 0 w 41"/>
                    <a:gd name="T1" fmla="*/ 2147483647 h 51"/>
                    <a:gd name="T2" fmla="*/ 2147483647 w 41"/>
                    <a:gd name="T3" fmla="*/ 2147483647 h 51"/>
                    <a:gd name="T4" fmla="*/ 2147483647 w 41"/>
                    <a:gd name="T5" fmla="*/ 0 h 51"/>
                    <a:gd name="T6" fmla="*/ 0 w 41"/>
                    <a:gd name="T7" fmla="*/ 2147483647 h 51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1"/>
                    <a:gd name="T13" fmla="*/ 0 h 51"/>
                    <a:gd name="T14" fmla="*/ 41 w 41"/>
                    <a:gd name="T15" fmla="*/ 51 h 51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1" h="51">
                      <a:moveTo>
                        <a:pt x="0" y="51"/>
                      </a:moveTo>
                      <a:lnTo>
                        <a:pt x="41" y="10"/>
                      </a:lnTo>
                      <a:lnTo>
                        <a:pt x="41" y="0"/>
                      </a:lnTo>
                      <a:lnTo>
                        <a:pt x="0" y="51"/>
                      </a:lnTo>
                    </a:path>
                  </a:pathLst>
                </a:custGeom>
                <a:solidFill>
                  <a:srgbClr val="CC99FF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36" name="Freeform 495"/>
                <p:cNvSpPr>
                  <a:spLocks/>
                </p:cNvSpPr>
                <p:nvPr/>
              </p:nvSpPr>
              <p:spPr bwMode="auto">
                <a:xfrm>
                  <a:off x="7331075" y="4084638"/>
                  <a:ext cx="34925" cy="33337"/>
                </a:xfrm>
                <a:custGeom>
                  <a:avLst/>
                  <a:gdLst>
                    <a:gd name="T0" fmla="*/ 0 w 22"/>
                    <a:gd name="T1" fmla="*/ 0 h 21"/>
                    <a:gd name="T2" fmla="*/ 2147483647 w 22"/>
                    <a:gd name="T3" fmla="*/ 2147483647 h 21"/>
                    <a:gd name="T4" fmla="*/ 2147483647 w 22"/>
                    <a:gd name="T5" fmla="*/ 0 h 21"/>
                    <a:gd name="T6" fmla="*/ 0 w 22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"/>
                    <a:gd name="T13" fmla="*/ 0 h 21"/>
                    <a:gd name="T14" fmla="*/ 22 w 22"/>
                    <a:gd name="T15" fmla="*/ 21 h 21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" h="21">
                      <a:moveTo>
                        <a:pt x="0" y="0"/>
                      </a:moveTo>
                      <a:lnTo>
                        <a:pt x="22" y="21"/>
                      </a:lnTo>
                      <a:lnTo>
                        <a:pt x="22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37" name="Freeform 496"/>
                <p:cNvSpPr>
                  <a:spLocks/>
                </p:cNvSpPr>
                <p:nvPr/>
              </p:nvSpPr>
              <p:spPr bwMode="auto">
                <a:xfrm>
                  <a:off x="7331075" y="4084638"/>
                  <a:ext cx="34925" cy="33337"/>
                </a:xfrm>
                <a:custGeom>
                  <a:avLst/>
                  <a:gdLst>
                    <a:gd name="T0" fmla="*/ 0 w 22"/>
                    <a:gd name="T1" fmla="*/ 0 h 21"/>
                    <a:gd name="T2" fmla="*/ 2147483647 w 22"/>
                    <a:gd name="T3" fmla="*/ 2147483647 h 21"/>
                    <a:gd name="T4" fmla="*/ 2147483647 w 22"/>
                    <a:gd name="T5" fmla="*/ 0 h 21"/>
                    <a:gd name="T6" fmla="*/ 0 w 22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"/>
                    <a:gd name="T13" fmla="*/ 0 h 21"/>
                    <a:gd name="T14" fmla="*/ 22 w 22"/>
                    <a:gd name="T15" fmla="*/ 21 h 21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" h="21">
                      <a:moveTo>
                        <a:pt x="0" y="0"/>
                      </a:moveTo>
                      <a:lnTo>
                        <a:pt x="22" y="21"/>
                      </a:lnTo>
                      <a:lnTo>
                        <a:pt x="2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99FF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38" name="Freeform 497"/>
                <p:cNvSpPr>
                  <a:spLocks/>
                </p:cNvSpPr>
                <p:nvPr/>
              </p:nvSpPr>
              <p:spPr bwMode="auto">
                <a:xfrm>
                  <a:off x="7443788" y="4103688"/>
                  <a:ext cx="33338" cy="63500"/>
                </a:xfrm>
                <a:custGeom>
                  <a:avLst/>
                  <a:gdLst>
                    <a:gd name="T0" fmla="*/ 0 w 21"/>
                    <a:gd name="T1" fmla="*/ 0 h 40"/>
                    <a:gd name="T2" fmla="*/ 2147483647 w 21"/>
                    <a:gd name="T3" fmla="*/ 2147483647 h 40"/>
                    <a:gd name="T4" fmla="*/ 0 w 21"/>
                    <a:gd name="T5" fmla="*/ 2147483647 h 40"/>
                    <a:gd name="T6" fmla="*/ 0 w 21"/>
                    <a:gd name="T7" fmla="*/ 2147483647 h 40"/>
                    <a:gd name="T8" fmla="*/ 2147483647 w 21"/>
                    <a:gd name="T9" fmla="*/ 2147483647 h 40"/>
                    <a:gd name="T10" fmla="*/ 2147483647 w 21"/>
                    <a:gd name="T11" fmla="*/ 2147483647 h 40"/>
                    <a:gd name="T12" fmla="*/ 2147483647 w 21"/>
                    <a:gd name="T13" fmla="*/ 2147483647 h 40"/>
                    <a:gd name="T14" fmla="*/ 2147483647 w 21"/>
                    <a:gd name="T15" fmla="*/ 2147483647 h 40"/>
                    <a:gd name="T16" fmla="*/ 2147483647 w 21"/>
                    <a:gd name="T17" fmla="*/ 0 h 40"/>
                    <a:gd name="T18" fmla="*/ 0 w 21"/>
                    <a:gd name="T19" fmla="*/ 0 h 4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21"/>
                    <a:gd name="T31" fmla="*/ 0 h 40"/>
                    <a:gd name="T32" fmla="*/ 21 w 21"/>
                    <a:gd name="T33" fmla="*/ 40 h 40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21" h="40">
                      <a:moveTo>
                        <a:pt x="0" y="0"/>
                      </a:moveTo>
                      <a:lnTo>
                        <a:pt x="9" y="9"/>
                      </a:lnTo>
                      <a:lnTo>
                        <a:pt x="0" y="21"/>
                      </a:lnTo>
                      <a:lnTo>
                        <a:pt x="0" y="40"/>
                      </a:lnTo>
                      <a:lnTo>
                        <a:pt x="9" y="40"/>
                      </a:lnTo>
                      <a:lnTo>
                        <a:pt x="9" y="21"/>
                      </a:lnTo>
                      <a:lnTo>
                        <a:pt x="21" y="21"/>
                      </a:lnTo>
                      <a:lnTo>
                        <a:pt x="9" y="9"/>
                      </a:lnTo>
                      <a:lnTo>
                        <a:pt x="9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39" name="Freeform 498"/>
                <p:cNvSpPr>
                  <a:spLocks/>
                </p:cNvSpPr>
                <p:nvPr/>
              </p:nvSpPr>
              <p:spPr bwMode="auto">
                <a:xfrm>
                  <a:off x="7443788" y="4103688"/>
                  <a:ext cx="33338" cy="63500"/>
                </a:xfrm>
                <a:custGeom>
                  <a:avLst/>
                  <a:gdLst>
                    <a:gd name="T0" fmla="*/ 0 w 21"/>
                    <a:gd name="T1" fmla="*/ 0 h 40"/>
                    <a:gd name="T2" fmla="*/ 2147483647 w 21"/>
                    <a:gd name="T3" fmla="*/ 2147483647 h 40"/>
                    <a:gd name="T4" fmla="*/ 0 w 21"/>
                    <a:gd name="T5" fmla="*/ 2147483647 h 40"/>
                    <a:gd name="T6" fmla="*/ 0 w 21"/>
                    <a:gd name="T7" fmla="*/ 2147483647 h 40"/>
                    <a:gd name="T8" fmla="*/ 2147483647 w 21"/>
                    <a:gd name="T9" fmla="*/ 2147483647 h 40"/>
                    <a:gd name="T10" fmla="*/ 2147483647 w 21"/>
                    <a:gd name="T11" fmla="*/ 2147483647 h 40"/>
                    <a:gd name="T12" fmla="*/ 2147483647 w 21"/>
                    <a:gd name="T13" fmla="*/ 2147483647 h 40"/>
                    <a:gd name="T14" fmla="*/ 2147483647 w 21"/>
                    <a:gd name="T15" fmla="*/ 2147483647 h 40"/>
                    <a:gd name="T16" fmla="*/ 2147483647 w 21"/>
                    <a:gd name="T17" fmla="*/ 0 h 40"/>
                    <a:gd name="T18" fmla="*/ 0 w 21"/>
                    <a:gd name="T19" fmla="*/ 0 h 4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21"/>
                    <a:gd name="T31" fmla="*/ 0 h 40"/>
                    <a:gd name="T32" fmla="*/ 21 w 21"/>
                    <a:gd name="T33" fmla="*/ 40 h 40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21" h="40">
                      <a:moveTo>
                        <a:pt x="0" y="0"/>
                      </a:moveTo>
                      <a:lnTo>
                        <a:pt x="9" y="9"/>
                      </a:lnTo>
                      <a:lnTo>
                        <a:pt x="0" y="21"/>
                      </a:lnTo>
                      <a:lnTo>
                        <a:pt x="0" y="40"/>
                      </a:lnTo>
                      <a:lnTo>
                        <a:pt x="9" y="40"/>
                      </a:lnTo>
                      <a:lnTo>
                        <a:pt x="9" y="21"/>
                      </a:lnTo>
                      <a:lnTo>
                        <a:pt x="21" y="21"/>
                      </a:lnTo>
                      <a:lnTo>
                        <a:pt x="9" y="9"/>
                      </a:lnTo>
                      <a:lnTo>
                        <a:pt x="9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99FF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40" name="Freeform 499"/>
                <p:cNvSpPr>
                  <a:spLocks/>
                </p:cNvSpPr>
                <p:nvPr/>
              </p:nvSpPr>
              <p:spPr bwMode="auto">
                <a:xfrm>
                  <a:off x="7378700" y="4117975"/>
                  <a:ext cx="65088" cy="80962"/>
                </a:xfrm>
                <a:custGeom>
                  <a:avLst/>
                  <a:gdLst>
                    <a:gd name="T0" fmla="*/ 0 w 41"/>
                    <a:gd name="T1" fmla="*/ 2147483647 h 51"/>
                    <a:gd name="T2" fmla="*/ 2147483647 w 41"/>
                    <a:gd name="T3" fmla="*/ 2147483647 h 51"/>
                    <a:gd name="T4" fmla="*/ 2147483647 w 41"/>
                    <a:gd name="T5" fmla="*/ 2147483647 h 51"/>
                    <a:gd name="T6" fmla="*/ 2147483647 w 41"/>
                    <a:gd name="T7" fmla="*/ 2147483647 h 51"/>
                    <a:gd name="T8" fmla="*/ 2147483647 w 41"/>
                    <a:gd name="T9" fmla="*/ 2147483647 h 51"/>
                    <a:gd name="T10" fmla="*/ 2147483647 w 41"/>
                    <a:gd name="T11" fmla="*/ 2147483647 h 51"/>
                    <a:gd name="T12" fmla="*/ 2147483647 w 41"/>
                    <a:gd name="T13" fmla="*/ 2147483647 h 51"/>
                    <a:gd name="T14" fmla="*/ 2147483647 w 41"/>
                    <a:gd name="T15" fmla="*/ 2147483647 h 51"/>
                    <a:gd name="T16" fmla="*/ 2147483647 w 41"/>
                    <a:gd name="T17" fmla="*/ 2147483647 h 51"/>
                    <a:gd name="T18" fmla="*/ 2147483647 w 41"/>
                    <a:gd name="T19" fmla="*/ 2147483647 h 51"/>
                    <a:gd name="T20" fmla="*/ 2147483647 w 41"/>
                    <a:gd name="T21" fmla="*/ 2147483647 h 51"/>
                    <a:gd name="T22" fmla="*/ 2147483647 w 41"/>
                    <a:gd name="T23" fmla="*/ 0 h 51"/>
                    <a:gd name="T24" fmla="*/ 0 w 41"/>
                    <a:gd name="T25" fmla="*/ 0 h 51"/>
                    <a:gd name="T26" fmla="*/ 0 w 41"/>
                    <a:gd name="T27" fmla="*/ 2147483647 h 51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1"/>
                    <a:gd name="T43" fmla="*/ 0 h 51"/>
                    <a:gd name="T44" fmla="*/ 41 w 41"/>
                    <a:gd name="T45" fmla="*/ 51 h 51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1" h="51">
                      <a:moveTo>
                        <a:pt x="0" y="22"/>
                      </a:moveTo>
                      <a:lnTo>
                        <a:pt x="11" y="22"/>
                      </a:lnTo>
                      <a:lnTo>
                        <a:pt x="11" y="31"/>
                      </a:lnTo>
                      <a:lnTo>
                        <a:pt x="19" y="51"/>
                      </a:lnTo>
                      <a:lnTo>
                        <a:pt x="19" y="31"/>
                      </a:lnTo>
                      <a:lnTo>
                        <a:pt x="41" y="42"/>
                      </a:lnTo>
                      <a:lnTo>
                        <a:pt x="41" y="31"/>
                      </a:lnTo>
                      <a:lnTo>
                        <a:pt x="31" y="31"/>
                      </a:lnTo>
                      <a:lnTo>
                        <a:pt x="31" y="12"/>
                      </a:lnTo>
                      <a:lnTo>
                        <a:pt x="19" y="22"/>
                      </a:lnTo>
                      <a:lnTo>
                        <a:pt x="19" y="12"/>
                      </a:lnTo>
                      <a:lnTo>
                        <a:pt x="11" y="0"/>
                      </a:lnTo>
                      <a:lnTo>
                        <a:pt x="0" y="0"/>
                      </a:lnTo>
                      <a:lnTo>
                        <a:pt x="0" y="2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41" name="Freeform 500"/>
                <p:cNvSpPr>
                  <a:spLocks/>
                </p:cNvSpPr>
                <p:nvPr/>
              </p:nvSpPr>
              <p:spPr bwMode="auto">
                <a:xfrm>
                  <a:off x="7378700" y="4117975"/>
                  <a:ext cx="65088" cy="80962"/>
                </a:xfrm>
                <a:custGeom>
                  <a:avLst/>
                  <a:gdLst>
                    <a:gd name="T0" fmla="*/ 0 w 41"/>
                    <a:gd name="T1" fmla="*/ 2147483647 h 51"/>
                    <a:gd name="T2" fmla="*/ 2147483647 w 41"/>
                    <a:gd name="T3" fmla="*/ 2147483647 h 51"/>
                    <a:gd name="T4" fmla="*/ 2147483647 w 41"/>
                    <a:gd name="T5" fmla="*/ 2147483647 h 51"/>
                    <a:gd name="T6" fmla="*/ 2147483647 w 41"/>
                    <a:gd name="T7" fmla="*/ 2147483647 h 51"/>
                    <a:gd name="T8" fmla="*/ 2147483647 w 41"/>
                    <a:gd name="T9" fmla="*/ 2147483647 h 51"/>
                    <a:gd name="T10" fmla="*/ 2147483647 w 41"/>
                    <a:gd name="T11" fmla="*/ 2147483647 h 51"/>
                    <a:gd name="T12" fmla="*/ 2147483647 w 41"/>
                    <a:gd name="T13" fmla="*/ 2147483647 h 51"/>
                    <a:gd name="T14" fmla="*/ 2147483647 w 41"/>
                    <a:gd name="T15" fmla="*/ 2147483647 h 51"/>
                    <a:gd name="T16" fmla="*/ 2147483647 w 41"/>
                    <a:gd name="T17" fmla="*/ 2147483647 h 51"/>
                    <a:gd name="T18" fmla="*/ 2147483647 w 41"/>
                    <a:gd name="T19" fmla="*/ 2147483647 h 51"/>
                    <a:gd name="T20" fmla="*/ 2147483647 w 41"/>
                    <a:gd name="T21" fmla="*/ 2147483647 h 51"/>
                    <a:gd name="T22" fmla="*/ 2147483647 w 41"/>
                    <a:gd name="T23" fmla="*/ 0 h 51"/>
                    <a:gd name="T24" fmla="*/ 0 w 41"/>
                    <a:gd name="T25" fmla="*/ 0 h 51"/>
                    <a:gd name="T26" fmla="*/ 0 w 41"/>
                    <a:gd name="T27" fmla="*/ 2147483647 h 51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1"/>
                    <a:gd name="T43" fmla="*/ 0 h 51"/>
                    <a:gd name="T44" fmla="*/ 41 w 41"/>
                    <a:gd name="T45" fmla="*/ 51 h 51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1" h="51">
                      <a:moveTo>
                        <a:pt x="0" y="22"/>
                      </a:moveTo>
                      <a:lnTo>
                        <a:pt x="11" y="22"/>
                      </a:lnTo>
                      <a:lnTo>
                        <a:pt x="11" y="31"/>
                      </a:lnTo>
                      <a:lnTo>
                        <a:pt x="19" y="51"/>
                      </a:lnTo>
                      <a:lnTo>
                        <a:pt x="19" y="31"/>
                      </a:lnTo>
                      <a:lnTo>
                        <a:pt x="41" y="42"/>
                      </a:lnTo>
                      <a:lnTo>
                        <a:pt x="41" y="31"/>
                      </a:lnTo>
                      <a:lnTo>
                        <a:pt x="31" y="31"/>
                      </a:lnTo>
                      <a:lnTo>
                        <a:pt x="31" y="12"/>
                      </a:lnTo>
                      <a:lnTo>
                        <a:pt x="19" y="22"/>
                      </a:lnTo>
                      <a:lnTo>
                        <a:pt x="19" y="12"/>
                      </a:lnTo>
                      <a:lnTo>
                        <a:pt x="11" y="0"/>
                      </a:lnTo>
                      <a:lnTo>
                        <a:pt x="0" y="0"/>
                      </a:lnTo>
                      <a:lnTo>
                        <a:pt x="0" y="22"/>
                      </a:lnTo>
                    </a:path>
                  </a:pathLst>
                </a:custGeom>
                <a:solidFill>
                  <a:srgbClr val="CC99FF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42" name="Freeform 501"/>
                <p:cNvSpPr>
                  <a:spLocks/>
                </p:cNvSpPr>
                <p:nvPr/>
              </p:nvSpPr>
              <p:spPr bwMode="auto">
                <a:xfrm>
                  <a:off x="7378700" y="4167188"/>
                  <a:ext cx="112713" cy="117475"/>
                </a:xfrm>
                <a:custGeom>
                  <a:avLst/>
                  <a:gdLst>
                    <a:gd name="T0" fmla="*/ 0 w 71"/>
                    <a:gd name="T1" fmla="*/ 2147483647 h 74"/>
                    <a:gd name="T2" fmla="*/ 2147483647 w 71"/>
                    <a:gd name="T3" fmla="*/ 2147483647 h 74"/>
                    <a:gd name="T4" fmla="*/ 2147483647 w 71"/>
                    <a:gd name="T5" fmla="*/ 2147483647 h 74"/>
                    <a:gd name="T6" fmla="*/ 2147483647 w 71"/>
                    <a:gd name="T7" fmla="*/ 2147483647 h 74"/>
                    <a:gd name="T8" fmla="*/ 2147483647 w 71"/>
                    <a:gd name="T9" fmla="*/ 2147483647 h 74"/>
                    <a:gd name="T10" fmla="*/ 2147483647 w 71"/>
                    <a:gd name="T11" fmla="*/ 2147483647 h 74"/>
                    <a:gd name="T12" fmla="*/ 2147483647 w 71"/>
                    <a:gd name="T13" fmla="*/ 2147483647 h 74"/>
                    <a:gd name="T14" fmla="*/ 2147483647 w 71"/>
                    <a:gd name="T15" fmla="*/ 2147483647 h 74"/>
                    <a:gd name="T16" fmla="*/ 2147483647 w 71"/>
                    <a:gd name="T17" fmla="*/ 2147483647 h 74"/>
                    <a:gd name="T18" fmla="*/ 2147483647 w 71"/>
                    <a:gd name="T19" fmla="*/ 2147483647 h 74"/>
                    <a:gd name="T20" fmla="*/ 2147483647 w 71"/>
                    <a:gd name="T21" fmla="*/ 0 h 74"/>
                    <a:gd name="T22" fmla="*/ 2147483647 w 71"/>
                    <a:gd name="T23" fmla="*/ 2147483647 h 74"/>
                    <a:gd name="T24" fmla="*/ 2147483647 w 71"/>
                    <a:gd name="T25" fmla="*/ 2147483647 h 74"/>
                    <a:gd name="T26" fmla="*/ 2147483647 w 71"/>
                    <a:gd name="T27" fmla="*/ 2147483647 h 74"/>
                    <a:gd name="T28" fmla="*/ 2147483647 w 71"/>
                    <a:gd name="T29" fmla="*/ 2147483647 h 74"/>
                    <a:gd name="T30" fmla="*/ 0 w 71"/>
                    <a:gd name="T31" fmla="*/ 2147483647 h 74"/>
                    <a:gd name="T32" fmla="*/ 0 w 71"/>
                    <a:gd name="T33" fmla="*/ 2147483647 h 74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71"/>
                    <a:gd name="T52" fmla="*/ 0 h 74"/>
                    <a:gd name="T53" fmla="*/ 71 w 71"/>
                    <a:gd name="T54" fmla="*/ 74 h 74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71" h="74">
                      <a:moveTo>
                        <a:pt x="0" y="52"/>
                      </a:moveTo>
                      <a:lnTo>
                        <a:pt x="11" y="42"/>
                      </a:lnTo>
                      <a:lnTo>
                        <a:pt x="41" y="42"/>
                      </a:lnTo>
                      <a:lnTo>
                        <a:pt x="31" y="62"/>
                      </a:lnTo>
                      <a:lnTo>
                        <a:pt x="50" y="74"/>
                      </a:lnTo>
                      <a:lnTo>
                        <a:pt x="62" y="62"/>
                      </a:lnTo>
                      <a:lnTo>
                        <a:pt x="50" y="52"/>
                      </a:lnTo>
                      <a:lnTo>
                        <a:pt x="62" y="42"/>
                      </a:lnTo>
                      <a:lnTo>
                        <a:pt x="71" y="62"/>
                      </a:lnTo>
                      <a:lnTo>
                        <a:pt x="71" y="20"/>
                      </a:lnTo>
                      <a:lnTo>
                        <a:pt x="50" y="0"/>
                      </a:lnTo>
                      <a:lnTo>
                        <a:pt x="50" y="20"/>
                      </a:lnTo>
                      <a:lnTo>
                        <a:pt x="41" y="20"/>
                      </a:lnTo>
                      <a:lnTo>
                        <a:pt x="31" y="32"/>
                      </a:lnTo>
                      <a:lnTo>
                        <a:pt x="19" y="20"/>
                      </a:lnTo>
                      <a:lnTo>
                        <a:pt x="0" y="42"/>
                      </a:lnTo>
                      <a:lnTo>
                        <a:pt x="0" y="5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43" name="Freeform 502"/>
                <p:cNvSpPr>
                  <a:spLocks/>
                </p:cNvSpPr>
                <p:nvPr/>
              </p:nvSpPr>
              <p:spPr bwMode="auto">
                <a:xfrm>
                  <a:off x="7378700" y="4167188"/>
                  <a:ext cx="112713" cy="117475"/>
                </a:xfrm>
                <a:custGeom>
                  <a:avLst/>
                  <a:gdLst>
                    <a:gd name="T0" fmla="*/ 0 w 71"/>
                    <a:gd name="T1" fmla="*/ 2147483647 h 74"/>
                    <a:gd name="T2" fmla="*/ 2147483647 w 71"/>
                    <a:gd name="T3" fmla="*/ 2147483647 h 74"/>
                    <a:gd name="T4" fmla="*/ 2147483647 w 71"/>
                    <a:gd name="T5" fmla="*/ 2147483647 h 74"/>
                    <a:gd name="T6" fmla="*/ 2147483647 w 71"/>
                    <a:gd name="T7" fmla="*/ 2147483647 h 74"/>
                    <a:gd name="T8" fmla="*/ 2147483647 w 71"/>
                    <a:gd name="T9" fmla="*/ 2147483647 h 74"/>
                    <a:gd name="T10" fmla="*/ 2147483647 w 71"/>
                    <a:gd name="T11" fmla="*/ 2147483647 h 74"/>
                    <a:gd name="T12" fmla="*/ 2147483647 w 71"/>
                    <a:gd name="T13" fmla="*/ 2147483647 h 74"/>
                    <a:gd name="T14" fmla="*/ 2147483647 w 71"/>
                    <a:gd name="T15" fmla="*/ 2147483647 h 74"/>
                    <a:gd name="T16" fmla="*/ 2147483647 w 71"/>
                    <a:gd name="T17" fmla="*/ 2147483647 h 74"/>
                    <a:gd name="T18" fmla="*/ 2147483647 w 71"/>
                    <a:gd name="T19" fmla="*/ 2147483647 h 74"/>
                    <a:gd name="T20" fmla="*/ 2147483647 w 71"/>
                    <a:gd name="T21" fmla="*/ 0 h 74"/>
                    <a:gd name="T22" fmla="*/ 2147483647 w 71"/>
                    <a:gd name="T23" fmla="*/ 2147483647 h 74"/>
                    <a:gd name="T24" fmla="*/ 2147483647 w 71"/>
                    <a:gd name="T25" fmla="*/ 2147483647 h 74"/>
                    <a:gd name="T26" fmla="*/ 2147483647 w 71"/>
                    <a:gd name="T27" fmla="*/ 2147483647 h 74"/>
                    <a:gd name="T28" fmla="*/ 2147483647 w 71"/>
                    <a:gd name="T29" fmla="*/ 2147483647 h 74"/>
                    <a:gd name="T30" fmla="*/ 0 w 71"/>
                    <a:gd name="T31" fmla="*/ 2147483647 h 74"/>
                    <a:gd name="T32" fmla="*/ 0 w 71"/>
                    <a:gd name="T33" fmla="*/ 2147483647 h 74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71"/>
                    <a:gd name="T52" fmla="*/ 0 h 74"/>
                    <a:gd name="T53" fmla="*/ 71 w 71"/>
                    <a:gd name="T54" fmla="*/ 74 h 74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71" h="74">
                      <a:moveTo>
                        <a:pt x="0" y="52"/>
                      </a:moveTo>
                      <a:lnTo>
                        <a:pt x="11" y="42"/>
                      </a:lnTo>
                      <a:lnTo>
                        <a:pt x="41" y="42"/>
                      </a:lnTo>
                      <a:lnTo>
                        <a:pt x="31" y="62"/>
                      </a:lnTo>
                      <a:lnTo>
                        <a:pt x="50" y="74"/>
                      </a:lnTo>
                      <a:lnTo>
                        <a:pt x="62" y="62"/>
                      </a:lnTo>
                      <a:lnTo>
                        <a:pt x="50" y="52"/>
                      </a:lnTo>
                      <a:lnTo>
                        <a:pt x="62" y="42"/>
                      </a:lnTo>
                      <a:lnTo>
                        <a:pt x="71" y="62"/>
                      </a:lnTo>
                      <a:lnTo>
                        <a:pt x="71" y="20"/>
                      </a:lnTo>
                      <a:lnTo>
                        <a:pt x="50" y="0"/>
                      </a:lnTo>
                      <a:lnTo>
                        <a:pt x="50" y="20"/>
                      </a:lnTo>
                      <a:lnTo>
                        <a:pt x="41" y="20"/>
                      </a:lnTo>
                      <a:lnTo>
                        <a:pt x="31" y="32"/>
                      </a:lnTo>
                      <a:lnTo>
                        <a:pt x="19" y="20"/>
                      </a:lnTo>
                      <a:lnTo>
                        <a:pt x="0" y="42"/>
                      </a:lnTo>
                      <a:lnTo>
                        <a:pt x="0" y="52"/>
                      </a:lnTo>
                    </a:path>
                  </a:pathLst>
                </a:custGeom>
                <a:solidFill>
                  <a:srgbClr val="CC99FF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44" name="Freeform 503"/>
                <p:cNvSpPr>
                  <a:spLocks/>
                </p:cNvSpPr>
                <p:nvPr/>
              </p:nvSpPr>
              <p:spPr bwMode="auto">
                <a:xfrm>
                  <a:off x="8034338" y="4530725"/>
                  <a:ext cx="111125" cy="63500"/>
                </a:xfrm>
                <a:custGeom>
                  <a:avLst/>
                  <a:gdLst>
                    <a:gd name="T0" fmla="*/ 0 w 70"/>
                    <a:gd name="T1" fmla="*/ 2147483647 h 40"/>
                    <a:gd name="T2" fmla="*/ 2147483647 w 70"/>
                    <a:gd name="T3" fmla="*/ 2147483647 h 40"/>
                    <a:gd name="T4" fmla="*/ 2147483647 w 70"/>
                    <a:gd name="T5" fmla="*/ 2147483647 h 40"/>
                    <a:gd name="T6" fmla="*/ 2147483647 w 70"/>
                    <a:gd name="T7" fmla="*/ 2147483647 h 40"/>
                    <a:gd name="T8" fmla="*/ 2147483647 w 70"/>
                    <a:gd name="T9" fmla="*/ 2147483647 h 40"/>
                    <a:gd name="T10" fmla="*/ 2147483647 w 70"/>
                    <a:gd name="T11" fmla="*/ 0 h 40"/>
                    <a:gd name="T12" fmla="*/ 2147483647 w 70"/>
                    <a:gd name="T13" fmla="*/ 0 h 40"/>
                    <a:gd name="T14" fmla="*/ 2147483647 w 70"/>
                    <a:gd name="T15" fmla="*/ 2147483647 h 40"/>
                    <a:gd name="T16" fmla="*/ 0 w 70"/>
                    <a:gd name="T17" fmla="*/ 2147483647 h 4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70"/>
                    <a:gd name="T28" fmla="*/ 0 h 40"/>
                    <a:gd name="T29" fmla="*/ 70 w 70"/>
                    <a:gd name="T30" fmla="*/ 40 h 4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70" h="40">
                      <a:moveTo>
                        <a:pt x="0" y="19"/>
                      </a:moveTo>
                      <a:lnTo>
                        <a:pt x="20" y="40"/>
                      </a:lnTo>
                      <a:lnTo>
                        <a:pt x="42" y="40"/>
                      </a:lnTo>
                      <a:lnTo>
                        <a:pt x="61" y="28"/>
                      </a:lnTo>
                      <a:lnTo>
                        <a:pt x="70" y="9"/>
                      </a:lnTo>
                      <a:lnTo>
                        <a:pt x="70" y="0"/>
                      </a:lnTo>
                      <a:lnTo>
                        <a:pt x="61" y="0"/>
                      </a:lnTo>
                      <a:lnTo>
                        <a:pt x="61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rgbClr val="33CC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45" name="Freeform 504"/>
                <p:cNvSpPr>
                  <a:spLocks/>
                </p:cNvSpPr>
                <p:nvPr/>
              </p:nvSpPr>
              <p:spPr bwMode="auto">
                <a:xfrm>
                  <a:off x="8034338" y="4530725"/>
                  <a:ext cx="111125" cy="63500"/>
                </a:xfrm>
                <a:custGeom>
                  <a:avLst/>
                  <a:gdLst>
                    <a:gd name="T0" fmla="*/ 0 w 70"/>
                    <a:gd name="T1" fmla="*/ 2147483647 h 40"/>
                    <a:gd name="T2" fmla="*/ 2147483647 w 70"/>
                    <a:gd name="T3" fmla="*/ 2147483647 h 40"/>
                    <a:gd name="T4" fmla="*/ 2147483647 w 70"/>
                    <a:gd name="T5" fmla="*/ 2147483647 h 40"/>
                    <a:gd name="T6" fmla="*/ 2147483647 w 70"/>
                    <a:gd name="T7" fmla="*/ 2147483647 h 40"/>
                    <a:gd name="T8" fmla="*/ 2147483647 w 70"/>
                    <a:gd name="T9" fmla="*/ 2147483647 h 40"/>
                    <a:gd name="T10" fmla="*/ 2147483647 w 70"/>
                    <a:gd name="T11" fmla="*/ 0 h 40"/>
                    <a:gd name="T12" fmla="*/ 2147483647 w 70"/>
                    <a:gd name="T13" fmla="*/ 0 h 40"/>
                    <a:gd name="T14" fmla="*/ 2147483647 w 70"/>
                    <a:gd name="T15" fmla="*/ 2147483647 h 40"/>
                    <a:gd name="T16" fmla="*/ 0 w 70"/>
                    <a:gd name="T17" fmla="*/ 2147483647 h 4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70"/>
                    <a:gd name="T28" fmla="*/ 0 h 40"/>
                    <a:gd name="T29" fmla="*/ 70 w 70"/>
                    <a:gd name="T30" fmla="*/ 40 h 4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70" h="40">
                      <a:moveTo>
                        <a:pt x="0" y="19"/>
                      </a:moveTo>
                      <a:lnTo>
                        <a:pt x="20" y="40"/>
                      </a:lnTo>
                      <a:lnTo>
                        <a:pt x="42" y="40"/>
                      </a:lnTo>
                      <a:lnTo>
                        <a:pt x="61" y="28"/>
                      </a:lnTo>
                      <a:lnTo>
                        <a:pt x="70" y="9"/>
                      </a:lnTo>
                      <a:lnTo>
                        <a:pt x="70" y="0"/>
                      </a:lnTo>
                      <a:lnTo>
                        <a:pt x="61" y="0"/>
                      </a:lnTo>
                      <a:lnTo>
                        <a:pt x="61" y="19"/>
                      </a:lnTo>
                      <a:lnTo>
                        <a:pt x="0" y="19"/>
                      </a:lnTo>
                    </a:path>
                  </a:pathLst>
                </a:custGeom>
                <a:solidFill>
                  <a:srgbClr val="33CCCC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46" name="Freeform 505"/>
                <p:cNvSpPr>
                  <a:spLocks/>
                </p:cNvSpPr>
                <p:nvPr/>
              </p:nvSpPr>
              <p:spPr bwMode="auto">
                <a:xfrm>
                  <a:off x="8115300" y="4511675"/>
                  <a:ext cx="46038" cy="33337"/>
                </a:xfrm>
                <a:custGeom>
                  <a:avLst/>
                  <a:gdLst>
                    <a:gd name="T0" fmla="*/ 0 w 29"/>
                    <a:gd name="T1" fmla="*/ 0 h 21"/>
                    <a:gd name="T2" fmla="*/ 2147483647 w 29"/>
                    <a:gd name="T3" fmla="*/ 2147483647 h 21"/>
                    <a:gd name="T4" fmla="*/ 2147483647 w 29"/>
                    <a:gd name="T5" fmla="*/ 2147483647 h 21"/>
                    <a:gd name="T6" fmla="*/ 2147483647 w 29"/>
                    <a:gd name="T7" fmla="*/ 2147483647 h 21"/>
                    <a:gd name="T8" fmla="*/ 0 w 29"/>
                    <a:gd name="T9" fmla="*/ 0 h 2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9"/>
                    <a:gd name="T16" fmla="*/ 0 h 21"/>
                    <a:gd name="T17" fmla="*/ 29 w 29"/>
                    <a:gd name="T18" fmla="*/ 21 h 2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9" h="21">
                      <a:moveTo>
                        <a:pt x="0" y="0"/>
                      </a:moveTo>
                      <a:lnTo>
                        <a:pt x="19" y="12"/>
                      </a:lnTo>
                      <a:lnTo>
                        <a:pt x="29" y="21"/>
                      </a:lnTo>
                      <a:lnTo>
                        <a:pt x="29" y="1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33CC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47" name="Freeform 506"/>
                <p:cNvSpPr>
                  <a:spLocks/>
                </p:cNvSpPr>
                <p:nvPr/>
              </p:nvSpPr>
              <p:spPr bwMode="auto">
                <a:xfrm>
                  <a:off x="8115300" y="4511675"/>
                  <a:ext cx="46038" cy="33337"/>
                </a:xfrm>
                <a:custGeom>
                  <a:avLst/>
                  <a:gdLst>
                    <a:gd name="T0" fmla="*/ 0 w 29"/>
                    <a:gd name="T1" fmla="*/ 0 h 21"/>
                    <a:gd name="T2" fmla="*/ 2147483647 w 29"/>
                    <a:gd name="T3" fmla="*/ 2147483647 h 21"/>
                    <a:gd name="T4" fmla="*/ 2147483647 w 29"/>
                    <a:gd name="T5" fmla="*/ 2147483647 h 21"/>
                    <a:gd name="T6" fmla="*/ 2147483647 w 29"/>
                    <a:gd name="T7" fmla="*/ 2147483647 h 21"/>
                    <a:gd name="T8" fmla="*/ 0 w 29"/>
                    <a:gd name="T9" fmla="*/ 0 h 2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9"/>
                    <a:gd name="T16" fmla="*/ 0 h 21"/>
                    <a:gd name="T17" fmla="*/ 29 w 29"/>
                    <a:gd name="T18" fmla="*/ 21 h 2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9" h="21">
                      <a:moveTo>
                        <a:pt x="0" y="0"/>
                      </a:moveTo>
                      <a:lnTo>
                        <a:pt x="19" y="12"/>
                      </a:lnTo>
                      <a:lnTo>
                        <a:pt x="29" y="21"/>
                      </a:lnTo>
                      <a:lnTo>
                        <a:pt x="29" y="1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33CCCC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48" name="Freeform 507"/>
                <p:cNvSpPr>
                  <a:spLocks/>
                </p:cNvSpPr>
                <p:nvPr/>
              </p:nvSpPr>
              <p:spPr bwMode="auto">
                <a:xfrm>
                  <a:off x="8210550" y="4560888"/>
                  <a:ext cx="31750" cy="50800"/>
                </a:xfrm>
                <a:custGeom>
                  <a:avLst/>
                  <a:gdLst>
                    <a:gd name="T0" fmla="*/ 0 w 20"/>
                    <a:gd name="T1" fmla="*/ 0 h 32"/>
                    <a:gd name="T2" fmla="*/ 2147483647 w 20"/>
                    <a:gd name="T3" fmla="*/ 2147483647 h 32"/>
                    <a:gd name="T4" fmla="*/ 2147483647 w 20"/>
                    <a:gd name="T5" fmla="*/ 2147483647 h 32"/>
                    <a:gd name="T6" fmla="*/ 0 w 20"/>
                    <a:gd name="T7" fmla="*/ 0 h 3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0"/>
                    <a:gd name="T13" fmla="*/ 0 h 32"/>
                    <a:gd name="T14" fmla="*/ 20 w 20"/>
                    <a:gd name="T15" fmla="*/ 32 h 3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0" h="32">
                      <a:moveTo>
                        <a:pt x="0" y="0"/>
                      </a:moveTo>
                      <a:lnTo>
                        <a:pt x="9" y="32"/>
                      </a:lnTo>
                      <a:lnTo>
                        <a:pt x="20" y="2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33CC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49" name="Freeform 508"/>
                <p:cNvSpPr>
                  <a:spLocks/>
                </p:cNvSpPr>
                <p:nvPr/>
              </p:nvSpPr>
              <p:spPr bwMode="auto">
                <a:xfrm>
                  <a:off x="8210550" y="4560888"/>
                  <a:ext cx="31750" cy="50800"/>
                </a:xfrm>
                <a:custGeom>
                  <a:avLst/>
                  <a:gdLst>
                    <a:gd name="T0" fmla="*/ 0 w 20"/>
                    <a:gd name="T1" fmla="*/ 0 h 32"/>
                    <a:gd name="T2" fmla="*/ 2147483647 w 20"/>
                    <a:gd name="T3" fmla="*/ 2147483647 h 32"/>
                    <a:gd name="T4" fmla="*/ 2147483647 w 20"/>
                    <a:gd name="T5" fmla="*/ 2147483647 h 32"/>
                    <a:gd name="T6" fmla="*/ 0 w 20"/>
                    <a:gd name="T7" fmla="*/ 0 h 3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0"/>
                    <a:gd name="T13" fmla="*/ 0 h 32"/>
                    <a:gd name="T14" fmla="*/ 20 w 20"/>
                    <a:gd name="T15" fmla="*/ 32 h 3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0" h="32">
                      <a:moveTo>
                        <a:pt x="0" y="0"/>
                      </a:moveTo>
                      <a:lnTo>
                        <a:pt x="9" y="32"/>
                      </a:lnTo>
                      <a:lnTo>
                        <a:pt x="20" y="2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33CC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50" name="Freeform 509"/>
                <p:cNvSpPr>
                  <a:spLocks/>
                </p:cNvSpPr>
                <p:nvPr/>
              </p:nvSpPr>
              <p:spPr bwMode="auto">
                <a:xfrm>
                  <a:off x="8321675" y="4659313"/>
                  <a:ext cx="31750" cy="15875"/>
                </a:xfrm>
                <a:custGeom>
                  <a:avLst/>
                  <a:gdLst>
                    <a:gd name="T0" fmla="*/ 0 w 20"/>
                    <a:gd name="T1" fmla="*/ 0 h 10"/>
                    <a:gd name="T2" fmla="*/ 0 w 20"/>
                    <a:gd name="T3" fmla="*/ 2147483647 h 10"/>
                    <a:gd name="T4" fmla="*/ 2147483647 w 20"/>
                    <a:gd name="T5" fmla="*/ 2147483647 h 10"/>
                    <a:gd name="T6" fmla="*/ 0 w 20"/>
                    <a:gd name="T7" fmla="*/ 0 h 1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0"/>
                    <a:gd name="T13" fmla="*/ 0 h 10"/>
                    <a:gd name="T14" fmla="*/ 20 w 20"/>
                    <a:gd name="T15" fmla="*/ 10 h 1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0" h="10">
                      <a:moveTo>
                        <a:pt x="0" y="0"/>
                      </a:moveTo>
                      <a:lnTo>
                        <a:pt x="0" y="10"/>
                      </a:lnTo>
                      <a:lnTo>
                        <a:pt x="20" y="1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33CC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51" name="Freeform 510"/>
                <p:cNvSpPr>
                  <a:spLocks/>
                </p:cNvSpPr>
                <p:nvPr/>
              </p:nvSpPr>
              <p:spPr bwMode="auto">
                <a:xfrm>
                  <a:off x="8321675" y="4659313"/>
                  <a:ext cx="31750" cy="15875"/>
                </a:xfrm>
                <a:custGeom>
                  <a:avLst/>
                  <a:gdLst>
                    <a:gd name="T0" fmla="*/ 0 w 20"/>
                    <a:gd name="T1" fmla="*/ 0 h 10"/>
                    <a:gd name="T2" fmla="*/ 0 w 20"/>
                    <a:gd name="T3" fmla="*/ 2147483647 h 10"/>
                    <a:gd name="T4" fmla="*/ 2147483647 w 20"/>
                    <a:gd name="T5" fmla="*/ 2147483647 h 10"/>
                    <a:gd name="T6" fmla="*/ 0 w 20"/>
                    <a:gd name="T7" fmla="*/ 0 h 1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0"/>
                    <a:gd name="T13" fmla="*/ 0 h 10"/>
                    <a:gd name="T14" fmla="*/ 20 w 20"/>
                    <a:gd name="T15" fmla="*/ 10 h 1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0" h="10">
                      <a:moveTo>
                        <a:pt x="0" y="0"/>
                      </a:moveTo>
                      <a:lnTo>
                        <a:pt x="0" y="10"/>
                      </a:lnTo>
                      <a:lnTo>
                        <a:pt x="20" y="1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33CC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52" name="Freeform 511"/>
                <p:cNvSpPr>
                  <a:spLocks/>
                </p:cNvSpPr>
                <p:nvPr/>
              </p:nvSpPr>
              <p:spPr bwMode="auto">
                <a:xfrm>
                  <a:off x="4981575" y="5183188"/>
                  <a:ext cx="63500" cy="65087"/>
                </a:xfrm>
                <a:custGeom>
                  <a:avLst/>
                  <a:gdLst>
                    <a:gd name="T0" fmla="*/ 2147483647 w 40"/>
                    <a:gd name="T1" fmla="*/ 2147483647 h 41"/>
                    <a:gd name="T2" fmla="*/ 2147483647 w 40"/>
                    <a:gd name="T3" fmla="*/ 2147483647 h 41"/>
                    <a:gd name="T4" fmla="*/ 2147483647 w 40"/>
                    <a:gd name="T5" fmla="*/ 2147483647 h 41"/>
                    <a:gd name="T6" fmla="*/ 0 w 40"/>
                    <a:gd name="T7" fmla="*/ 2147483647 h 41"/>
                    <a:gd name="T8" fmla="*/ 2147483647 w 40"/>
                    <a:gd name="T9" fmla="*/ 0 h 41"/>
                    <a:gd name="T10" fmla="*/ 2147483647 w 40"/>
                    <a:gd name="T11" fmla="*/ 2147483647 h 4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0"/>
                    <a:gd name="T19" fmla="*/ 0 h 41"/>
                    <a:gd name="T20" fmla="*/ 40 w 40"/>
                    <a:gd name="T21" fmla="*/ 41 h 41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0" h="41">
                      <a:moveTo>
                        <a:pt x="40" y="20"/>
                      </a:moveTo>
                      <a:lnTo>
                        <a:pt x="30" y="32"/>
                      </a:lnTo>
                      <a:lnTo>
                        <a:pt x="9" y="41"/>
                      </a:lnTo>
                      <a:lnTo>
                        <a:pt x="0" y="32"/>
                      </a:lnTo>
                      <a:lnTo>
                        <a:pt x="21" y="0"/>
                      </a:lnTo>
                      <a:lnTo>
                        <a:pt x="40" y="20"/>
                      </a:lnTo>
                      <a:close/>
                    </a:path>
                  </a:pathLst>
                </a:custGeom>
                <a:solidFill>
                  <a:srgbClr val="FF99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53" name="Freeform 512"/>
                <p:cNvSpPr>
                  <a:spLocks/>
                </p:cNvSpPr>
                <p:nvPr/>
              </p:nvSpPr>
              <p:spPr bwMode="auto">
                <a:xfrm>
                  <a:off x="4981575" y="5183188"/>
                  <a:ext cx="63500" cy="65087"/>
                </a:xfrm>
                <a:custGeom>
                  <a:avLst/>
                  <a:gdLst>
                    <a:gd name="T0" fmla="*/ 2147483647 w 40"/>
                    <a:gd name="T1" fmla="*/ 2147483647 h 41"/>
                    <a:gd name="T2" fmla="*/ 2147483647 w 40"/>
                    <a:gd name="T3" fmla="*/ 2147483647 h 41"/>
                    <a:gd name="T4" fmla="*/ 2147483647 w 40"/>
                    <a:gd name="T5" fmla="*/ 2147483647 h 41"/>
                    <a:gd name="T6" fmla="*/ 0 w 40"/>
                    <a:gd name="T7" fmla="*/ 2147483647 h 41"/>
                    <a:gd name="T8" fmla="*/ 2147483647 w 40"/>
                    <a:gd name="T9" fmla="*/ 0 h 41"/>
                    <a:gd name="T10" fmla="*/ 2147483647 w 40"/>
                    <a:gd name="T11" fmla="*/ 2147483647 h 4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0"/>
                    <a:gd name="T19" fmla="*/ 0 h 41"/>
                    <a:gd name="T20" fmla="*/ 40 w 40"/>
                    <a:gd name="T21" fmla="*/ 41 h 41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0" h="41">
                      <a:moveTo>
                        <a:pt x="40" y="20"/>
                      </a:moveTo>
                      <a:lnTo>
                        <a:pt x="30" y="32"/>
                      </a:lnTo>
                      <a:lnTo>
                        <a:pt x="9" y="41"/>
                      </a:lnTo>
                      <a:lnTo>
                        <a:pt x="0" y="32"/>
                      </a:lnTo>
                      <a:lnTo>
                        <a:pt x="21" y="0"/>
                      </a:lnTo>
                      <a:lnTo>
                        <a:pt x="40" y="20"/>
                      </a:lnTo>
                    </a:path>
                  </a:pathLst>
                </a:custGeom>
                <a:solidFill>
                  <a:srgbClr val="FFFFFF"/>
                </a:solidFill>
                <a:ln w="1651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54" name="Line 513"/>
                <p:cNvSpPr>
                  <a:spLocks noChangeShapeType="1"/>
                </p:cNvSpPr>
                <p:nvPr/>
              </p:nvSpPr>
              <p:spPr bwMode="auto">
                <a:xfrm>
                  <a:off x="7170738" y="3838575"/>
                  <a:ext cx="19050" cy="1587"/>
                </a:xfrm>
                <a:prstGeom prst="line">
                  <a:avLst/>
                </a:prstGeom>
                <a:noFill/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55" name="Freeform 514"/>
                <p:cNvSpPr>
                  <a:spLocks/>
                </p:cNvSpPr>
                <p:nvPr/>
              </p:nvSpPr>
              <p:spPr bwMode="auto">
                <a:xfrm>
                  <a:off x="4789488" y="3217863"/>
                  <a:ext cx="49213" cy="100012"/>
                </a:xfrm>
                <a:custGeom>
                  <a:avLst/>
                  <a:gdLst>
                    <a:gd name="T0" fmla="*/ 0 w 31"/>
                    <a:gd name="T1" fmla="*/ 0 h 63"/>
                    <a:gd name="T2" fmla="*/ 2147483647 w 31"/>
                    <a:gd name="T3" fmla="*/ 0 h 63"/>
                    <a:gd name="T4" fmla="*/ 2147483647 w 31"/>
                    <a:gd name="T5" fmla="*/ 2147483647 h 63"/>
                    <a:gd name="T6" fmla="*/ 2147483647 w 31"/>
                    <a:gd name="T7" fmla="*/ 2147483647 h 63"/>
                    <a:gd name="T8" fmla="*/ 2147483647 w 31"/>
                    <a:gd name="T9" fmla="*/ 2147483647 h 63"/>
                    <a:gd name="T10" fmla="*/ 2147483647 w 31"/>
                    <a:gd name="T11" fmla="*/ 2147483647 h 63"/>
                    <a:gd name="T12" fmla="*/ 2147483647 w 31"/>
                    <a:gd name="T13" fmla="*/ 2147483647 h 63"/>
                    <a:gd name="T14" fmla="*/ 0 w 31"/>
                    <a:gd name="T15" fmla="*/ 2147483647 h 63"/>
                    <a:gd name="T16" fmla="*/ 0 w 31"/>
                    <a:gd name="T17" fmla="*/ 0 h 63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31"/>
                    <a:gd name="T28" fmla="*/ 0 h 63"/>
                    <a:gd name="T29" fmla="*/ 31 w 31"/>
                    <a:gd name="T30" fmla="*/ 63 h 63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31" h="63">
                      <a:moveTo>
                        <a:pt x="0" y="0"/>
                      </a:moveTo>
                      <a:lnTo>
                        <a:pt x="10" y="0"/>
                      </a:lnTo>
                      <a:lnTo>
                        <a:pt x="19" y="11"/>
                      </a:lnTo>
                      <a:lnTo>
                        <a:pt x="19" y="20"/>
                      </a:lnTo>
                      <a:lnTo>
                        <a:pt x="31" y="32"/>
                      </a:lnTo>
                      <a:lnTo>
                        <a:pt x="31" y="42"/>
                      </a:lnTo>
                      <a:lnTo>
                        <a:pt x="10" y="63"/>
                      </a:lnTo>
                      <a:lnTo>
                        <a:pt x="0" y="5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56" name="Freeform 515"/>
                <p:cNvSpPr>
                  <a:spLocks/>
                </p:cNvSpPr>
                <p:nvPr/>
              </p:nvSpPr>
              <p:spPr bwMode="auto">
                <a:xfrm>
                  <a:off x="4789488" y="3217863"/>
                  <a:ext cx="49213" cy="100012"/>
                </a:xfrm>
                <a:custGeom>
                  <a:avLst/>
                  <a:gdLst>
                    <a:gd name="T0" fmla="*/ 0 w 31"/>
                    <a:gd name="T1" fmla="*/ 0 h 63"/>
                    <a:gd name="T2" fmla="*/ 2147483647 w 31"/>
                    <a:gd name="T3" fmla="*/ 0 h 63"/>
                    <a:gd name="T4" fmla="*/ 2147483647 w 31"/>
                    <a:gd name="T5" fmla="*/ 2147483647 h 63"/>
                    <a:gd name="T6" fmla="*/ 2147483647 w 31"/>
                    <a:gd name="T7" fmla="*/ 2147483647 h 63"/>
                    <a:gd name="T8" fmla="*/ 2147483647 w 31"/>
                    <a:gd name="T9" fmla="*/ 2147483647 h 63"/>
                    <a:gd name="T10" fmla="*/ 2147483647 w 31"/>
                    <a:gd name="T11" fmla="*/ 2147483647 h 63"/>
                    <a:gd name="T12" fmla="*/ 2147483647 w 31"/>
                    <a:gd name="T13" fmla="*/ 2147483647 h 63"/>
                    <a:gd name="T14" fmla="*/ 0 w 31"/>
                    <a:gd name="T15" fmla="*/ 2147483647 h 63"/>
                    <a:gd name="T16" fmla="*/ 0 w 31"/>
                    <a:gd name="T17" fmla="*/ 0 h 63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31"/>
                    <a:gd name="T28" fmla="*/ 0 h 63"/>
                    <a:gd name="T29" fmla="*/ 31 w 31"/>
                    <a:gd name="T30" fmla="*/ 63 h 63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31" h="63">
                      <a:moveTo>
                        <a:pt x="0" y="0"/>
                      </a:moveTo>
                      <a:lnTo>
                        <a:pt x="10" y="0"/>
                      </a:lnTo>
                      <a:lnTo>
                        <a:pt x="19" y="11"/>
                      </a:lnTo>
                      <a:lnTo>
                        <a:pt x="19" y="20"/>
                      </a:lnTo>
                      <a:lnTo>
                        <a:pt x="31" y="32"/>
                      </a:lnTo>
                      <a:lnTo>
                        <a:pt x="31" y="42"/>
                      </a:lnTo>
                      <a:lnTo>
                        <a:pt x="10" y="63"/>
                      </a:lnTo>
                      <a:lnTo>
                        <a:pt x="0" y="5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57" name="Freeform 516"/>
                <p:cNvSpPr>
                  <a:spLocks/>
                </p:cNvSpPr>
                <p:nvPr/>
              </p:nvSpPr>
              <p:spPr bwMode="auto">
                <a:xfrm>
                  <a:off x="4868863" y="3154363"/>
                  <a:ext cx="160338" cy="114300"/>
                </a:xfrm>
                <a:custGeom>
                  <a:avLst/>
                  <a:gdLst>
                    <a:gd name="T0" fmla="*/ 2147483647 w 101"/>
                    <a:gd name="T1" fmla="*/ 2147483647 h 72"/>
                    <a:gd name="T2" fmla="*/ 2147483647 w 101"/>
                    <a:gd name="T3" fmla="*/ 2147483647 h 72"/>
                    <a:gd name="T4" fmla="*/ 2147483647 w 101"/>
                    <a:gd name="T5" fmla="*/ 2147483647 h 72"/>
                    <a:gd name="T6" fmla="*/ 2147483647 w 101"/>
                    <a:gd name="T7" fmla="*/ 2147483647 h 72"/>
                    <a:gd name="T8" fmla="*/ 2147483647 w 101"/>
                    <a:gd name="T9" fmla="*/ 2147483647 h 72"/>
                    <a:gd name="T10" fmla="*/ 2147483647 w 101"/>
                    <a:gd name="T11" fmla="*/ 2147483647 h 72"/>
                    <a:gd name="T12" fmla="*/ 2147483647 w 101"/>
                    <a:gd name="T13" fmla="*/ 2147483647 h 72"/>
                    <a:gd name="T14" fmla="*/ 2147483647 w 101"/>
                    <a:gd name="T15" fmla="*/ 2147483647 h 72"/>
                    <a:gd name="T16" fmla="*/ 2147483647 w 101"/>
                    <a:gd name="T17" fmla="*/ 2147483647 h 72"/>
                    <a:gd name="T18" fmla="*/ 2147483647 w 101"/>
                    <a:gd name="T19" fmla="*/ 2147483647 h 72"/>
                    <a:gd name="T20" fmla="*/ 2147483647 w 101"/>
                    <a:gd name="T21" fmla="*/ 2147483647 h 72"/>
                    <a:gd name="T22" fmla="*/ 0 w 101"/>
                    <a:gd name="T23" fmla="*/ 2147483647 h 72"/>
                    <a:gd name="T24" fmla="*/ 2147483647 w 101"/>
                    <a:gd name="T25" fmla="*/ 2147483647 h 72"/>
                    <a:gd name="T26" fmla="*/ 0 w 101"/>
                    <a:gd name="T27" fmla="*/ 2147483647 h 72"/>
                    <a:gd name="T28" fmla="*/ 0 w 101"/>
                    <a:gd name="T29" fmla="*/ 0 h 72"/>
                    <a:gd name="T30" fmla="*/ 2147483647 w 101"/>
                    <a:gd name="T31" fmla="*/ 2147483647 h 72"/>
                    <a:gd name="T32" fmla="*/ 2147483647 w 101"/>
                    <a:gd name="T33" fmla="*/ 2147483647 h 72"/>
                    <a:gd name="T34" fmla="*/ 2147483647 w 101"/>
                    <a:gd name="T35" fmla="*/ 2147483647 h 72"/>
                    <a:gd name="T36" fmla="*/ 2147483647 w 101"/>
                    <a:gd name="T37" fmla="*/ 0 h 72"/>
                    <a:gd name="T38" fmla="*/ 2147483647 w 101"/>
                    <a:gd name="T39" fmla="*/ 2147483647 h 72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101"/>
                    <a:gd name="T61" fmla="*/ 0 h 72"/>
                    <a:gd name="T62" fmla="*/ 101 w 101"/>
                    <a:gd name="T63" fmla="*/ 72 h 72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101" h="72">
                      <a:moveTo>
                        <a:pt x="101" y="9"/>
                      </a:moveTo>
                      <a:lnTo>
                        <a:pt x="101" y="21"/>
                      </a:lnTo>
                      <a:lnTo>
                        <a:pt x="92" y="21"/>
                      </a:lnTo>
                      <a:lnTo>
                        <a:pt x="80" y="40"/>
                      </a:lnTo>
                      <a:lnTo>
                        <a:pt x="92" y="51"/>
                      </a:lnTo>
                      <a:lnTo>
                        <a:pt x="71" y="51"/>
                      </a:lnTo>
                      <a:lnTo>
                        <a:pt x="61" y="60"/>
                      </a:lnTo>
                      <a:lnTo>
                        <a:pt x="49" y="72"/>
                      </a:lnTo>
                      <a:lnTo>
                        <a:pt x="30" y="60"/>
                      </a:lnTo>
                      <a:lnTo>
                        <a:pt x="11" y="60"/>
                      </a:lnTo>
                      <a:lnTo>
                        <a:pt x="11" y="51"/>
                      </a:lnTo>
                      <a:lnTo>
                        <a:pt x="0" y="40"/>
                      </a:lnTo>
                      <a:lnTo>
                        <a:pt x="11" y="31"/>
                      </a:lnTo>
                      <a:lnTo>
                        <a:pt x="0" y="9"/>
                      </a:lnTo>
                      <a:lnTo>
                        <a:pt x="0" y="0"/>
                      </a:lnTo>
                      <a:lnTo>
                        <a:pt x="11" y="9"/>
                      </a:lnTo>
                      <a:lnTo>
                        <a:pt x="20" y="9"/>
                      </a:lnTo>
                      <a:lnTo>
                        <a:pt x="49" y="21"/>
                      </a:lnTo>
                      <a:lnTo>
                        <a:pt x="71" y="0"/>
                      </a:lnTo>
                      <a:lnTo>
                        <a:pt x="101" y="9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58" name="Freeform 517"/>
                <p:cNvSpPr>
                  <a:spLocks/>
                </p:cNvSpPr>
                <p:nvPr/>
              </p:nvSpPr>
              <p:spPr bwMode="auto">
                <a:xfrm>
                  <a:off x="4868863" y="3154363"/>
                  <a:ext cx="160338" cy="114300"/>
                </a:xfrm>
                <a:custGeom>
                  <a:avLst/>
                  <a:gdLst>
                    <a:gd name="T0" fmla="*/ 2147483647 w 101"/>
                    <a:gd name="T1" fmla="*/ 2147483647 h 72"/>
                    <a:gd name="T2" fmla="*/ 2147483647 w 101"/>
                    <a:gd name="T3" fmla="*/ 2147483647 h 72"/>
                    <a:gd name="T4" fmla="*/ 2147483647 w 101"/>
                    <a:gd name="T5" fmla="*/ 2147483647 h 72"/>
                    <a:gd name="T6" fmla="*/ 2147483647 w 101"/>
                    <a:gd name="T7" fmla="*/ 2147483647 h 72"/>
                    <a:gd name="T8" fmla="*/ 2147483647 w 101"/>
                    <a:gd name="T9" fmla="*/ 2147483647 h 72"/>
                    <a:gd name="T10" fmla="*/ 2147483647 w 101"/>
                    <a:gd name="T11" fmla="*/ 2147483647 h 72"/>
                    <a:gd name="T12" fmla="*/ 2147483647 w 101"/>
                    <a:gd name="T13" fmla="*/ 2147483647 h 72"/>
                    <a:gd name="T14" fmla="*/ 2147483647 w 101"/>
                    <a:gd name="T15" fmla="*/ 2147483647 h 72"/>
                    <a:gd name="T16" fmla="*/ 2147483647 w 101"/>
                    <a:gd name="T17" fmla="*/ 2147483647 h 72"/>
                    <a:gd name="T18" fmla="*/ 2147483647 w 101"/>
                    <a:gd name="T19" fmla="*/ 2147483647 h 72"/>
                    <a:gd name="T20" fmla="*/ 2147483647 w 101"/>
                    <a:gd name="T21" fmla="*/ 2147483647 h 72"/>
                    <a:gd name="T22" fmla="*/ 0 w 101"/>
                    <a:gd name="T23" fmla="*/ 2147483647 h 72"/>
                    <a:gd name="T24" fmla="*/ 2147483647 w 101"/>
                    <a:gd name="T25" fmla="*/ 2147483647 h 72"/>
                    <a:gd name="T26" fmla="*/ 0 w 101"/>
                    <a:gd name="T27" fmla="*/ 2147483647 h 72"/>
                    <a:gd name="T28" fmla="*/ 0 w 101"/>
                    <a:gd name="T29" fmla="*/ 0 h 72"/>
                    <a:gd name="T30" fmla="*/ 2147483647 w 101"/>
                    <a:gd name="T31" fmla="*/ 2147483647 h 72"/>
                    <a:gd name="T32" fmla="*/ 2147483647 w 101"/>
                    <a:gd name="T33" fmla="*/ 2147483647 h 72"/>
                    <a:gd name="T34" fmla="*/ 2147483647 w 101"/>
                    <a:gd name="T35" fmla="*/ 2147483647 h 72"/>
                    <a:gd name="T36" fmla="*/ 2147483647 w 101"/>
                    <a:gd name="T37" fmla="*/ 0 h 72"/>
                    <a:gd name="T38" fmla="*/ 2147483647 w 101"/>
                    <a:gd name="T39" fmla="*/ 2147483647 h 72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101"/>
                    <a:gd name="T61" fmla="*/ 0 h 72"/>
                    <a:gd name="T62" fmla="*/ 101 w 101"/>
                    <a:gd name="T63" fmla="*/ 72 h 72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101" h="72">
                      <a:moveTo>
                        <a:pt x="101" y="9"/>
                      </a:moveTo>
                      <a:lnTo>
                        <a:pt x="101" y="21"/>
                      </a:lnTo>
                      <a:lnTo>
                        <a:pt x="92" y="21"/>
                      </a:lnTo>
                      <a:lnTo>
                        <a:pt x="80" y="40"/>
                      </a:lnTo>
                      <a:lnTo>
                        <a:pt x="92" y="51"/>
                      </a:lnTo>
                      <a:lnTo>
                        <a:pt x="71" y="51"/>
                      </a:lnTo>
                      <a:lnTo>
                        <a:pt x="61" y="60"/>
                      </a:lnTo>
                      <a:lnTo>
                        <a:pt x="49" y="72"/>
                      </a:lnTo>
                      <a:lnTo>
                        <a:pt x="30" y="60"/>
                      </a:lnTo>
                      <a:lnTo>
                        <a:pt x="11" y="60"/>
                      </a:lnTo>
                      <a:lnTo>
                        <a:pt x="11" y="51"/>
                      </a:lnTo>
                      <a:lnTo>
                        <a:pt x="0" y="40"/>
                      </a:lnTo>
                      <a:lnTo>
                        <a:pt x="11" y="31"/>
                      </a:lnTo>
                      <a:lnTo>
                        <a:pt x="0" y="9"/>
                      </a:lnTo>
                      <a:lnTo>
                        <a:pt x="0" y="0"/>
                      </a:lnTo>
                      <a:lnTo>
                        <a:pt x="11" y="9"/>
                      </a:lnTo>
                      <a:lnTo>
                        <a:pt x="20" y="9"/>
                      </a:lnTo>
                      <a:lnTo>
                        <a:pt x="49" y="21"/>
                      </a:lnTo>
                      <a:lnTo>
                        <a:pt x="71" y="0"/>
                      </a:lnTo>
                      <a:lnTo>
                        <a:pt x="101" y="9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59" name="Freeform 518"/>
                <p:cNvSpPr>
                  <a:spLocks/>
                </p:cNvSpPr>
                <p:nvPr/>
              </p:nvSpPr>
              <p:spPr bwMode="auto">
                <a:xfrm>
                  <a:off x="4708525" y="2989263"/>
                  <a:ext cx="160338" cy="114300"/>
                </a:xfrm>
                <a:custGeom>
                  <a:avLst/>
                  <a:gdLst>
                    <a:gd name="T0" fmla="*/ 2147483647 w 101"/>
                    <a:gd name="T1" fmla="*/ 2147483647 h 72"/>
                    <a:gd name="T2" fmla="*/ 2147483647 w 101"/>
                    <a:gd name="T3" fmla="*/ 2147483647 h 72"/>
                    <a:gd name="T4" fmla="*/ 2147483647 w 101"/>
                    <a:gd name="T5" fmla="*/ 2147483647 h 72"/>
                    <a:gd name="T6" fmla="*/ 2147483647 w 101"/>
                    <a:gd name="T7" fmla="*/ 2147483647 h 72"/>
                    <a:gd name="T8" fmla="*/ 2147483647 w 101"/>
                    <a:gd name="T9" fmla="*/ 2147483647 h 72"/>
                    <a:gd name="T10" fmla="*/ 2147483647 w 101"/>
                    <a:gd name="T11" fmla="*/ 2147483647 h 72"/>
                    <a:gd name="T12" fmla="*/ 2147483647 w 101"/>
                    <a:gd name="T13" fmla="*/ 0 h 72"/>
                    <a:gd name="T14" fmla="*/ 2147483647 w 101"/>
                    <a:gd name="T15" fmla="*/ 2147483647 h 72"/>
                    <a:gd name="T16" fmla="*/ 2147483647 w 101"/>
                    <a:gd name="T17" fmla="*/ 2147483647 h 72"/>
                    <a:gd name="T18" fmla="*/ 0 w 101"/>
                    <a:gd name="T19" fmla="*/ 2147483647 h 72"/>
                    <a:gd name="T20" fmla="*/ 0 w 101"/>
                    <a:gd name="T21" fmla="*/ 2147483647 h 72"/>
                    <a:gd name="T22" fmla="*/ 2147483647 w 101"/>
                    <a:gd name="T23" fmla="*/ 2147483647 h 72"/>
                    <a:gd name="T24" fmla="*/ 2147483647 w 101"/>
                    <a:gd name="T25" fmla="*/ 2147483647 h 72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101"/>
                    <a:gd name="T40" fmla="*/ 0 h 72"/>
                    <a:gd name="T41" fmla="*/ 101 w 101"/>
                    <a:gd name="T42" fmla="*/ 72 h 72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101" h="72">
                      <a:moveTo>
                        <a:pt x="42" y="72"/>
                      </a:moveTo>
                      <a:lnTo>
                        <a:pt x="61" y="62"/>
                      </a:lnTo>
                      <a:lnTo>
                        <a:pt x="82" y="62"/>
                      </a:lnTo>
                      <a:lnTo>
                        <a:pt x="92" y="21"/>
                      </a:lnTo>
                      <a:lnTo>
                        <a:pt x="101" y="21"/>
                      </a:lnTo>
                      <a:lnTo>
                        <a:pt x="92" y="9"/>
                      </a:lnTo>
                      <a:lnTo>
                        <a:pt x="70" y="0"/>
                      </a:lnTo>
                      <a:lnTo>
                        <a:pt x="31" y="21"/>
                      </a:lnTo>
                      <a:lnTo>
                        <a:pt x="12" y="21"/>
                      </a:lnTo>
                      <a:lnTo>
                        <a:pt x="0" y="41"/>
                      </a:lnTo>
                      <a:lnTo>
                        <a:pt x="0" y="53"/>
                      </a:lnTo>
                      <a:lnTo>
                        <a:pt x="31" y="72"/>
                      </a:lnTo>
                      <a:lnTo>
                        <a:pt x="42" y="72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60" name="Freeform 519"/>
                <p:cNvSpPr>
                  <a:spLocks/>
                </p:cNvSpPr>
                <p:nvPr/>
              </p:nvSpPr>
              <p:spPr bwMode="auto">
                <a:xfrm>
                  <a:off x="4708525" y="2989263"/>
                  <a:ext cx="160338" cy="114300"/>
                </a:xfrm>
                <a:custGeom>
                  <a:avLst/>
                  <a:gdLst>
                    <a:gd name="T0" fmla="*/ 2147483647 w 101"/>
                    <a:gd name="T1" fmla="*/ 2147483647 h 72"/>
                    <a:gd name="T2" fmla="*/ 2147483647 w 101"/>
                    <a:gd name="T3" fmla="*/ 2147483647 h 72"/>
                    <a:gd name="T4" fmla="*/ 2147483647 w 101"/>
                    <a:gd name="T5" fmla="*/ 2147483647 h 72"/>
                    <a:gd name="T6" fmla="*/ 2147483647 w 101"/>
                    <a:gd name="T7" fmla="*/ 2147483647 h 72"/>
                    <a:gd name="T8" fmla="*/ 2147483647 w 101"/>
                    <a:gd name="T9" fmla="*/ 2147483647 h 72"/>
                    <a:gd name="T10" fmla="*/ 2147483647 w 101"/>
                    <a:gd name="T11" fmla="*/ 2147483647 h 72"/>
                    <a:gd name="T12" fmla="*/ 2147483647 w 101"/>
                    <a:gd name="T13" fmla="*/ 0 h 72"/>
                    <a:gd name="T14" fmla="*/ 2147483647 w 101"/>
                    <a:gd name="T15" fmla="*/ 2147483647 h 72"/>
                    <a:gd name="T16" fmla="*/ 2147483647 w 101"/>
                    <a:gd name="T17" fmla="*/ 2147483647 h 72"/>
                    <a:gd name="T18" fmla="*/ 0 w 101"/>
                    <a:gd name="T19" fmla="*/ 2147483647 h 72"/>
                    <a:gd name="T20" fmla="*/ 0 w 101"/>
                    <a:gd name="T21" fmla="*/ 2147483647 h 72"/>
                    <a:gd name="T22" fmla="*/ 2147483647 w 101"/>
                    <a:gd name="T23" fmla="*/ 2147483647 h 72"/>
                    <a:gd name="T24" fmla="*/ 2147483647 w 101"/>
                    <a:gd name="T25" fmla="*/ 2147483647 h 72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101"/>
                    <a:gd name="T40" fmla="*/ 0 h 72"/>
                    <a:gd name="T41" fmla="*/ 101 w 101"/>
                    <a:gd name="T42" fmla="*/ 72 h 72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101" h="72">
                      <a:moveTo>
                        <a:pt x="42" y="72"/>
                      </a:moveTo>
                      <a:lnTo>
                        <a:pt x="61" y="62"/>
                      </a:lnTo>
                      <a:lnTo>
                        <a:pt x="82" y="62"/>
                      </a:lnTo>
                      <a:lnTo>
                        <a:pt x="92" y="21"/>
                      </a:lnTo>
                      <a:lnTo>
                        <a:pt x="101" y="21"/>
                      </a:lnTo>
                      <a:lnTo>
                        <a:pt x="92" y="9"/>
                      </a:lnTo>
                      <a:lnTo>
                        <a:pt x="70" y="0"/>
                      </a:lnTo>
                      <a:lnTo>
                        <a:pt x="31" y="21"/>
                      </a:lnTo>
                      <a:lnTo>
                        <a:pt x="12" y="21"/>
                      </a:lnTo>
                      <a:lnTo>
                        <a:pt x="0" y="41"/>
                      </a:lnTo>
                      <a:lnTo>
                        <a:pt x="0" y="53"/>
                      </a:lnTo>
                      <a:lnTo>
                        <a:pt x="31" y="72"/>
                      </a:lnTo>
                      <a:lnTo>
                        <a:pt x="42" y="72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61" name="Freeform 520"/>
                <p:cNvSpPr>
                  <a:spLocks/>
                </p:cNvSpPr>
                <p:nvPr/>
              </p:nvSpPr>
              <p:spPr bwMode="auto">
                <a:xfrm>
                  <a:off x="4645025" y="3054350"/>
                  <a:ext cx="63500" cy="49212"/>
                </a:xfrm>
                <a:custGeom>
                  <a:avLst/>
                  <a:gdLst>
                    <a:gd name="T0" fmla="*/ 2147483647 w 40"/>
                    <a:gd name="T1" fmla="*/ 2147483647 h 31"/>
                    <a:gd name="T2" fmla="*/ 2147483647 w 40"/>
                    <a:gd name="T3" fmla="*/ 2147483647 h 31"/>
                    <a:gd name="T4" fmla="*/ 2147483647 w 40"/>
                    <a:gd name="T5" fmla="*/ 2147483647 h 31"/>
                    <a:gd name="T6" fmla="*/ 0 w 40"/>
                    <a:gd name="T7" fmla="*/ 2147483647 h 31"/>
                    <a:gd name="T8" fmla="*/ 0 w 40"/>
                    <a:gd name="T9" fmla="*/ 2147483647 h 31"/>
                    <a:gd name="T10" fmla="*/ 2147483647 w 40"/>
                    <a:gd name="T11" fmla="*/ 0 h 31"/>
                    <a:gd name="T12" fmla="*/ 2147483647 w 40"/>
                    <a:gd name="T13" fmla="*/ 2147483647 h 3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40"/>
                    <a:gd name="T22" fmla="*/ 0 h 31"/>
                    <a:gd name="T23" fmla="*/ 40 w 40"/>
                    <a:gd name="T24" fmla="*/ 31 h 3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40" h="31">
                      <a:moveTo>
                        <a:pt x="40" y="12"/>
                      </a:moveTo>
                      <a:lnTo>
                        <a:pt x="31" y="12"/>
                      </a:lnTo>
                      <a:lnTo>
                        <a:pt x="21" y="31"/>
                      </a:lnTo>
                      <a:lnTo>
                        <a:pt x="0" y="31"/>
                      </a:lnTo>
                      <a:lnTo>
                        <a:pt x="0" y="12"/>
                      </a:lnTo>
                      <a:lnTo>
                        <a:pt x="40" y="0"/>
                      </a:lnTo>
                      <a:lnTo>
                        <a:pt x="40" y="12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62" name="Freeform 521"/>
                <p:cNvSpPr>
                  <a:spLocks/>
                </p:cNvSpPr>
                <p:nvPr/>
              </p:nvSpPr>
              <p:spPr bwMode="auto">
                <a:xfrm>
                  <a:off x="4645025" y="3054350"/>
                  <a:ext cx="63500" cy="49212"/>
                </a:xfrm>
                <a:custGeom>
                  <a:avLst/>
                  <a:gdLst>
                    <a:gd name="T0" fmla="*/ 2147483647 w 40"/>
                    <a:gd name="T1" fmla="*/ 2147483647 h 31"/>
                    <a:gd name="T2" fmla="*/ 2147483647 w 40"/>
                    <a:gd name="T3" fmla="*/ 2147483647 h 31"/>
                    <a:gd name="T4" fmla="*/ 2147483647 w 40"/>
                    <a:gd name="T5" fmla="*/ 2147483647 h 31"/>
                    <a:gd name="T6" fmla="*/ 0 w 40"/>
                    <a:gd name="T7" fmla="*/ 2147483647 h 31"/>
                    <a:gd name="T8" fmla="*/ 0 w 40"/>
                    <a:gd name="T9" fmla="*/ 2147483647 h 31"/>
                    <a:gd name="T10" fmla="*/ 2147483647 w 40"/>
                    <a:gd name="T11" fmla="*/ 0 h 31"/>
                    <a:gd name="T12" fmla="*/ 2147483647 w 40"/>
                    <a:gd name="T13" fmla="*/ 2147483647 h 3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40"/>
                    <a:gd name="T22" fmla="*/ 0 h 31"/>
                    <a:gd name="T23" fmla="*/ 40 w 40"/>
                    <a:gd name="T24" fmla="*/ 31 h 3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40" h="31">
                      <a:moveTo>
                        <a:pt x="40" y="12"/>
                      </a:moveTo>
                      <a:lnTo>
                        <a:pt x="31" y="12"/>
                      </a:lnTo>
                      <a:lnTo>
                        <a:pt x="21" y="31"/>
                      </a:lnTo>
                      <a:lnTo>
                        <a:pt x="0" y="31"/>
                      </a:lnTo>
                      <a:lnTo>
                        <a:pt x="0" y="12"/>
                      </a:lnTo>
                      <a:lnTo>
                        <a:pt x="40" y="0"/>
                      </a:lnTo>
                      <a:lnTo>
                        <a:pt x="40" y="12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63" name="Freeform 522"/>
                <p:cNvSpPr>
                  <a:spLocks/>
                </p:cNvSpPr>
                <p:nvPr/>
              </p:nvSpPr>
              <p:spPr bwMode="auto">
                <a:xfrm>
                  <a:off x="4645025" y="3073400"/>
                  <a:ext cx="144463" cy="144462"/>
                </a:xfrm>
                <a:custGeom>
                  <a:avLst/>
                  <a:gdLst>
                    <a:gd name="T0" fmla="*/ 2147483647 w 91"/>
                    <a:gd name="T1" fmla="*/ 0 h 91"/>
                    <a:gd name="T2" fmla="*/ 2147483647 w 91"/>
                    <a:gd name="T3" fmla="*/ 2147483647 h 91"/>
                    <a:gd name="T4" fmla="*/ 2147483647 w 91"/>
                    <a:gd name="T5" fmla="*/ 2147483647 h 91"/>
                    <a:gd name="T6" fmla="*/ 2147483647 w 91"/>
                    <a:gd name="T7" fmla="*/ 2147483647 h 91"/>
                    <a:gd name="T8" fmla="*/ 2147483647 w 91"/>
                    <a:gd name="T9" fmla="*/ 2147483647 h 91"/>
                    <a:gd name="T10" fmla="*/ 2147483647 w 91"/>
                    <a:gd name="T11" fmla="*/ 2147483647 h 91"/>
                    <a:gd name="T12" fmla="*/ 2147483647 w 91"/>
                    <a:gd name="T13" fmla="*/ 2147483647 h 91"/>
                    <a:gd name="T14" fmla="*/ 2147483647 w 91"/>
                    <a:gd name="T15" fmla="*/ 2147483647 h 91"/>
                    <a:gd name="T16" fmla="*/ 2147483647 w 91"/>
                    <a:gd name="T17" fmla="*/ 2147483647 h 91"/>
                    <a:gd name="T18" fmla="*/ 2147483647 w 91"/>
                    <a:gd name="T19" fmla="*/ 2147483647 h 91"/>
                    <a:gd name="T20" fmla="*/ 2147483647 w 91"/>
                    <a:gd name="T21" fmla="*/ 2147483647 h 91"/>
                    <a:gd name="T22" fmla="*/ 2147483647 w 91"/>
                    <a:gd name="T23" fmla="*/ 2147483647 h 91"/>
                    <a:gd name="T24" fmla="*/ 2147483647 w 91"/>
                    <a:gd name="T25" fmla="*/ 2147483647 h 91"/>
                    <a:gd name="T26" fmla="*/ 2147483647 w 91"/>
                    <a:gd name="T27" fmla="*/ 2147483647 h 91"/>
                    <a:gd name="T28" fmla="*/ 2147483647 w 91"/>
                    <a:gd name="T29" fmla="*/ 2147483647 h 91"/>
                    <a:gd name="T30" fmla="*/ 2147483647 w 91"/>
                    <a:gd name="T31" fmla="*/ 2147483647 h 91"/>
                    <a:gd name="T32" fmla="*/ 2147483647 w 91"/>
                    <a:gd name="T33" fmla="*/ 2147483647 h 91"/>
                    <a:gd name="T34" fmla="*/ 2147483647 w 91"/>
                    <a:gd name="T35" fmla="*/ 2147483647 h 91"/>
                    <a:gd name="T36" fmla="*/ 2147483647 w 91"/>
                    <a:gd name="T37" fmla="*/ 2147483647 h 91"/>
                    <a:gd name="T38" fmla="*/ 2147483647 w 91"/>
                    <a:gd name="T39" fmla="*/ 2147483647 h 91"/>
                    <a:gd name="T40" fmla="*/ 0 w 91"/>
                    <a:gd name="T41" fmla="*/ 2147483647 h 91"/>
                    <a:gd name="T42" fmla="*/ 0 w 91"/>
                    <a:gd name="T43" fmla="*/ 2147483647 h 91"/>
                    <a:gd name="T44" fmla="*/ 2147483647 w 91"/>
                    <a:gd name="T45" fmla="*/ 2147483647 h 91"/>
                    <a:gd name="T46" fmla="*/ 2147483647 w 91"/>
                    <a:gd name="T47" fmla="*/ 0 h 91"/>
                    <a:gd name="T48" fmla="*/ 2147483647 w 91"/>
                    <a:gd name="T49" fmla="*/ 0 h 91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91"/>
                    <a:gd name="T76" fmla="*/ 0 h 91"/>
                    <a:gd name="T77" fmla="*/ 91 w 91"/>
                    <a:gd name="T78" fmla="*/ 91 h 91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91" h="91">
                      <a:moveTo>
                        <a:pt x="40" y="0"/>
                      </a:moveTo>
                      <a:lnTo>
                        <a:pt x="71" y="19"/>
                      </a:lnTo>
                      <a:lnTo>
                        <a:pt x="82" y="19"/>
                      </a:lnTo>
                      <a:lnTo>
                        <a:pt x="91" y="31"/>
                      </a:lnTo>
                      <a:lnTo>
                        <a:pt x="91" y="39"/>
                      </a:lnTo>
                      <a:lnTo>
                        <a:pt x="82" y="39"/>
                      </a:lnTo>
                      <a:lnTo>
                        <a:pt x="82" y="31"/>
                      </a:lnTo>
                      <a:lnTo>
                        <a:pt x="52" y="19"/>
                      </a:lnTo>
                      <a:lnTo>
                        <a:pt x="40" y="31"/>
                      </a:lnTo>
                      <a:lnTo>
                        <a:pt x="40" y="19"/>
                      </a:lnTo>
                      <a:lnTo>
                        <a:pt x="31" y="31"/>
                      </a:lnTo>
                      <a:lnTo>
                        <a:pt x="40" y="39"/>
                      </a:lnTo>
                      <a:lnTo>
                        <a:pt x="60" y="72"/>
                      </a:lnTo>
                      <a:lnTo>
                        <a:pt x="71" y="82"/>
                      </a:lnTo>
                      <a:lnTo>
                        <a:pt x="71" y="91"/>
                      </a:lnTo>
                      <a:lnTo>
                        <a:pt x="52" y="72"/>
                      </a:lnTo>
                      <a:lnTo>
                        <a:pt x="40" y="72"/>
                      </a:lnTo>
                      <a:lnTo>
                        <a:pt x="21" y="51"/>
                      </a:lnTo>
                      <a:lnTo>
                        <a:pt x="21" y="31"/>
                      </a:lnTo>
                      <a:lnTo>
                        <a:pt x="9" y="31"/>
                      </a:lnTo>
                      <a:lnTo>
                        <a:pt x="0" y="39"/>
                      </a:lnTo>
                      <a:lnTo>
                        <a:pt x="0" y="19"/>
                      </a:lnTo>
                      <a:lnTo>
                        <a:pt x="21" y="19"/>
                      </a:lnTo>
                      <a:lnTo>
                        <a:pt x="31" y="0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64" name="Freeform 523"/>
                <p:cNvSpPr>
                  <a:spLocks/>
                </p:cNvSpPr>
                <p:nvPr/>
              </p:nvSpPr>
              <p:spPr bwMode="auto">
                <a:xfrm>
                  <a:off x="4645025" y="3073400"/>
                  <a:ext cx="144463" cy="144462"/>
                </a:xfrm>
                <a:custGeom>
                  <a:avLst/>
                  <a:gdLst>
                    <a:gd name="T0" fmla="*/ 2147483647 w 91"/>
                    <a:gd name="T1" fmla="*/ 0 h 91"/>
                    <a:gd name="T2" fmla="*/ 2147483647 w 91"/>
                    <a:gd name="T3" fmla="*/ 2147483647 h 91"/>
                    <a:gd name="T4" fmla="*/ 2147483647 w 91"/>
                    <a:gd name="T5" fmla="*/ 2147483647 h 91"/>
                    <a:gd name="T6" fmla="*/ 2147483647 w 91"/>
                    <a:gd name="T7" fmla="*/ 2147483647 h 91"/>
                    <a:gd name="T8" fmla="*/ 2147483647 w 91"/>
                    <a:gd name="T9" fmla="*/ 2147483647 h 91"/>
                    <a:gd name="T10" fmla="*/ 2147483647 w 91"/>
                    <a:gd name="T11" fmla="*/ 2147483647 h 91"/>
                    <a:gd name="T12" fmla="*/ 2147483647 w 91"/>
                    <a:gd name="T13" fmla="*/ 2147483647 h 91"/>
                    <a:gd name="T14" fmla="*/ 2147483647 w 91"/>
                    <a:gd name="T15" fmla="*/ 2147483647 h 91"/>
                    <a:gd name="T16" fmla="*/ 2147483647 w 91"/>
                    <a:gd name="T17" fmla="*/ 2147483647 h 91"/>
                    <a:gd name="T18" fmla="*/ 2147483647 w 91"/>
                    <a:gd name="T19" fmla="*/ 2147483647 h 91"/>
                    <a:gd name="T20" fmla="*/ 2147483647 w 91"/>
                    <a:gd name="T21" fmla="*/ 2147483647 h 91"/>
                    <a:gd name="T22" fmla="*/ 2147483647 w 91"/>
                    <a:gd name="T23" fmla="*/ 2147483647 h 91"/>
                    <a:gd name="T24" fmla="*/ 2147483647 w 91"/>
                    <a:gd name="T25" fmla="*/ 2147483647 h 91"/>
                    <a:gd name="T26" fmla="*/ 2147483647 w 91"/>
                    <a:gd name="T27" fmla="*/ 2147483647 h 91"/>
                    <a:gd name="T28" fmla="*/ 2147483647 w 91"/>
                    <a:gd name="T29" fmla="*/ 2147483647 h 91"/>
                    <a:gd name="T30" fmla="*/ 2147483647 w 91"/>
                    <a:gd name="T31" fmla="*/ 2147483647 h 91"/>
                    <a:gd name="T32" fmla="*/ 2147483647 w 91"/>
                    <a:gd name="T33" fmla="*/ 2147483647 h 91"/>
                    <a:gd name="T34" fmla="*/ 2147483647 w 91"/>
                    <a:gd name="T35" fmla="*/ 2147483647 h 91"/>
                    <a:gd name="T36" fmla="*/ 2147483647 w 91"/>
                    <a:gd name="T37" fmla="*/ 2147483647 h 91"/>
                    <a:gd name="T38" fmla="*/ 2147483647 w 91"/>
                    <a:gd name="T39" fmla="*/ 2147483647 h 91"/>
                    <a:gd name="T40" fmla="*/ 0 w 91"/>
                    <a:gd name="T41" fmla="*/ 2147483647 h 91"/>
                    <a:gd name="T42" fmla="*/ 0 w 91"/>
                    <a:gd name="T43" fmla="*/ 2147483647 h 91"/>
                    <a:gd name="T44" fmla="*/ 2147483647 w 91"/>
                    <a:gd name="T45" fmla="*/ 2147483647 h 91"/>
                    <a:gd name="T46" fmla="*/ 2147483647 w 91"/>
                    <a:gd name="T47" fmla="*/ 0 h 91"/>
                    <a:gd name="T48" fmla="*/ 2147483647 w 91"/>
                    <a:gd name="T49" fmla="*/ 0 h 91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91"/>
                    <a:gd name="T76" fmla="*/ 0 h 91"/>
                    <a:gd name="T77" fmla="*/ 91 w 91"/>
                    <a:gd name="T78" fmla="*/ 91 h 91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91" h="91">
                      <a:moveTo>
                        <a:pt x="40" y="0"/>
                      </a:moveTo>
                      <a:lnTo>
                        <a:pt x="71" y="19"/>
                      </a:lnTo>
                      <a:lnTo>
                        <a:pt x="82" y="19"/>
                      </a:lnTo>
                      <a:lnTo>
                        <a:pt x="91" y="31"/>
                      </a:lnTo>
                      <a:lnTo>
                        <a:pt x="91" y="39"/>
                      </a:lnTo>
                      <a:lnTo>
                        <a:pt x="82" y="39"/>
                      </a:lnTo>
                      <a:lnTo>
                        <a:pt x="82" y="31"/>
                      </a:lnTo>
                      <a:lnTo>
                        <a:pt x="52" y="19"/>
                      </a:lnTo>
                      <a:lnTo>
                        <a:pt x="40" y="31"/>
                      </a:lnTo>
                      <a:lnTo>
                        <a:pt x="40" y="19"/>
                      </a:lnTo>
                      <a:lnTo>
                        <a:pt x="31" y="31"/>
                      </a:lnTo>
                      <a:lnTo>
                        <a:pt x="40" y="39"/>
                      </a:lnTo>
                      <a:lnTo>
                        <a:pt x="60" y="72"/>
                      </a:lnTo>
                      <a:lnTo>
                        <a:pt x="71" y="82"/>
                      </a:lnTo>
                      <a:lnTo>
                        <a:pt x="71" y="91"/>
                      </a:lnTo>
                      <a:lnTo>
                        <a:pt x="52" y="72"/>
                      </a:lnTo>
                      <a:lnTo>
                        <a:pt x="40" y="72"/>
                      </a:lnTo>
                      <a:lnTo>
                        <a:pt x="21" y="51"/>
                      </a:lnTo>
                      <a:lnTo>
                        <a:pt x="21" y="31"/>
                      </a:lnTo>
                      <a:lnTo>
                        <a:pt x="9" y="31"/>
                      </a:lnTo>
                      <a:lnTo>
                        <a:pt x="0" y="39"/>
                      </a:lnTo>
                      <a:lnTo>
                        <a:pt x="0" y="19"/>
                      </a:lnTo>
                      <a:lnTo>
                        <a:pt x="21" y="19"/>
                      </a:lnTo>
                      <a:lnTo>
                        <a:pt x="31" y="0"/>
                      </a:lnTo>
                      <a:lnTo>
                        <a:pt x="40" y="0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65" name="Freeform 524"/>
                <p:cNvSpPr>
                  <a:spLocks/>
                </p:cNvSpPr>
                <p:nvPr/>
              </p:nvSpPr>
              <p:spPr bwMode="auto">
                <a:xfrm>
                  <a:off x="4757738" y="3187700"/>
                  <a:ext cx="47625" cy="47625"/>
                </a:xfrm>
                <a:custGeom>
                  <a:avLst/>
                  <a:gdLst>
                    <a:gd name="T0" fmla="*/ 0 w 30"/>
                    <a:gd name="T1" fmla="*/ 2147483647 h 30"/>
                    <a:gd name="T2" fmla="*/ 2147483647 w 30"/>
                    <a:gd name="T3" fmla="*/ 2147483647 h 30"/>
                    <a:gd name="T4" fmla="*/ 2147483647 w 30"/>
                    <a:gd name="T5" fmla="*/ 2147483647 h 30"/>
                    <a:gd name="T6" fmla="*/ 2147483647 w 30"/>
                    <a:gd name="T7" fmla="*/ 2147483647 h 30"/>
                    <a:gd name="T8" fmla="*/ 2147483647 w 30"/>
                    <a:gd name="T9" fmla="*/ 2147483647 h 30"/>
                    <a:gd name="T10" fmla="*/ 2147483647 w 30"/>
                    <a:gd name="T11" fmla="*/ 0 h 30"/>
                    <a:gd name="T12" fmla="*/ 2147483647 w 30"/>
                    <a:gd name="T13" fmla="*/ 0 h 30"/>
                    <a:gd name="T14" fmla="*/ 0 w 30"/>
                    <a:gd name="T15" fmla="*/ 2147483647 h 30"/>
                    <a:gd name="T16" fmla="*/ 0 w 30"/>
                    <a:gd name="T17" fmla="*/ 2147483647 h 3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30"/>
                    <a:gd name="T28" fmla="*/ 0 h 30"/>
                    <a:gd name="T29" fmla="*/ 30 w 30"/>
                    <a:gd name="T30" fmla="*/ 30 h 3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30" h="30">
                      <a:moveTo>
                        <a:pt x="0" y="19"/>
                      </a:moveTo>
                      <a:lnTo>
                        <a:pt x="20" y="30"/>
                      </a:lnTo>
                      <a:lnTo>
                        <a:pt x="20" y="19"/>
                      </a:lnTo>
                      <a:lnTo>
                        <a:pt x="30" y="19"/>
                      </a:lnTo>
                      <a:lnTo>
                        <a:pt x="30" y="10"/>
                      </a:lnTo>
                      <a:lnTo>
                        <a:pt x="20" y="0"/>
                      </a:lnTo>
                      <a:lnTo>
                        <a:pt x="11" y="0"/>
                      </a:lnTo>
                      <a:lnTo>
                        <a:pt x="0" y="1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66" name="Freeform 525"/>
                <p:cNvSpPr>
                  <a:spLocks/>
                </p:cNvSpPr>
                <p:nvPr/>
              </p:nvSpPr>
              <p:spPr bwMode="auto">
                <a:xfrm>
                  <a:off x="4757738" y="3187700"/>
                  <a:ext cx="47625" cy="47625"/>
                </a:xfrm>
                <a:custGeom>
                  <a:avLst/>
                  <a:gdLst>
                    <a:gd name="T0" fmla="*/ 0 w 30"/>
                    <a:gd name="T1" fmla="*/ 2147483647 h 30"/>
                    <a:gd name="T2" fmla="*/ 2147483647 w 30"/>
                    <a:gd name="T3" fmla="*/ 2147483647 h 30"/>
                    <a:gd name="T4" fmla="*/ 2147483647 w 30"/>
                    <a:gd name="T5" fmla="*/ 2147483647 h 30"/>
                    <a:gd name="T6" fmla="*/ 2147483647 w 30"/>
                    <a:gd name="T7" fmla="*/ 2147483647 h 30"/>
                    <a:gd name="T8" fmla="*/ 2147483647 w 30"/>
                    <a:gd name="T9" fmla="*/ 2147483647 h 30"/>
                    <a:gd name="T10" fmla="*/ 2147483647 w 30"/>
                    <a:gd name="T11" fmla="*/ 0 h 30"/>
                    <a:gd name="T12" fmla="*/ 2147483647 w 30"/>
                    <a:gd name="T13" fmla="*/ 0 h 30"/>
                    <a:gd name="T14" fmla="*/ 0 w 30"/>
                    <a:gd name="T15" fmla="*/ 2147483647 h 30"/>
                    <a:gd name="T16" fmla="*/ 0 w 30"/>
                    <a:gd name="T17" fmla="*/ 2147483647 h 3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30"/>
                    <a:gd name="T28" fmla="*/ 0 h 30"/>
                    <a:gd name="T29" fmla="*/ 30 w 30"/>
                    <a:gd name="T30" fmla="*/ 30 h 3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30" h="30">
                      <a:moveTo>
                        <a:pt x="0" y="19"/>
                      </a:moveTo>
                      <a:lnTo>
                        <a:pt x="20" y="30"/>
                      </a:lnTo>
                      <a:lnTo>
                        <a:pt x="20" y="19"/>
                      </a:lnTo>
                      <a:lnTo>
                        <a:pt x="30" y="19"/>
                      </a:lnTo>
                      <a:lnTo>
                        <a:pt x="30" y="10"/>
                      </a:lnTo>
                      <a:lnTo>
                        <a:pt x="20" y="0"/>
                      </a:lnTo>
                      <a:lnTo>
                        <a:pt x="11" y="0"/>
                      </a:lnTo>
                      <a:lnTo>
                        <a:pt x="0" y="10"/>
                      </a:lnTo>
                      <a:lnTo>
                        <a:pt x="0" y="19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67" name="Freeform 526"/>
                <p:cNvSpPr>
                  <a:spLocks/>
                </p:cNvSpPr>
                <p:nvPr/>
              </p:nvSpPr>
              <p:spPr bwMode="auto">
                <a:xfrm>
                  <a:off x="4775200" y="3087688"/>
                  <a:ext cx="111125" cy="147637"/>
                </a:xfrm>
                <a:custGeom>
                  <a:avLst/>
                  <a:gdLst>
                    <a:gd name="T0" fmla="*/ 2147483647 w 70"/>
                    <a:gd name="T1" fmla="*/ 2147483647 h 93"/>
                    <a:gd name="T2" fmla="*/ 2147483647 w 70"/>
                    <a:gd name="T3" fmla="*/ 2147483647 h 93"/>
                    <a:gd name="T4" fmla="*/ 0 w 70"/>
                    <a:gd name="T5" fmla="*/ 2147483647 h 93"/>
                    <a:gd name="T6" fmla="*/ 2147483647 w 70"/>
                    <a:gd name="T7" fmla="*/ 0 h 93"/>
                    <a:gd name="T8" fmla="*/ 2147483647 w 70"/>
                    <a:gd name="T9" fmla="*/ 2147483647 h 93"/>
                    <a:gd name="T10" fmla="*/ 2147483647 w 70"/>
                    <a:gd name="T11" fmla="*/ 2147483647 h 93"/>
                    <a:gd name="T12" fmla="*/ 2147483647 w 70"/>
                    <a:gd name="T13" fmla="*/ 2147483647 h 93"/>
                    <a:gd name="T14" fmla="*/ 2147483647 w 70"/>
                    <a:gd name="T15" fmla="*/ 2147483647 h 93"/>
                    <a:gd name="T16" fmla="*/ 2147483647 w 70"/>
                    <a:gd name="T17" fmla="*/ 2147483647 h 93"/>
                    <a:gd name="T18" fmla="*/ 2147483647 w 70"/>
                    <a:gd name="T19" fmla="*/ 2147483647 h 93"/>
                    <a:gd name="T20" fmla="*/ 2147483647 w 70"/>
                    <a:gd name="T21" fmla="*/ 2147483647 h 93"/>
                    <a:gd name="T22" fmla="*/ 2147483647 w 70"/>
                    <a:gd name="T23" fmla="*/ 2147483647 h 93"/>
                    <a:gd name="T24" fmla="*/ 2147483647 w 70"/>
                    <a:gd name="T25" fmla="*/ 2147483647 h 93"/>
                    <a:gd name="T26" fmla="*/ 2147483647 w 70"/>
                    <a:gd name="T27" fmla="*/ 2147483647 h 93"/>
                    <a:gd name="T28" fmla="*/ 2147483647 w 70"/>
                    <a:gd name="T29" fmla="*/ 2147483647 h 93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70"/>
                    <a:gd name="T46" fmla="*/ 0 h 93"/>
                    <a:gd name="T47" fmla="*/ 70 w 70"/>
                    <a:gd name="T48" fmla="*/ 93 h 93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70" h="93">
                      <a:moveTo>
                        <a:pt x="9" y="30"/>
                      </a:moveTo>
                      <a:lnTo>
                        <a:pt x="9" y="22"/>
                      </a:lnTo>
                      <a:lnTo>
                        <a:pt x="0" y="10"/>
                      </a:lnTo>
                      <a:lnTo>
                        <a:pt x="19" y="0"/>
                      </a:lnTo>
                      <a:lnTo>
                        <a:pt x="40" y="30"/>
                      </a:lnTo>
                      <a:lnTo>
                        <a:pt x="59" y="30"/>
                      </a:lnTo>
                      <a:lnTo>
                        <a:pt x="59" y="51"/>
                      </a:lnTo>
                      <a:lnTo>
                        <a:pt x="70" y="73"/>
                      </a:lnTo>
                      <a:lnTo>
                        <a:pt x="59" y="82"/>
                      </a:lnTo>
                      <a:lnTo>
                        <a:pt x="40" y="82"/>
                      </a:lnTo>
                      <a:lnTo>
                        <a:pt x="28" y="93"/>
                      </a:lnTo>
                      <a:lnTo>
                        <a:pt x="19" y="82"/>
                      </a:lnTo>
                      <a:lnTo>
                        <a:pt x="19" y="73"/>
                      </a:lnTo>
                      <a:lnTo>
                        <a:pt x="9" y="63"/>
                      </a:lnTo>
                      <a:lnTo>
                        <a:pt x="9" y="30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68" name="Freeform 527"/>
                <p:cNvSpPr>
                  <a:spLocks/>
                </p:cNvSpPr>
                <p:nvPr/>
              </p:nvSpPr>
              <p:spPr bwMode="auto">
                <a:xfrm>
                  <a:off x="4775200" y="3087688"/>
                  <a:ext cx="111125" cy="147637"/>
                </a:xfrm>
                <a:custGeom>
                  <a:avLst/>
                  <a:gdLst>
                    <a:gd name="T0" fmla="*/ 2147483647 w 70"/>
                    <a:gd name="T1" fmla="*/ 2147483647 h 93"/>
                    <a:gd name="T2" fmla="*/ 2147483647 w 70"/>
                    <a:gd name="T3" fmla="*/ 2147483647 h 93"/>
                    <a:gd name="T4" fmla="*/ 0 w 70"/>
                    <a:gd name="T5" fmla="*/ 2147483647 h 93"/>
                    <a:gd name="T6" fmla="*/ 2147483647 w 70"/>
                    <a:gd name="T7" fmla="*/ 0 h 93"/>
                    <a:gd name="T8" fmla="*/ 2147483647 w 70"/>
                    <a:gd name="T9" fmla="*/ 2147483647 h 93"/>
                    <a:gd name="T10" fmla="*/ 2147483647 w 70"/>
                    <a:gd name="T11" fmla="*/ 2147483647 h 93"/>
                    <a:gd name="T12" fmla="*/ 2147483647 w 70"/>
                    <a:gd name="T13" fmla="*/ 2147483647 h 93"/>
                    <a:gd name="T14" fmla="*/ 2147483647 w 70"/>
                    <a:gd name="T15" fmla="*/ 2147483647 h 93"/>
                    <a:gd name="T16" fmla="*/ 2147483647 w 70"/>
                    <a:gd name="T17" fmla="*/ 2147483647 h 93"/>
                    <a:gd name="T18" fmla="*/ 2147483647 w 70"/>
                    <a:gd name="T19" fmla="*/ 2147483647 h 93"/>
                    <a:gd name="T20" fmla="*/ 2147483647 w 70"/>
                    <a:gd name="T21" fmla="*/ 2147483647 h 93"/>
                    <a:gd name="T22" fmla="*/ 2147483647 w 70"/>
                    <a:gd name="T23" fmla="*/ 2147483647 h 93"/>
                    <a:gd name="T24" fmla="*/ 2147483647 w 70"/>
                    <a:gd name="T25" fmla="*/ 2147483647 h 93"/>
                    <a:gd name="T26" fmla="*/ 2147483647 w 70"/>
                    <a:gd name="T27" fmla="*/ 2147483647 h 93"/>
                    <a:gd name="T28" fmla="*/ 2147483647 w 70"/>
                    <a:gd name="T29" fmla="*/ 2147483647 h 93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70"/>
                    <a:gd name="T46" fmla="*/ 0 h 93"/>
                    <a:gd name="T47" fmla="*/ 70 w 70"/>
                    <a:gd name="T48" fmla="*/ 93 h 93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70" h="93">
                      <a:moveTo>
                        <a:pt x="9" y="30"/>
                      </a:moveTo>
                      <a:lnTo>
                        <a:pt x="9" y="22"/>
                      </a:lnTo>
                      <a:lnTo>
                        <a:pt x="0" y="10"/>
                      </a:lnTo>
                      <a:lnTo>
                        <a:pt x="19" y="0"/>
                      </a:lnTo>
                      <a:lnTo>
                        <a:pt x="40" y="30"/>
                      </a:lnTo>
                      <a:lnTo>
                        <a:pt x="59" y="30"/>
                      </a:lnTo>
                      <a:lnTo>
                        <a:pt x="59" y="51"/>
                      </a:lnTo>
                      <a:lnTo>
                        <a:pt x="70" y="73"/>
                      </a:lnTo>
                      <a:lnTo>
                        <a:pt x="59" y="82"/>
                      </a:lnTo>
                      <a:lnTo>
                        <a:pt x="40" y="82"/>
                      </a:lnTo>
                      <a:lnTo>
                        <a:pt x="28" y="93"/>
                      </a:lnTo>
                      <a:lnTo>
                        <a:pt x="19" y="82"/>
                      </a:lnTo>
                      <a:lnTo>
                        <a:pt x="19" y="73"/>
                      </a:lnTo>
                      <a:lnTo>
                        <a:pt x="9" y="63"/>
                      </a:lnTo>
                      <a:lnTo>
                        <a:pt x="9" y="30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69" name="Freeform 528"/>
                <p:cNvSpPr>
                  <a:spLocks/>
                </p:cNvSpPr>
                <p:nvPr/>
              </p:nvSpPr>
              <p:spPr bwMode="auto">
                <a:xfrm>
                  <a:off x="4819650" y="3217863"/>
                  <a:ext cx="66675" cy="50800"/>
                </a:xfrm>
                <a:custGeom>
                  <a:avLst/>
                  <a:gdLst>
                    <a:gd name="T0" fmla="*/ 2147483647 w 42"/>
                    <a:gd name="T1" fmla="*/ 2147483647 h 32"/>
                    <a:gd name="T2" fmla="*/ 0 w 42"/>
                    <a:gd name="T3" fmla="*/ 2147483647 h 32"/>
                    <a:gd name="T4" fmla="*/ 0 w 42"/>
                    <a:gd name="T5" fmla="*/ 2147483647 h 32"/>
                    <a:gd name="T6" fmla="*/ 2147483647 w 42"/>
                    <a:gd name="T7" fmla="*/ 0 h 32"/>
                    <a:gd name="T8" fmla="*/ 2147483647 w 42"/>
                    <a:gd name="T9" fmla="*/ 0 h 32"/>
                    <a:gd name="T10" fmla="*/ 2147483647 w 42"/>
                    <a:gd name="T11" fmla="*/ 2147483647 h 32"/>
                    <a:gd name="T12" fmla="*/ 2147483647 w 42"/>
                    <a:gd name="T13" fmla="*/ 2147483647 h 32"/>
                    <a:gd name="T14" fmla="*/ 2147483647 w 42"/>
                    <a:gd name="T15" fmla="*/ 2147483647 h 3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2"/>
                    <a:gd name="T25" fmla="*/ 0 h 32"/>
                    <a:gd name="T26" fmla="*/ 42 w 42"/>
                    <a:gd name="T27" fmla="*/ 32 h 3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2" h="32">
                      <a:moveTo>
                        <a:pt x="12" y="32"/>
                      </a:moveTo>
                      <a:lnTo>
                        <a:pt x="0" y="20"/>
                      </a:lnTo>
                      <a:lnTo>
                        <a:pt x="0" y="11"/>
                      </a:lnTo>
                      <a:lnTo>
                        <a:pt x="12" y="0"/>
                      </a:lnTo>
                      <a:lnTo>
                        <a:pt x="31" y="0"/>
                      </a:lnTo>
                      <a:lnTo>
                        <a:pt x="42" y="11"/>
                      </a:lnTo>
                      <a:lnTo>
                        <a:pt x="42" y="20"/>
                      </a:lnTo>
                      <a:lnTo>
                        <a:pt x="12" y="32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70" name="Freeform 529"/>
                <p:cNvSpPr>
                  <a:spLocks/>
                </p:cNvSpPr>
                <p:nvPr/>
              </p:nvSpPr>
              <p:spPr bwMode="auto">
                <a:xfrm>
                  <a:off x="4819650" y="3217863"/>
                  <a:ext cx="66675" cy="50800"/>
                </a:xfrm>
                <a:custGeom>
                  <a:avLst/>
                  <a:gdLst>
                    <a:gd name="T0" fmla="*/ 2147483647 w 42"/>
                    <a:gd name="T1" fmla="*/ 2147483647 h 32"/>
                    <a:gd name="T2" fmla="*/ 0 w 42"/>
                    <a:gd name="T3" fmla="*/ 2147483647 h 32"/>
                    <a:gd name="T4" fmla="*/ 0 w 42"/>
                    <a:gd name="T5" fmla="*/ 2147483647 h 32"/>
                    <a:gd name="T6" fmla="*/ 2147483647 w 42"/>
                    <a:gd name="T7" fmla="*/ 0 h 32"/>
                    <a:gd name="T8" fmla="*/ 2147483647 w 42"/>
                    <a:gd name="T9" fmla="*/ 0 h 32"/>
                    <a:gd name="T10" fmla="*/ 2147483647 w 42"/>
                    <a:gd name="T11" fmla="*/ 2147483647 h 32"/>
                    <a:gd name="T12" fmla="*/ 2147483647 w 42"/>
                    <a:gd name="T13" fmla="*/ 2147483647 h 32"/>
                    <a:gd name="T14" fmla="*/ 2147483647 w 42"/>
                    <a:gd name="T15" fmla="*/ 2147483647 h 3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2"/>
                    <a:gd name="T25" fmla="*/ 0 h 32"/>
                    <a:gd name="T26" fmla="*/ 42 w 42"/>
                    <a:gd name="T27" fmla="*/ 32 h 3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2" h="32">
                      <a:moveTo>
                        <a:pt x="12" y="32"/>
                      </a:moveTo>
                      <a:lnTo>
                        <a:pt x="0" y="20"/>
                      </a:lnTo>
                      <a:lnTo>
                        <a:pt x="0" y="11"/>
                      </a:lnTo>
                      <a:lnTo>
                        <a:pt x="12" y="0"/>
                      </a:lnTo>
                      <a:lnTo>
                        <a:pt x="31" y="0"/>
                      </a:lnTo>
                      <a:lnTo>
                        <a:pt x="42" y="11"/>
                      </a:lnTo>
                      <a:lnTo>
                        <a:pt x="42" y="20"/>
                      </a:lnTo>
                      <a:lnTo>
                        <a:pt x="12" y="32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71" name="Freeform 530"/>
                <p:cNvSpPr>
                  <a:spLocks/>
                </p:cNvSpPr>
                <p:nvPr/>
              </p:nvSpPr>
              <p:spPr bwMode="auto">
                <a:xfrm>
                  <a:off x="4694238" y="3103563"/>
                  <a:ext cx="95250" cy="100012"/>
                </a:xfrm>
                <a:custGeom>
                  <a:avLst/>
                  <a:gdLst>
                    <a:gd name="T0" fmla="*/ 2147483647 w 60"/>
                    <a:gd name="T1" fmla="*/ 2147483647 h 63"/>
                    <a:gd name="T2" fmla="*/ 2147483647 w 60"/>
                    <a:gd name="T3" fmla="*/ 2147483647 h 63"/>
                    <a:gd name="T4" fmla="*/ 2147483647 w 60"/>
                    <a:gd name="T5" fmla="*/ 2147483647 h 63"/>
                    <a:gd name="T6" fmla="*/ 2147483647 w 60"/>
                    <a:gd name="T7" fmla="*/ 2147483647 h 63"/>
                    <a:gd name="T8" fmla="*/ 2147483647 w 60"/>
                    <a:gd name="T9" fmla="*/ 2147483647 h 63"/>
                    <a:gd name="T10" fmla="*/ 2147483647 w 60"/>
                    <a:gd name="T11" fmla="*/ 2147483647 h 63"/>
                    <a:gd name="T12" fmla="*/ 2147483647 w 60"/>
                    <a:gd name="T13" fmla="*/ 2147483647 h 63"/>
                    <a:gd name="T14" fmla="*/ 2147483647 w 60"/>
                    <a:gd name="T15" fmla="*/ 2147483647 h 63"/>
                    <a:gd name="T16" fmla="*/ 2147483647 w 60"/>
                    <a:gd name="T17" fmla="*/ 0 h 63"/>
                    <a:gd name="T18" fmla="*/ 2147483647 w 60"/>
                    <a:gd name="T19" fmla="*/ 2147483647 h 63"/>
                    <a:gd name="T20" fmla="*/ 2147483647 w 60"/>
                    <a:gd name="T21" fmla="*/ 0 h 63"/>
                    <a:gd name="T22" fmla="*/ 0 w 60"/>
                    <a:gd name="T23" fmla="*/ 2147483647 h 63"/>
                    <a:gd name="T24" fmla="*/ 2147483647 w 60"/>
                    <a:gd name="T25" fmla="*/ 2147483647 h 63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60"/>
                    <a:gd name="T40" fmla="*/ 0 h 63"/>
                    <a:gd name="T41" fmla="*/ 60 w 60"/>
                    <a:gd name="T42" fmla="*/ 63 h 63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60" h="63">
                      <a:moveTo>
                        <a:pt x="9" y="20"/>
                      </a:moveTo>
                      <a:lnTo>
                        <a:pt x="29" y="53"/>
                      </a:lnTo>
                      <a:lnTo>
                        <a:pt x="40" y="63"/>
                      </a:lnTo>
                      <a:lnTo>
                        <a:pt x="51" y="53"/>
                      </a:lnTo>
                      <a:lnTo>
                        <a:pt x="60" y="53"/>
                      </a:lnTo>
                      <a:lnTo>
                        <a:pt x="60" y="20"/>
                      </a:lnTo>
                      <a:lnTo>
                        <a:pt x="51" y="20"/>
                      </a:lnTo>
                      <a:lnTo>
                        <a:pt x="51" y="12"/>
                      </a:lnTo>
                      <a:lnTo>
                        <a:pt x="21" y="0"/>
                      </a:lnTo>
                      <a:lnTo>
                        <a:pt x="9" y="12"/>
                      </a:lnTo>
                      <a:lnTo>
                        <a:pt x="9" y="0"/>
                      </a:lnTo>
                      <a:lnTo>
                        <a:pt x="0" y="12"/>
                      </a:lnTo>
                      <a:lnTo>
                        <a:pt x="9" y="20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72" name="Freeform 531"/>
                <p:cNvSpPr>
                  <a:spLocks/>
                </p:cNvSpPr>
                <p:nvPr/>
              </p:nvSpPr>
              <p:spPr bwMode="auto">
                <a:xfrm>
                  <a:off x="4694238" y="3103563"/>
                  <a:ext cx="95250" cy="100012"/>
                </a:xfrm>
                <a:custGeom>
                  <a:avLst/>
                  <a:gdLst>
                    <a:gd name="T0" fmla="*/ 2147483647 w 60"/>
                    <a:gd name="T1" fmla="*/ 2147483647 h 63"/>
                    <a:gd name="T2" fmla="*/ 2147483647 w 60"/>
                    <a:gd name="T3" fmla="*/ 2147483647 h 63"/>
                    <a:gd name="T4" fmla="*/ 2147483647 w 60"/>
                    <a:gd name="T5" fmla="*/ 2147483647 h 63"/>
                    <a:gd name="T6" fmla="*/ 2147483647 w 60"/>
                    <a:gd name="T7" fmla="*/ 2147483647 h 63"/>
                    <a:gd name="T8" fmla="*/ 2147483647 w 60"/>
                    <a:gd name="T9" fmla="*/ 2147483647 h 63"/>
                    <a:gd name="T10" fmla="*/ 2147483647 w 60"/>
                    <a:gd name="T11" fmla="*/ 2147483647 h 63"/>
                    <a:gd name="T12" fmla="*/ 2147483647 w 60"/>
                    <a:gd name="T13" fmla="*/ 2147483647 h 63"/>
                    <a:gd name="T14" fmla="*/ 2147483647 w 60"/>
                    <a:gd name="T15" fmla="*/ 2147483647 h 63"/>
                    <a:gd name="T16" fmla="*/ 2147483647 w 60"/>
                    <a:gd name="T17" fmla="*/ 0 h 63"/>
                    <a:gd name="T18" fmla="*/ 2147483647 w 60"/>
                    <a:gd name="T19" fmla="*/ 2147483647 h 63"/>
                    <a:gd name="T20" fmla="*/ 2147483647 w 60"/>
                    <a:gd name="T21" fmla="*/ 0 h 63"/>
                    <a:gd name="T22" fmla="*/ 0 w 60"/>
                    <a:gd name="T23" fmla="*/ 2147483647 h 63"/>
                    <a:gd name="T24" fmla="*/ 2147483647 w 60"/>
                    <a:gd name="T25" fmla="*/ 2147483647 h 63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60"/>
                    <a:gd name="T40" fmla="*/ 0 h 63"/>
                    <a:gd name="T41" fmla="*/ 60 w 60"/>
                    <a:gd name="T42" fmla="*/ 63 h 63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60" h="63">
                      <a:moveTo>
                        <a:pt x="9" y="20"/>
                      </a:moveTo>
                      <a:lnTo>
                        <a:pt x="29" y="53"/>
                      </a:lnTo>
                      <a:lnTo>
                        <a:pt x="40" y="63"/>
                      </a:lnTo>
                      <a:lnTo>
                        <a:pt x="51" y="53"/>
                      </a:lnTo>
                      <a:lnTo>
                        <a:pt x="60" y="53"/>
                      </a:lnTo>
                      <a:lnTo>
                        <a:pt x="60" y="20"/>
                      </a:lnTo>
                      <a:lnTo>
                        <a:pt x="51" y="20"/>
                      </a:lnTo>
                      <a:lnTo>
                        <a:pt x="51" y="12"/>
                      </a:lnTo>
                      <a:lnTo>
                        <a:pt x="21" y="0"/>
                      </a:lnTo>
                      <a:lnTo>
                        <a:pt x="9" y="12"/>
                      </a:lnTo>
                      <a:lnTo>
                        <a:pt x="9" y="0"/>
                      </a:lnTo>
                      <a:lnTo>
                        <a:pt x="0" y="12"/>
                      </a:lnTo>
                      <a:lnTo>
                        <a:pt x="9" y="20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73" name="Freeform 532"/>
                <p:cNvSpPr>
                  <a:spLocks/>
                </p:cNvSpPr>
                <p:nvPr/>
              </p:nvSpPr>
              <p:spPr bwMode="auto">
                <a:xfrm>
                  <a:off x="4598988" y="2890838"/>
                  <a:ext cx="176213" cy="98425"/>
                </a:xfrm>
                <a:custGeom>
                  <a:avLst/>
                  <a:gdLst>
                    <a:gd name="T0" fmla="*/ 2147483647 w 111"/>
                    <a:gd name="T1" fmla="*/ 2147483647 h 62"/>
                    <a:gd name="T2" fmla="*/ 2147483647 w 111"/>
                    <a:gd name="T3" fmla="*/ 2147483647 h 62"/>
                    <a:gd name="T4" fmla="*/ 2147483647 w 111"/>
                    <a:gd name="T5" fmla="*/ 2147483647 h 62"/>
                    <a:gd name="T6" fmla="*/ 2147483647 w 111"/>
                    <a:gd name="T7" fmla="*/ 2147483647 h 62"/>
                    <a:gd name="T8" fmla="*/ 2147483647 w 111"/>
                    <a:gd name="T9" fmla="*/ 0 h 62"/>
                    <a:gd name="T10" fmla="*/ 2147483647 w 111"/>
                    <a:gd name="T11" fmla="*/ 0 h 62"/>
                    <a:gd name="T12" fmla="*/ 2147483647 w 111"/>
                    <a:gd name="T13" fmla="*/ 2147483647 h 62"/>
                    <a:gd name="T14" fmla="*/ 0 w 111"/>
                    <a:gd name="T15" fmla="*/ 2147483647 h 62"/>
                    <a:gd name="T16" fmla="*/ 2147483647 w 111"/>
                    <a:gd name="T17" fmla="*/ 2147483647 h 62"/>
                    <a:gd name="T18" fmla="*/ 2147483647 w 111"/>
                    <a:gd name="T19" fmla="*/ 2147483647 h 62"/>
                    <a:gd name="T20" fmla="*/ 2147483647 w 111"/>
                    <a:gd name="T21" fmla="*/ 2147483647 h 62"/>
                    <a:gd name="T22" fmla="*/ 2147483647 w 111"/>
                    <a:gd name="T23" fmla="*/ 2147483647 h 62"/>
                    <a:gd name="T24" fmla="*/ 2147483647 w 111"/>
                    <a:gd name="T25" fmla="*/ 2147483647 h 62"/>
                    <a:gd name="T26" fmla="*/ 2147483647 w 111"/>
                    <a:gd name="T27" fmla="*/ 2147483647 h 62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111"/>
                    <a:gd name="T43" fmla="*/ 0 h 62"/>
                    <a:gd name="T44" fmla="*/ 111 w 111"/>
                    <a:gd name="T45" fmla="*/ 62 h 62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111" h="62">
                      <a:moveTo>
                        <a:pt x="111" y="43"/>
                      </a:moveTo>
                      <a:lnTo>
                        <a:pt x="89" y="20"/>
                      </a:lnTo>
                      <a:lnTo>
                        <a:pt x="81" y="20"/>
                      </a:lnTo>
                      <a:lnTo>
                        <a:pt x="60" y="11"/>
                      </a:lnTo>
                      <a:lnTo>
                        <a:pt x="50" y="0"/>
                      </a:lnTo>
                      <a:lnTo>
                        <a:pt x="38" y="0"/>
                      </a:lnTo>
                      <a:lnTo>
                        <a:pt x="19" y="11"/>
                      </a:lnTo>
                      <a:lnTo>
                        <a:pt x="0" y="20"/>
                      </a:lnTo>
                      <a:lnTo>
                        <a:pt x="10" y="43"/>
                      </a:lnTo>
                      <a:lnTo>
                        <a:pt x="29" y="62"/>
                      </a:lnTo>
                      <a:lnTo>
                        <a:pt x="50" y="62"/>
                      </a:lnTo>
                      <a:lnTo>
                        <a:pt x="50" y="52"/>
                      </a:lnTo>
                      <a:lnTo>
                        <a:pt x="81" y="62"/>
                      </a:lnTo>
                      <a:lnTo>
                        <a:pt x="111" y="43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 w="9525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74" name="Freeform 533"/>
                <p:cNvSpPr>
                  <a:spLocks/>
                </p:cNvSpPr>
                <p:nvPr/>
              </p:nvSpPr>
              <p:spPr bwMode="auto">
                <a:xfrm>
                  <a:off x="4598988" y="2890838"/>
                  <a:ext cx="176213" cy="98425"/>
                </a:xfrm>
                <a:custGeom>
                  <a:avLst/>
                  <a:gdLst>
                    <a:gd name="T0" fmla="*/ 2147483647 w 111"/>
                    <a:gd name="T1" fmla="*/ 2147483647 h 62"/>
                    <a:gd name="T2" fmla="*/ 2147483647 w 111"/>
                    <a:gd name="T3" fmla="*/ 2147483647 h 62"/>
                    <a:gd name="T4" fmla="*/ 2147483647 w 111"/>
                    <a:gd name="T5" fmla="*/ 2147483647 h 62"/>
                    <a:gd name="T6" fmla="*/ 2147483647 w 111"/>
                    <a:gd name="T7" fmla="*/ 2147483647 h 62"/>
                    <a:gd name="T8" fmla="*/ 2147483647 w 111"/>
                    <a:gd name="T9" fmla="*/ 0 h 62"/>
                    <a:gd name="T10" fmla="*/ 2147483647 w 111"/>
                    <a:gd name="T11" fmla="*/ 0 h 62"/>
                    <a:gd name="T12" fmla="*/ 2147483647 w 111"/>
                    <a:gd name="T13" fmla="*/ 2147483647 h 62"/>
                    <a:gd name="T14" fmla="*/ 0 w 111"/>
                    <a:gd name="T15" fmla="*/ 2147483647 h 62"/>
                    <a:gd name="T16" fmla="*/ 2147483647 w 111"/>
                    <a:gd name="T17" fmla="*/ 2147483647 h 62"/>
                    <a:gd name="T18" fmla="*/ 2147483647 w 111"/>
                    <a:gd name="T19" fmla="*/ 2147483647 h 62"/>
                    <a:gd name="T20" fmla="*/ 2147483647 w 111"/>
                    <a:gd name="T21" fmla="*/ 2147483647 h 62"/>
                    <a:gd name="T22" fmla="*/ 2147483647 w 111"/>
                    <a:gd name="T23" fmla="*/ 2147483647 h 62"/>
                    <a:gd name="T24" fmla="*/ 2147483647 w 111"/>
                    <a:gd name="T25" fmla="*/ 2147483647 h 62"/>
                    <a:gd name="T26" fmla="*/ 2147483647 w 111"/>
                    <a:gd name="T27" fmla="*/ 2147483647 h 62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111"/>
                    <a:gd name="T43" fmla="*/ 0 h 62"/>
                    <a:gd name="T44" fmla="*/ 111 w 111"/>
                    <a:gd name="T45" fmla="*/ 62 h 62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111" h="62">
                      <a:moveTo>
                        <a:pt x="111" y="43"/>
                      </a:moveTo>
                      <a:lnTo>
                        <a:pt x="89" y="20"/>
                      </a:lnTo>
                      <a:lnTo>
                        <a:pt x="81" y="20"/>
                      </a:lnTo>
                      <a:lnTo>
                        <a:pt x="60" y="11"/>
                      </a:lnTo>
                      <a:lnTo>
                        <a:pt x="50" y="0"/>
                      </a:lnTo>
                      <a:lnTo>
                        <a:pt x="38" y="0"/>
                      </a:lnTo>
                      <a:lnTo>
                        <a:pt x="19" y="11"/>
                      </a:lnTo>
                      <a:lnTo>
                        <a:pt x="0" y="20"/>
                      </a:lnTo>
                      <a:lnTo>
                        <a:pt x="10" y="43"/>
                      </a:lnTo>
                      <a:lnTo>
                        <a:pt x="29" y="62"/>
                      </a:lnTo>
                      <a:lnTo>
                        <a:pt x="50" y="62"/>
                      </a:lnTo>
                      <a:lnTo>
                        <a:pt x="50" y="52"/>
                      </a:lnTo>
                      <a:lnTo>
                        <a:pt x="81" y="62"/>
                      </a:lnTo>
                      <a:lnTo>
                        <a:pt x="111" y="43"/>
                      </a:lnTo>
                    </a:path>
                  </a:pathLst>
                </a:custGeom>
                <a:solidFill>
                  <a:srgbClr val="CCFFCC"/>
                </a:solidFill>
                <a:ln w="1588">
                  <a:solidFill>
                    <a:srgbClr val="C0C0C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75" name="Line 526"/>
                <p:cNvSpPr>
                  <a:spLocks noChangeShapeType="1"/>
                </p:cNvSpPr>
                <p:nvPr/>
              </p:nvSpPr>
              <p:spPr bwMode="auto">
                <a:xfrm flipH="1">
                  <a:off x="1367644" y="2744924"/>
                  <a:ext cx="144016" cy="32283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76" name="Line 527"/>
                <p:cNvSpPr>
                  <a:spLocks noChangeShapeType="1"/>
                </p:cNvSpPr>
                <p:nvPr/>
              </p:nvSpPr>
              <p:spPr bwMode="auto">
                <a:xfrm flipH="1" flipV="1">
                  <a:off x="1606398" y="3357563"/>
                  <a:ext cx="108011" cy="2520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77" name="Text Box 529"/>
                <p:cNvSpPr txBox="1">
                  <a:spLocks noChangeArrowheads="1"/>
                </p:cNvSpPr>
                <p:nvPr/>
              </p:nvSpPr>
              <p:spPr bwMode="auto">
                <a:xfrm>
                  <a:off x="863588" y="2744924"/>
                  <a:ext cx="647700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altLang="ja-JP" sz="1400" b="1" dirty="0"/>
                    <a:t>469</a:t>
                  </a:r>
                  <a:endParaRPr lang="en-US" altLang="ja-JP" sz="1100" b="1" dirty="0"/>
                </a:p>
              </p:txBody>
            </p:sp>
            <p:sp>
              <p:nvSpPr>
                <p:cNvPr id="2578" name="Text Box 530"/>
                <p:cNvSpPr txBox="1">
                  <a:spLocks noChangeArrowheads="1"/>
                </p:cNvSpPr>
                <p:nvPr/>
              </p:nvSpPr>
              <p:spPr bwMode="auto">
                <a:xfrm>
                  <a:off x="1530119" y="3290823"/>
                  <a:ext cx="539750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altLang="ja-JP" sz="1400" b="1" dirty="0"/>
                    <a:t>64</a:t>
                  </a:r>
                </a:p>
              </p:txBody>
            </p:sp>
            <p:sp>
              <p:nvSpPr>
                <p:cNvPr id="2579" name="Text Box 531"/>
                <p:cNvSpPr txBox="1">
                  <a:spLocks noChangeArrowheads="1"/>
                </p:cNvSpPr>
                <p:nvPr/>
              </p:nvSpPr>
              <p:spPr bwMode="auto">
                <a:xfrm>
                  <a:off x="4860633" y="2387569"/>
                  <a:ext cx="684213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altLang="ja-JP" sz="1400" b="1" dirty="0"/>
                    <a:t>328</a:t>
                  </a:r>
                  <a:endParaRPr lang="en-US" altLang="ja-JP" b="1" dirty="0"/>
                </a:p>
              </p:txBody>
            </p:sp>
            <p:sp>
              <p:nvSpPr>
                <p:cNvPr id="2580" name="Text Box 532"/>
                <p:cNvSpPr txBox="1">
                  <a:spLocks noChangeArrowheads="1"/>
                </p:cNvSpPr>
                <p:nvPr/>
              </p:nvSpPr>
              <p:spPr bwMode="auto">
                <a:xfrm>
                  <a:off x="5010150" y="2992635"/>
                  <a:ext cx="649288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altLang="ja-JP" sz="1400" b="1" dirty="0"/>
                    <a:t>273</a:t>
                  </a:r>
                  <a:endParaRPr lang="en-US" altLang="ja-JP" b="1" dirty="0"/>
                </a:p>
              </p:txBody>
            </p:sp>
            <p:sp>
              <p:nvSpPr>
                <p:cNvPr id="2581" name="Text Box 533"/>
                <p:cNvSpPr txBox="1">
                  <a:spLocks noChangeArrowheads="1"/>
                </p:cNvSpPr>
                <p:nvPr/>
              </p:nvSpPr>
              <p:spPr bwMode="auto">
                <a:xfrm>
                  <a:off x="6201828" y="3498536"/>
                  <a:ext cx="612068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altLang="ja-JP" sz="1400" b="1" dirty="0"/>
                    <a:t>694</a:t>
                  </a:r>
                  <a:endParaRPr lang="en-US" altLang="ja-JP" b="1" dirty="0"/>
                </a:p>
              </p:txBody>
            </p:sp>
            <p:sp>
              <p:nvSpPr>
                <p:cNvPr id="2582" name="Text Box 534"/>
                <p:cNvSpPr txBox="1">
                  <a:spLocks noChangeArrowheads="1"/>
                </p:cNvSpPr>
                <p:nvPr/>
              </p:nvSpPr>
              <p:spPr bwMode="auto">
                <a:xfrm>
                  <a:off x="1751806" y="4101306"/>
                  <a:ext cx="612775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altLang="ja-JP" sz="1400" b="1" dirty="0"/>
                    <a:t>190</a:t>
                  </a:r>
                  <a:endParaRPr lang="en-US" altLang="ja-JP" b="1" dirty="0"/>
                </a:p>
              </p:txBody>
            </p:sp>
            <p:sp>
              <p:nvSpPr>
                <p:cNvPr id="2583" name="Text Box 535"/>
                <p:cNvSpPr txBox="1">
                  <a:spLocks noChangeArrowheads="1"/>
                </p:cNvSpPr>
                <p:nvPr/>
              </p:nvSpPr>
              <p:spPr bwMode="auto">
                <a:xfrm>
                  <a:off x="6294438" y="4428213"/>
                  <a:ext cx="647700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altLang="ja-JP" sz="1400" b="1" dirty="0"/>
                    <a:t>544</a:t>
                  </a:r>
                </a:p>
              </p:txBody>
            </p:sp>
            <p:sp>
              <p:nvSpPr>
                <p:cNvPr id="2584" name="Text Box 536"/>
                <p:cNvSpPr txBox="1">
                  <a:spLocks noChangeArrowheads="1"/>
                </p:cNvSpPr>
                <p:nvPr/>
              </p:nvSpPr>
              <p:spPr bwMode="auto">
                <a:xfrm>
                  <a:off x="5778135" y="3634039"/>
                  <a:ext cx="684213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altLang="ja-JP" sz="1400" b="1" dirty="0"/>
                    <a:t>302</a:t>
                  </a:r>
                  <a:endParaRPr lang="en-US" altLang="ja-JP" b="1" dirty="0"/>
                </a:p>
              </p:txBody>
            </p:sp>
            <p:sp>
              <p:nvSpPr>
                <p:cNvPr id="2585" name="Text Box 537"/>
                <p:cNvSpPr txBox="1">
                  <a:spLocks noChangeArrowheads="1"/>
                </p:cNvSpPr>
                <p:nvPr/>
              </p:nvSpPr>
              <p:spPr bwMode="auto">
                <a:xfrm>
                  <a:off x="2855913" y="3527623"/>
                  <a:ext cx="612775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altLang="ja-JP" sz="1400" b="1" dirty="0"/>
                    <a:t>42</a:t>
                  </a:r>
                </a:p>
              </p:txBody>
            </p:sp>
            <p:sp>
              <p:nvSpPr>
                <p:cNvPr id="2586" name="Text Box 538"/>
                <p:cNvSpPr txBox="1">
                  <a:spLocks noChangeArrowheads="1"/>
                </p:cNvSpPr>
                <p:nvPr/>
              </p:nvSpPr>
              <p:spPr bwMode="auto">
                <a:xfrm>
                  <a:off x="3047431" y="2163470"/>
                  <a:ext cx="647700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altLang="ja-JP" sz="1400" b="1" dirty="0"/>
                    <a:t>47</a:t>
                  </a:r>
                </a:p>
              </p:txBody>
            </p:sp>
            <p:sp>
              <p:nvSpPr>
                <p:cNvPr id="2587" name="Text Box 539"/>
                <p:cNvSpPr txBox="1">
                  <a:spLocks noChangeArrowheads="1"/>
                </p:cNvSpPr>
                <p:nvPr/>
              </p:nvSpPr>
              <p:spPr bwMode="auto">
                <a:xfrm>
                  <a:off x="2871311" y="2932793"/>
                  <a:ext cx="576263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altLang="ja-JP" sz="1400" b="1" dirty="0"/>
                    <a:t>74</a:t>
                  </a:r>
                </a:p>
              </p:txBody>
            </p:sp>
            <p:sp>
              <p:nvSpPr>
                <p:cNvPr id="2588" name="Text Box 540"/>
                <p:cNvSpPr txBox="1">
                  <a:spLocks noChangeArrowheads="1"/>
                </p:cNvSpPr>
                <p:nvPr/>
              </p:nvSpPr>
              <p:spPr bwMode="auto">
                <a:xfrm>
                  <a:off x="3566197" y="1330424"/>
                  <a:ext cx="576263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altLang="ja-JP" sz="1400" b="1" dirty="0"/>
                    <a:t>4</a:t>
                  </a:r>
                </a:p>
              </p:txBody>
            </p:sp>
            <p:sp>
              <p:nvSpPr>
                <p:cNvPr id="2589" name="Text Box 542"/>
                <p:cNvSpPr txBox="1">
                  <a:spLocks noChangeArrowheads="1"/>
                </p:cNvSpPr>
                <p:nvPr/>
              </p:nvSpPr>
              <p:spPr bwMode="auto">
                <a:xfrm>
                  <a:off x="7102475" y="3645092"/>
                  <a:ext cx="682625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altLang="ja-JP" sz="1400" b="1" dirty="0"/>
                    <a:t>21</a:t>
                  </a:r>
                  <a:endParaRPr lang="en-US" altLang="ja-JP" b="1" dirty="0"/>
                </a:p>
              </p:txBody>
            </p:sp>
            <p:sp>
              <p:nvSpPr>
                <p:cNvPr id="2590" name="Text Box 543"/>
                <p:cNvSpPr txBox="1">
                  <a:spLocks noChangeArrowheads="1"/>
                </p:cNvSpPr>
                <p:nvPr/>
              </p:nvSpPr>
              <p:spPr bwMode="auto">
                <a:xfrm>
                  <a:off x="3672681" y="3198981"/>
                  <a:ext cx="611188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altLang="ja-JP" sz="1400" b="1" dirty="0"/>
                    <a:t>280</a:t>
                  </a:r>
                  <a:endParaRPr lang="en-US" altLang="ja-JP" b="1" dirty="0"/>
                </a:p>
              </p:txBody>
            </p:sp>
            <p:sp>
              <p:nvSpPr>
                <p:cNvPr id="2591" name="Text Box 544"/>
                <p:cNvSpPr txBox="1">
                  <a:spLocks noChangeArrowheads="1"/>
                </p:cNvSpPr>
                <p:nvPr/>
              </p:nvSpPr>
              <p:spPr bwMode="auto">
                <a:xfrm>
                  <a:off x="6726159" y="2631877"/>
                  <a:ext cx="576263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altLang="ja-JP" sz="1400" b="1" dirty="0"/>
                    <a:t>262</a:t>
                  </a:r>
                </a:p>
              </p:txBody>
            </p:sp>
            <p:sp>
              <p:nvSpPr>
                <p:cNvPr id="2592" name="Text Box 545"/>
                <p:cNvSpPr txBox="1">
                  <a:spLocks noChangeArrowheads="1"/>
                </p:cNvSpPr>
                <p:nvPr/>
              </p:nvSpPr>
              <p:spPr bwMode="auto">
                <a:xfrm>
                  <a:off x="7662378" y="3680378"/>
                  <a:ext cx="576263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altLang="ja-JP" sz="1400" b="1" dirty="0"/>
                    <a:t>247</a:t>
                  </a:r>
                  <a:endParaRPr lang="en-US" altLang="ja-JP" b="1" dirty="0"/>
                </a:p>
              </p:txBody>
            </p:sp>
            <p:sp>
              <p:nvSpPr>
                <p:cNvPr id="2593" name="Text Box 546"/>
                <p:cNvSpPr txBox="1">
                  <a:spLocks noChangeArrowheads="1"/>
                </p:cNvSpPr>
                <p:nvPr/>
              </p:nvSpPr>
              <p:spPr bwMode="auto">
                <a:xfrm>
                  <a:off x="4961377" y="3777339"/>
                  <a:ext cx="488950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altLang="ja-JP" sz="1400" b="1" dirty="0"/>
                    <a:t>111</a:t>
                  </a:r>
                  <a:endParaRPr lang="en-US" altLang="ja-JP" b="1" dirty="0"/>
                </a:p>
              </p:txBody>
            </p:sp>
            <p:sp>
              <p:nvSpPr>
                <p:cNvPr id="2594" name="Line 547"/>
                <p:cNvSpPr>
                  <a:spLocks noChangeShapeType="1"/>
                </p:cNvSpPr>
                <p:nvPr/>
              </p:nvSpPr>
              <p:spPr bwMode="auto">
                <a:xfrm flipV="1">
                  <a:off x="4186362" y="3061401"/>
                  <a:ext cx="108396" cy="57644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95" name="Line 553"/>
                <p:cNvSpPr>
                  <a:spLocks noChangeShapeType="1"/>
                </p:cNvSpPr>
                <p:nvPr/>
              </p:nvSpPr>
              <p:spPr bwMode="auto">
                <a:xfrm flipH="1">
                  <a:off x="4771228" y="3792035"/>
                  <a:ext cx="612599" cy="3500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96" name="Line 562"/>
                <p:cNvSpPr>
                  <a:spLocks noChangeShapeType="1"/>
                </p:cNvSpPr>
                <p:nvPr/>
              </p:nvSpPr>
              <p:spPr bwMode="auto">
                <a:xfrm flipH="1">
                  <a:off x="7075489" y="2628756"/>
                  <a:ext cx="215900" cy="75565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97" name="Line 574"/>
                <p:cNvSpPr>
                  <a:spLocks noChangeShapeType="1"/>
                </p:cNvSpPr>
                <p:nvPr/>
              </p:nvSpPr>
              <p:spPr bwMode="auto">
                <a:xfrm flipH="1" flipV="1">
                  <a:off x="4967288" y="2852738"/>
                  <a:ext cx="396875" cy="72072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99" name="Freeform 578"/>
                <p:cNvSpPr>
                  <a:spLocks/>
                </p:cNvSpPr>
                <p:nvPr/>
              </p:nvSpPr>
              <p:spPr bwMode="auto">
                <a:xfrm>
                  <a:off x="2242035" y="3426601"/>
                  <a:ext cx="1806885" cy="411993"/>
                </a:xfrm>
                <a:custGeom>
                  <a:avLst/>
                  <a:gdLst>
                    <a:gd name="T0" fmla="*/ 2147483647 w 1202"/>
                    <a:gd name="T1" fmla="*/ 2147483647 h 227"/>
                    <a:gd name="T2" fmla="*/ 2147483647 w 1202"/>
                    <a:gd name="T3" fmla="*/ 2147483647 h 227"/>
                    <a:gd name="T4" fmla="*/ 2147483647 w 1202"/>
                    <a:gd name="T5" fmla="*/ 2147483647 h 227"/>
                    <a:gd name="T6" fmla="*/ 0 w 1202"/>
                    <a:gd name="T7" fmla="*/ 0 h 22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202"/>
                    <a:gd name="T13" fmla="*/ 0 h 227"/>
                    <a:gd name="T14" fmla="*/ 1202 w 1202"/>
                    <a:gd name="T15" fmla="*/ 227 h 22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202" h="227">
                      <a:moveTo>
                        <a:pt x="1202" y="227"/>
                      </a:moveTo>
                      <a:cubicBezTo>
                        <a:pt x="1043" y="164"/>
                        <a:pt x="884" y="102"/>
                        <a:pt x="748" y="68"/>
                      </a:cubicBezTo>
                      <a:cubicBezTo>
                        <a:pt x="612" y="34"/>
                        <a:pt x="510" y="34"/>
                        <a:pt x="385" y="23"/>
                      </a:cubicBezTo>
                      <a:cubicBezTo>
                        <a:pt x="260" y="12"/>
                        <a:pt x="130" y="6"/>
                        <a:pt x="0" y="0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/>
                  <a:tailEnd type="triangle" w="med" len="med"/>
                </a:ln>
              </p:spPr>
              <p:txBody>
                <a:bodyPr wrap="square">
                  <a:sp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2601" name="Freeform 580"/>
                <p:cNvSpPr>
                  <a:spLocks/>
                </p:cNvSpPr>
                <p:nvPr/>
              </p:nvSpPr>
              <p:spPr bwMode="auto">
                <a:xfrm rot="20941799">
                  <a:off x="2050697" y="2426947"/>
                  <a:ext cx="2597935" cy="417050"/>
                </a:xfrm>
                <a:custGeom>
                  <a:avLst/>
                  <a:gdLst>
                    <a:gd name="T0" fmla="*/ 2147483647 w 1066"/>
                    <a:gd name="T1" fmla="*/ 2147483647 h 102"/>
                    <a:gd name="T2" fmla="*/ 2147483647 w 1066"/>
                    <a:gd name="T3" fmla="*/ 2147483647 h 102"/>
                    <a:gd name="T4" fmla="*/ 2147483647 w 1066"/>
                    <a:gd name="T5" fmla="*/ 2147483647 h 102"/>
                    <a:gd name="T6" fmla="*/ 0 w 1066"/>
                    <a:gd name="T7" fmla="*/ 2147483647 h 1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066"/>
                    <a:gd name="T13" fmla="*/ 0 h 102"/>
                    <a:gd name="T14" fmla="*/ 1066 w 1066"/>
                    <a:gd name="T15" fmla="*/ 102 h 1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066" h="102">
                      <a:moveTo>
                        <a:pt x="1066" y="102"/>
                      </a:moveTo>
                      <a:cubicBezTo>
                        <a:pt x="969" y="75"/>
                        <a:pt x="873" y="49"/>
                        <a:pt x="771" y="34"/>
                      </a:cubicBezTo>
                      <a:cubicBezTo>
                        <a:pt x="669" y="19"/>
                        <a:pt x="581" y="0"/>
                        <a:pt x="453" y="11"/>
                      </a:cubicBezTo>
                      <a:cubicBezTo>
                        <a:pt x="325" y="22"/>
                        <a:pt x="162" y="62"/>
                        <a:pt x="0" y="102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/>
                  <a:tailEnd type="triangle" w="med" len="med"/>
                </a:ln>
              </p:spPr>
              <p:txBody>
                <a:bodyPr wrap="square">
                  <a:sp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2602" name="Freeform 581"/>
                <p:cNvSpPr>
                  <a:spLocks/>
                </p:cNvSpPr>
                <p:nvPr/>
              </p:nvSpPr>
              <p:spPr bwMode="auto">
                <a:xfrm>
                  <a:off x="4703763" y="2609850"/>
                  <a:ext cx="1044575" cy="317500"/>
                </a:xfrm>
                <a:custGeom>
                  <a:avLst/>
                  <a:gdLst>
                    <a:gd name="T0" fmla="*/ 2147483647 w 658"/>
                    <a:gd name="T1" fmla="*/ 2147483647 h 200"/>
                    <a:gd name="T2" fmla="*/ 2147483647 w 658"/>
                    <a:gd name="T3" fmla="*/ 2147483647 h 200"/>
                    <a:gd name="T4" fmla="*/ 0 w 658"/>
                    <a:gd name="T5" fmla="*/ 2147483647 h 200"/>
                    <a:gd name="T6" fmla="*/ 0 60000 65536"/>
                    <a:gd name="T7" fmla="*/ 0 60000 65536"/>
                    <a:gd name="T8" fmla="*/ 0 60000 65536"/>
                    <a:gd name="T9" fmla="*/ 0 w 658"/>
                    <a:gd name="T10" fmla="*/ 0 h 200"/>
                    <a:gd name="T11" fmla="*/ 658 w 658"/>
                    <a:gd name="T12" fmla="*/ 200 h 2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658" h="200">
                      <a:moveTo>
                        <a:pt x="658" y="87"/>
                      </a:moveTo>
                      <a:cubicBezTo>
                        <a:pt x="542" y="43"/>
                        <a:pt x="427" y="0"/>
                        <a:pt x="317" y="19"/>
                      </a:cubicBezTo>
                      <a:cubicBezTo>
                        <a:pt x="207" y="38"/>
                        <a:pt x="103" y="119"/>
                        <a:pt x="0" y="200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/>
                  <a:tailEnd type="triangle" w="med" len="med"/>
                </a:ln>
              </p:spPr>
              <p:txBody>
                <a:bodyPr>
                  <a:sp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2603" name="Freeform 582"/>
                <p:cNvSpPr>
                  <a:spLocks/>
                </p:cNvSpPr>
                <p:nvPr/>
              </p:nvSpPr>
              <p:spPr bwMode="auto">
                <a:xfrm rot="783553">
                  <a:off x="2123703" y="1518540"/>
                  <a:ext cx="3301298" cy="1878776"/>
                </a:xfrm>
                <a:custGeom>
                  <a:avLst/>
                  <a:gdLst>
                    <a:gd name="T0" fmla="*/ 2147483647 w 2245"/>
                    <a:gd name="T1" fmla="*/ 2147483647 h 468"/>
                    <a:gd name="T2" fmla="*/ 2147483647 w 2245"/>
                    <a:gd name="T3" fmla="*/ 2147483647 h 468"/>
                    <a:gd name="T4" fmla="*/ 2147483647 w 2245"/>
                    <a:gd name="T5" fmla="*/ 2147483647 h 468"/>
                    <a:gd name="T6" fmla="*/ 2147483647 w 2245"/>
                    <a:gd name="T7" fmla="*/ 2147483647 h 468"/>
                    <a:gd name="T8" fmla="*/ 0 w 2245"/>
                    <a:gd name="T9" fmla="*/ 2147483647 h 4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245"/>
                    <a:gd name="T16" fmla="*/ 0 h 468"/>
                    <a:gd name="T17" fmla="*/ 2245 w 2245"/>
                    <a:gd name="T18" fmla="*/ 468 h 4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245" h="468">
                      <a:moveTo>
                        <a:pt x="2245" y="128"/>
                      </a:moveTo>
                      <a:cubicBezTo>
                        <a:pt x="2023" y="79"/>
                        <a:pt x="1802" y="30"/>
                        <a:pt x="1587" y="15"/>
                      </a:cubicBezTo>
                      <a:cubicBezTo>
                        <a:pt x="1372" y="0"/>
                        <a:pt x="1156" y="0"/>
                        <a:pt x="952" y="38"/>
                      </a:cubicBezTo>
                      <a:cubicBezTo>
                        <a:pt x="748" y="76"/>
                        <a:pt x="522" y="170"/>
                        <a:pt x="363" y="242"/>
                      </a:cubicBezTo>
                      <a:cubicBezTo>
                        <a:pt x="204" y="314"/>
                        <a:pt x="102" y="391"/>
                        <a:pt x="0" y="468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/>
                  <a:tailEnd type="triangle" w="med" len="med"/>
                </a:ln>
              </p:spPr>
              <p:txBody>
                <a:bodyPr wrap="square">
                  <a:sp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2605" name="Freeform 584"/>
                <p:cNvSpPr>
                  <a:spLocks/>
                </p:cNvSpPr>
                <p:nvPr/>
              </p:nvSpPr>
              <p:spPr bwMode="auto">
                <a:xfrm>
                  <a:off x="5686908" y="3609262"/>
                  <a:ext cx="611188" cy="342900"/>
                </a:xfrm>
                <a:custGeom>
                  <a:avLst/>
                  <a:gdLst>
                    <a:gd name="T0" fmla="*/ 0 w 385"/>
                    <a:gd name="T1" fmla="*/ 0 h 216"/>
                    <a:gd name="T2" fmla="*/ 2147483647 w 385"/>
                    <a:gd name="T3" fmla="*/ 2147483647 h 216"/>
                    <a:gd name="T4" fmla="*/ 2147483647 w 385"/>
                    <a:gd name="T5" fmla="*/ 2147483647 h 216"/>
                    <a:gd name="T6" fmla="*/ 0 60000 65536"/>
                    <a:gd name="T7" fmla="*/ 0 60000 65536"/>
                    <a:gd name="T8" fmla="*/ 0 60000 65536"/>
                    <a:gd name="T9" fmla="*/ 0 w 385"/>
                    <a:gd name="T10" fmla="*/ 0 h 216"/>
                    <a:gd name="T11" fmla="*/ 385 w 385"/>
                    <a:gd name="T12" fmla="*/ 216 h 21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85" h="216">
                      <a:moveTo>
                        <a:pt x="0" y="0"/>
                      </a:moveTo>
                      <a:cubicBezTo>
                        <a:pt x="70" y="74"/>
                        <a:pt x="140" y="148"/>
                        <a:pt x="204" y="182"/>
                      </a:cubicBezTo>
                      <a:cubicBezTo>
                        <a:pt x="268" y="216"/>
                        <a:pt x="326" y="210"/>
                        <a:pt x="385" y="204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/>
                  <a:tailEnd type="triangle" w="med" len="med"/>
                </a:ln>
              </p:spPr>
              <p:txBody>
                <a:bodyPr>
                  <a:sp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2606" name="Freeform 585"/>
                <p:cNvSpPr>
                  <a:spLocks/>
                </p:cNvSpPr>
                <p:nvPr/>
              </p:nvSpPr>
              <p:spPr bwMode="auto">
                <a:xfrm>
                  <a:off x="5580062" y="3752850"/>
                  <a:ext cx="1332147" cy="720293"/>
                </a:xfrm>
                <a:custGeom>
                  <a:avLst/>
                  <a:gdLst>
                    <a:gd name="T0" fmla="*/ 0 w 930"/>
                    <a:gd name="T1" fmla="*/ 0 h 454"/>
                    <a:gd name="T2" fmla="*/ 2147483647 w 930"/>
                    <a:gd name="T3" fmla="*/ 2147483647 h 454"/>
                    <a:gd name="T4" fmla="*/ 2147483647 w 930"/>
                    <a:gd name="T5" fmla="*/ 2147483647 h 454"/>
                    <a:gd name="T6" fmla="*/ 2147483647 w 930"/>
                    <a:gd name="T7" fmla="*/ 2147483647 h 45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930"/>
                    <a:gd name="T13" fmla="*/ 0 h 454"/>
                    <a:gd name="T14" fmla="*/ 930 w 930"/>
                    <a:gd name="T15" fmla="*/ 454 h 454"/>
                    <a:gd name="connsiteX0" fmla="*/ 0 w 9739"/>
                    <a:gd name="connsiteY0" fmla="*/ 0 h 9994"/>
                    <a:gd name="connsiteX1" fmla="*/ 2430 w 9739"/>
                    <a:gd name="connsiteY1" fmla="*/ 7004 h 9994"/>
                    <a:gd name="connsiteX2" fmla="*/ 5118 w 9739"/>
                    <a:gd name="connsiteY2" fmla="*/ 9493 h 9994"/>
                    <a:gd name="connsiteX3" fmla="*/ 9739 w 9739"/>
                    <a:gd name="connsiteY3" fmla="*/ 9994 h 9994"/>
                    <a:gd name="connsiteX0" fmla="*/ 0 w 9736"/>
                    <a:gd name="connsiteY0" fmla="*/ 0 h 10000"/>
                    <a:gd name="connsiteX1" fmla="*/ 2495 w 9736"/>
                    <a:gd name="connsiteY1" fmla="*/ 7008 h 10000"/>
                    <a:gd name="connsiteX2" fmla="*/ 5255 w 9736"/>
                    <a:gd name="connsiteY2" fmla="*/ 9499 h 10000"/>
                    <a:gd name="connsiteX3" fmla="*/ 9736 w 9736"/>
                    <a:gd name="connsiteY3" fmla="*/ 10000 h 10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9736" h="10000">
                      <a:moveTo>
                        <a:pt x="0" y="0"/>
                      </a:moveTo>
                      <a:cubicBezTo>
                        <a:pt x="806" y="2711"/>
                        <a:pt x="1623" y="5422"/>
                        <a:pt x="2495" y="7008"/>
                      </a:cubicBezTo>
                      <a:cubicBezTo>
                        <a:pt x="3368" y="8595"/>
                        <a:pt x="4048" y="9000"/>
                        <a:pt x="5255" y="9499"/>
                      </a:cubicBezTo>
                      <a:cubicBezTo>
                        <a:pt x="6462" y="9998"/>
                        <a:pt x="7870" y="10000"/>
                        <a:pt x="9736" y="10000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/>
                  <a:tailEnd type="triangle" w="med" len="med"/>
                </a:ln>
              </p:spPr>
              <p:txBody>
                <a:bodyPr>
                  <a:sp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2607" name="Freeform 586"/>
                <p:cNvSpPr>
                  <a:spLocks/>
                </p:cNvSpPr>
                <p:nvPr/>
              </p:nvSpPr>
              <p:spPr bwMode="auto">
                <a:xfrm>
                  <a:off x="5472113" y="3464946"/>
                  <a:ext cx="2376294" cy="1403917"/>
                </a:xfrm>
                <a:custGeom>
                  <a:avLst/>
                  <a:gdLst>
                    <a:gd name="T0" fmla="*/ 0 w 1429"/>
                    <a:gd name="T1" fmla="*/ 2147483647 h 768"/>
                    <a:gd name="T2" fmla="*/ 2147483647 w 1429"/>
                    <a:gd name="T3" fmla="*/ 2147483647 h 768"/>
                    <a:gd name="T4" fmla="*/ 2147483647 w 1429"/>
                    <a:gd name="T5" fmla="*/ 2147483647 h 768"/>
                    <a:gd name="T6" fmla="*/ 2147483647 w 1429"/>
                    <a:gd name="T7" fmla="*/ 2147483647 h 768"/>
                    <a:gd name="T8" fmla="*/ 2147483647 w 1429"/>
                    <a:gd name="T9" fmla="*/ 2147483647 h 768"/>
                    <a:gd name="T10" fmla="*/ 2147483647 w 1429"/>
                    <a:gd name="T11" fmla="*/ 0 h 76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429"/>
                    <a:gd name="T19" fmla="*/ 0 h 768"/>
                    <a:gd name="T20" fmla="*/ 1429 w 1429"/>
                    <a:gd name="T21" fmla="*/ 768 h 768"/>
                    <a:gd name="connsiteX0" fmla="*/ 0 w 10475"/>
                    <a:gd name="connsiteY0" fmla="*/ 2909 h 11138"/>
                    <a:gd name="connsiteX1" fmla="*/ 1589 w 10475"/>
                    <a:gd name="connsiteY1" fmla="*/ 8234 h 11138"/>
                    <a:gd name="connsiteX2" fmla="*/ 4283 w 10475"/>
                    <a:gd name="connsiteY2" fmla="*/ 10891 h 11138"/>
                    <a:gd name="connsiteX3" fmla="*/ 7621 w 10475"/>
                    <a:gd name="connsiteY3" fmla="*/ 9706 h 11138"/>
                    <a:gd name="connsiteX4" fmla="*/ 9363 w 10475"/>
                    <a:gd name="connsiteY4" fmla="*/ 5865 h 11138"/>
                    <a:gd name="connsiteX5" fmla="*/ 10475 w 10475"/>
                    <a:gd name="connsiteY5" fmla="*/ 0 h 111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475" h="11138">
                      <a:moveTo>
                        <a:pt x="0" y="2909"/>
                      </a:moveTo>
                      <a:cubicBezTo>
                        <a:pt x="434" y="4901"/>
                        <a:pt x="875" y="6906"/>
                        <a:pt x="1589" y="8234"/>
                      </a:cubicBezTo>
                      <a:cubicBezTo>
                        <a:pt x="2302" y="9562"/>
                        <a:pt x="3275" y="10643"/>
                        <a:pt x="4283" y="10891"/>
                      </a:cubicBezTo>
                      <a:cubicBezTo>
                        <a:pt x="5290" y="11138"/>
                        <a:pt x="6774" y="10539"/>
                        <a:pt x="7621" y="9706"/>
                      </a:cubicBezTo>
                      <a:cubicBezTo>
                        <a:pt x="8467" y="8872"/>
                        <a:pt x="8887" y="7483"/>
                        <a:pt x="9363" y="5865"/>
                      </a:cubicBezTo>
                      <a:cubicBezTo>
                        <a:pt x="9839" y="4247"/>
                        <a:pt x="10356" y="1641"/>
                        <a:pt x="10475" y="0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/>
                  <a:tailEnd type="triangle" w="med" len="med"/>
                </a:ln>
              </p:spPr>
              <p:txBody>
                <a:bodyPr>
                  <a:spAutoFit/>
                </a:bodyPr>
                <a:lstStyle/>
                <a:p>
                  <a:endParaRPr lang="ja-JP" altLang="en-US"/>
                </a:p>
              </p:txBody>
            </p:sp>
          </p:grpSp>
          <p:sp>
            <p:nvSpPr>
              <p:cNvPr id="2052" name="Text Box 589"/>
              <p:cNvSpPr txBox="1">
                <a:spLocks noChangeArrowheads="1"/>
              </p:cNvSpPr>
              <p:nvPr/>
            </p:nvSpPr>
            <p:spPr bwMode="auto">
              <a:xfrm>
                <a:off x="395288" y="5337175"/>
                <a:ext cx="1440408" cy="338554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l"/>
                <a:r>
                  <a:rPr lang="ja-JP" altLang="en-US" sz="1600" dirty="0"/>
                  <a:t>（万バレル</a:t>
                </a:r>
                <a:r>
                  <a:rPr lang="en-US" altLang="ja-JP" sz="1600" dirty="0"/>
                  <a:t>/</a:t>
                </a:r>
                <a:r>
                  <a:rPr lang="ja-JP" altLang="en-US" sz="1600" dirty="0"/>
                  <a:t>日）</a:t>
                </a:r>
              </a:p>
            </p:txBody>
          </p:sp>
          <p:sp>
            <p:nvSpPr>
              <p:cNvPr id="561" name="Line 547"/>
              <p:cNvSpPr>
                <a:spLocks noChangeShapeType="1"/>
              </p:cNvSpPr>
              <p:nvPr/>
            </p:nvSpPr>
            <p:spPr bwMode="auto">
              <a:xfrm flipH="1">
                <a:off x="4329198" y="2646795"/>
                <a:ext cx="116012" cy="61206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62" name="Text Box 543"/>
              <p:cNvSpPr txBox="1">
                <a:spLocks noChangeArrowheads="1"/>
              </p:cNvSpPr>
              <p:nvPr/>
            </p:nvSpPr>
            <p:spPr bwMode="auto">
              <a:xfrm>
                <a:off x="4250531" y="2787347"/>
                <a:ext cx="61118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ja-JP" sz="1400" b="1" dirty="0"/>
                  <a:t>84</a:t>
                </a:r>
                <a:endParaRPr lang="en-US" altLang="ja-JP" b="1" dirty="0"/>
              </a:p>
            </p:txBody>
          </p:sp>
          <p:sp>
            <p:nvSpPr>
              <p:cNvPr id="563" name="Freeform 587"/>
              <p:cNvSpPr>
                <a:spLocks/>
              </p:cNvSpPr>
              <p:nvPr/>
            </p:nvSpPr>
            <p:spPr bwMode="auto">
              <a:xfrm rot="20136874" flipV="1">
                <a:off x="4828319" y="2976860"/>
                <a:ext cx="2060216" cy="458300"/>
              </a:xfrm>
              <a:custGeom>
                <a:avLst/>
                <a:gdLst>
                  <a:gd name="T0" fmla="*/ 0 w 1996"/>
                  <a:gd name="T1" fmla="*/ 2147483647 h 986"/>
                  <a:gd name="T2" fmla="*/ 2147483647 w 1996"/>
                  <a:gd name="T3" fmla="*/ 2147483647 h 986"/>
                  <a:gd name="T4" fmla="*/ 2147483647 w 1996"/>
                  <a:gd name="T5" fmla="*/ 2147483647 h 986"/>
                  <a:gd name="T6" fmla="*/ 2147483647 w 1996"/>
                  <a:gd name="T7" fmla="*/ 2147483647 h 986"/>
                  <a:gd name="T8" fmla="*/ 2147483647 w 1996"/>
                  <a:gd name="T9" fmla="*/ 2147483647 h 986"/>
                  <a:gd name="T10" fmla="*/ 2147483647 w 1996"/>
                  <a:gd name="T11" fmla="*/ 0 h 98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96"/>
                  <a:gd name="T19" fmla="*/ 0 h 986"/>
                  <a:gd name="T20" fmla="*/ 1996 w 1996"/>
                  <a:gd name="T21" fmla="*/ 986 h 98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96" h="986">
                    <a:moveTo>
                      <a:pt x="0" y="499"/>
                    </a:moveTo>
                    <a:cubicBezTo>
                      <a:pt x="102" y="618"/>
                      <a:pt x="204" y="738"/>
                      <a:pt x="363" y="817"/>
                    </a:cubicBezTo>
                    <a:cubicBezTo>
                      <a:pt x="522" y="896"/>
                      <a:pt x="759" y="964"/>
                      <a:pt x="952" y="975"/>
                    </a:cubicBezTo>
                    <a:cubicBezTo>
                      <a:pt x="1145" y="986"/>
                      <a:pt x="1360" y="957"/>
                      <a:pt x="1519" y="885"/>
                    </a:cubicBezTo>
                    <a:cubicBezTo>
                      <a:pt x="1678" y="813"/>
                      <a:pt x="1825" y="692"/>
                      <a:pt x="1905" y="544"/>
                    </a:cubicBezTo>
                    <a:cubicBezTo>
                      <a:pt x="1985" y="396"/>
                      <a:pt x="1990" y="198"/>
                      <a:pt x="1996" y="0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ja-JP" altLang="en-US"/>
              </a:p>
            </p:txBody>
          </p:sp>
          <p:sp>
            <p:nvSpPr>
              <p:cNvPr id="564" name="Text Box 544"/>
              <p:cNvSpPr txBox="1">
                <a:spLocks noChangeArrowheads="1"/>
              </p:cNvSpPr>
              <p:nvPr/>
            </p:nvSpPr>
            <p:spPr bwMode="auto">
              <a:xfrm>
                <a:off x="5506163" y="2697204"/>
                <a:ext cx="576263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ja-JP" sz="1400" b="1" dirty="0"/>
                  <a:t>103</a:t>
                </a:r>
                <a:endParaRPr lang="en-US" altLang="ja-JP" b="1" dirty="0"/>
              </a:p>
            </p:txBody>
          </p:sp>
          <p:sp>
            <p:nvSpPr>
              <p:cNvPr id="565" name="Line 562"/>
              <p:cNvSpPr>
                <a:spLocks noChangeShapeType="1"/>
              </p:cNvSpPr>
              <p:nvPr/>
            </p:nvSpPr>
            <p:spPr bwMode="auto">
              <a:xfrm>
                <a:off x="7606769" y="2249322"/>
                <a:ext cx="216023" cy="68407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66" name="Text Box 544"/>
              <p:cNvSpPr txBox="1">
                <a:spLocks noChangeArrowheads="1"/>
              </p:cNvSpPr>
              <p:nvPr/>
            </p:nvSpPr>
            <p:spPr bwMode="auto">
              <a:xfrm>
                <a:off x="7478334" y="2322210"/>
                <a:ext cx="576263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ja-JP" sz="1400" b="1" dirty="0"/>
                  <a:t>0</a:t>
                </a:r>
                <a:endParaRPr lang="en-US" altLang="ja-JP" b="1" dirty="0"/>
              </a:p>
            </p:txBody>
          </p:sp>
          <p:sp>
            <p:nvSpPr>
              <p:cNvPr id="567" name="Freeform 576"/>
              <p:cNvSpPr>
                <a:spLocks/>
              </p:cNvSpPr>
              <p:nvPr/>
            </p:nvSpPr>
            <p:spPr bwMode="auto">
              <a:xfrm rot="4484681" flipH="1">
                <a:off x="1613503" y="3292002"/>
                <a:ext cx="1405201" cy="354851"/>
              </a:xfrm>
              <a:custGeom>
                <a:avLst/>
                <a:gdLst>
                  <a:gd name="T0" fmla="*/ 2147483647 w 567"/>
                  <a:gd name="T1" fmla="*/ 2147483647 h 680"/>
                  <a:gd name="T2" fmla="*/ 2147483647 w 567"/>
                  <a:gd name="T3" fmla="*/ 2147483647 h 680"/>
                  <a:gd name="T4" fmla="*/ 0 w 567"/>
                  <a:gd name="T5" fmla="*/ 0 h 680"/>
                  <a:gd name="T6" fmla="*/ 0 60000 65536"/>
                  <a:gd name="T7" fmla="*/ 0 60000 65536"/>
                  <a:gd name="T8" fmla="*/ 0 60000 65536"/>
                  <a:gd name="T9" fmla="*/ 0 w 567"/>
                  <a:gd name="T10" fmla="*/ 0 h 680"/>
                  <a:gd name="T11" fmla="*/ 567 w 567"/>
                  <a:gd name="T12" fmla="*/ 680 h 68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67" h="680">
                    <a:moveTo>
                      <a:pt x="567" y="680"/>
                    </a:moveTo>
                    <a:cubicBezTo>
                      <a:pt x="410" y="623"/>
                      <a:pt x="253" y="567"/>
                      <a:pt x="159" y="454"/>
                    </a:cubicBezTo>
                    <a:cubicBezTo>
                      <a:pt x="65" y="341"/>
                      <a:pt x="32" y="170"/>
                      <a:pt x="0" y="0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ja-JP" altLang="en-US"/>
              </a:p>
            </p:txBody>
          </p:sp>
          <p:sp>
            <p:nvSpPr>
              <p:cNvPr id="568" name="Text Box 534"/>
              <p:cNvSpPr txBox="1">
                <a:spLocks noChangeArrowheads="1"/>
              </p:cNvSpPr>
              <p:nvPr/>
            </p:nvSpPr>
            <p:spPr bwMode="auto">
              <a:xfrm>
                <a:off x="2268030" y="3445583"/>
                <a:ext cx="612775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ja-JP" sz="1400" b="1" dirty="0"/>
                  <a:t>125</a:t>
                </a:r>
                <a:endParaRPr lang="en-US" altLang="ja-JP" b="1" dirty="0"/>
              </a:p>
            </p:txBody>
          </p:sp>
          <p:sp>
            <p:nvSpPr>
              <p:cNvPr id="569" name="Line 526"/>
              <p:cNvSpPr>
                <a:spLocks noChangeShapeType="1"/>
              </p:cNvSpPr>
              <p:nvPr/>
            </p:nvSpPr>
            <p:spPr bwMode="auto">
              <a:xfrm flipV="1">
                <a:off x="1510532" y="2322210"/>
                <a:ext cx="135694" cy="3240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70" name="Text Box 529"/>
              <p:cNvSpPr txBox="1">
                <a:spLocks noChangeArrowheads="1"/>
              </p:cNvSpPr>
              <p:nvPr/>
            </p:nvSpPr>
            <p:spPr bwMode="auto">
              <a:xfrm>
                <a:off x="1430338" y="2361354"/>
                <a:ext cx="64770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altLang="ja-JP" sz="1400" b="1" dirty="0"/>
                  <a:t>75</a:t>
                </a:r>
                <a:endParaRPr lang="en-US" altLang="ja-JP" sz="1100" b="1" dirty="0"/>
              </a:p>
            </p:txBody>
          </p:sp>
          <p:sp>
            <p:nvSpPr>
              <p:cNvPr id="571" name="Line 527"/>
              <p:cNvSpPr>
                <a:spLocks noChangeShapeType="1"/>
              </p:cNvSpPr>
              <p:nvPr/>
            </p:nvSpPr>
            <p:spPr bwMode="auto">
              <a:xfrm>
                <a:off x="1549856" y="2969500"/>
                <a:ext cx="108013" cy="21602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72" name="Text Box 530"/>
              <p:cNvSpPr txBox="1">
                <a:spLocks noChangeArrowheads="1"/>
              </p:cNvSpPr>
              <p:nvPr/>
            </p:nvSpPr>
            <p:spPr bwMode="auto">
              <a:xfrm>
                <a:off x="1139594" y="2948436"/>
                <a:ext cx="53975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ja-JP" sz="1400" b="1" dirty="0"/>
                  <a:t>124</a:t>
                </a:r>
              </a:p>
            </p:txBody>
          </p:sp>
          <p:sp>
            <p:nvSpPr>
              <p:cNvPr id="575" name="Text Box 538"/>
              <p:cNvSpPr txBox="1">
                <a:spLocks noChangeArrowheads="1"/>
              </p:cNvSpPr>
              <p:nvPr/>
            </p:nvSpPr>
            <p:spPr bwMode="auto">
              <a:xfrm>
                <a:off x="3085531" y="2133311"/>
                <a:ext cx="64770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ja-JP" sz="1400" b="1" dirty="0"/>
                  <a:t>307</a:t>
                </a:r>
              </a:p>
            </p:txBody>
          </p:sp>
          <p:sp>
            <p:nvSpPr>
              <p:cNvPr id="576" name="Freeform 582"/>
              <p:cNvSpPr>
                <a:spLocks/>
              </p:cNvSpPr>
              <p:nvPr/>
            </p:nvSpPr>
            <p:spPr bwMode="auto">
              <a:xfrm rot="21384393">
                <a:off x="2322901" y="2349287"/>
                <a:ext cx="2972125" cy="936230"/>
              </a:xfrm>
              <a:custGeom>
                <a:avLst/>
                <a:gdLst>
                  <a:gd name="T0" fmla="*/ 2147483647 w 2245"/>
                  <a:gd name="T1" fmla="*/ 2147483647 h 468"/>
                  <a:gd name="T2" fmla="*/ 2147483647 w 2245"/>
                  <a:gd name="T3" fmla="*/ 2147483647 h 468"/>
                  <a:gd name="T4" fmla="*/ 2147483647 w 2245"/>
                  <a:gd name="T5" fmla="*/ 2147483647 h 468"/>
                  <a:gd name="T6" fmla="*/ 2147483647 w 2245"/>
                  <a:gd name="T7" fmla="*/ 2147483647 h 468"/>
                  <a:gd name="T8" fmla="*/ 0 w 2245"/>
                  <a:gd name="T9" fmla="*/ 2147483647 h 4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45"/>
                  <a:gd name="T16" fmla="*/ 0 h 468"/>
                  <a:gd name="T17" fmla="*/ 2245 w 2245"/>
                  <a:gd name="T18" fmla="*/ 468 h 468"/>
                  <a:gd name="connsiteX0" fmla="*/ 8097 w 8097"/>
                  <a:gd name="connsiteY0" fmla="*/ 20184 h 20184"/>
                  <a:gd name="connsiteX1" fmla="*/ 7069 w 8097"/>
                  <a:gd name="connsiteY1" fmla="*/ 2813 h 20184"/>
                  <a:gd name="connsiteX2" fmla="*/ 4241 w 8097"/>
                  <a:gd name="connsiteY2" fmla="*/ 3304 h 20184"/>
                  <a:gd name="connsiteX3" fmla="*/ 1617 w 8097"/>
                  <a:gd name="connsiteY3" fmla="*/ 7663 h 20184"/>
                  <a:gd name="connsiteX4" fmla="*/ 0 w 8097"/>
                  <a:gd name="connsiteY4" fmla="*/ 12492 h 20184"/>
                  <a:gd name="connsiteX0" fmla="*/ 10000 w 10000"/>
                  <a:gd name="connsiteY0" fmla="*/ 9928 h 9928"/>
                  <a:gd name="connsiteX1" fmla="*/ 8730 w 10000"/>
                  <a:gd name="connsiteY1" fmla="*/ 1322 h 9928"/>
                  <a:gd name="connsiteX2" fmla="*/ 4346 w 10000"/>
                  <a:gd name="connsiteY2" fmla="*/ 1996 h 9928"/>
                  <a:gd name="connsiteX3" fmla="*/ 1997 w 10000"/>
                  <a:gd name="connsiteY3" fmla="*/ 3725 h 9928"/>
                  <a:gd name="connsiteX4" fmla="*/ 0 w 10000"/>
                  <a:gd name="connsiteY4" fmla="*/ 6117 h 9928"/>
                  <a:gd name="connsiteX0" fmla="*/ 10000 w 10000"/>
                  <a:gd name="connsiteY0" fmla="*/ 8297 h 8297"/>
                  <a:gd name="connsiteX1" fmla="*/ 7556 w 10000"/>
                  <a:gd name="connsiteY1" fmla="*/ 1332 h 8297"/>
                  <a:gd name="connsiteX2" fmla="*/ 4346 w 10000"/>
                  <a:gd name="connsiteY2" fmla="*/ 307 h 8297"/>
                  <a:gd name="connsiteX3" fmla="*/ 1997 w 10000"/>
                  <a:gd name="connsiteY3" fmla="*/ 2049 h 8297"/>
                  <a:gd name="connsiteX4" fmla="*/ 0 w 10000"/>
                  <a:gd name="connsiteY4" fmla="*/ 4458 h 8297"/>
                  <a:gd name="connsiteX0" fmla="*/ 10000 w 10000"/>
                  <a:gd name="connsiteY0" fmla="*/ 10000 h 10000"/>
                  <a:gd name="connsiteX1" fmla="*/ 7556 w 10000"/>
                  <a:gd name="connsiteY1" fmla="*/ 1605 h 10000"/>
                  <a:gd name="connsiteX2" fmla="*/ 4346 w 10000"/>
                  <a:gd name="connsiteY2" fmla="*/ 370 h 10000"/>
                  <a:gd name="connsiteX3" fmla="*/ 1997 w 10000"/>
                  <a:gd name="connsiteY3" fmla="*/ 2470 h 10000"/>
                  <a:gd name="connsiteX4" fmla="*/ 0 w 10000"/>
                  <a:gd name="connsiteY4" fmla="*/ 5373 h 10000"/>
                  <a:gd name="connsiteX0" fmla="*/ 10000 w 10000"/>
                  <a:gd name="connsiteY0" fmla="*/ 10000 h 10000"/>
                  <a:gd name="connsiteX1" fmla="*/ 7556 w 10000"/>
                  <a:gd name="connsiteY1" fmla="*/ 1605 h 10000"/>
                  <a:gd name="connsiteX2" fmla="*/ 4719 w 10000"/>
                  <a:gd name="connsiteY2" fmla="*/ 446 h 10000"/>
                  <a:gd name="connsiteX3" fmla="*/ 1997 w 10000"/>
                  <a:gd name="connsiteY3" fmla="*/ 2470 h 10000"/>
                  <a:gd name="connsiteX4" fmla="*/ 0 w 10000"/>
                  <a:gd name="connsiteY4" fmla="*/ 5373 h 10000"/>
                  <a:gd name="connsiteX0" fmla="*/ 10000 w 10000"/>
                  <a:gd name="connsiteY0" fmla="*/ 10000 h 10000"/>
                  <a:gd name="connsiteX1" fmla="*/ 7556 w 10000"/>
                  <a:gd name="connsiteY1" fmla="*/ 1605 h 10000"/>
                  <a:gd name="connsiteX2" fmla="*/ 4719 w 10000"/>
                  <a:gd name="connsiteY2" fmla="*/ 446 h 10000"/>
                  <a:gd name="connsiteX3" fmla="*/ 1997 w 10000"/>
                  <a:gd name="connsiteY3" fmla="*/ 2470 h 10000"/>
                  <a:gd name="connsiteX4" fmla="*/ 0 w 10000"/>
                  <a:gd name="connsiteY4" fmla="*/ 5373 h 10000"/>
                  <a:gd name="connsiteX0" fmla="*/ 10000 w 10000"/>
                  <a:gd name="connsiteY0" fmla="*/ 10264 h 10264"/>
                  <a:gd name="connsiteX1" fmla="*/ 7691 w 10000"/>
                  <a:gd name="connsiteY1" fmla="*/ 1605 h 10264"/>
                  <a:gd name="connsiteX2" fmla="*/ 4719 w 10000"/>
                  <a:gd name="connsiteY2" fmla="*/ 710 h 10264"/>
                  <a:gd name="connsiteX3" fmla="*/ 1997 w 10000"/>
                  <a:gd name="connsiteY3" fmla="*/ 2734 h 10264"/>
                  <a:gd name="connsiteX4" fmla="*/ 0 w 10000"/>
                  <a:gd name="connsiteY4" fmla="*/ 5637 h 10264"/>
                  <a:gd name="connsiteX0" fmla="*/ 10000 w 10000"/>
                  <a:gd name="connsiteY0" fmla="*/ 10239 h 10239"/>
                  <a:gd name="connsiteX1" fmla="*/ 7815 w 10000"/>
                  <a:gd name="connsiteY1" fmla="*/ 1605 h 10239"/>
                  <a:gd name="connsiteX2" fmla="*/ 4719 w 10000"/>
                  <a:gd name="connsiteY2" fmla="*/ 685 h 10239"/>
                  <a:gd name="connsiteX3" fmla="*/ 1997 w 10000"/>
                  <a:gd name="connsiteY3" fmla="*/ 2709 h 10239"/>
                  <a:gd name="connsiteX4" fmla="*/ 0 w 10000"/>
                  <a:gd name="connsiteY4" fmla="*/ 5612 h 10239"/>
                  <a:gd name="connsiteX0" fmla="*/ 10000 w 10000"/>
                  <a:gd name="connsiteY0" fmla="*/ 10504 h 10504"/>
                  <a:gd name="connsiteX1" fmla="*/ 7950 w 10000"/>
                  <a:gd name="connsiteY1" fmla="*/ 1605 h 10504"/>
                  <a:gd name="connsiteX2" fmla="*/ 4719 w 10000"/>
                  <a:gd name="connsiteY2" fmla="*/ 950 h 10504"/>
                  <a:gd name="connsiteX3" fmla="*/ 1997 w 10000"/>
                  <a:gd name="connsiteY3" fmla="*/ 2974 h 10504"/>
                  <a:gd name="connsiteX4" fmla="*/ 0 w 10000"/>
                  <a:gd name="connsiteY4" fmla="*/ 5877 h 10504"/>
                  <a:gd name="connsiteX0" fmla="*/ 10000 w 10000"/>
                  <a:gd name="connsiteY0" fmla="*/ 10504 h 10504"/>
                  <a:gd name="connsiteX1" fmla="*/ 7950 w 10000"/>
                  <a:gd name="connsiteY1" fmla="*/ 1605 h 10504"/>
                  <a:gd name="connsiteX2" fmla="*/ 4832 w 10000"/>
                  <a:gd name="connsiteY2" fmla="*/ 1265 h 10504"/>
                  <a:gd name="connsiteX3" fmla="*/ 1997 w 10000"/>
                  <a:gd name="connsiteY3" fmla="*/ 2974 h 10504"/>
                  <a:gd name="connsiteX4" fmla="*/ 0 w 10000"/>
                  <a:gd name="connsiteY4" fmla="*/ 5877 h 10504"/>
                  <a:gd name="connsiteX0" fmla="*/ 10000 w 10000"/>
                  <a:gd name="connsiteY0" fmla="*/ 10504 h 10504"/>
                  <a:gd name="connsiteX1" fmla="*/ 7950 w 10000"/>
                  <a:gd name="connsiteY1" fmla="*/ 1605 h 10504"/>
                  <a:gd name="connsiteX2" fmla="*/ 4832 w 10000"/>
                  <a:gd name="connsiteY2" fmla="*/ 1265 h 10504"/>
                  <a:gd name="connsiteX3" fmla="*/ 1997 w 10000"/>
                  <a:gd name="connsiteY3" fmla="*/ 2974 h 10504"/>
                  <a:gd name="connsiteX4" fmla="*/ 0 w 10000"/>
                  <a:gd name="connsiteY4" fmla="*/ 5877 h 10504"/>
                  <a:gd name="connsiteX0" fmla="*/ 10000 w 10000"/>
                  <a:gd name="connsiteY0" fmla="*/ 9386 h 9386"/>
                  <a:gd name="connsiteX1" fmla="*/ 7896 w 10000"/>
                  <a:gd name="connsiteY1" fmla="*/ 1939 h 9386"/>
                  <a:gd name="connsiteX2" fmla="*/ 4832 w 10000"/>
                  <a:gd name="connsiteY2" fmla="*/ 147 h 9386"/>
                  <a:gd name="connsiteX3" fmla="*/ 1997 w 10000"/>
                  <a:gd name="connsiteY3" fmla="*/ 1856 h 9386"/>
                  <a:gd name="connsiteX4" fmla="*/ 0 w 10000"/>
                  <a:gd name="connsiteY4" fmla="*/ 4759 h 9386"/>
                  <a:gd name="connsiteX0" fmla="*/ 10000 w 10000"/>
                  <a:gd name="connsiteY0" fmla="*/ 10000 h 10000"/>
                  <a:gd name="connsiteX1" fmla="*/ 7896 w 10000"/>
                  <a:gd name="connsiteY1" fmla="*/ 2066 h 10000"/>
                  <a:gd name="connsiteX2" fmla="*/ 4832 w 10000"/>
                  <a:gd name="connsiteY2" fmla="*/ 157 h 10000"/>
                  <a:gd name="connsiteX3" fmla="*/ 1997 w 10000"/>
                  <a:gd name="connsiteY3" fmla="*/ 1977 h 10000"/>
                  <a:gd name="connsiteX4" fmla="*/ 0 w 10000"/>
                  <a:gd name="connsiteY4" fmla="*/ 5070 h 10000"/>
                  <a:gd name="connsiteX0" fmla="*/ 10000 w 10000"/>
                  <a:gd name="connsiteY0" fmla="*/ 10000 h 10000"/>
                  <a:gd name="connsiteX1" fmla="*/ 7896 w 10000"/>
                  <a:gd name="connsiteY1" fmla="*/ 2066 h 10000"/>
                  <a:gd name="connsiteX2" fmla="*/ 4832 w 10000"/>
                  <a:gd name="connsiteY2" fmla="*/ 157 h 10000"/>
                  <a:gd name="connsiteX3" fmla="*/ 1997 w 10000"/>
                  <a:gd name="connsiteY3" fmla="*/ 1977 h 10000"/>
                  <a:gd name="connsiteX4" fmla="*/ 0 w 10000"/>
                  <a:gd name="connsiteY4" fmla="*/ 507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000" h="10000">
                    <a:moveTo>
                      <a:pt x="10000" y="10000"/>
                    </a:moveTo>
                    <a:cubicBezTo>
                      <a:pt x="9353" y="7528"/>
                      <a:pt x="8753" y="3630"/>
                      <a:pt x="7896" y="2066"/>
                    </a:cubicBezTo>
                    <a:cubicBezTo>
                      <a:pt x="6954" y="356"/>
                      <a:pt x="6036" y="0"/>
                      <a:pt x="4832" y="157"/>
                    </a:cubicBezTo>
                    <a:cubicBezTo>
                      <a:pt x="3840" y="400"/>
                      <a:pt x="2802" y="1158"/>
                      <a:pt x="1997" y="1977"/>
                    </a:cubicBezTo>
                    <a:cubicBezTo>
                      <a:pt x="1192" y="2797"/>
                      <a:pt x="561" y="4017"/>
                      <a:pt x="0" y="5070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ja-JP" altLang="en-US"/>
              </a:p>
            </p:txBody>
          </p:sp>
          <p:sp>
            <p:nvSpPr>
              <p:cNvPr id="577" name="Freeform 587"/>
              <p:cNvSpPr>
                <a:spLocks/>
              </p:cNvSpPr>
              <p:nvPr/>
            </p:nvSpPr>
            <p:spPr bwMode="auto">
              <a:xfrm rot="201468">
                <a:off x="3082429" y="2954335"/>
                <a:ext cx="4162280" cy="2343045"/>
              </a:xfrm>
              <a:custGeom>
                <a:avLst/>
                <a:gdLst>
                  <a:gd name="T0" fmla="*/ 0 w 1996"/>
                  <a:gd name="T1" fmla="*/ 2147483647 h 986"/>
                  <a:gd name="T2" fmla="*/ 2147483647 w 1996"/>
                  <a:gd name="T3" fmla="*/ 2147483647 h 986"/>
                  <a:gd name="T4" fmla="*/ 2147483647 w 1996"/>
                  <a:gd name="T5" fmla="*/ 2147483647 h 986"/>
                  <a:gd name="T6" fmla="*/ 2147483647 w 1996"/>
                  <a:gd name="T7" fmla="*/ 2147483647 h 986"/>
                  <a:gd name="T8" fmla="*/ 2147483647 w 1996"/>
                  <a:gd name="T9" fmla="*/ 2147483647 h 986"/>
                  <a:gd name="T10" fmla="*/ 2147483647 w 1996"/>
                  <a:gd name="T11" fmla="*/ 0 h 98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96"/>
                  <a:gd name="T19" fmla="*/ 0 h 986"/>
                  <a:gd name="T20" fmla="*/ 1996 w 1996"/>
                  <a:gd name="T21" fmla="*/ 986 h 986"/>
                  <a:gd name="connsiteX0" fmla="*/ 0 w 10043"/>
                  <a:gd name="connsiteY0" fmla="*/ 44507 h 53033"/>
                  <a:gd name="connsiteX1" fmla="*/ 1819 w 10043"/>
                  <a:gd name="connsiteY1" fmla="*/ 47732 h 53033"/>
                  <a:gd name="connsiteX2" fmla="*/ 4770 w 10043"/>
                  <a:gd name="connsiteY2" fmla="*/ 49334 h 53033"/>
                  <a:gd name="connsiteX3" fmla="*/ 7610 w 10043"/>
                  <a:gd name="connsiteY3" fmla="*/ 48422 h 53033"/>
                  <a:gd name="connsiteX4" fmla="*/ 9544 w 10043"/>
                  <a:gd name="connsiteY4" fmla="*/ 44963 h 53033"/>
                  <a:gd name="connsiteX5" fmla="*/ 10043 w 10043"/>
                  <a:gd name="connsiteY5" fmla="*/ 0 h 53033"/>
                  <a:gd name="connsiteX0" fmla="*/ 0 w 10043"/>
                  <a:gd name="connsiteY0" fmla="*/ 44507 h 60254"/>
                  <a:gd name="connsiteX1" fmla="*/ 1819 w 10043"/>
                  <a:gd name="connsiteY1" fmla="*/ 47732 h 60254"/>
                  <a:gd name="connsiteX2" fmla="*/ 4770 w 10043"/>
                  <a:gd name="connsiteY2" fmla="*/ 49334 h 60254"/>
                  <a:gd name="connsiteX3" fmla="*/ 7803 w 10043"/>
                  <a:gd name="connsiteY3" fmla="*/ 59524 h 60254"/>
                  <a:gd name="connsiteX4" fmla="*/ 9544 w 10043"/>
                  <a:gd name="connsiteY4" fmla="*/ 44963 h 60254"/>
                  <a:gd name="connsiteX5" fmla="*/ 10043 w 10043"/>
                  <a:gd name="connsiteY5" fmla="*/ 0 h 60254"/>
                  <a:gd name="connsiteX0" fmla="*/ 0 w 10043"/>
                  <a:gd name="connsiteY0" fmla="*/ 44507 h 62034"/>
                  <a:gd name="connsiteX1" fmla="*/ 1819 w 10043"/>
                  <a:gd name="connsiteY1" fmla="*/ 47732 h 62034"/>
                  <a:gd name="connsiteX2" fmla="*/ 4911 w 10043"/>
                  <a:gd name="connsiteY2" fmla="*/ 60021 h 62034"/>
                  <a:gd name="connsiteX3" fmla="*/ 7803 w 10043"/>
                  <a:gd name="connsiteY3" fmla="*/ 59524 h 62034"/>
                  <a:gd name="connsiteX4" fmla="*/ 9544 w 10043"/>
                  <a:gd name="connsiteY4" fmla="*/ 44963 h 62034"/>
                  <a:gd name="connsiteX5" fmla="*/ 10043 w 10043"/>
                  <a:gd name="connsiteY5" fmla="*/ 0 h 62034"/>
                  <a:gd name="connsiteX0" fmla="*/ 0 w 10043"/>
                  <a:gd name="connsiteY0" fmla="*/ 44507 h 62034"/>
                  <a:gd name="connsiteX1" fmla="*/ 1797 w 10043"/>
                  <a:gd name="connsiteY1" fmla="*/ 51248 h 62034"/>
                  <a:gd name="connsiteX2" fmla="*/ 4911 w 10043"/>
                  <a:gd name="connsiteY2" fmla="*/ 60021 h 62034"/>
                  <a:gd name="connsiteX3" fmla="*/ 7803 w 10043"/>
                  <a:gd name="connsiteY3" fmla="*/ 59524 h 62034"/>
                  <a:gd name="connsiteX4" fmla="*/ 9544 w 10043"/>
                  <a:gd name="connsiteY4" fmla="*/ 44963 h 62034"/>
                  <a:gd name="connsiteX5" fmla="*/ 10043 w 10043"/>
                  <a:gd name="connsiteY5" fmla="*/ 0 h 620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043" h="62034">
                    <a:moveTo>
                      <a:pt x="0" y="44507"/>
                    </a:moveTo>
                    <a:cubicBezTo>
                      <a:pt x="511" y="45714"/>
                      <a:pt x="979" y="48662"/>
                      <a:pt x="1797" y="51248"/>
                    </a:cubicBezTo>
                    <a:cubicBezTo>
                      <a:pt x="2615" y="53834"/>
                      <a:pt x="3910" y="58642"/>
                      <a:pt x="4911" y="60021"/>
                    </a:cubicBezTo>
                    <a:cubicBezTo>
                      <a:pt x="5912" y="61400"/>
                      <a:pt x="7031" y="62034"/>
                      <a:pt x="7803" y="59524"/>
                    </a:cubicBezTo>
                    <a:cubicBezTo>
                      <a:pt x="8575" y="57014"/>
                      <a:pt x="9171" y="54884"/>
                      <a:pt x="9544" y="44963"/>
                    </a:cubicBezTo>
                    <a:cubicBezTo>
                      <a:pt x="9917" y="35042"/>
                      <a:pt x="10013" y="2008"/>
                      <a:pt x="10043" y="0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ja-JP" altLang="en-US"/>
              </a:p>
            </p:txBody>
          </p:sp>
          <p:sp>
            <p:nvSpPr>
              <p:cNvPr id="578" name="Text Box 542"/>
              <p:cNvSpPr txBox="1">
                <a:spLocks noChangeArrowheads="1"/>
              </p:cNvSpPr>
              <p:nvPr/>
            </p:nvSpPr>
            <p:spPr bwMode="auto">
              <a:xfrm>
                <a:off x="5421312" y="5337175"/>
                <a:ext cx="682625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ja-JP" sz="1400" b="1" dirty="0"/>
                  <a:t>118</a:t>
                </a:r>
              </a:p>
            </p:txBody>
          </p:sp>
          <p:sp>
            <p:nvSpPr>
              <p:cNvPr id="579" name="Line 547"/>
              <p:cNvSpPr>
                <a:spLocks noChangeShapeType="1"/>
              </p:cNvSpPr>
              <p:nvPr/>
            </p:nvSpPr>
            <p:spPr bwMode="auto">
              <a:xfrm flipV="1">
                <a:off x="6983322" y="3188961"/>
                <a:ext cx="189853" cy="76120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80" name="Text Box 533"/>
              <p:cNvSpPr txBox="1">
                <a:spLocks noChangeArrowheads="1"/>
              </p:cNvSpPr>
              <p:nvPr/>
            </p:nvSpPr>
            <p:spPr bwMode="auto">
              <a:xfrm>
                <a:off x="6673891" y="3352281"/>
                <a:ext cx="61206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altLang="ja-JP" sz="1400" b="1" dirty="0"/>
                  <a:t>64</a:t>
                </a:r>
                <a:endParaRPr lang="en-US" altLang="ja-JP" b="1" dirty="0"/>
              </a:p>
            </p:txBody>
          </p:sp>
          <p:sp>
            <p:nvSpPr>
              <p:cNvPr id="581" name="Line 547"/>
              <p:cNvSpPr>
                <a:spLocks noChangeShapeType="1"/>
              </p:cNvSpPr>
              <p:nvPr/>
            </p:nvSpPr>
            <p:spPr bwMode="auto">
              <a:xfrm>
                <a:off x="6991584" y="3989634"/>
                <a:ext cx="568092" cy="52968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82" name="Text Box 533"/>
              <p:cNvSpPr txBox="1">
                <a:spLocks noChangeArrowheads="1"/>
              </p:cNvSpPr>
              <p:nvPr/>
            </p:nvSpPr>
            <p:spPr bwMode="auto">
              <a:xfrm>
                <a:off x="7262373" y="4501471"/>
                <a:ext cx="61206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altLang="ja-JP" sz="1400" b="1" dirty="0"/>
                  <a:t>77</a:t>
                </a:r>
                <a:endParaRPr lang="en-US" altLang="ja-JP" b="1" dirty="0"/>
              </a:p>
            </p:txBody>
          </p:sp>
          <p:sp>
            <p:nvSpPr>
              <p:cNvPr id="583" name="Freeform 578"/>
              <p:cNvSpPr>
                <a:spLocks/>
              </p:cNvSpPr>
              <p:nvPr/>
            </p:nvSpPr>
            <p:spPr bwMode="auto">
              <a:xfrm rot="19166697">
                <a:off x="3120377" y="3708959"/>
                <a:ext cx="990512" cy="404673"/>
              </a:xfrm>
              <a:custGeom>
                <a:avLst/>
                <a:gdLst>
                  <a:gd name="T0" fmla="*/ 2147483647 w 1202"/>
                  <a:gd name="T1" fmla="*/ 2147483647 h 227"/>
                  <a:gd name="T2" fmla="*/ 2147483647 w 1202"/>
                  <a:gd name="T3" fmla="*/ 2147483647 h 227"/>
                  <a:gd name="T4" fmla="*/ 2147483647 w 1202"/>
                  <a:gd name="T5" fmla="*/ 2147483647 h 227"/>
                  <a:gd name="T6" fmla="*/ 0 w 1202"/>
                  <a:gd name="T7" fmla="*/ 0 h 22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02"/>
                  <a:gd name="T13" fmla="*/ 0 h 227"/>
                  <a:gd name="T14" fmla="*/ 1202 w 1202"/>
                  <a:gd name="T15" fmla="*/ 227 h 22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02" h="227">
                    <a:moveTo>
                      <a:pt x="1202" y="227"/>
                    </a:moveTo>
                    <a:cubicBezTo>
                      <a:pt x="1043" y="164"/>
                      <a:pt x="884" y="102"/>
                      <a:pt x="748" y="68"/>
                    </a:cubicBezTo>
                    <a:cubicBezTo>
                      <a:pt x="612" y="34"/>
                      <a:pt x="510" y="34"/>
                      <a:pt x="385" y="23"/>
                    </a:cubicBezTo>
                    <a:cubicBezTo>
                      <a:pt x="260" y="12"/>
                      <a:pt x="130" y="6"/>
                      <a:pt x="0" y="0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ja-JP" altLang="en-US"/>
              </a:p>
            </p:txBody>
          </p:sp>
          <p:sp>
            <p:nvSpPr>
              <p:cNvPr id="584" name="Text Box 537"/>
              <p:cNvSpPr txBox="1">
                <a:spLocks noChangeArrowheads="1"/>
              </p:cNvSpPr>
              <p:nvPr/>
            </p:nvSpPr>
            <p:spPr bwMode="auto">
              <a:xfrm>
                <a:off x="3448844" y="3756058"/>
                <a:ext cx="612775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ja-JP" sz="1400" b="1" dirty="0"/>
                  <a:t>18</a:t>
                </a:r>
              </a:p>
            </p:txBody>
          </p:sp>
          <p:sp>
            <p:nvSpPr>
              <p:cNvPr id="585" name="Freeform 576"/>
              <p:cNvSpPr>
                <a:spLocks/>
              </p:cNvSpPr>
              <p:nvPr/>
            </p:nvSpPr>
            <p:spPr bwMode="auto">
              <a:xfrm rot="19554801" flipH="1">
                <a:off x="6809347" y="3358828"/>
                <a:ext cx="1129475" cy="321291"/>
              </a:xfrm>
              <a:custGeom>
                <a:avLst/>
                <a:gdLst>
                  <a:gd name="T0" fmla="*/ 2147483647 w 567"/>
                  <a:gd name="T1" fmla="*/ 2147483647 h 680"/>
                  <a:gd name="T2" fmla="*/ 2147483647 w 567"/>
                  <a:gd name="T3" fmla="*/ 2147483647 h 680"/>
                  <a:gd name="T4" fmla="*/ 0 w 567"/>
                  <a:gd name="T5" fmla="*/ 0 h 680"/>
                  <a:gd name="T6" fmla="*/ 0 60000 65536"/>
                  <a:gd name="T7" fmla="*/ 0 60000 65536"/>
                  <a:gd name="T8" fmla="*/ 0 60000 65536"/>
                  <a:gd name="T9" fmla="*/ 0 w 567"/>
                  <a:gd name="T10" fmla="*/ 0 h 680"/>
                  <a:gd name="T11" fmla="*/ 567 w 567"/>
                  <a:gd name="T12" fmla="*/ 680 h 680"/>
                  <a:gd name="connsiteX0" fmla="*/ 10480 w 10480"/>
                  <a:gd name="connsiteY0" fmla="*/ 22978 h 23484"/>
                  <a:gd name="connsiteX1" fmla="*/ 3284 w 10480"/>
                  <a:gd name="connsiteY1" fmla="*/ 19654 h 23484"/>
                  <a:gd name="connsiteX2" fmla="*/ 0 w 10480"/>
                  <a:gd name="connsiteY2" fmla="*/ 0 h 23484"/>
                  <a:gd name="connsiteX0" fmla="*/ 10480 w 10480"/>
                  <a:gd name="connsiteY0" fmla="*/ 22978 h 22978"/>
                  <a:gd name="connsiteX1" fmla="*/ 3839 w 10480"/>
                  <a:gd name="connsiteY1" fmla="*/ 18877 h 22978"/>
                  <a:gd name="connsiteX2" fmla="*/ 0 w 10480"/>
                  <a:gd name="connsiteY2" fmla="*/ 0 h 22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480" h="22978">
                    <a:moveTo>
                      <a:pt x="10480" y="22978"/>
                    </a:moveTo>
                    <a:cubicBezTo>
                      <a:pt x="7711" y="22140"/>
                      <a:pt x="5586" y="22707"/>
                      <a:pt x="3839" y="18877"/>
                    </a:cubicBezTo>
                    <a:cubicBezTo>
                      <a:pt x="2092" y="15047"/>
                      <a:pt x="564" y="2500"/>
                      <a:pt x="0" y="0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ja-JP" altLang="en-US"/>
              </a:p>
            </p:txBody>
          </p:sp>
          <p:sp>
            <p:nvSpPr>
              <p:cNvPr id="586" name="Freeform 576">
                <a:extLst>
                  <a:ext uri="{FF2B5EF4-FFF2-40B4-BE49-F238E27FC236}">
                    <a16:creationId xmlns:a16="http://schemas.microsoft.com/office/drawing/2014/main" id="{E5457D15-4347-4C8C-B090-912D3514822B}"/>
                  </a:ext>
                </a:extLst>
              </p:cNvPr>
              <p:cNvSpPr>
                <a:spLocks/>
              </p:cNvSpPr>
              <p:nvPr/>
            </p:nvSpPr>
            <p:spPr bwMode="auto">
              <a:xfrm rot="4484681" flipH="1">
                <a:off x="1704201" y="3232758"/>
                <a:ext cx="1405201" cy="354851"/>
              </a:xfrm>
              <a:custGeom>
                <a:avLst/>
                <a:gdLst>
                  <a:gd name="T0" fmla="*/ 2147483647 w 567"/>
                  <a:gd name="T1" fmla="*/ 2147483647 h 680"/>
                  <a:gd name="T2" fmla="*/ 2147483647 w 567"/>
                  <a:gd name="T3" fmla="*/ 2147483647 h 680"/>
                  <a:gd name="T4" fmla="*/ 0 w 567"/>
                  <a:gd name="T5" fmla="*/ 0 h 680"/>
                  <a:gd name="T6" fmla="*/ 0 60000 65536"/>
                  <a:gd name="T7" fmla="*/ 0 60000 65536"/>
                  <a:gd name="T8" fmla="*/ 0 60000 65536"/>
                  <a:gd name="T9" fmla="*/ 0 w 567"/>
                  <a:gd name="T10" fmla="*/ 0 h 680"/>
                  <a:gd name="T11" fmla="*/ 567 w 567"/>
                  <a:gd name="T12" fmla="*/ 680 h 68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67" h="680">
                    <a:moveTo>
                      <a:pt x="567" y="680"/>
                    </a:moveTo>
                    <a:cubicBezTo>
                      <a:pt x="410" y="623"/>
                      <a:pt x="253" y="567"/>
                      <a:pt x="159" y="454"/>
                    </a:cubicBezTo>
                    <a:cubicBezTo>
                      <a:pt x="65" y="341"/>
                      <a:pt x="32" y="170"/>
                      <a:pt x="0" y="0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triangle"/>
                <a:tailEnd type="none" w="med" len="med"/>
              </a:ln>
            </p:spPr>
            <p:txBody>
              <a:bodyPr wrap="square">
                <a:spAutoFit/>
              </a:bodyPr>
              <a:lstStyle/>
              <a:p>
                <a:endParaRPr lang="ja-JP" altLang="en-US"/>
              </a:p>
            </p:txBody>
          </p:sp>
          <p:sp>
            <p:nvSpPr>
              <p:cNvPr id="589" name="Freeform 580">
                <a:extLst>
                  <a:ext uri="{FF2B5EF4-FFF2-40B4-BE49-F238E27FC236}">
                    <a16:creationId xmlns:a16="http://schemas.microsoft.com/office/drawing/2014/main" id="{DD0B15C8-AFA8-4714-AB7C-7E552B099958}"/>
                  </a:ext>
                </a:extLst>
              </p:cNvPr>
              <p:cNvSpPr>
                <a:spLocks/>
              </p:cNvSpPr>
              <p:nvPr/>
            </p:nvSpPr>
            <p:spPr bwMode="auto">
              <a:xfrm rot="20941799">
                <a:off x="2099800" y="2120627"/>
                <a:ext cx="2597935" cy="417050"/>
              </a:xfrm>
              <a:custGeom>
                <a:avLst/>
                <a:gdLst>
                  <a:gd name="T0" fmla="*/ 2147483647 w 1066"/>
                  <a:gd name="T1" fmla="*/ 2147483647 h 102"/>
                  <a:gd name="T2" fmla="*/ 2147483647 w 1066"/>
                  <a:gd name="T3" fmla="*/ 2147483647 h 102"/>
                  <a:gd name="T4" fmla="*/ 2147483647 w 1066"/>
                  <a:gd name="T5" fmla="*/ 2147483647 h 102"/>
                  <a:gd name="T6" fmla="*/ 0 w 1066"/>
                  <a:gd name="T7" fmla="*/ 2147483647 h 10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66"/>
                  <a:gd name="T13" fmla="*/ 0 h 102"/>
                  <a:gd name="T14" fmla="*/ 1066 w 1066"/>
                  <a:gd name="T15" fmla="*/ 102 h 10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66" h="102">
                    <a:moveTo>
                      <a:pt x="1066" y="102"/>
                    </a:moveTo>
                    <a:cubicBezTo>
                      <a:pt x="969" y="75"/>
                      <a:pt x="873" y="49"/>
                      <a:pt x="771" y="34"/>
                    </a:cubicBezTo>
                    <a:cubicBezTo>
                      <a:pt x="669" y="19"/>
                      <a:pt x="581" y="0"/>
                      <a:pt x="453" y="11"/>
                    </a:cubicBezTo>
                    <a:cubicBezTo>
                      <a:pt x="325" y="22"/>
                      <a:pt x="162" y="62"/>
                      <a:pt x="0" y="102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triangle"/>
                <a:tailEnd type="none" w="med" len="med"/>
              </a:ln>
            </p:spPr>
            <p:txBody>
              <a:bodyPr wrap="square">
                <a:spAutoFit/>
              </a:bodyPr>
              <a:lstStyle/>
              <a:p>
                <a:endParaRPr lang="ja-JP" altLang="en-US"/>
              </a:p>
            </p:txBody>
          </p:sp>
          <p:sp>
            <p:nvSpPr>
              <p:cNvPr id="590" name="Line 547">
                <a:extLst>
                  <a:ext uri="{FF2B5EF4-FFF2-40B4-BE49-F238E27FC236}">
                    <a16:creationId xmlns:a16="http://schemas.microsoft.com/office/drawing/2014/main" id="{17662107-B01E-4AE0-80B4-8585772F59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61719" y="3665818"/>
                <a:ext cx="1440264" cy="15667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92" name="Text Box 537">
                <a:extLst>
                  <a:ext uri="{FF2B5EF4-FFF2-40B4-BE49-F238E27FC236}">
                    <a16:creationId xmlns:a16="http://schemas.microsoft.com/office/drawing/2014/main" id="{06EB9E17-B5F5-4ABE-942C-2317561AD4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93112" y="3754452"/>
                <a:ext cx="612775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ja-JP" sz="1400" b="1" dirty="0"/>
                  <a:t>31</a:t>
                </a:r>
              </a:p>
            </p:txBody>
          </p:sp>
          <p:sp>
            <p:nvSpPr>
              <p:cNvPr id="593" name="Freeform 587">
                <a:extLst>
                  <a:ext uri="{FF2B5EF4-FFF2-40B4-BE49-F238E27FC236}">
                    <a16:creationId xmlns:a16="http://schemas.microsoft.com/office/drawing/2014/main" id="{9468D780-6F31-4DE1-B5D2-7B585F1531FF}"/>
                  </a:ext>
                </a:extLst>
              </p:cNvPr>
              <p:cNvSpPr>
                <a:spLocks/>
              </p:cNvSpPr>
              <p:nvPr/>
            </p:nvSpPr>
            <p:spPr bwMode="auto">
              <a:xfrm rot="376342">
                <a:off x="3096227" y="3637290"/>
                <a:ext cx="3142069" cy="1182619"/>
              </a:xfrm>
              <a:custGeom>
                <a:avLst/>
                <a:gdLst>
                  <a:gd name="T0" fmla="*/ 0 w 1996"/>
                  <a:gd name="T1" fmla="*/ 2147483647 h 986"/>
                  <a:gd name="T2" fmla="*/ 2147483647 w 1996"/>
                  <a:gd name="T3" fmla="*/ 2147483647 h 986"/>
                  <a:gd name="T4" fmla="*/ 2147483647 w 1996"/>
                  <a:gd name="T5" fmla="*/ 2147483647 h 986"/>
                  <a:gd name="T6" fmla="*/ 2147483647 w 1996"/>
                  <a:gd name="T7" fmla="*/ 2147483647 h 986"/>
                  <a:gd name="T8" fmla="*/ 2147483647 w 1996"/>
                  <a:gd name="T9" fmla="*/ 2147483647 h 986"/>
                  <a:gd name="T10" fmla="*/ 2147483647 w 1996"/>
                  <a:gd name="T11" fmla="*/ 0 h 98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96"/>
                  <a:gd name="T19" fmla="*/ 0 h 986"/>
                  <a:gd name="T20" fmla="*/ 1996 w 1996"/>
                  <a:gd name="T21" fmla="*/ 986 h 986"/>
                  <a:gd name="connsiteX0" fmla="*/ 0 w 10043"/>
                  <a:gd name="connsiteY0" fmla="*/ 44507 h 53033"/>
                  <a:gd name="connsiteX1" fmla="*/ 1819 w 10043"/>
                  <a:gd name="connsiteY1" fmla="*/ 47732 h 53033"/>
                  <a:gd name="connsiteX2" fmla="*/ 4770 w 10043"/>
                  <a:gd name="connsiteY2" fmla="*/ 49334 h 53033"/>
                  <a:gd name="connsiteX3" fmla="*/ 7610 w 10043"/>
                  <a:gd name="connsiteY3" fmla="*/ 48422 h 53033"/>
                  <a:gd name="connsiteX4" fmla="*/ 9544 w 10043"/>
                  <a:gd name="connsiteY4" fmla="*/ 44963 h 53033"/>
                  <a:gd name="connsiteX5" fmla="*/ 10043 w 10043"/>
                  <a:gd name="connsiteY5" fmla="*/ 0 h 53033"/>
                  <a:gd name="connsiteX0" fmla="*/ 0 w 10043"/>
                  <a:gd name="connsiteY0" fmla="*/ 44507 h 60254"/>
                  <a:gd name="connsiteX1" fmla="*/ 1819 w 10043"/>
                  <a:gd name="connsiteY1" fmla="*/ 47732 h 60254"/>
                  <a:gd name="connsiteX2" fmla="*/ 4770 w 10043"/>
                  <a:gd name="connsiteY2" fmla="*/ 49334 h 60254"/>
                  <a:gd name="connsiteX3" fmla="*/ 7803 w 10043"/>
                  <a:gd name="connsiteY3" fmla="*/ 59524 h 60254"/>
                  <a:gd name="connsiteX4" fmla="*/ 9544 w 10043"/>
                  <a:gd name="connsiteY4" fmla="*/ 44963 h 60254"/>
                  <a:gd name="connsiteX5" fmla="*/ 10043 w 10043"/>
                  <a:gd name="connsiteY5" fmla="*/ 0 h 60254"/>
                  <a:gd name="connsiteX0" fmla="*/ 0 w 10043"/>
                  <a:gd name="connsiteY0" fmla="*/ 44507 h 62034"/>
                  <a:gd name="connsiteX1" fmla="*/ 1819 w 10043"/>
                  <a:gd name="connsiteY1" fmla="*/ 47732 h 62034"/>
                  <a:gd name="connsiteX2" fmla="*/ 4911 w 10043"/>
                  <a:gd name="connsiteY2" fmla="*/ 60021 h 62034"/>
                  <a:gd name="connsiteX3" fmla="*/ 7803 w 10043"/>
                  <a:gd name="connsiteY3" fmla="*/ 59524 h 62034"/>
                  <a:gd name="connsiteX4" fmla="*/ 9544 w 10043"/>
                  <a:gd name="connsiteY4" fmla="*/ 44963 h 62034"/>
                  <a:gd name="connsiteX5" fmla="*/ 10043 w 10043"/>
                  <a:gd name="connsiteY5" fmla="*/ 0 h 62034"/>
                  <a:gd name="connsiteX0" fmla="*/ 0 w 10043"/>
                  <a:gd name="connsiteY0" fmla="*/ 44507 h 62034"/>
                  <a:gd name="connsiteX1" fmla="*/ 1797 w 10043"/>
                  <a:gd name="connsiteY1" fmla="*/ 51248 h 62034"/>
                  <a:gd name="connsiteX2" fmla="*/ 4911 w 10043"/>
                  <a:gd name="connsiteY2" fmla="*/ 60021 h 62034"/>
                  <a:gd name="connsiteX3" fmla="*/ 7803 w 10043"/>
                  <a:gd name="connsiteY3" fmla="*/ 59524 h 62034"/>
                  <a:gd name="connsiteX4" fmla="*/ 9544 w 10043"/>
                  <a:gd name="connsiteY4" fmla="*/ 44963 h 62034"/>
                  <a:gd name="connsiteX5" fmla="*/ 10043 w 10043"/>
                  <a:gd name="connsiteY5" fmla="*/ 0 h 620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043" h="62034">
                    <a:moveTo>
                      <a:pt x="0" y="44507"/>
                    </a:moveTo>
                    <a:cubicBezTo>
                      <a:pt x="511" y="45714"/>
                      <a:pt x="979" y="48662"/>
                      <a:pt x="1797" y="51248"/>
                    </a:cubicBezTo>
                    <a:cubicBezTo>
                      <a:pt x="2615" y="53834"/>
                      <a:pt x="3910" y="58642"/>
                      <a:pt x="4911" y="60021"/>
                    </a:cubicBezTo>
                    <a:cubicBezTo>
                      <a:pt x="5912" y="61400"/>
                      <a:pt x="7031" y="62034"/>
                      <a:pt x="7803" y="59524"/>
                    </a:cubicBezTo>
                    <a:cubicBezTo>
                      <a:pt x="8575" y="57014"/>
                      <a:pt x="9171" y="54884"/>
                      <a:pt x="9544" y="44963"/>
                    </a:cubicBezTo>
                    <a:cubicBezTo>
                      <a:pt x="9917" y="35042"/>
                      <a:pt x="10013" y="2008"/>
                      <a:pt x="10043" y="0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ja-JP" altLang="en-US"/>
              </a:p>
            </p:txBody>
          </p:sp>
          <p:sp>
            <p:nvSpPr>
              <p:cNvPr id="594" name="Text Box 537">
                <a:extLst>
                  <a:ext uri="{FF2B5EF4-FFF2-40B4-BE49-F238E27FC236}">
                    <a16:creationId xmlns:a16="http://schemas.microsoft.com/office/drawing/2014/main" id="{3E7F8215-7A11-4A8A-8326-F5105182D1E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50985" y="4687783"/>
                <a:ext cx="612775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ja-JP" sz="1400" b="1" dirty="0"/>
                  <a:t>23</a:t>
                </a:r>
              </a:p>
            </p:txBody>
          </p:sp>
          <p:sp>
            <p:nvSpPr>
              <p:cNvPr id="587" name="Line 547">
                <a:extLst>
                  <a:ext uri="{FF2B5EF4-FFF2-40B4-BE49-F238E27FC236}">
                    <a16:creationId xmlns:a16="http://schemas.microsoft.com/office/drawing/2014/main" id="{082F9C96-318C-4F92-89CB-A8EF506DAD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70563" y="3074009"/>
                <a:ext cx="1150848" cy="8409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91" name="Freeform 581">
                <a:extLst>
                  <a:ext uri="{FF2B5EF4-FFF2-40B4-BE49-F238E27FC236}">
                    <a16:creationId xmlns:a16="http://schemas.microsoft.com/office/drawing/2014/main" id="{CE95FFC6-A236-4B54-86EE-F156086C38FD}"/>
                  </a:ext>
                </a:extLst>
              </p:cNvPr>
              <p:cNvSpPr>
                <a:spLocks/>
              </p:cNvSpPr>
              <p:nvPr/>
            </p:nvSpPr>
            <p:spPr bwMode="auto">
              <a:xfrm rot="2343049" flipH="1">
                <a:off x="7187995" y="1498004"/>
                <a:ext cx="1733205" cy="2140297"/>
              </a:xfrm>
              <a:custGeom>
                <a:avLst/>
                <a:gdLst>
                  <a:gd name="T0" fmla="*/ 2147483647 w 658"/>
                  <a:gd name="T1" fmla="*/ 2147483647 h 200"/>
                  <a:gd name="T2" fmla="*/ 2147483647 w 658"/>
                  <a:gd name="T3" fmla="*/ 2147483647 h 200"/>
                  <a:gd name="T4" fmla="*/ 0 w 658"/>
                  <a:gd name="T5" fmla="*/ 2147483647 h 200"/>
                  <a:gd name="T6" fmla="*/ 0 60000 65536"/>
                  <a:gd name="T7" fmla="*/ 0 60000 65536"/>
                  <a:gd name="T8" fmla="*/ 0 60000 65536"/>
                  <a:gd name="T9" fmla="*/ 0 w 658"/>
                  <a:gd name="T10" fmla="*/ 0 h 200"/>
                  <a:gd name="T11" fmla="*/ 658 w 658"/>
                  <a:gd name="T12" fmla="*/ 200 h 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58" h="200">
                    <a:moveTo>
                      <a:pt x="658" y="87"/>
                    </a:moveTo>
                    <a:cubicBezTo>
                      <a:pt x="542" y="43"/>
                      <a:pt x="427" y="0"/>
                      <a:pt x="317" y="19"/>
                    </a:cubicBezTo>
                    <a:cubicBezTo>
                      <a:pt x="207" y="38"/>
                      <a:pt x="103" y="119"/>
                      <a:pt x="0" y="200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ja-JP" altLang="en-US"/>
              </a:p>
            </p:txBody>
          </p:sp>
          <p:sp>
            <p:nvSpPr>
              <p:cNvPr id="595" name="Text Box 533">
                <a:extLst>
                  <a:ext uri="{FF2B5EF4-FFF2-40B4-BE49-F238E27FC236}">
                    <a16:creationId xmlns:a16="http://schemas.microsoft.com/office/drawing/2014/main" id="{3AA9E551-EB21-448D-8F66-CA2A3D90BC0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264040" y="2802839"/>
                <a:ext cx="61206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altLang="ja-JP" sz="1400" b="1" dirty="0"/>
                  <a:t>18</a:t>
                </a:r>
              </a:p>
            </p:txBody>
          </p:sp>
          <p:sp>
            <p:nvSpPr>
              <p:cNvPr id="588" name="Line 547">
                <a:extLst>
                  <a:ext uri="{FF2B5EF4-FFF2-40B4-BE49-F238E27FC236}">
                    <a16:creationId xmlns:a16="http://schemas.microsoft.com/office/drawing/2014/main" id="{15E03B3F-01FF-4131-938B-D769AF18A6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21903" y="2276048"/>
                <a:ext cx="405475" cy="166913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96" name="Text Box 544">
                <a:extLst>
                  <a:ext uri="{FF2B5EF4-FFF2-40B4-BE49-F238E27FC236}">
                    <a16:creationId xmlns:a16="http://schemas.microsoft.com/office/drawing/2014/main" id="{DBEE23A0-A621-41CA-9DE2-6E3BD19DF9D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17381" y="1988859"/>
                <a:ext cx="576263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ja-JP" sz="1400" b="1" dirty="0"/>
                  <a:t>19</a:t>
                </a:r>
              </a:p>
            </p:txBody>
          </p:sp>
        </p:grpSp>
        <p:sp>
          <p:nvSpPr>
            <p:cNvPr id="4" name="Line 547">
              <a:extLst>
                <a:ext uri="{FF2B5EF4-FFF2-40B4-BE49-F238E27FC236}">
                  <a16:creationId xmlns:a16="http://schemas.microsoft.com/office/drawing/2014/main" id="{A668174F-1E1F-DB01-FCC5-E26CFEFA61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42714" y="2150295"/>
              <a:ext cx="188813" cy="120275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" name="Text Box 544">
              <a:extLst>
                <a:ext uri="{FF2B5EF4-FFF2-40B4-BE49-F238E27FC236}">
                  <a16:creationId xmlns:a16="http://schemas.microsoft.com/office/drawing/2014/main" id="{0B7B7FF7-83F0-CCA6-6547-DAD206283A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15805" y="1848597"/>
              <a:ext cx="57626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ja-JP" sz="1400" b="1" dirty="0"/>
                <a:t>187</a:t>
              </a:r>
            </a:p>
          </p:txBody>
        </p:sp>
      </p:grpSp>
    </p:spTree>
  </p:cSld>
  <p:clrMapOvr>
    <a:masterClrMapping/>
  </p:clrMapOvr>
  <p:transition/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9050" cap="flat" cmpd="sng">
          <a:solidFill>
            <a:schemeClr val="tx1"/>
          </a:solidFill>
          <a:prstDash val="solid"/>
          <a:round/>
          <a:headEnd/>
          <a:tailEnd type="triangle" w="med" len="med"/>
        </a:ln>
      </a:spPr>
      <a:bodyPr wrap="square">
        <a:spAutoFit/>
      </a:bodyPr>
      <a:lstStyle>
        <a:defPPr>
          <a:defRPr dirty="0"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7F5CBC09D45584B8EF473BCD079B9D7" ma:contentTypeVersion="24" ma:contentTypeDescription="新しいドキュメントを作成します。" ma:contentTypeScope="" ma:versionID="3a653523f78e82035fb2a7d46d47469a">
  <xsd:schema xmlns:xsd="http://www.w3.org/2001/XMLSchema" xmlns:xs="http://www.w3.org/2001/XMLSchema" xmlns:p="http://schemas.microsoft.com/office/2006/metadata/properties" xmlns:ns2="321e8871-1c24-4f8a-8f1d-b9016d52d4a3" xmlns:ns3="8ee52e10-ab1a-4c94-9d82-ab5dbf513320" targetNamespace="http://schemas.microsoft.com/office/2006/metadata/properties" ma:root="true" ma:fieldsID="56ff282b95fbdf707495221c80dfe90d" ns2:_="" ns3:_="">
    <xsd:import namespace="321e8871-1c24-4f8a-8f1d-b9016d52d4a3"/>
    <xsd:import namespace="8ee52e10-ab1a-4c94-9d82-ab5dbf5133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_Flow_SignoffStatus" minOccurs="0"/>
                <xsd:element ref="ns2:MediaServiceBillingMetadata" minOccurs="0"/>
                <xsd:element ref="ns2:_x66f4__x65b0__x6642__x523b_" minOccurs="0"/>
                <xsd:element ref="ns2:_x65e5__x4ed8__x3068__x6642__x523b_" minOccurs="0"/>
                <xsd:element ref="ns2:_x51e6__x5206__x65b9__x6cd5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1e8871-1c24-4f8a-8f1d-b9016d52d4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f804ebf9-b652-43cc-9369-06696671cd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1" nillable="true" ma:displayName="承認の状態" ma:internalName="_x0024_Resources_x003a_core_x002c_Signoff_Status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66f4__x65b0__x6642__x523b_" ma:index="23" nillable="true" ma:displayName="更新時刻" ma:format="DateTime" ma:internalName="_x66f4__x65b0__x6642__x523b_">
      <xsd:simpleType>
        <xsd:restriction base="dms:DateTime"/>
      </xsd:simpleType>
    </xsd:element>
    <xsd:element name="_x65e5__x4ed8__x3068__x6642__x523b_" ma:index="24" nillable="true" ma:displayName="日付と時刻" ma:format="DateTime" ma:internalName="_x65e5__x4ed8__x3068__x6642__x523b_">
      <xsd:simpleType>
        <xsd:restriction base="dms:DateTime"/>
      </xsd:simpleType>
    </xsd:element>
    <xsd:element name="_x51e6__x5206__x65b9__x6cd5_" ma:index="25" nillable="true" ma:displayName="処分方法" ma:format="Dropdown" ma:internalName="_x51e6__x5206__x65b9__x6cd5_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e52e10-ab1a-4c94-9d82-ab5dbf51332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ae99ec8-9ab7-4d58-9f97-a9fcb5e8df7b}" ma:internalName="TaxCatchAll" ma:showField="CatchAllData" ma:web="8ee52e10-ab1a-4c94-9d82-ab5dbf5133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21e8871-1c24-4f8a-8f1d-b9016d52d4a3">
      <Terms xmlns="http://schemas.microsoft.com/office/infopath/2007/PartnerControls"/>
    </lcf76f155ced4ddcb4097134ff3c332f>
    <_x51e6__x5206__x65b9__x6cd5_ xmlns="321e8871-1c24-4f8a-8f1d-b9016d52d4a3" xsi:nil="true"/>
    <TaxCatchAll xmlns="8ee52e10-ab1a-4c94-9d82-ab5dbf513320" xsi:nil="true"/>
    <_x66f4__x65b0__x6642__x523b_ xmlns="321e8871-1c24-4f8a-8f1d-b9016d52d4a3" xsi:nil="true"/>
    <_x65e5__x4ed8__x3068__x6642__x523b_ xmlns="321e8871-1c24-4f8a-8f1d-b9016d52d4a3" xsi:nil="true"/>
    <_Flow_SignoffStatus xmlns="321e8871-1c24-4f8a-8f1d-b9016d52d4a3" xsi:nil="true"/>
  </documentManagement>
</p:properties>
</file>

<file path=customXml/itemProps1.xml><?xml version="1.0" encoding="utf-8"?>
<ds:datastoreItem xmlns:ds="http://schemas.openxmlformats.org/officeDocument/2006/customXml" ds:itemID="{17E0196A-C644-4807-A114-F335BA4D4C35}"/>
</file>

<file path=customXml/itemProps2.xml><?xml version="1.0" encoding="utf-8"?>
<ds:datastoreItem xmlns:ds="http://schemas.openxmlformats.org/officeDocument/2006/customXml" ds:itemID="{4FB2DE97-83E0-44FE-A2C3-DE123082AC73}"/>
</file>

<file path=customXml/itemProps3.xml><?xml version="1.0" encoding="utf-8"?>
<ds:datastoreItem xmlns:ds="http://schemas.openxmlformats.org/officeDocument/2006/customXml" ds:itemID="{021844CD-D9AF-4EE5-AB24-796DFAD82F4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</Words>
  <PresentationFormat>画面に合わせる (4:3)</PresentationFormat>
  <Paragraphs>38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Arial</vt:lpstr>
      <vt:lpstr>標準デザイン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2025-12-22T07:23:01Z</dcterms:created>
  <dcterms:modified xsi:type="dcterms:W3CDTF">2026-01-06T05:14:29Z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0x01010027F5CBC09D45584B8EF473BCD079B9D7</vt:lpwstr>
  </property>
</Properties>
</file>