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AE59E-879E-8BFB-39AD-CC9AB8D65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CC0582-8071-6773-1F59-49B075783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D47318-6179-4119-50DA-30ABDE81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AAC0BB-238D-4D97-8E8C-E3758E5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E8C931-461B-A80B-3747-98B8E3F5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00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3F0D86-5770-A9F6-FB3A-C78781C2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D0BB98-B94C-22B8-AD3D-24045A74C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F8FD77-F4FC-A2E8-B521-78EEAB3B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0699A9-B36A-FE53-29D2-FD6987A2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AF2A23-7E22-883C-5E5A-78CB0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35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189F984-8798-12AD-C2AC-4D2A3879F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155806-FD1D-C51B-16D3-160BEDA0A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B3891C-EB08-A71D-7AD2-1B7C3000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12DA2-19D7-A3B0-B262-BC984DE0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9A3BE-5235-6A7F-0AB0-890DFD02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07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2DA29-AC38-29C3-C1BD-8E6753ED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5B9ADA-400E-13F0-BC3C-C9940AC45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FFB24D-F966-00D9-4FA1-5A910B369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EB4146-0C64-F055-FFBC-D55373375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55AF1E-D1A9-569F-5E4E-F41F3AD5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1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9677E-3DDA-4356-9BDD-0B40E9F55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9D87ED-93EE-8C22-76BD-6D795A4E4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3CA6A-883E-2983-0718-ECE62CF1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F7C9F-29C1-2BF8-0056-506C9891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7BFDB1-69CB-57C7-B3E2-2847CAF9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5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66A5A-7ECA-41A2-6D1D-9A09038AA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EEFFD4-E3EB-88E5-3810-08408F757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7CA927-2837-EE52-CA47-88186E73D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EA811C-F643-DEBF-4F70-4C69E375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E31A97-720B-F66A-84EB-2A533121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9736BE-D4A3-A8D5-A9FC-7C889A4D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72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2695F3-C9E7-187D-F052-77EAE8D14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2DCB91-6C55-E129-5B2F-2E52DE91F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A995BC-78B5-D5AB-36C6-B7892B2B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A8AEE6-C3B6-5F42-25EE-3429D882B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090FD2-7F60-665C-296F-85BCC9EDC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49329B-DEC8-75E1-2CA8-CE70DEC52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2D7BF88-DFF4-7F8F-12AC-53597C5E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84428A-2455-DBEB-898B-83682655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9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78B1FE-5CCA-98CE-B006-7CF8235F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F0E8DA-A16E-4633-2EA1-A4793FE6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2E9AB1-EBF1-C7AF-4A54-C1F65D57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0C115C-08D5-A774-D721-E7D74A20E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69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C47C2FE-E09B-6FB5-F17A-4F914E862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14F334-7C83-7363-35D3-D326A3F8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B12944-B589-B6D7-E125-0B394A67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41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582CEC-E11F-A17E-6B82-FB629ECA4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44114D-490B-3F58-D15C-8735E5C84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91D530-3794-7E64-B9EA-FFB47AD6B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107DCC-3A75-13F0-E0A8-F802DA39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C7266A-52BA-E479-D2EE-69BC9F03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D2C74B-5259-8A2F-BC01-140705A7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10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372EF8-5D7D-7BBA-B27B-F2D411363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2CEDF-0AC4-3386-9829-071BD33F5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50DAEC-4BEA-A612-E2DA-88F55F6F5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C13187-28F5-FA85-B732-E44D7FCC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BF2033-FD64-319A-E820-5AB1B3069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A3E5D4-A23B-1A08-510E-D4EDCAB1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80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47BEB46-D1B4-7149-DE9E-E4444438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5EF904-455C-C050-CA7E-963448DD8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B51AB8-2B24-69E9-8AC3-6F1D7E087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E1EBEC-E0C6-C662-7513-DBC8F7D69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36078-D801-A594-7629-EFF6478C4D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99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74B002D-638F-B81E-4546-60AB95CBA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0856" y="403860"/>
            <a:ext cx="8319964" cy="588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53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87A92E10-762E-44DB-96B4-83357565C3F8}"/>
</file>

<file path=customXml/itemProps2.xml><?xml version="1.0" encoding="utf-8"?>
<ds:datastoreItem xmlns:ds="http://schemas.openxmlformats.org/officeDocument/2006/customXml" ds:itemID="{CA08C518-78F2-4208-B3D4-BB114B807C08}"/>
</file>

<file path=customXml/itemProps3.xml><?xml version="1.0" encoding="utf-8"?>
<ds:datastoreItem xmlns:ds="http://schemas.openxmlformats.org/officeDocument/2006/customXml" ds:itemID="{FADE7ABA-FAA1-4349-8E9E-FF73EEA41CB8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2026-01-26T01:30:41Z</dcterms:created>
  <dcterms:modified xsi:type="dcterms:W3CDTF">2026-01-26T06:46:47Z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