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2539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2.xml"/><Relationship Id="rId3" Type="http://schemas.openxmlformats.org/officeDocument/2006/relationships/presProps" Target="presProps.xml"/><Relationship Id="rId7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Relationship Id="rId9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4EAE59E-879E-8BFB-39AD-CC9AB8D6585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17CC0582-8071-6773-1F59-49B07578395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FD47318-6179-4119-50DA-30ABDE81DB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E00AB-1DE6-4DF0-B289-2995831FB6BE}" type="datetimeFigureOut">
              <a:rPr kumimoji="1" lang="ja-JP" altLang="en-US" smtClean="0"/>
              <a:t>2026/1/26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AAAC0BB-238D-4D97-8E8C-E3758E5F36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5E8C931-461B-A80B-3747-98B8E3F5A1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F77C9-4826-4B29-BF91-0E19855246A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730019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93F0D86-5770-A9F6-FB3A-C78781C255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31D0BB98-B94C-22B8-AD3D-24045A74C21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7F8FD77-F4FC-A2E8-B521-78EEAB3BDE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E00AB-1DE6-4DF0-B289-2995831FB6BE}" type="datetimeFigureOut">
              <a:rPr kumimoji="1" lang="ja-JP" altLang="en-US" smtClean="0"/>
              <a:t>2026/1/26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50699A9-B36A-FE53-29D2-FD6987A244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5AF2A23-7E22-883C-5E5A-78CB0DBDE4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F77C9-4826-4B29-BF91-0E19855246A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733517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3189F984-8798-12AD-C2AC-4D2A3879F35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88155806-FD1D-C51B-16D3-160BEDA0A80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EB3891C-EB08-A71D-7AD2-1B7C30001E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E00AB-1DE6-4DF0-B289-2995831FB6BE}" type="datetimeFigureOut">
              <a:rPr kumimoji="1" lang="ja-JP" altLang="en-US" smtClean="0"/>
              <a:t>2026/1/26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E912DA2-19D7-A3B0-B262-BC984DE009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7E9A3BE-5235-6A7F-0AB0-890DFD02F6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F77C9-4826-4B29-BF91-0E19855246A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230778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D32DA29-AC38-29C3-C1BD-8E6753EDE3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C25B9ADA-400E-13F0-BC3C-C9940AC458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8FFB24D-F966-00D9-4FA1-5A910B3693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E00AB-1DE6-4DF0-B289-2995831FB6BE}" type="datetimeFigureOut">
              <a:rPr kumimoji="1" lang="ja-JP" altLang="en-US" smtClean="0"/>
              <a:t>2026/1/26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CEB4146-0C64-F055-FFBC-D553733756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A55AF1E-D1A9-569F-5E4E-F41F3AD596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F77C9-4826-4B29-BF91-0E19855246A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029156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C09677E-3DDA-4356-9BDD-0B40E9F558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0F9D87ED-93EE-8C22-76BD-6D795A4E4E6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243CA6A-883E-2983-0718-ECE62CF191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E00AB-1DE6-4DF0-B289-2995831FB6BE}" type="datetimeFigureOut">
              <a:rPr kumimoji="1" lang="ja-JP" altLang="en-US" smtClean="0"/>
              <a:t>2026/1/26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77F7C9F-29C1-2BF8-0056-506C9891FE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77BFDB1-69CB-57C7-B3E2-2847CAF910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F77C9-4826-4B29-BF91-0E19855246A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728515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F566A5A-7ECA-41A2-6D1D-9A09038AAE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4EEFFD4-E3EB-88E5-3810-08408F7579B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FE7CA927-2837-EE52-CA47-88186E73DA5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9EEA811C-F643-DEBF-4F70-4C69E375EC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E00AB-1DE6-4DF0-B289-2995831FB6BE}" type="datetimeFigureOut">
              <a:rPr kumimoji="1" lang="ja-JP" altLang="en-US" smtClean="0"/>
              <a:t>2026/1/26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FAE31A97-720B-F66A-84EB-2A5331219C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4C9736BE-D4A3-A8D5-A9FC-7C889A4D16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F77C9-4826-4B29-BF91-0E19855246A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387252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92695F3-C9E7-187D-F052-77EAE8D14A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032DCB91-6C55-E129-5B2F-2E52DE91FF4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22A995BC-78B5-D5AB-36C6-B7892B2B02B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3FA8AEE6-C3B6-5F42-25EE-3429D882B60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FE090FD2-7F60-665C-296F-85BCC9EDC32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2549329B-DEC8-75E1-2CA8-CE70DEC520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E00AB-1DE6-4DF0-B289-2995831FB6BE}" type="datetimeFigureOut">
              <a:rPr kumimoji="1" lang="ja-JP" altLang="en-US" smtClean="0"/>
              <a:t>2026/1/26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62D7BF88-DFF4-7F8F-12AC-53597C5E0E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6B84428A-2455-DBEB-898B-8368265502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F77C9-4826-4B29-BF91-0E19855246A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32987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F78B1FE-5CCA-98CE-B006-7CF8235F40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E9F0E8DA-A16E-4633-2EA1-A4793FE629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E00AB-1DE6-4DF0-B289-2995831FB6BE}" type="datetimeFigureOut">
              <a:rPr kumimoji="1" lang="ja-JP" altLang="en-US" smtClean="0"/>
              <a:t>2026/1/26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982E9AB1-EBF1-C7AF-4A54-C1F65D5752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170C115C-08D5-A774-D721-E7D74A20EE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F77C9-4826-4B29-BF91-0E19855246A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686956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9C47C2FE-E09B-6FB5-F17A-4F914E8621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E00AB-1DE6-4DF0-B289-2995831FB6BE}" type="datetimeFigureOut">
              <a:rPr kumimoji="1" lang="ja-JP" altLang="en-US" smtClean="0"/>
              <a:t>2026/1/26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1614F334-7C83-7363-35D3-D326A3F853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CBB12944-B589-B6D7-E125-0B394A67A7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F77C9-4826-4B29-BF91-0E19855246A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454156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2582CEC-E11F-A17E-6B82-FB629ECA4E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9E44114D-490B-3F58-D15C-8735E5C84B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A891D530-3794-7E64-B9EA-FFB47AD6BF5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AA107DCC-3A75-13F0-E0A8-F802DA39E8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E00AB-1DE6-4DF0-B289-2995831FB6BE}" type="datetimeFigureOut">
              <a:rPr kumimoji="1" lang="ja-JP" altLang="en-US" smtClean="0"/>
              <a:t>2026/1/26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7C7266A-52BA-E479-D2EE-69BC9F03A0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9CD2C74B-5259-8A2F-BC01-140705A780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F77C9-4826-4B29-BF91-0E19855246A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631040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B372EF8-5D7D-7BBA-B27B-F2D4113632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1FA2CEDF-0AC4-3386-9829-071BD33F5BC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BE50DAEC-4BEA-A612-E2DA-88F55F6F53F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EC13187-28F5-FA85-B732-E44D7FCC30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E00AB-1DE6-4DF0-B289-2995831FB6BE}" type="datetimeFigureOut">
              <a:rPr kumimoji="1" lang="ja-JP" altLang="en-US" smtClean="0"/>
              <a:t>2026/1/26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9BF2033-FD64-319A-E820-5AB1B30696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78A3E5D4-A23B-1A08-510E-D4EDCAB104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F77C9-4826-4B29-BF91-0E19855246A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498069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B47BEB46-D1B4-7149-DE9E-E4444438B8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15EF904-455C-C050-CA7E-963448DD81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0B51AB8-2B24-69E9-8AC3-6F1D7E08768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B7E00AB-1DE6-4DF0-B289-2995831FB6BE}" type="datetimeFigureOut">
              <a:rPr kumimoji="1" lang="ja-JP" altLang="en-US" smtClean="0"/>
              <a:t>2026/1/26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5E1EBEC-E0C6-C662-7513-DBC8F7D6944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7E36078-D801-A594-7629-EFF6478C4DB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F7F77C9-4826-4B29-BF91-0E19855246A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789962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図 1">
            <a:extLst>
              <a:ext uri="{FF2B5EF4-FFF2-40B4-BE49-F238E27FC236}">
                <a16:creationId xmlns:a16="http://schemas.microsoft.com/office/drawing/2014/main" id="{49960D28-76F0-FDCD-2A02-507AFE2F5C2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22361" y="383806"/>
            <a:ext cx="7925991" cy="60903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447539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27F5CBC09D45584B8EF473BCD079B9D7" ma:contentTypeVersion="24" ma:contentTypeDescription="新しいドキュメントを作成します。" ma:contentTypeScope="" ma:versionID="3a653523f78e82035fb2a7d46d47469a">
  <xsd:schema xmlns:xsd="http://www.w3.org/2001/XMLSchema" xmlns:xs="http://www.w3.org/2001/XMLSchema" xmlns:p="http://schemas.microsoft.com/office/2006/metadata/properties" xmlns:ns2="321e8871-1c24-4f8a-8f1d-b9016d52d4a3" xmlns:ns3="8ee52e10-ab1a-4c94-9d82-ab5dbf513320" targetNamespace="http://schemas.microsoft.com/office/2006/metadata/properties" ma:root="true" ma:fieldsID="56ff282b95fbdf707495221c80dfe90d" ns2:_="" ns3:_="">
    <xsd:import namespace="321e8871-1c24-4f8a-8f1d-b9016d52d4a3"/>
    <xsd:import namespace="8ee52e10-ab1a-4c94-9d82-ab5dbf51332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Location" minOccurs="0"/>
                <xsd:element ref="ns2:_Flow_SignoffStatus" minOccurs="0"/>
                <xsd:element ref="ns2:MediaServiceBillingMetadata" minOccurs="0"/>
                <xsd:element ref="ns2:_x66f4__x65b0__x6642__x523b_" minOccurs="0"/>
                <xsd:element ref="ns2:_x65e5__x4ed8__x3068__x6642__x523b_" minOccurs="0"/>
                <xsd:element ref="ns2:_x51e6__x5206__x65b9__x6cd5_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21e8871-1c24-4f8a-8f1d-b9016d52d4a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画像タグ" ma:readOnly="false" ma:fieldId="{5cf76f15-5ced-4ddc-b409-7134ff3c332f}" ma:taxonomyMulti="true" ma:sspId="f804ebf9-b652-43cc-9369-06696671cd4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0" nillable="true" ma:displayName="Location" ma:description="" ma:indexed="true" ma:internalName="MediaServiceLocation" ma:readOnly="true">
      <xsd:simpleType>
        <xsd:restriction base="dms:Text"/>
      </xsd:simpleType>
    </xsd:element>
    <xsd:element name="_Flow_SignoffStatus" ma:index="21" nillable="true" ma:displayName="承認の状態" ma:internalName="_x0024_Resources_x003a_core_x002c_Signoff_Status">
      <xsd:simpleType>
        <xsd:restriction base="dms:Text"/>
      </xsd:simpleType>
    </xsd:element>
    <xsd:element name="MediaServiceBillingMetadata" ma:index="22" nillable="true" ma:displayName="MediaServiceBillingMetadata" ma:hidden="true" ma:internalName="MediaServiceBillingMetadata" ma:readOnly="true">
      <xsd:simpleType>
        <xsd:restriction base="dms:Note"/>
      </xsd:simpleType>
    </xsd:element>
    <xsd:element name="_x66f4__x65b0__x6642__x523b_" ma:index="23" nillable="true" ma:displayName="更新時刻" ma:format="DateTime" ma:internalName="_x66f4__x65b0__x6642__x523b_">
      <xsd:simpleType>
        <xsd:restriction base="dms:DateTime"/>
      </xsd:simpleType>
    </xsd:element>
    <xsd:element name="_x65e5__x4ed8__x3068__x6642__x523b_" ma:index="24" nillable="true" ma:displayName="日付と時刻" ma:format="DateTime" ma:internalName="_x65e5__x4ed8__x3068__x6642__x523b_">
      <xsd:simpleType>
        <xsd:restriction base="dms:DateTime"/>
      </xsd:simpleType>
    </xsd:element>
    <xsd:element name="_x51e6__x5206__x65b9__x6cd5_" ma:index="25" nillable="true" ma:displayName="処分方法" ma:format="Dropdown" ma:internalName="_x51e6__x5206__x65b9__x6cd5_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ee52e10-ab1a-4c94-9d82-ab5dbf513320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8ae99ec8-9ab7-4d58-9f97-a9fcb5e8df7b}" ma:internalName="TaxCatchAll" ma:showField="CatchAllData" ma:web="8ee52e10-ab1a-4c94-9d82-ab5dbf51332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321e8871-1c24-4f8a-8f1d-b9016d52d4a3">
      <Terms xmlns="http://schemas.microsoft.com/office/infopath/2007/PartnerControls"/>
    </lcf76f155ced4ddcb4097134ff3c332f>
    <_x51e6__x5206__x65b9__x6cd5_ xmlns="321e8871-1c24-4f8a-8f1d-b9016d52d4a3" xsi:nil="true"/>
    <TaxCatchAll xmlns="8ee52e10-ab1a-4c94-9d82-ab5dbf513320" xsi:nil="true"/>
    <_x66f4__x65b0__x6642__x523b_ xmlns="321e8871-1c24-4f8a-8f1d-b9016d52d4a3" xsi:nil="true"/>
    <_x65e5__x4ed8__x3068__x6642__x523b_ xmlns="321e8871-1c24-4f8a-8f1d-b9016d52d4a3" xsi:nil="true"/>
    <_Flow_SignoffStatus xmlns="321e8871-1c24-4f8a-8f1d-b9016d52d4a3" xsi:nil="true"/>
  </documentManagement>
</p:properties>
</file>

<file path=customXml/itemProps1.xml><?xml version="1.0" encoding="utf-8"?>
<ds:datastoreItem xmlns:ds="http://schemas.openxmlformats.org/officeDocument/2006/customXml" ds:itemID="{0795B8DE-B72E-40C6-B42B-57D2853C802A}"/>
</file>

<file path=customXml/itemProps2.xml><?xml version="1.0" encoding="utf-8"?>
<ds:datastoreItem xmlns:ds="http://schemas.openxmlformats.org/officeDocument/2006/customXml" ds:itemID="{6EADD532-D297-4998-ACF5-B64C70AB4CF0}"/>
</file>

<file path=customXml/itemProps3.xml><?xml version="1.0" encoding="utf-8"?>
<ds:datastoreItem xmlns:ds="http://schemas.openxmlformats.org/officeDocument/2006/customXml" ds:itemID="{8818CF26-FABF-4B47-9648-052BDC570241}"/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0</Words>
  <PresentationFormat>ワイド画面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游ゴシック</vt:lpstr>
      <vt:lpstr>游ゴシック Light</vt:lpstr>
      <vt:lpstr>Arial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terms:created xsi:type="dcterms:W3CDTF">2026-01-26T01:30:41Z</dcterms:created>
  <dcterms:modified xsi:type="dcterms:W3CDTF">2026-01-26T06:36:06Z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0x01010027F5CBC09D45584B8EF473BCD079B9D7</vt:lpwstr>
  </property>
</Properties>
</file>