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5" autoAdjust="0"/>
    <p:restoredTop sz="94660"/>
  </p:normalViewPr>
  <p:slideViewPr>
    <p:cSldViewPr snapToGrid="0">
      <p:cViewPr varScale="1">
        <p:scale>
          <a:sx n="77" d="100"/>
          <a:sy n="77" d="100"/>
        </p:scale>
        <p:origin x="4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095F12-DEE8-4E31-9B9C-B40B3AEEE621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E23790-F845-4C3E-902D-308773D029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0290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ja-JP" dirty="0"/>
              <a:t>出典</a:t>
            </a:r>
            <a:r>
              <a:rPr lang="en-US" altLang="ja-JP" dirty="0"/>
              <a:t>:</a:t>
            </a:r>
            <a:r>
              <a:rPr lang="ja-JP" altLang="ja-JP" dirty="0"/>
              <a:t>日本原子力文化財団「原子力・エネルギー図面集</a:t>
            </a:r>
            <a:r>
              <a:rPr lang="en-US" altLang="ja-JP" dirty="0"/>
              <a:t>2016</a:t>
            </a:r>
            <a:r>
              <a:rPr lang="ja-JP" altLang="ja-JP"/>
              <a:t>」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E23790-F845-4C3E-902D-308773D02917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4809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7EBA87F-087E-43D9-BC6B-0002B442B7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421DAC1-B462-40E6-A2F8-02BE52AB6C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1237D91-F146-4584-A20A-0CA7E166F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917E-FCCD-4D3B-B153-EE3E9F502BAE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EBF030-602D-446F-8556-BB116E595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7F97162-8204-4962-A62B-137928464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BE0D0-9BFA-41F8-B064-18F03D4811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515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B4EE9B-E917-42B5-BD2E-CADC1AFD44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E209459-03DE-47DD-A9C6-CA26596AF2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7E2F1C1-CF62-46BD-A862-A0A98663A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917E-FCCD-4D3B-B153-EE3E9F502BAE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0983CD1-008D-45B1-A922-CE743562A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3CA082D-5BE1-4D4D-B8D5-B3F3BAE23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BE0D0-9BFA-41F8-B064-18F03D4811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5646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2B4B5E0-AE0C-41D9-99BA-F7413AC18E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277F019-AEA9-4D69-BF5F-6C6D76F77E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C45050A-F858-4FEE-8167-3D941AC79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917E-FCCD-4D3B-B153-EE3E9F502BAE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E1A41CD-929D-4738-835F-DB6038B37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54B59B4-556C-4F66-B3D7-9D96112FE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BE0D0-9BFA-41F8-B064-18F03D4811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0245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03D396-BFF6-413B-B6DE-5518F33BA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2EB69C-E2F9-4B9F-9349-D286F6384C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49C7C6E-485D-4183-8332-67160E262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917E-FCCD-4D3B-B153-EE3E9F502BAE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07F8964-9C2A-424C-810F-FD838BFCF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B26EC69-2AFF-4F0B-9F26-0BF38457F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BE0D0-9BFA-41F8-B064-18F03D4811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1563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A37913-FA47-45B9-8510-8C10E88EC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50EB7C0-A8C6-42A4-A9E1-4979239DA5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CAADDC7-649A-4174-A9C7-0729EE98F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917E-FCCD-4D3B-B153-EE3E9F502BAE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12705AD-F7C2-4354-9013-A0F7E2DEC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F961DA8-98FB-4EFE-876E-7B2FDC12B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BE0D0-9BFA-41F8-B064-18F03D4811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4073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5152E8-C6D4-4B50-8C70-08F75BEC0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77D84CE-9697-4488-A877-FA86D59321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8434A38-C6F2-47BD-8C7E-E3C2BCFD46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87B4DBA-2983-4C0D-8106-9E7B7F571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917E-FCCD-4D3B-B153-EE3E9F502BAE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8B4095D-3B21-4DE5-97F9-93D42DA48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C131D9A-8795-4956-97C0-B1FA7E718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BE0D0-9BFA-41F8-B064-18F03D4811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4528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11038A6-1B1D-45A1-8D76-D3E88939D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BD0541B-27A3-4576-9CC4-EAAF579F28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988C00F-E7EF-4E10-BD23-44CD48FE44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B3FBE7B-DE7B-44AB-BB3E-FC9AE5355E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1C7219C-F9E9-4870-BB1A-AE5CBA4169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6F99D17-E391-4526-B8EC-221F2F1AB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917E-FCCD-4D3B-B153-EE3E9F502BAE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37C70DE-4D34-41E9-AA8C-8A51FF83F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9383EF5-A585-4280-BF60-EED96E8FC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BE0D0-9BFA-41F8-B064-18F03D4811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21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05B6B65-90C3-4675-ACA4-0D81063FE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1B61956-665C-4ABE-9165-98405C30B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917E-FCCD-4D3B-B153-EE3E9F502BAE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B4828CE-4611-4C49-9EA4-867F97DED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32CD5E9-5B72-43DC-B29F-26CB5E0FA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BE0D0-9BFA-41F8-B064-18F03D4811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9169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E4253FF-7491-48AB-A67E-B0663AE0D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917E-FCCD-4D3B-B153-EE3E9F502BAE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2F2FC1C-913F-4C5D-A6B1-004FB2B6B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66B4654-08DE-4288-85EE-3BCACE89B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BE0D0-9BFA-41F8-B064-18F03D4811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6907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99C6937-99B0-4AD2-BFE3-3C48770D4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227B266-C690-40FA-84F0-A7FC389200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67155D5-16C8-432F-9A2A-D600473B46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4449A65-8726-4A49-8154-492538311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917E-FCCD-4D3B-B153-EE3E9F502BAE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9CABBE7-5C66-4FA0-B3FD-7E0430439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BC2F804-D93A-43AD-9281-574FDB78E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BE0D0-9BFA-41F8-B064-18F03D4811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9259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5838995-99A2-4F95-B8D5-43B032A6A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FA23BE6-58B8-424C-A815-C716B04553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DD59096-5350-4E97-B5F2-D4D53B140F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5AF2DF7-0B37-4ACD-B5B3-FCEC671DC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917E-FCCD-4D3B-B153-EE3E9F502BAE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D9AFB98-2FAF-47FA-8E17-A877BB7A2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1AB81AB-2E2F-499D-AAA4-C379B48BF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BE0D0-9BFA-41F8-B064-18F03D4811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0464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479F8FB-687A-4A99-B3C0-17D0D36B6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B8FED11-1B8C-4DAB-AE59-6AC74B8D84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9F2160-880B-408F-BD53-678402CB8B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B0917E-FCCD-4D3B-B153-EE3E9F502BAE}" type="datetimeFigureOut">
              <a:rPr kumimoji="1" lang="ja-JP" altLang="en-US" smtClean="0"/>
              <a:t>2026/2/19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FEAA2B9-2D2C-44EB-9C07-1EC09BAA07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D4DE616-4722-478A-AE38-844D53925E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BE0D0-9BFA-41F8-B064-18F03D4811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9138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70437212-DB94-4107-A721-5F0F0A548B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6815" y="749807"/>
            <a:ext cx="18528815" cy="5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graphicFrame>
        <p:nvGraphicFramePr>
          <p:cNvPr id="5" name="オブジェクト 4">
            <a:extLst>
              <a:ext uri="{FF2B5EF4-FFF2-40B4-BE49-F238E27FC236}">
                <a16:creationId xmlns:a16="http://schemas.microsoft.com/office/drawing/2014/main" id="{CB757205-2CA7-4021-9583-AEF3738D72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2786643"/>
              </p:ext>
            </p:extLst>
          </p:nvPr>
        </p:nvGraphicFramePr>
        <p:xfrm>
          <a:off x="1874520" y="347472"/>
          <a:ext cx="7763256" cy="51698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ビットマップ イメージ" r:id="rId3" imgW="6106377" imgH="4086795" progId="Paint.Picture">
                  <p:embed/>
                </p:oleObj>
              </mc:Choice>
              <mc:Fallback>
                <p:oleObj name="ビットマップ イメージ" r:id="rId3" imgW="6106377" imgH="4086795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4520" y="347472"/>
                        <a:ext cx="7763256" cy="516989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264B059-87EC-455F-96D4-B82683C3BE33}"/>
              </a:ext>
            </a:extLst>
          </p:cNvPr>
          <p:cNvSpPr txBox="1"/>
          <p:nvPr/>
        </p:nvSpPr>
        <p:spPr>
          <a:xfrm>
            <a:off x="1499616" y="5919697"/>
            <a:ext cx="66992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/>
              <a:t>資料：</a:t>
            </a:r>
            <a:r>
              <a:rPr lang="ja-JP" altLang="ja-JP"/>
              <a:t>日本</a:t>
            </a:r>
            <a:r>
              <a:rPr lang="ja-JP" altLang="ja-JP" dirty="0"/>
              <a:t>原子力文化財団「原子力・エネルギー図面集</a:t>
            </a:r>
            <a:r>
              <a:rPr lang="en-US" altLang="ja-JP" dirty="0"/>
              <a:t>2016</a:t>
            </a:r>
            <a:r>
              <a:rPr lang="ja-JP" altLang="ja-JP" dirty="0"/>
              <a:t>」</a:t>
            </a: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965281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7F5CBC09D45584B8EF473BCD079B9D7" ma:contentTypeVersion="24" ma:contentTypeDescription="新しいドキュメントを作成します。" ma:contentTypeScope="" ma:versionID="3a653523f78e82035fb2a7d46d47469a">
  <xsd:schema xmlns:xsd="http://www.w3.org/2001/XMLSchema" xmlns:xs="http://www.w3.org/2001/XMLSchema" xmlns:p="http://schemas.microsoft.com/office/2006/metadata/properties" xmlns:ns2="321e8871-1c24-4f8a-8f1d-b9016d52d4a3" xmlns:ns3="8ee52e10-ab1a-4c94-9d82-ab5dbf513320" targetNamespace="http://schemas.microsoft.com/office/2006/metadata/properties" ma:root="true" ma:fieldsID="56ff282b95fbdf707495221c80dfe90d" ns2:_="" ns3:_="">
    <xsd:import namespace="321e8871-1c24-4f8a-8f1d-b9016d52d4a3"/>
    <xsd:import namespace="8ee52e10-ab1a-4c94-9d82-ab5dbf51332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_Flow_SignoffStatus" minOccurs="0"/>
                <xsd:element ref="ns2:MediaServiceBillingMetadata" minOccurs="0"/>
                <xsd:element ref="ns2:_x66f4__x65b0__x6642__x523b_" minOccurs="0"/>
                <xsd:element ref="ns2:_x65e5__x4ed8__x3068__x6642__x523b_" minOccurs="0"/>
                <xsd:element ref="ns2:_x51e6__x5206__x65b9__x6cd5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1e8871-1c24-4f8a-8f1d-b9016d52d4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f804ebf9-b652-43cc-9369-06696671cd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_Flow_SignoffStatus" ma:index="21" nillable="true" ma:displayName="承認の状態" ma:internalName="_x0024_Resources_x003a_core_x002c_Signoff_Status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  <xsd:element name="_x66f4__x65b0__x6642__x523b_" ma:index="23" nillable="true" ma:displayName="更新時刻" ma:format="DateTime" ma:internalName="_x66f4__x65b0__x6642__x523b_">
      <xsd:simpleType>
        <xsd:restriction base="dms:DateTime"/>
      </xsd:simpleType>
    </xsd:element>
    <xsd:element name="_x65e5__x4ed8__x3068__x6642__x523b_" ma:index="24" nillable="true" ma:displayName="日付と時刻" ma:format="DateTime" ma:internalName="_x65e5__x4ed8__x3068__x6642__x523b_">
      <xsd:simpleType>
        <xsd:restriction base="dms:DateTime"/>
      </xsd:simpleType>
    </xsd:element>
    <xsd:element name="_x51e6__x5206__x65b9__x6cd5_" ma:index="25" nillable="true" ma:displayName="処分方法" ma:format="Dropdown" ma:internalName="_x51e6__x5206__x65b9__x6cd5_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e52e10-ab1a-4c94-9d82-ab5dbf51332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ae99ec8-9ab7-4d58-9f97-a9fcb5e8df7b}" ma:internalName="TaxCatchAll" ma:showField="CatchAllData" ma:web="8ee52e10-ab1a-4c94-9d82-ab5dbf51332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21e8871-1c24-4f8a-8f1d-b9016d52d4a3">
      <Terms xmlns="http://schemas.microsoft.com/office/infopath/2007/PartnerControls"/>
    </lcf76f155ced4ddcb4097134ff3c332f>
    <_x51e6__x5206__x65b9__x6cd5_ xmlns="321e8871-1c24-4f8a-8f1d-b9016d52d4a3" xsi:nil="true"/>
    <TaxCatchAll xmlns="8ee52e10-ab1a-4c94-9d82-ab5dbf513320" xsi:nil="true"/>
    <_x66f4__x65b0__x6642__x523b_ xmlns="321e8871-1c24-4f8a-8f1d-b9016d52d4a3" xsi:nil="true"/>
    <_x65e5__x4ed8__x3068__x6642__x523b_ xmlns="321e8871-1c24-4f8a-8f1d-b9016d52d4a3" xsi:nil="true"/>
    <_Flow_SignoffStatus xmlns="321e8871-1c24-4f8a-8f1d-b9016d52d4a3" xsi:nil="true"/>
  </documentManagement>
</p:properties>
</file>

<file path=customXml/itemProps1.xml><?xml version="1.0" encoding="utf-8"?>
<ds:datastoreItem xmlns:ds="http://schemas.openxmlformats.org/officeDocument/2006/customXml" ds:itemID="{F9C12D45-8AB0-48C5-B311-A6F0C95A91DC}"/>
</file>

<file path=customXml/itemProps2.xml><?xml version="1.0" encoding="utf-8"?>
<ds:datastoreItem xmlns:ds="http://schemas.openxmlformats.org/officeDocument/2006/customXml" ds:itemID="{2AF09E40-05F8-447F-A43E-BB442E5004E3}"/>
</file>

<file path=customXml/itemProps3.xml><?xml version="1.0" encoding="utf-8"?>
<ds:datastoreItem xmlns:ds="http://schemas.openxmlformats.org/officeDocument/2006/customXml" ds:itemID="{BCFEEA68-C1D9-43C6-B77A-1EB540EC4AB4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</Words>
  <Application>Microsoft Office PowerPoint</Application>
  <PresentationFormat>ワイド画面</PresentationFormat>
  <Paragraphs>3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ビットマップ イメージ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2026-02-14T12:43:37Z</dcterms:created>
  <dcterms:modified xsi:type="dcterms:W3CDTF">2026-02-19T08:03:20Z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0x01010027F5CBC09D45584B8EF473BCD079B9D7</vt:lpwstr>
  </property>
</Properties>
</file>