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0F11F-3E05-4DE6-A1FE-0244A4B62949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FDDC9-0916-4162-9E5F-ACE9929716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497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TW" altLang="en-US"/>
              <a:t>資料：経済産業省作成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CFDDC9-0916-4162-9E5F-ACE99297165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672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8B562910-3B4F-B915-4C1F-4DD7A96EE1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3" y="737564"/>
            <a:ext cx="11020433" cy="538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654441C4-8014-40DE-9110-3EC3BD0E711C}"/>
</file>

<file path=customXml/itemProps2.xml><?xml version="1.0" encoding="utf-8"?>
<ds:datastoreItem xmlns:ds="http://schemas.openxmlformats.org/officeDocument/2006/customXml" ds:itemID="{963C80AF-2FE9-4451-ADEB-DC921713795C}"/>
</file>

<file path=customXml/itemProps3.xml><?xml version="1.0" encoding="utf-8"?>
<ds:datastoreItem xmlns:ds="http://schemas.openxmlformats.org/officeDocument/2006/customXml" ds:itemID="{4F4B0A25-5379-431A-8088-20B530E9854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ワイド画面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2025-03-27T01:44:15Z</dcterms:created>
  <dcterms:modified xsi:type="dcterms:W3CDTF">2026-02-14T12:48:21Z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