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D903D-4294-40EF-BFA2-2B7B2C408FB1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45FE9-1B5B-4D70-A91A-FE2F44748E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781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資料：日本原子力文化財団「原子力・エネルギー図面集」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045FE9-1B5B-4D70-A91A-FE2F44748EC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023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60DFD94-79BD-5F0A-B177-5F5451F72A9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42515" y="317799"/>
            <a:ext cx="10106970" cy="62224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395F5C8A-4B7D-44C7-9FA5-9CF2626CF2A1}"/>
</file>

<file path=customXml/itemProps2.xml><?xml version="1.0" encoding="utf-8"?>
<ds:datastoreItem xmlns:ds="http://schemas.openxmlformats.org/officeDocument/2006/customXml" ds:itemID="{61E3B758-4BE0-4512-BADC-510A81AE7320}"/>
</file>

<file path=customXml/itemProps3.xml><?xml version="1.0" encoding="utf-8"?>
<ds:datastoreItem xmlns:ds="http://schemas.openxmlformats.org/officeDocument/2006/customXml" ds:itemID="{6F9DE44D-F2EF-4508-8632-07AF29B61D2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2026-02-14T12:49:58Z</dcterms:created>
  <dcterms:modified xsi:type="dcterms:W3CDTF">2026-02-14T12:50:05Z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