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5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E229BA-BA1F-42D7-B7D6-347886FE62CB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03E555-0EE0-4879-AD38-7A9C293FDB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3400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資料：日本原子力文化財団「原子力・エネルギー図面集」を基に作成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03E555-0EE0-4879-AD38-7A9C293FDBE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3027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C91108-A350-6EA7-A27F-17FC6368DD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FEAF9B2-0598-936D-DCD2-3E37E9080E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E317B8-906C-9F96-B102-832CFAD93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E20006-876E-786D-52ED-D178FA0BD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3D6669-CEB9-E1E1-5E4C-CA4668AF0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2864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13941A-41AA-3F94-37BB-2DCB0AF58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7EB218F-E181-D020-946B-294C254682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AFB0ED-A9D7-C057-A11E-A85147BD8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B291F9-BC5B-7C96-1CDC-4AEA2067C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C683E3-0595-32B5-1828-B5A5F38A6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1267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C3F6C24-634A-8915-EB5C-7014070807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D89A294-AFBE-F079-5D64-66609ABC48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D64901-3BEE-3DCE-008B-5D2F44433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3D9DD3-F2EE-DBC8-76F7-454254E8D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C89495-6634-901A-2AC8-DF23490BD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463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68CADB-6782-ADF8-9CD5-6FE5F6C51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E347BC-E68F-F964-0449-AB2407ACD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843C3F-F009-54D6-599B-B277E61A9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47EFC84-33AB-04A0-1DEC-42F8673E1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FAB56A-A1F3-A126-0C88-1EAC23972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1748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76A425-BD4E-EEC6-4E08-180A98377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4A1B12-755B-77FC-C6F5-D87C62A0C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668E31-BFA4-D6BD-D701-F6D0CAB99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4034D5-CFD6-7B4F-8531-CE958C4AC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2B7EE7-E991-19F0-2FAE-2FA9D7AE9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1807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77A63D-1025-93ED-AC08-141E27695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60D016A-5366-9C74-CB3C-C3C2506DAA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2409B5-2986-647C-19A9-7968A136C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2B849AF-1AC6-B215-745F-81EF0750D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21A6350-BB12-9F67-36D2-F1E27D9CA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FCFBA5E-81D3-4903-759F-B4E14032B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9127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13EE61-C6F3-91A1-92EE-92972DFD1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F9B609-3E88-6BD9-31FE-B760C9455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04630AB-5BA0-B032-552A-1B9B16ED3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F87D062-E762-9238-EBE0-483FF51D88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B854383-77D3-A443-5E86-5FC27FB56D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362F055-F58E-BE6D-8192-C51372CAE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5F40B93-A9E1-2A9B-15E9-8D8D106CE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CEBC90C-D600-1686-F2B5-BA08195C0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107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9529AD-3347-A8AB-37D8-9B7299732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524A452-24E5-8C79-D149-08D580EE2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3F7782D-AA5F-153B-A893-5353B69C0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1400955-CA40-1197-699F-D934631FC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495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45887D0-8EB5-48A7-86DA-1DC7BAB1A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7AEC433-A783-1564-DF61-6A229C20F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F55178A-0CEE-CFA5-2C64-EDE6F6706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549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15AD83-7EA1-081F-C151-733B7A5D5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B4A11A-00AF-EF83-5430-92E12D4DF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8C5C5BA-A6B5-26D3-03F3-F6594657A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7533A3-754D-B577-4255-FB4CFFF61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43C944-C06A-5280-1129-3544B3475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93C587-D0DD-294D-790C-8CB469204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382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8935FA-06A7-B0AA-3314-C8FDCF1A3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C60B30D-172D-2A13-E3A3-381D926621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6F93D40-0913-E067-97DD-D19ECBD858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4FD31F-FC66-9285-3EC2-7A7E4BE71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78C483D-4B94-80EA-7E81-A37E0746A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8485B75-BE98-829E-A0AD-14057823C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145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F2A4F49-5659-08C7-1953-51E422805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8528A07-7165-B8B3-2AED-980E9B4FB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F55167-D1FC-A3C2-C6CC-3FEEF40A05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D5F6F9-CE52-B794-9129-D0A8E8B270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33B804-8A43-C950-B8BA-424207D9FE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3953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732B00BA-9C03-6602-497F-DD843E073ED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623"/>
          <a:stretch/>
        </p:blipFill>
        <p:spPr bwMode="auto">
          <a:xfrm>
            <a:off x="544504" y="435939"/>
            <a:ext cx="11102991" cy="598612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62757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7F5CBC09D45584B8EF473BCD079B9D7" ma:contentTypeVersion="24" ma:contentTypeDescription="新しいドキュメントを作成します。" ma:contentTypeScope="" ma:versionID="3a653523f78e82035fb2a7d46d47469a">
  <xsd:schema xmlns:xsd="http://www.w3.org/2001/XMLSchema" xmlns:xs="http://www.w3.org/2001/XMLSchema" xmlns:p="http://schemas.microsoft.com/office/2006/metadata/properties" xmlns:ns2="321e8871-1c24-4f8a-8f1d-b9016d52d4a3" xmlns:ns3="8ee52e10-ab1a-4c94-9d82-ab5dbf513320" targetNamespace="http://schemas.microsoft.com/office/2006/metadata/properties" ma:root="true" ma:fieldsID="56ff282b95fbdf707495221c80dfe90d" ns2:_="" ns3:_="">
    <xsd:import namespace="321e8871-1c24-4f8a-8f1d-b9016d52d4a3"/>
    <xsd:import namespace="8ee52e10-ab1a-4c94-9d82-ab5dbf5133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_Flow_SignoffStatus" minOccurs="0"/>
                <xsd:element ref="ns2:MediaServiceBillingMetadata" minOccurs="0"/>
                <xsd:element ref="ns2:_x66f4__x65b0__x6642__x523b_" minOccurs="0"/>
                <xsd:element ref="ns2:_x65e5__x4ed8__x3068__x6642__x523b_" minOccurs="0"/>
                <xsd:element ref="ns2:_x51e6__x5206__x65b9__x6cd5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e8871-1c24-4f8a-8f1d-b9016d52d4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f804ebf9-b652-43cc-9369-06696671cd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1" nillable="true" ma:displayName="承認の状態" ma:internalName="_x0024_Resources_x003a_core_x002c_Signoff_Status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66f4__x65b0__x6642__x523b_" ma:index="23" nillable="true" ma:displayName="更新時刻" ma:format="DateTime" ma:internalName="_x66f4__x65b0__x6642__x523b_">
      <xsd:simpleType>
        <xsd:restriction base="dms:DateTime"/>
      </xsd:simpleType>
    </xsd:element>
    <xsd:element name="_x65e5__x4ed8__x3068__x6642__x523b_" ma:index="24" nillable="true" ma:displayName="日付と時刻" ma:format="DateTime" ma:internalName="_x65e5__x4ed8__x3068__x6642__x523b_">
      <xsd:simpleType>
        <xsd:restriction base="dms:DateTime"/>
      </xsd:simpleType>
    </xsd:element>
    <xsd:element name="_x51e6__x5206__x65b9__x6cd5_" ma:index="25" nillable="true" ma:displayName="処分方法" ma:format="Dropdown" ma:internalName="_x51e6__x5206__x65b9__x6cd5_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2e10-ab1a-4c94-9d82-ab5dbf5133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ae99ec8-9ab7-4d58-9f97-a9fcb5e8df7b}" ma:internalName="TaxCatchAll" ma:showField="CatchAllData" ma:web="8ee52e10-ab1a-4c94-9d82-ab5dbf5133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1e8871-1c24-4f8a-8f1d-b9016d52d4a3">
      <Terms xmlns="http://schemas.microsoft.com/office/infopath/2007/PartnerControls"/>
    </lcf76f155ced4ddcb4097134ff3c332f>
    <_x51e6__x5206__x65b9__x6cd5_ xmlns="321e8871-1c24-4f8a-8f1d-b9016d52d4a3" xsi:nil="true"/>
    <TaxCatchAll xmlns="8ee52e10-ab1a-4c94-9d82-ab5dbf513320" xsi:nil="true"/>
    <_x66f4__x65b0__x6642__x523b_ xmlns="321e8871-1c24-4f8a-8f1d-b9016d52d4a3" xsi:nil="true"/>
    <_x65e5__x4ed8__x3068__x6642__x523b_ xmlns="321e8871-1c24-4f8a-8f1d-b9016d52d4a3" xsi:nil="true"/>
    <_Flow_SignoffStatus xmlns="321e8871-1c24-4f8a-8f1d-b9016d52d4a3" xsi:nil="true"/>
  </documentManagement>
</p:properties>
</file>

<file path=customXml/itemProps1.xml><?xml version="1.0" encoding="utf-8"?>
<ds:datastoreItem xmlns:ds="http://schemas.openxmlformats.org/officeDocument/2006/customXml" ds:itemID="{96D8BEEA-1086-4966-9DAC-56FEB7A3B147}"/>
</file>

<file path=customXml/itemProps2.xml><?xml version="1.0" encoding="utf-8"?>
<ds:datastoreItem xmlns:ds="http://schemas.openxmlformats.org/officeDocument/2006/customXml" ds:itemID="{3FD00910-2501-43D0-A3F8-FA05F8A1B969}"/>
</file>

<file path=customXml/itemProps3.xml><?xml version="1.0" encoding="utf-8"?>
<ds:datastoreItem xmlns:ds="http://schemas.openxmlformats.org/officeDocument/2006/customXml" ds:itemID="{C697CA21-50F8-4D81-8218-7D4BB98B396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ワイド画面</PresentationFormat>
  <Paragraphs>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2026-02-14T12:50:26Z</dcterms:created>
  <dcterms:modified xsi:type="dcterms:W3CDTF">2026-02-14T12:50:44Z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0x01010027F5CBC09D45584B8EF473BCD079B9D7</vt:lpwstr>
  </property>
</Properties>
</file>