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5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702EE-C1AC-4249-A716-99CE7852B358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3F58C-F27D-431B-898F-C15865979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717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TW" altLang="en-US"/>
              <a:t>資料：経済産業省作成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3F58C-F27D-431B-898F-C1586597980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94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C91108-A350-6EA7-A27F-17FC6368D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EAF9B2-0598-936D-DCD2-3E37E9080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E317B8-906C-9F96-B102-832CFAD9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E20006-876E-786D-52ED-D178FA0B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D6669-CEB9-E1E1-5E4C-CA4668AF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3941A-41AA-3F94-37BB-2DCB0AF5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EB218F-E181-D020-946B-294C25468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FB0ED-A9D7-C057-A11E-A85147BD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291F9-BC5B-7C96-1CDC-4AEA2067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C683E3-0595-32B5-1828-B5A5F38A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26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3F6C24-634A-8915-EB5C-701407080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89A294-AFBE-F079-5D64-66609ABC4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64901-3BEE-3DCE-008B-5D2F4443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3D9DD3-F2EE-DBC8-76F7-454254E8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C89495-6634-901A-2AC8-DF23490B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CADB-6782-ADF8-9CD5-6FE5F6C51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E347BC-E68F-F964-0449-AB2407A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843C3F-F009-54D6-599B-B277E61A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EFC84-33AB-04A0-1DEC-42F8673E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FAB56A-A1F3-A126-0C88-1EAC2397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74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76A425-BD4E-EEC6-4E08-180A9837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4A1B12-755B-77FC-C6F5-D87C62A0C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8E31-BFA4-D6BD-D701-F6D0CAB9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4034D5-CFD6-7B4F-8531-CE958C4A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B7EE7-E991-19F0-2FAE-2FA9D7AE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7A63D-1025-93ED-AC08-141E2769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0D016A-5366-9C74-CB3C-C3C2506DA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409B5-2986-647C-19A9-7968A136C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B849AF-1AC6-B215-745F-81EF0750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1A6350-BB12-9F67-36D2-F1E27D9C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CFBA5E-81D3-4903-759F-B4E14032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12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13EE61-C6F3-91A1-92EE-92972DFD1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F9B609-3E88-6BD9-31FE-B760C945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4630AB-5BA0-B032-552A-1B9B16ED3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87D062-E762-9238-EBE0-483FF51D8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854383-77D3-A443-5E86-5FC27FB56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62F055-F58E-BE6D-8192-C51372CA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F40B93-A9E1-2A9B-15E9-8D8D106C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CEBC90C-D600-1686-F2B5-BA08195C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529AD-3347-A8AB-37D8-9B729973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24A452-24E5-8C79-D149-08D580EE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F7782D-AA5F-153B-A893-5353B69C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400955-CA40-1197-699F-D934631F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9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5887D0-8EB5-48A7-86DA-1DC7BAB1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AEC433-A783-1564-DF61-6A229C20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55178A-0CEE-CFA5-2C64-EDE6F670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4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5AD83-7EA1-081F-C151-733B7A5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B4A11A-00AF-EF83-5430-92E12D4D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C5C5BA-A6B5-26D3-03F3-F6594657A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7533A3-754D-B577-4255-FB4CFFF6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43C944-C06A-5280-1129-3544B347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3C587-D0DD-294D-790C-8CB46920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8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8935FA-06A7-B0AA-3314-C8FDCF1A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60B30D-172D-2A13-E3A3-381D92662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F93D40-0913-E067-97DD-D19ECBD85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FD31F-FC66-9285-3EC2-7A7E4BE7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8C483D-4B94-80EA-7E81-A37E0746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85B75-BE98-829E-A0AD-14057823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2A4F49-5659-08C7-1953-51E42280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528A07-7165-B8B3-2AED-980E9B4FB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55167-D1FC-A3C2-C6CC-3FEEF40A0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5F6F9-CE52-B794-9129-D0A8E8B27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3B804-8A43-C950-B8BA-424207D9F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5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19DB1EE1-CA79-5441-31D3-BA17494B698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3432" y="337283"/>
            <a:ext cx="10025136" cy="6183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275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45DE1167-438F-4A83-9F60-68F36F59CF49}"/>
</file>

<file path=customXml/itemProps2.xml><?xml version="1.0" encoding="utf-8"?>
<ds:datastoreItem xmlns:ds="http://schemas.openxmlformats.org/officeDocument/2006/customXml" ds:itemID="{2050B14E-0AD2-4AD2-B574-9FE08FE6B027}"/>
</file>

<file path=customXml/itemProps3.xml><?xml version="1.0" encoding="utf-8"?>
<ds:datastoreItem xmlns:ds="http://schemas.openxmlformats.org/officeDocument/2006/customXml" ds:itemID="{6EF39E35-97C8-43D6-8E3F-F5AD3C64CC5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ワイド画面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2026-02-14T12:51:21Z</dcterms:created>
  <dcterms:modified xsi:type="dcterms:W3CDTF">2026-02-14T12:51:28Z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