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6353" autoAdjust="0"/>
  </p:normalViewPr>
  <p:slideViewPr>
    <p:cSldViewPr snapToGrid="0">
      <p:cViewPr varScale="1">
        <p:scale>
          <a:sx n="109" d="100"/>
          <a:sy n="109" d="100"/>
        </p:scale>
        <p:origin x="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EBA87F-087E-43D9-BC6B-0002B442B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421DAC1-B462-40E6-A2F8-02BE52AB6C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237D91-F146-4584-A20A-0CA7E166F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EBF030-602D-446F-8556-BB116E59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F97162-8204-4962-A62B-137928464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515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B4EE9B-E917-42B5-BD2E-CADC1AFD4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209459-03DE-47DD-A9C6-CA26596AF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E2F1C1-CF62-46BD-A862-A0A98663A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983CD1-008D-45B1-A922-CE743562A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CA082D-5BE1-4D4D-B8D5-B3F3BAE23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64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2B4B5E0-AE0C-41D9-99BA-F7413AC18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77F019-AEA9-4D69-BF5F-6C6D76F77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45050A-F858-4FEE-8167-3D941AC79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1A41CD-929D-4738-835F-DB6038B37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4B59B4-556C-4F66-B3D7-9D96112F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2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03D396-BFF6-413B-B6DE-5518F33B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2EB69C-E2F9-4B9F-9349-D286F6384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9C7C6E-485D-4183-8332-67160E262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7F8964-9C2A-424C-810F-FD838BFCF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26EC69-2AFF-4F0B-9F26-0BF38457F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56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A37913-FA47-45B9-8510-8C10E88EC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0EB7C0-A8C6-42A4-A9E1-4979239DA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AADDC7-649A-4174-A9C7-0729EE98F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2705AD-F7C2-4354-9013-A0F7E2DEC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961DA8-98FB-4EFE-876E-7B2FDC12B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07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5152E8-C6D4-4B50-8C70-08F75BEC0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7D84CE-9697-4488-A877-FA86D59321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434A38-C6F2-47BD-8C7E-E3C2BCFD4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7B4DBA-2983-4C0D-8106-9E7B7F571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B4095D-3B21-4DE5-97F9-93D42DA48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C131D9A-8795-4956-97C0-B1FA7E718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52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1038A6-1B1D-45A1-8D76-D3E88939D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D0541B-27A3-4576-9CC4-EAAF579F2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88C00F-E7EF-4E10-BD23-44CD48FE4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B3FBE7B-DE7B-44AB-BB3E-FC9AE5355E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1C7219C-F9E9-4870-BB1A-AE5CBA4169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6F99D17-E391-4526-B8EC-221F2F1AB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37C70DE-4D34-41E9-AA8C-8A51FF83F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9383EF5-A585-4280-BF60-EED96E8FC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5B6B65-90C3-4675-ACA4-0D81063FE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1B61956-665C-4ABE-9165-98405C30B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B4828CE-4611-4C49-9EA4-867F97DED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2CD5E9-5B72-43DC-B29F-26CB5E0FA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169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E4253FF-7491-48AB-A67E-B0663AE0D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2F2FC1C-913F-4C5D-A6B1-004FB2B6B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6B4654-08DE-4288-85EE-3BCACE89B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90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9C6937-99B0-4AD2-BFE3-3C48770D4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27B266-C690-40FA-84F0-A7FC38920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67155D5-16C8-432F-9A2A-D600473B4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449A65-8726-4A49-8154-492538311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CABBE7-5C66-4FA0-B3FD-7E0430439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C2F804-D93A-43AD-9281-574FDB78E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25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838995-99A2-4F95-B8D5-43B032A6A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FA23BE6-58B8-424C-A815-C716B04553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DD59096-5350-4E97-B5F2-D4D53B140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5AF2DF7-0B37-4ACD-B5B3-FCEC671DC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9AFB98-2FAF-47FA-8E17-A877BB7A2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AB81AB-2E2F-499D-AAA4-C379B48B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46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479F8FB-687A-4A99-B3C0-17D0D36B6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8FED11-1B8C-4DAB-AE59-6AC74B8D8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9F2160-880B-408F-BD53-678402CB8B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0917E-FCCD-4D3B-B153-EE3E9F502BAE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EAA2B9-2D2C-44EB-9C07-1EC09BAA0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4DE616-4722-478A-AE38-844D53925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13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0437212-DB94-4107-A721-5F0F0A548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6815" y="749807"/>
            <a:ext cx="18528815" cy="5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0438730A-4529-EFB2-70A4-83C6B419E8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273" y="285121"/>
            <a:ext cx="9929454" cy="628775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4F3245A-BE21-A2BD-E40C-90C6C1987628}"/>
              </a:ext>
            </a:extLst>
          </p:cNvPr>
          <p:cNvSpPr txBox="1"/>
          <p:nvPr/>
        </p:nvSpPr>
        <p:spPr>
          <a:xfrm>
            <a:off x="3847070" y="100455"/>
            <a:ext cx="3567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180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【第</a:t>
            </a:r>
            <a:r>
              <a:rPr lang="en-US" altLang="ja-JP" sz="180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14-3-1</a:t>
            </a:r>
            <a:r>
              <a:rPr lang="ja-JP" altLang="ja-JP" sz="180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】熱供給事業の概要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6528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0608EF52-AFA0-47D3-8970-CA976DFC4487}"/>
</file>

<file path=customXml/itemProps2.xml><?xml version="1.0" encoding="utf-8"?>
<ds:datastoreItem xmlns:ds="http://schemas.openxmlformats.org/officeDocument/2006/customXml" ds:itemID="{44238E53-08BD-49EF-8C7E-22BF0861E202}"/>
</file>

<file path=customXml/itemProps3.xml><?xml version="1.0" encoding="utf-8"?>
<ds:datastoreItem xmlns:ds="http://schemas.openxmlformats.org/officeDocument/2006/customXml" ds:itemID="{3A4A85D4-1E57-4981-BC91-F4A369407BE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2025-03-27T01:57:40Z</dcterms:created>
  <dcterms:modified xsi:type="dcterms:W3CDTF">2025-03-27T01:57:44Z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